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Lst>
  <p:sldSz cy="6858000" cx="12192000"/>
  <p:notesSz cx="6858000" cy="9144000"/>
  <p:embeddedFontLst>
    <p:embeddedFont>
      <p:font typeface="Sniglet"/>
      <p:regular r:id="rId26"/>
    </p:embeddedFont>
    <p:embeddedFont>
      <p:font typeface="Dosis"/>
      <p:regular r:id="rId27"/>
      <p:bold r:id="rId28"/>
    </p:embeddedFont>
    <p:embeddedFont>
      <p:font typeface="Ubuntu"/>
      <p:regular r:id="rId29"/>
      <p:bold r:id="rId30"/>
      <p:italic r:id="rId31"/>
      <p:boldItalic r:id="rId32"/>
    </p:embeddedFont>
    <p:embeddedFont>
      <p:font typeface="Roboto"/>
      <p:regular r:id="rId33"/>
      <p:bold r:id="rId34"/>
      <p:italic r:id="rId35"/>
      <p:boldItalic r:id="rId36"/>
    </p:embeddedFont>
    <p:embeddedFont>
      <p:font typeface="Viga"/>
      <p:regular r:id="rId37"/>
    </p:embeddedFont>
    <p:embeddedFont>
      <p:font typeface="Titillium Web"/>
      <p:regular r:id="rId38"/>
      <p:bold r:id="rId39"/>
      <p:italic r:id="rId40"/>
      <p:boldItalic r:id="rId41"/>
    </p:embeddedFont>
    <p:embeddedFont>
      <p:font typeface="Corbel"/>
      <p:regular r:id="rId42"/>
      <p:bold r:id="rId43"/>
      <p:italic r:id="rId44"/>
      <p:boldItalic r:id="rId45"/>
    </p:embeddedFont>
    <p:embeddedFont>
      <p:font typeface="Open Sans"/>
      <p:regular r:id="rId46"/>
      <p:bold r:id="rId47"/>
      <p:italic r:id="rId48"/>
      <p:boldItalic r:id="rId4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18829893-F75E-4247-A397-25E216A19830}">
  <a:tblStyle styleId="{18829893-F75E-4247-A397-25E216A19830}" styleName="Table_0">
    <a:wholeTbl>
      <a:tcTxStyle b="off" i="off">
        <a:font>
          <a:latin typeface="Arial"/>
          <a:ea typeface="Arial"/>
          <a:cs typeface="Arial"/>
        </a:font>
        <a:srgbClr val="000000"/>
      </a:tcTx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_rels/presentation.xml.rels><?xml version="1.0" encoding="UTF-8" standalone="yes"?><Relationships xmlns="http://schemas.openxmlformats.org/package/2006/relationships"><Relationship Id="rId40" Type="http://schemas.openxmlformats.org/officeDocument/2006/relationships/font" Target="fonts/TitilliumWeb-italic.fntdata"/><Relationship Id="rId42" Type="http://schemas.openxmlformats.org/officeDocument/2006/relationships/font" Target="fonts/Corbel-regular.fntdata"/><Relationship Id="rId41" Type="http://schemas.openxmlformats.org/officeDocument/2006/relationships/font" Target="fonts/TitilliumWeb-boldItalic.fntdata"/><Relationship Id="rId44" Type="http://schemas.openxmlformats.org/officeDocument/2006/relationships/font" Target="fonts/Corbel-italic.fntdata"/><Relationship Id="rId43" Type="http://schemas.openxmlformats.org/officeDocument/2006/relationships/font" Target="fonts/Corbel-bold.fntdata"/><Relationship Id="rId46" Type="http://schemas.openxmlformats.org/officeDocument/2006/relationships/font" Target="fonts/OpenSans-regular.fntdata"/><Relationship Id="rId45" Type="http://schemas.openxmlformats.org/officeDocument/2006/relationships/font" Target="fonts/Corbel-bold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OpenSans-italic.fntdata"/><Relationship Id="rId47" Type="http://schemas.openxmlformats.org/officeDocument/2006/relationships/font" Target="fonts/OpenSans-bold.fntdata"/><Relationship Id="rId49" Type="http://schemas.openxmlformats.org/officeDocument/2006/relationships/font" Target="fonts/OpenSans-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Ubuntu-italic.fntdata"/><Relationship Id="rId30" Type="http://schemas.openxmlformats.org/officeDocument/2006/relationships/font" Target="fonts/Ubuntu-bold.fntdata"/><Relationship Id="rId33" Type="http://schemas.openxmlformats.org/officeDocument/2006/relationships/font" Target="fonts/Roboto-regular.fntdata"/><Relationship Id="rId32" Type="http://schemas.openxmlformats.org/officeDocument/2006/relationships/font" Target="fonts/Ubuntu-boldItalic.fntdata"/><Relationship Id="rId35" Type="http://schemas.openxmlformats.org/officeDocument/2006/relationships/font" Target="fonts/Roboto-italic.fntdata"/><Relationship Id="rId34" Type="http://schemas.openxmlformats.org/officeDocument/2006/relationships/font" Target="fonts/Roboto-bold.fntdata"/><Relationship Id="rId37" Type="http://schemas.openxmlformats.org/officeDocument/2006/relationships/font" Target="fonts/Viga-regular.fntdata"/><Relationship Id="rId36" Type="http://schemas.openxmlformats.org/officeDocument/2006/relationships/font" Target="fonts/Roboto-boldItalic.fntdata"/><Relationship Id="rId39" Type="http://schemas.openxmlformats.org/officeDocument/2006/relationships/font" Target="fonts/TitilliumWeb-bold.fntdata"/><Relationship Id="rId38" Type="http://schemas.openxmlformats.org/officeDocument/2006/relationships/font" Target="fonts/TitilliumWeb-regular.fntdata"/><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font" Target="fonts/Sniglet-regular.fntdata"/><Relationship Id="rId25" Type="http://schemas.openxmlformats.org/officeDocument/2006/relationships/slide" Target="slides/slide20.xml"/><Relationship Id="rId28" Type="http://schemas.openxmlformats.org/officeDocument/2006/relationships/font" Target="fonts/Dosis-bold.fntdata"/><Relationship Id="rId27" Type="http://schemas.openxmlformats.org/officeDocument/2006/relationships/font" Target="fonts/Dosis-regular.fntdata"/><Relationship Id="rId29" Type="http://schemas.openxmlformats.org/officeDocument/2006/relationships/font" Target="fonts/Ubuntu-regular.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Clr>
                <a:schemeClr val="dk1"/>
              </a:buClr>
              <a:buSzPts val="1400"/>
              <a:buFont typeface="Calibri"/>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Clr>
                <a:schemeClr val="dk1"/>
              </a:buClr>
              <a:buSzPts val="1400"/>
              <a:buFont typeface="Calibri"/>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Clr>
                <a:schemeClr val="dk1"/>
              </a:buClr>
              <a:buSzPts val="1400"/>
              <a:buFont typeface="Calibri"/>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Clr>
                <a:schemeClr val="dk1"/>
              </a:buClr>
              <a:buSzPts val="1200"/>
              <a:buFont typeface="Calibri"/>
              <a:buNone/>
            </a:pPr>
            <a:fld id="{00000000-1234-1234-1234-123412341234}" type="slidenum">
              <a:rPr b="0" i="0" lang="fr-CA"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graspablemath.com/" TargetMode="Externa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graspablemath.com/canvas/?load=_2b428cb40a7a4eae" TargetMode="External"/><Relationship Id="rId3" Type="http://schemas.openxmlformats.org/officeDocument/2006/relationships/hyperlink" Target="https://graspablemath.com/canvas/?load=_8b9a555dc6c15e3a" TargetMode="External"/><Relationship Id="rId4" Type="http://schemas.openxmlformats.org/officeDocument/2006/relationships/hyperlink" Target="https://graspablemath.com/canvas/?load=_bb4e5a218d5c6ace" TargetMode="External"/><Relationship Id="rId5" Type="http://schemas.openxmlformats.org/officeDocument/2006/relationships/hyperlink" Target="https://graspablemath.com/canvas" TargetMode="Externa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rive.google.com/file/d/1rFST9laRJu0NAs4jT34WrpyDBlq0aKhq/view" TargetMode="Externa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graspablemath.com/canvas/?load=_7fd2e7ddf9a3066c" TargetMode="External"/><Relationship Id="rId3" Type="http://schemas.openxmlformats.org/officeDocument/2006/relationships/hyperlink" Target="https://graspablemath.com/canvas/?load=_a0584a5498b1dbec" TargetMode="Externa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graspablemath.com/"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graspablemath.com/"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graspablemath.com/"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erudit.org/fr/revues/ncre/2017-v20-n3-ncre04255/1055732ar/" TargetMode="External"/><Relationship Id="rId3" Type="http://schemas.openxmlformats.org/officeDocument/2006/relationships/hyperlink" Target="http://www.edu.gov.on.ca/fre/literacynumeracy/inspire/research/CBS_AskingEffectiveQuestionsFr.pdf" TargetMode="Externa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7" name="Shape 617"/>
        <p:cNvGrpSpPr/>
        <p:nvPr/>
      </p:nvGrpSpPr>
      <p:grpSpPr>
        <a:xfrm>
          <a:off x="0" y="0"/>
          <a:ext cx="0" cy="0"/>
          <a:chOff x="0" y="0"/>
          <a:chExt cx="0" cy="0"/>
        </a:xfrm>
      </p:grpSpPr>
      <p:sp>
        <p:nvSpPr>
          <p:cNvPr id="618" name="Google Shape;618;gc035fdd6c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9" name="Google Shape;619;gc035fdd6c6_0_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5" name="Shape 715"/>
        <p:cNvGrpSpPr/>
        <p:nvPr/>
      </p:nvGrpSpPr>
      <p:grpSpPr>
        <a:xfrm>
          <a:off x="0" y="0"/>
          <a:ext cx="0" cy="0"/>
          <a:chOff x="0" y="0"/>
          <a:chExt cx="0" cy="0"/>
        </a:xfrm>
      </p:grpSpPr>
      <p:sp>
        <p:nvSpPr>
          <p:cNvPr id="716" name="Google Shape;716;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fr-CA"/>
              <a:t>Le canvas est un peu la page blanche de l’élève, il peut y faire ses calculs et ses démarches. Lorsqu’enregistrée, cette page permet de conserver les traces. </a:t>
            </a:r>
            <a:endParaRPr/>
          </a:p>
        </p:txBody>
      </p:sp>
      <p:sp>
        <p:nvSpPr>
          <p:cNvPr id="717" name="Google Shape;717;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1" name="Shape 721"/>
        <p:cNvGrpSpPr/>
        <p:nvPr/>
      </p:nvGrpSpPr>
      <p:grpSpPr>
        <a:xfrm>
          <a:off x="0" y="0"/>
          <a:ext cx="0" cy="0"/>
          <a:chOff x="0" y="0"/>
          <a:chExt cx="0" cy="0"/>
        </a:xfrm>
      </p:grpSpPr>
      <p:sp>
        <p:nvSpPr>
          <p:cNvPr id="722" name="Google Shape;722;g9f29d8552f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723" name="Google Shape;723;g9f29d8552f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fr-CA"/>
              <a:t>Lien: </a:t>
            </a:r>
            <a:r>
              <a:rPr lang="fr-CA" u="sng">
                <a:solidFill>
                  <a:schemeClr val="hlink"/>
                </a:solidFill>
                <a:hlinkClick r:id="rId2"/>
              </a:rPr>
              <a:t>https://graspablemath.com/</a:t>
            </a:r>
            <a:r>
              <a:rPr lang="fr-CA"/>
              <a:t> </a:t>
            </a:r>
            <a:endParaRPr/>
          </a:p>
          <a:p>
            <a:pPr indent="0" lvl="0" marL="0" rtl="0" algn="l">
              <a:spcBef>
                <a:spcPts val="0"/>
              </a:spcBef>
              <a:spcAft>
                <a:spcPts val="0"/>
              </a:spcAft>
              <a:buNone/>
            </a:pPr>
            <a:r>
              <a:rPr lang="fr-CA">
                <a:solidFill>
                  <a:srgbClr val="3D4965"/>
                </a:solidFill>
                <a:highlight>
                  <a:srgbClr val="FFFF00"/>
                </a:highlight>
              </a:rPr>
              <a:t>Partage d’écran à partir d’ici</a:t>
            </a:r>
            <a:endParaRPr>
              <a:solidFill>
                <a:srgbClr val="3D4965"/>
              </a:solidFill>
              <a:highlight>
                <a:srgbClr val="FFFF00"/>
              </a:highlight>
            </a:endParaRPr>
          </a:p>
          <a:p>
            <a:pPr indent="0" lvl="0" marL="0" rtl="0" algn="l">
              <a:spcBef>
                <a:spcPts val="0"/>
              </a:spcBef>
              <a:spcAft>
                <a:spcPts val="0"/>
              </a:spcAft>
              <a:buClr>
                <a:schemeClr val="dk1"/>
              </a:buClr>
              <a:buSzPts val="1400"/>
              <a:buFont typeface="Arial"/>
              <a:buNone/>
            </a:pPr>
            <a:r>
              <a:rPr lang="fr-CA">
                <a:solidFill>
                  <a:srgbClr val="3D4965"/>
                </a:solidFill>
                <a:highlight>
                  <a:srgbClr val="FFFF00"/>
                </a:highlight>
              </a:rPr>
              <a:t>Montrer les menus </a:t>
            </a:r>
            <a:endParaRPr>
              <a:solidFill>
                <a:srgbClr val="3D4965"/>
              </a:solidFill>
              <a:highlight>
                <a:srgbClr val="FFFF00"/>
              </a:highlight>
            </a:endParaRPr>
          </a:p>
        </p:txBody>
      </p:sp>
      <p:sp>
        <p:nvSpPr>
          <p:cNvPr id="724" name="Google Shape;724;g9f29d8552f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1200"/>
              <a:buFont typeface="Calibri"/>
              <a:buNone/>
            </a:pPr>
            <a:fld id="{00000000-1234-1234-1234-123412341234}" type="slidenum">
              <a:rPr lang="fr-CA"/>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6" name="Shape 736"/>
        <p:cNvGrpSpPr/>
        <p:nvPr/>
      </p:nvGrpSpPr>
      <p:grpSpPr>
        <a:xfrm>
          <a:off x="0" y="0"/>
          <a:ext cx="0" cy="0"/>
          <a:chOff x="0" y="0"/>
          <a:chExt cx="0" cy="0"/>
        </a:xfrm>
      </p:grpSpPr>
      <p:sp>
        <p:nvSpPr>
          <p:cNvPr id="737" name="Google Shape;737;g9f29d8552f_0_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738" name="Google Shape;738;g9f29d8552f_0_1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fr-CA"/>
              <a:t>Donner un exemple avec le tutoriel interactif de la gestuelle .</a:t>
            </a:r>
            <a:endParaRPr/>
          </a:p>
          <a:p>
            <a:pPr indent="0" lvl="0" marL="0" rtl="0" algn="l">
              <a:spcBef>
                <a:spcPts val="0"/>
              </a:spcBef>
              <a:spcAft>
                <a:spcPts val="0"/>
              </a:spcAft>
              <a:buNone/>
            </a:pPr>
            <a:r>
              <a:rPr lang="fr-CA"/>
              <a:t>Pour les canvas dans Teachers, montrer GEMS Actvity</a:t>
            </a:r>
            <a:endParaRPr/>
          </a:p>
        </p:txBody>
      </p:sp>
      <p:sp>
        <p:nvSpPr>
          <p:cNvPr id="739" name="Google Shape;739;g9f29d8552f_0_1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1200"/>
              <a:buFont typeface="Calibri"/>
              <a:buNone/>
            </a:pPr>
            <a:fld id="{00000000-1234-1234-1234-123412341234}" type="slidenum">
              <a:rPr lang="fr-CA"/>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3" name="Shape 753"/>
        <p:cNvGrpSpPr/>
        <p:nvPr/>
      </p:nvGrpSpPr>
      <p:grpSpPr>
        <a:xfrm>
          <a:off x="0" y="0"/>
          <a:ext cx="0" cy="0"/>
          <a:chOff x="0" y="0"/>
          <a:chExt cx="0" cy="0"/>
        </a:xfrm>
      </p:grpSpPr>
      <p:sp>
        <p:nvSpPr>
          <p:cNvPr id="754" name="Google Shape;754;p18:notes"/>
          <p:cNvSpPr/>
          <p:nvPr>
            <p:ph idx="2" type="sldImg"/>
          </p:nvPr>
        </p:nvSpPr>
        <p:spPr>
          <a:xfrm>
            <a:off x="2546350" y="876300"/>
            <a:ext cx="4203700" cy="23653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55" name="Google Shape;755;p18:notes"/>
          <p:cNvSpPr txBox="1"/>
          <p:nvPr>
            <p:ph idx="1" type="body"/>
          </p:nvPr>
        </p:nvSpPr>
        <p:spPr>
          <a:xfrm>
            <a:off x="929640" y="3373756"/>
            <a:ext cx="7437120" cy="2760460"/>
          </a:xfrm>
          <a:prstGeom prst="rect">
            <a:avLst/>
          </a:prstGeom>
          <a:noFill/>
          <a:ln>
            <a:noFill/>
          </a:ln>
        </p:spPr>
        <p:txBody>
          <a:bodyPr anchorCtr="0" anchor="t" bIns="46500" lIns="93050" spcFirstLastPara="1" rIns="93050" wrap="square" tIns="46500">
            <a:noAutofit/>
          </a:bodyPr>
          <a:lstStyle/>
          <a:p>
            <a:pPr indent="0" lvl="0" marL="0" rtl="0" algn="l">
              <a:lnSpc>
                <a:spcPct val="100000"/>
              </a:lnSpc>
              <a:spcBef>
                <a:spcPts val="0"/>
              </a:spcBef>
              <a:spcAft>
                <a:spcPts val="0"/>
              </a:spcAft>
              <a:buClr>
                <a:schemeClr val="dk1"/>
              </a:buClr>
              <a:buSzPts val="1100"/>
              <a:buFont typeface="Calibri"/>
              <a:buNone/>
            </a:pPr>
            <a:r>
              <a:rPr lang="fr-CA" u="sng">
                <a:solidFill>
                  <a:schemeClr val="hlink"/>
                </a:solidFill>
                <a:hlinkClick r:id="rId2"/>
              </a:rPr>
              <a:t>Exemple en sciences</a:t>
            </a:r>
            <a:endParaRPr/>
          </a:p>
          <a:p>
            <a:pPr indent="0" lvl="0" marL="0" rtl="0" algn="l">
              <a:lnSpc>
                <a:spcPct val="100000"/>
              </a:lnSpc>
              <a:spcBef>
                <a:spcPts val="0"/>
              </a:spcBef>
              <a:spcAft>
                <a:spcPts val="0"/>
              </a:spcAft>
              <a:buClr>
                <a:schemeClr val="dk1"/>
              </a:buClr>
              <a:buSzPts val="1100"/>
              <a:buFont typeface="Calibri"/>
              <a:buNone/>
            </a:pPr>
            <a:r>
              <a:rPr lang="fr-CA"/>
              <a:t>Formule mécanique </a:t>
            </a:r>
            <a:r>
              <a:rPr lang="fr-CA" u="sng">
                <a:solidFill>
                  <a:schemeClr val="hlink"/>
                </a:solidFill>
                <a:hlinkClick r:id="rId3"/>
              </a:rPr>
              <a:t>https://graspablemath.com/canvas/?load=_8b9a555dc6c15e3a</a:t>
            </a:r>
            <a:r>
              <a:rPr lang="fr-CA"/>
              <a:t> et </a:t>
            </a:r>
            <a:r>
              <a:rPr lang="fr-CA" u="sng">
                <a:solidFill>
                  <a:schemeClr val="hlink"/>
                </a:solidFill>
                <a:hlinkClick r:id="rId4"/>
              </a:rPr>
              <a:t>https://graspablemath.com/canvas/?load=_bb4e5a218d5c6ace</a:t>
            </a:r>
            <a:r>
              <a:rPr lang="fr-CA"/>
              <a:t> </a:t>
            </a:r>
            <a:endParaRPr/>
          </a:p>
          <a:p>
            <a:pPr indent="0" lvl="0" marL="0" rtl="0" algn="l">
              <a:lnSpc>
                <a:spcPct val="100000"/>
              </a:lnSpc>
              <a:spcBef>
                <a:spcPts val="0"/>
              </a:spcBef>
              <a:spcAft>
                <a:spcPts val="0"/>
              </a:spcAft>
              <a:buClr>
                <a:schemeClr val="dk1"/>
              </a:buClr>
              <a:buSzPts val="1100"/>
              <a:buFont typeface="Calibri"/>
              <a:buNone/>
            </a:pPr>
            <a:r>
              <a:t/>
            </a:r>
            <a:endParaRPr/>
          </a:p>
          <a:p>
            <a:pPr indent="0" lvl="0" marL="0" rtl="0" algn="l">
              <a:lnSpc>
                <a:spcPct val="100000"/>
              </a:lnSpc>
              <a:spcBef>
                <a:spcPts val="0"/>
              </a:spcBef>
              <a:spcAft>
                <a:spcPts val="0"/>
              </a:spcAft>
              <a:buClr>
                <a:schemeClr val="dk1"/>
              </a:buClr>
              <a:buSzPts val="1100"/>
              <a:buFont typeface="Calibri"/>
              <a:buNone/>
            </a:pPr>
            <a:r>
              <a:rPr lang="fr-CA"/>
              <a:t>Partir avec la </a:t>
            </a:r>
            <a:r>
              <a:rPr lang="fr-CA">
                <a:highlight>
                  <a:srgbClr val="FFFF00"/>
                </a:highlight>
              </a:rPr>
              <a:t>configuration débutant</a:t>
            </a:r>
            <a:r>
              <a:rPr lang="fr-CA"/>
              <a:t>. Montrer les outils et menu, la gestuelles, les tutoriels. Voir également les options de configuration (en partage d’écran). Voir d’abord la page avec les trois onglets et la bibliothèque de gestes et le Canvas. Ouvrir le logiciel et montrer les opérations vues dans les documents. Montrer d’abord les opérations pour la base, laisser travailler dans le document puis montrer les opérations avancées puis laisser travailler dans le deuxième document.</a:t>
            </a:r>
            <a:endParaRPr/>
          </a:p>
          <a:p>
            <a:pPr indent="0" lvl="0" marL="0" rtl="0" algn="l">
              <a:lnSpc>
                <a:spcPct val="100000"/>
              </a:lnSpc>
              <a:spcBef>
                <a:spcPts val="0"/>
              </a:spcBef>
              <a:spcAft>
                <a:spcPts val="0"/>
              </a:spcAft>
              <a:buClr>
                <a:schemeClr val="dk1"/>
              </a:buClr>
              <a:buSzPts val="1100"/>
              <a:buFont typeface="Calibri"/>
              <a:buNone/>
            </a:pPr>
            <a:r>
              <a:rPr lang="fr-CA"/>
              <a:t>Site </a:t>
            </a:r>
            <a:r>
              <a:rPr lang="fr-CA" sz="1100" u="sng">
                <a:solidFill>
                  <a:schemeClr val="hlink"/>
                </a:solidFill>
                <a:latin typeface="Arial"/>
                <a:ea typeface="Arial"/>
                <a:cs typeface="Arial"/>
                <a:sym typeface="Arial"/>
                <a:hlinkClick r:id="rId5"/>
              </a:rPr>
              <a:t>https://graspablemath.com/canvas</a:t>
            </a:r>
            <a:endParaRPr/>
          </a:p>
        </p:txBody>
      </p:sp>
      <p:sp>
        <p:nvSpPr>
          <p:cNvPr id="756" name="Google Shape;756;p18:notes"/>
          <p:cNvSpPr txBox="1"/>
          <p:nvPr>
            <p:ph idx="12" type="sldNum"/>
          </p:nvPr>
        </p:nvSpPr>
        <p:spPr>
          <a:xfrm>
            <a:off x="5265809" y="6658665"/>
            <a:ext cx="4028440" cy="351900"/>
          </a:xfrm>
          <a:prstGeom prst="rect">
            <a:avLst/>
          </a:prstGeom>
          <a:noFill/>
          <a:ln>
            <a:noFill/>
          </a:ln>
        </p:spPr>
        <p:txBody>
          <a:bodyPr anchorCtr="0" anchor="b" bIns="46500" lIns="93050" spcFirstLastPara="1" rIns="93050" wrap="square" tIns="465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fr-CA"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6" name="Shape 766"/>
        <p:cNvGrpSpPr/>
        <p:nvPr/>
      </p:nvGrpSpPr>
      <p:grpSpPr>
        <a:xfrm>
          <a:off x="0" y="0"/>
          <a:ext cx="0" cy="0"/>
          <a:chOff x="0" y="0"/>
          <a:chExt cx="0" cy="0"/>
        </a:xfrm>
      </p:grpSpPr>
      <p:sp>
        <p:nvSpPr>
          <p:cNvPr id="767" name="Google Shape;767;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68" name="Google Shape;768;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fr-CA"/>
              <a:t>Louise</a:t>
            </a:r>
            <a:endParaRPr/>
          </a:p>
          <a:p>
            <a:pPr indent="0" lvl="0" marL="0" rtl="0" algn="l">
              <a:lnSpc>
                <a:spcPct val="100000"/>
              </a:lnSpc>
              <a:spcBef>
                <a:spcPts val="0"/>
              </a:spcBef>
              <a:spcAft>
                <a:spcPts val="0"/>
              </a:spcAft>
              <a:buSzPts val="1400"/>
              <a:buNone/>
            </a:pPr>
            <a:r>
              <a:rPr lang="fr-CA"/>
              <a:t>Faire quelques uns et les expliquer…. montrer l’importance de certaines configurations pour induire des concepts. Exemple avec la façon d’isoler une variable: </a:t>
            </a:r>
            <a:endParaRPr/>
          </a:p>
          <a:p>
            <a:pPr indent="0" lvl="0" marL="0" rtl="0" algn="l">
              <a:lnSpc>
                <a:spcPct val="100000"/>
              </a:lnSpc>
              <a:spcBef>
                <a:spcPts val="0"/>
              </a:spcBef>
              <a:spcAft>
                <a:spcPts val="0"/>
              </a:spcAft>
              <a:buSzPts val="1400"/>
              <a:buNone/>
            </a:pPr>
            <a:r>
              <a:rPr lang="fr-CA" sz="1100" u="sng">
                <a:solidFill>
                  <a:schemeClr val="hlink"/>
                </a:solidFill>
                <a:latin typeface="Arial"/>
                <a:ea typeface="Arial"/>
                <a:cs typeface="Arial"/>
                <a:sym typeface="Arial"/>
                <a:hlinkClick r:id="rId2"/>
              </a:rPr>
              <a:t>https://drive.google.com/file/d/1rFST9laRJu0NAs4jT34WrpyDBlq0aKhq/view</a:t>
            </a:r>
            <a:endParaRPr/>
          </a:p>
        </p:txBody>
      </p:sp>
      <p:sp>
        <p:nvSpPr>
          <p:cNvPr id="769" name="Google Shape;769;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1800"/>
              <a:buFont typeface="Arial"/>
              <a:buNone/>
            </a:pPr>
            <a:fld id="{00000000-1234-1234-1234-123412341234}" type="slidenum">
              <a:rPr lang="fr-CA"/>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5" name="Shape 775"/>
        <p:cNvGrpSpPr/>
        <p:nvPr/>
      </p:nvGrpSpPr>
      <p:grpSpPr>
        <a:xfrm>
          <a:off x="0" y="0"/>
          <a:ext cx="0" cy="0"/>
          <a:chOff x="0" y="0"/>
          <a:chExt cx="0" cy="0"/>
        </a:xfrm>
      </p:grpSpPr>
      <p:sp>
        <p:nvSpPr>
          <p:cNvPr id="776" name="Google Shape;776;g87e9c0b123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777" name="Google Shape;777;g87e9c0b123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fr-CA"/>
              <a:t>Canvas pour les concepts de base: </a:t>
            </a:r>
            <a:r>
              <a:rPr lang="fr-CA" u="sng">
                <a:solidFill>
                  <a:schemeClr val="hlink"/>
                </a:solidFill>
                <a:hlinkClick r:id="rId2"/>
              </a:rPr>
              <a:t>https://graspablemath.com/canvas/?load=_7fd2e7ddf9a3066c</a:t>
            </a:r>
            <a:endParaRPr/>
          </a:p>
          <a:p>
            <a:pPr indent="0" lvl="0" marL="0" rtl="0" algn="l">
              <a:spcBef>
                <a:spcPts val="0"/>
              </a:spcBef>
              <a:spcAft>
                <a:spcPts val="0"/>
              </a:spcAft>
              <a:buNone/>
            </a:pPr>
            <a:r>
              <a:rPr lang="fr-CA"/>
              <a:t>Canvas pour les concepts avancés: </a:t>
            </a:r>
            <a:r>
              <a:rPr lang="fr-CA" u="sng">
                <a:solidFill>
                  <a:schemeClr val="hlink"/>
                </a:solidFill>
                <a:hlinkClick r:id="rId3"/>
              </a:rPr>
              <a:t>https://graspablemath.com/canvas/?load=_a0584a5498b1dbec</a:t>
            </a:r>
            <a:r>
              <a:rPr lang="fr-CA"/>
              <a:t> </a:t>
            </a:r>
            <a:endParaRPr/>
          </a:p>
          <a:p>
            <a:pPr indent="0" lvl="0" marL="0" rtl="0" algn="l">
              <a:spcBef>
                <a:spcPts val="0"/>
              </a:spcBef>
              <a:spcAft>
                <a:spcPts val="0"/>
              </a:spcAft>
              <a:buNone/>
            </a:pPr>
            <a:r>
              <a:t/>
            </a:r>
            <a:endParaRPr/>
          </a:p>
        </p:txBody>
      </p:sp>
      <p:sp>
        <p:nvSpPr>
          <p:cNvPr id="778" name="Google Shape;778;g87e9c0b123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1200"/>
              <a:buFont typeface="Calibri"/>
              <a:buNone/>
            </a:pPr>
            <a:fld id="{00000000-1234-1234-1234-123412341234}" type="slidenum">
              <a:rPr lang="fr-CA"/>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3" name="Shape 783"/>
        <p:cNvGrpSpPr/>
        <p:nvPr/>
      </p:nvGrpSpPr>
      <p:grpSpPr>
        <a:xfrm>
          <a:off x="0" y="0"/>
          <a:ext cx="0" cy="0"/>
          <a:chOff x="0" y="0"/>
          <a:chExt cx="0" cy="0"/>
        </a:xfrm>
      </p:grpSpPr>
      <p:sp>
        <p:nvSpPr>
          <p:cNvPr id="784" name="Google Shape;784;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85" name="Google Shape;785;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86" name="Google Shape;786;p2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1800"/>
              <a:buFont typeface="Arial"/>
              <a:buNone/>
            </a:pPr>
            <a:fld id="{00000000-1234-1234-1234-123412341234}" type="slidenum">
              <a:rPr lang="fr-CA"/>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1" name="Shape 791"/>
        <p:cNvGrpSpPr/>
        <p:nvPr/>
      </p:nvGrpSpPr>
      <p:grpSpPr>
        <a:xfrm>
          <a:off x="0" y="0"/>
          <a:ext cx="0" cy="0"/>
          <a:chOff x="0" y="0"/>
          <a:chExt cx="0" cy="0"/>
        </a:xfrm>
      </p:grpSpPr>
      <p:sp>
        <p:nvSpPr>
          <p:cNvPr id="792" name="Google Shape;792;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93" name="Google Shape;793;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fr-CA"/>
              <a:t>SR Faire une démonstration, montrer l’interface enseignant puis élève. Connectez-vous comme étudiant et entrez ce code: avec votre prénom et la première lettre de votre nom de famille.</a:t>
            </a:r>
            <a:endParaRPr/>
          </a:p>
        </p:txBody>
      </p:sp>
      <p:sp>
        <p:nvSpPr>
          <p:cNvPr id="794" name="Google Shape;794;p2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1800"/>
              <a:buFont typeface="Arial"/>
              <a:buNone/>
            </a:pPr>
            <a:fld id="{00000000-1234-1234-1234-123412341234}" type="slidenum">
              <a:rPr lang="fr-CA"/>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8" name="Shape 798"/>
        <p:cNvGrpSpPr/>
        <p:nvPr/>
      </p:nvGrpSpPr>
      <p:grpSpPr>
        <a:xfrm>
          <a:off x="0" y="0"/>
          <a:ext cx="0" cy="0"/>
          <a:chOff x="0" y="0"/>
          <a:chExt cx="0" cy="0"/>
        </a:xfrm>
      </p:grpSpPr>
      <p:sp>
        <p:nvSpPr>
          <p:cNvPr id="799" name="Google Shape;799;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00" name="Google Shape;800;p2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
        <p:nvSpPr>
          <p:cNvPr id="801" name="Google Shape;801;p2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1800"/>
              <a:buFont typeface="Arial"/>
              <a:buNone/>
            </a:pPr>
            <a:fld id="{00000000-1234-1234-1234-123412341234}" type="slidenum">
              <a:rPr lang="fr-CA"/>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4" name="Shape 804"/>
        <p:cNvGrpSpPr/>
        <p:nvPr/>
      </p:nvGrpSpPr>
      <p:grpSpPr>
        <a:xfrm>
          <a:off x="0" y="0"/>
          <a:ext cx="0" cy="0"/>
          <a:chOff x="0" y="0"/>
          <a:chExt cx="0" cy="0"/>
        </a:xfrm>
      </p:grpSpPr>
      <p:sp>
        <p:nvSpPr>
          <p:cNvPr id="805" name="Google Shape;805;p3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fr-CA"/>
              <a:t>Si vous n’avez pas de temps, il suffit de se créer une activité avec uniquement des tâches de types Canvas, de créer une session et de donner le lien de la session aux élèves lorsqu’ils sont à distance afin d’utiliser le Canvas pour les démarches et les explications.</a:t>
            </a:r>
            <a:endParaRPr/>
          </a:p>
          <a:p>
            <a:pPr indent="0" lvl="0" marL="0" rtl="0" algn="l">
              <a:lnSpc>
                <a:spcPct val="100000"/>
              </a:lnSpc>
              <a:spcBef>
                <a:spcPts val="0"/>
              </a:spcBef>
              <a:spcAft>
                <a:spcPts val="0"/>
              </a:spcAft>
              <a:buSzPts val="1400"/>
              <a:buNone/>
            </a:pPr>
            <a:r>
              <a:rPr lang="fr-CA"/>
              <a:t>Par contre, afin d’optimiser les échanges à distance, il peut être souhaitable d’explorer le canvas avec les élèves lorsqu’ils sont présents en classe. Sinon, leur suggérer de faire les tutoriels.</a:t>
            </a:r>
            <a:endParaRPr/>
          </a:p>
        </p:txBody>
      </p:sp>
      <p:sp>
        <p:nvSpPr>
          <p:cNvPr id="806" name="Google Shape;806;p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8" name="Shape 628"/>
        <p:cNvGrpSpPr/>
        <p:nvPr/>
      </p:nvGrpSpPr>
      <p:grpSpPr>
        <a:xfrm>
          <a:off x="0" y="0"/>
          <a:ext cx="0" cy="0"/>
          <a:chOff x="0" y="0"/>
          <a:chExt cx="0" cy="0"/>
        </a:xfrm>
      </p:grpSpPr>
      <p:sp>
        <p:nvSpPr>
          <p:cNvPr id="629" name="Google Shape;629;gac34e669f2_0_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30" name="Google Shape;630;gac34e669f2_0_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0" name="Shape 810"/>
        <p:cNvGrpSpPr/>
        <p:nvPr/>
      </p:nvGrpSpPr>
      <p:grpSpPr>
        <a:xfrm>
          <a:off x="0" y="0"/>
          <a:ext cx="0" cy="0"/>
          <a:chOff x="0" y="0"/>
          <a:chExt cx="0" cy="0"/>
        </a:xfrm>
      </p:grpSpPr>
      <p:sp>
        <p:nvSpPr>
          <p:cNvPr id="811" name="Google Shape;811;gac34e669f2_0_54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12" name="Google Shape;812;gac34e669f2_0_54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a:p>
            <a:pPr indent="0" lvl="0" marL="0" rtl="0" algn="l">
              <a:spcBef>
                <a:spcPts val="60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0" name="Shape 640"/>
        <p:cNvGrpSpPr/>
        <p:nvPr/>
      </p:nvGrpSpPr>
      <p:grpSpPr>
        <a:xfrm>
          <a:off x="0" y="0"/>
          <a:ext cx="0" cy="0"/>
          <a:chOff x="0" y="0"/>
          <a:chExt cx="0" cy="0"/>
        </a:xfrm>
      </p:grpSpPr>
      <p:sp>
        <p:nvSpPr>
          <p:cNvPr id="641" name="Google Shape;641;gad0f033f63_1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42" name="Google Shape;642;gad0f033f63_1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6" name="Shape 646"/>
        <p:cNvGrpSpPr/>
        <p:nvPr/>
      </p:nvGrpSpPr>
      <p:grpSpPr>
        <a:xfrm>
          <a:off x="0" y="0"/>
          <a:ext cx="0" cy="0"/>
          <a:chOff x="0" y="0"/>
          <a:chExt cx="0" cy="0"/>
        </a:xfrm>
      </p:grpSpPr>
      <p:sp>
        <p:nvSpPr>
          <p:cNvPr id="647" name="Google Shape;647;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fr-CA"/>
              <a:t>Logiciel en ligne : </a:t>
            </a:r>
            <a:r>
              <a:rPr lang="fr-CA" u="sng">
                <a:solidFill>
                  <a:schemeClr val="hlink"/>
                </a:solidFill>
                <a:hlinkClick r:id="rId2"/>
              </a:rPr>
              <a:t>https://graspablemath.com/</a:t>
            </a:r>
            <a:endParaRPr/>
          </a:p>
          <a:p>
            <a:pPr indent="0" lvl="0" marL="0" rtl="0" algn="l">
              <a:lnSpc>
                <a:spcPct val="100000"/>
              </a:lnSpc>
              <a:spcBef>
                <a:spcPts val="0"/>
              </a:spcBef>
              <a:spcAft>
                <a:spcPts val="0"/>
              </a:spcAft>
              <a:buSzPts val="1400"/>
              <a:buNone/>
            </a:pPr>
            <a:r>
              <a:t/>
            </a:r>
            <a:endParaRPr/>
          </a:p>
        </p:txBody>
      </p:sp>
      <p:sp>
        <p:nvSpPr>
          <p:cNvPr id="648" name="Google Shape;648;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1" name="Shape 651"/>
        <p:cNvGrpSpPr/>
        <p:nvPr/>
      </p:nvGrpSpPr>
      <p:grpSpPr>
        <a:xfrm>
          <a:off x="0" y="0"/>
          <a:ext cx="0" cy="0"/>
          <a:chOff x="0" y="0"/>
          <a:chExt cx="0" cy="0"/>
        </a:xfrm>
      </p:grpSpPr>
      <p:sp>
        <p:nvSpPr>
          <p:cNvPr id="652" name="Google Shape;652;gac4c35d9e5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fr-CA"/>
              <a:t>Logiciel en ligne : </a:t>
            </a:r>
            <a:r>
              <a:rPr lang="fr-CA" u="sng">
                <a:solidFill>
                  <a:schemeClr val="hlink"/>
                </a:solidFill>
                <a:hlinkClick r:id="rId2"/>
              </a:rPr>
              <a:t>https://graspablemath.com/</a:t>
            </a:r>
            <a:endParaRPr/>
          </a:p>
          <a:p>
            <a:pPr indent="0" lvl="0" marL="0" rtl="0" algn="l">
              <a:lnSpc>
                <a:spcPct val="100000"/>
              </a:lnSpc>
              <a:spcBef>
                <a:spcPts val="0"/>
              </a:spcBef>
              <a:spcAft>
                <a:spcPts val="0"/>
              </a:spcAft>
              <a:buSzPts val="1400"/>
              <a:buNone/>
            </a:pPr>
            <a:r>
              <a:t/>
            </a:r>
            <a:endParaRPr/>
          </a:p>
        </p:txBody>
      </p:sp>
      <p:sp>
        <p:nvSpPr>
          <p:cNvPr id="653" name="Google Shape;653;gac4c35d9e5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3" name="Shape 683"/>
        <p:cNvGrpSpPr/>
        <p:nvPr/>
      </p:nvGrpSpPr>
      <p:grpSpPr>
        <a:xfrm>
          <a:off x="0" y="0"/>
          <a:ext cx="0" cy="0"/>
          <a:chOff x="0" y="0"/>
          <a:chExt cx="0" cy="0"/>
        </a:xfrm>
      </p:grpSpPr>
      <p:sp>
        <p:nvSpPr>
          <p:cNvPr id="684" name="Google Shape;684;g87193e3114_0_24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685" name="Google Shape;685;g87193e3114_0_243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fr-CA"/>
              <a:t>La compréhension des concepts est à la base de l’enseignement et de l’apprentissage des mathématiques. On peut enseigner les concepts de base en mathématique avec une approche de résolution de problème plutôt qu’avec l’enseignement de techniques. L’apprentissage de la résolution de problème ne doit pas non plus se faire selon une approche séquentielle.</a:t>
            </a:r>
            <a:endParaRPr/>
          </a:p>
          <a:p>
            <a:pPr indent="0" lvl="0" marL="0" rtl="0" algn="l">
              <a:spcBef>
                <a:spcPts val="0"/>
              </a:spcBef>
              <a:spcAft>
                <a:spcPts val="0"/>
              </a:spcAft>
              <a:buNone/>
            </a:pPr>
            <a:r>
              <a:rPr lang="fr-CA"/>
              <a:t>Offrir plusieurs façons de résoudre une expression mathématique ou algébrique afin de développer la flexibilité.</a:t>
            </a:r>
            <a:endParaRPr/>
          </a:p>
        </p:txBody>
      </p:sp>
      <p:sp>
        <p:nvSpPr>
          <p:cNvPr id="686" name="Google Shape;686;g87193e3114_0_243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1200"/>
              <a:buFont typeface="Calibri"/>
              <a:buNone/>
            </a:pPr>
            <a:fld id="{00000000-1234-1234-1234-123412341234}" type="slidenum">
              <a:rPr lang="fr-CA"/>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3" name="Shape 693"/>
        <p:cNvGrpSpPr/>
        <p:nvPr/>
      </p:nvGrpSpPr>
      <p:grpSpPr>
        <a:xfrm>
          <a:off x="0" y="0"/>
          <a:ext cx="0" cy="0"/>
          <a:chOff x="0" y="0"/>
          <a:chExt cx="0" cy="0"/>
        </a:xfrm>
      </p:grpSpPr>
      <p:sp>
        <p:nvSpPr>
          <p:cNvPr id="694" name="Google Shape;694;p6:notes"/>
          <p:cNvSpPr/>
          <p:nvPr>
            <p:ph idx="2" type="sldImg"/>
          </p:nvPr>
        </p:nvSpPr>
        <p:spPr>
          <a:xfrm>
            <a:off x="2311400" y="525463"/>
            <a:ext cx="4673600" cy="26289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95" name="Google Shape;695;p6:notes"/>
          <p:cNvSpPr txBox="1"/>
          <p:nvPr>
            <p:ph idx="1" type="body"/>
          </p:nvPr>
        </p:nvSpPr>
        <p:spPr>
          <a:xfrm>
            <a:off x="929640" y="3329940"/>
            <a:ext cx="7437120" cy="3154680"/>
          </a:xfrm>
          <a:prstGeom prst="rect">
            <a:avLst/>
          </a:prstGeom>
          <a:noFill/>
          <a:ln>
            <a:noFill/>
          </a:ln>
        </p:spPr>
        <p:txBody>
          <a:bodyPr anchorCtr="0" anchor="t" bIns="93150" lIns="93150" spcFirstLastPara="1" rIns="93150" wrap="square" tIns="93150">
            <a:noAutofit/>
          </a:bodyPr>
          <a:lstStyle/>
          <a:p>
            <a:pPr indent="0" lvl="0" marL="0" rtl="0" algn="l">
              <a:lnSpc>
                <a:spcPct val="100000"/>
              </a:lnSpc>
              <a:spcBef>
                <a:spcPts val="0"/>
              </a:spcBef>
              <a:spcAft>
                <a:spcPts val="0"/>
              </a:spcAft>
              <a:buClr>
                <a:schemeClr val="hlink"/>
              </a:buClr>
              <a:buSzPts val="1100"/>
              <a:buFont typeface="Calibri"/>
              <a:buNone/>
            </a:pPr>
            <a:r>
              <a:rPr lang="fr-CA">
                <a:solidFill>
                  <a:schemeClr val="hlink"/>
                </a:solidFill>
              </a:rPr>
              <a:t>L</a:t>
            </a:r>
            <a:r>
              <a:rPr lang="fr-CA" u="none">
                <a:solidFill>
                  <a:schemeClr val="hlink"/>
                </a:solidFill>
              </a:rPr>
              <a:t>e choix de l’approche est déterminée par le concept à apprendre (distance par rapport à ce que sait l’élève) et le degré d’autonomie ou de confiance de l’élève (qui devrait évoluer au fil des activités). Une approche n’est pas une méthode miracle à appliquer partout! L’idéal est la diversification.</a:t>
            </a:r>
            <a:endParaRPr u="none">
              <a:solidFill>
                <a:schemeClr val="hlin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1" name="Shape 701"/>
        <p:cNvGrpSpPr/>
        <p:nvPr/>
      </p:nvGrpSpPr>
      <p:grpSpPr>
        <a:xfrm>
          <a:off x="0" y="0"/>
          <a:ext cx="0" cy="0"/>
          <a:chOff x="0" y="0"/>
          <a:chExt cx="0" cy="0"/>
        </a:xfrm>
      </p:grpSpPr>
      <p:sp>
        <p:nvSpPr>
          <p:cNvPr id="702" name="Google Shape;702;ga242469287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fr-CA"/>
              <a:t>Logiciel en ligne : </a:t>
            </a:r>
            <a:r>
              <a:rPr lang="fr-CA" u="sng">
                <a:solidFill>
                  <a:schemeClr val="hlink"/>
                </a:solidFill>
                <a:hlinkClick r:id="rId2"/>
              </a:rPr>
              <a:t>https://graspablemath.com/</a:t>
            </a:r>
            <a:endParaRPr/>
          </a:p>
          <a:p>
            <a:pPr indent="0" lvl="0" marL="0" rtl="0" algn="l">
              <a:lnSpc>
                <a:spcPct val="100000"/>
              </a:lnSpc>
              <a:spcBef>
                <a:spcPts val="0"/>
              </a:spcBef>
              <a:spcAft>
                <a:spcPts val="0"/>
              </a:spcAft>
              <a:buSzPts val="1400"/>
              <a:buNone/>
            </a:pPr>
            <a:r>
              <a:t/>
            </a:r>
            <a:endParaRPr/>
          </a:p>
        </p:txBody>
      </p:sp>
      <p:sp>
        <p:nvSpPr>
          <p:cNvPr id="703" name="Google Shape;703;ga242469287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7" name="Shape 707"/>
        <p:cNvGrpSpPr/>
        <p:nvPr/>
      </p:nvGrpSpPr>
      <p:grpSpPr>
        <a:xfrm>
          <a:off x="0" y="0"/>
          <a:ext cx="0" cy="0"/>
          <a:chOff x="0" y="0"/>
          <a:chExt cx="0" cy="0"/>
        </a:xfrm>
      </p:grpSpPr>
      <p:sp>
        <p:nvSpPr>
          <p:cNvPr id="708" name="Google Shape;708;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09" name="Google Shape;709;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228600" rtl="0" algn="l">
              <a:lnSpc>
                <a:spcPct val="100000"/>
              </a:lnSpc>
              <a:spcBef>
                <a:spcPts val="0"/>
              </a:spcBef>
              <a:spcAft>
                <a:spcPts val="0"/>
              </a:spcAft>
              <a:buClr>
                <a:schemeClr val="dk1"/>
              </a:buClr>
              <a:buSzPts val="1200"/>
              <a:buFont typeface="Calibri"/>
              <a:buAutoNum type="arabicParenBoth"/>
            </a:pPr>
            <a:r>
              <a:rPr lang="fr-CA" u="sng">
                <a:solidFill>
                  <a:schemeClr val="hlink"/>
                </a:solidFill>
                <a:hlinkClick r:id="rId2"/>
              </a:rPr>
              <a:t>Apprentissage de l’algèbre: procédures et difficultés rencontrées lors de la résolution de problèmes.</a:t>
            </a:r>
            <a:r>
              <a:rPr lang="fr-CA"/>
              <a:t> (2019) CRÉ</a:t>
            </a:r>
            <a:endParaRPr/>
          </a:p>
          <a:p>
            <a:pPr indent="-228600" lvl="0" marL="228600" rtl="0" algn="l">
              <a:lnSpc>
                <a:spcPct val="100000"/>
              </a:lnSpc>
              <a:spcBef>
                <a:spcPts val="0"/>
              </a:spcBef>
              <a:spcAft>
                <a:spcPts val="0"/>
              </a:spcAft>
              <a:buClr>
                <a:schemeClr val="dk1"/>
              </a:buClr>
              <a:buSzPts val="1200"/>
              <a:buFont typeface="Calibri"/>
              <a:buAutoNum type="arabicParenBoth"/>
            </a:pPr>
            <a:r>
              <a:rPr lang="fr-CA" u="sng">
                <a:solidFill>
                  <a:schemeClr val="hlink"/>
                </a:solidFill>
                <a:hlinkClick r:id="rId3"/>
              </a:rPr>
              <a:t>L’art de questionner de façon efficace</a:t>
            </a:r>
            <a:r>
              <a:rPr lang="fr-CA"/>
              <a:t> ( 2011-Ministère de l’éducation de l’Ontario)</a:t>
            </a:r>
            <a:endParaRPr/>
          </a:p>
          <a:p>
            <a:pPr indent="-152400" lvl="0" marL="228600" rtl="0" algn="l">
              <a:lnSpc>
                <a:spcPct val="100000"/>
              </a:lnSpc>
              <a:spcBef>
                <a:spcPts val="0"/>
              </a:spcBef>
              <a:spcAft>
                <a:spcPts val="0"/>
              </a:spcAft>
              <a:buClr>
                <a:schemeClr val="dk1"/>
              </a:buClr>
              <a:buSzPts val="1200"/>
              <a:buFont typeface="Calibri"/>
              <a:buNone/>
            </a:pPr>
            <a:r>
              <a:t/>
            </a:r>
            <a:endParaRPr/>
          </a:p>
          <a:p>
            <a:pPr indent="0" lvl="0" marL="0" rtl="0" algn="l">
              <a:lnSpc>
                <a:spcPct val="100000"/>
              </a:lnSpc>
              <a:spcBef>
                <a:spcPts val="0"/>
              </a:spcBef>
              <a:spcAft>
                <a:spcPts val="0"/>
              </a:spcAft>
              <a:buClr>
                <a:schemeClr val="dk1"/>
              </a:buClr>
              <a:buSzPts val="1200"/>
              <a:buFont typeface="Calibri"/>
              <a:buNone/>
            </a:pPr>
            <a:r>
              <a:rPr lang="fr-CA"/>
              <a:t>Si on aborde la compréhension des savoirs et des opérations de base, comme des résolutions de problème (C1), peut-être que les élèves seront plus compétents en résolution de tâches complexes?</a:t>
            </a:r>
            <a:endParaRPr/>
          </a:p>
        </p:txBody>
      </p:sp>
      <p:sp>
        <p:nvSpPr>
          <p:cNvPr id="710" name="Google Shape;710;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1800"/>
              <a:buFont typeface="Arial"/>
              <a:buNone/>
            </a:pPr>
            <a:fld id="{00000000-1234-1234-1234-123412341234}" type="slidenum">
              <a:rPr lang="fr-CA"/>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spTree>
      <p:nvGrpSpPr>
        <p:cNvPr id="165" name="Shape 165"/>
        <p:cNvGrpSpPr/>
        <p:nvPr/>
      </p:nvGrpSpPr>
      <p:grpSpPr>
        <a:xfrm>
          <a:off x="0" y="0"/>
          <a:ext cx="0" cy="0"/>
          <a:chOff x="0" y="0"/>
          <a:chExt cx="0" cy="0"/>
        </a:xfrm>
      </p:grpSpPr>
      <p:sp>
        <p:nvSpPr>
          <p:cNvPr id="166" name="Google Shape;166;p2"/>
          <p:cNvSpPr txBox="1"/>
          <p:nvPr>
            <p:ph type="ctrTitle"/>
          </p:nvPr>
        </p:nvSpPr>
        <p:spPr>
          <a:xfrm>
            <a:off x="3073467" y="1548067"/>
            <a:ext cx="8204100" cy="1546500"/>
          </a:xfrm>
          <a:prstGeom prst="rect">
            <a:avLst/>
          </a:prstGeom>
        </p:spPr>
        <p:txBody>
          <a:bodyPr anchorCtr="0" anchor="ctr" bIns="121900" lIns="121900" spcFirstLastPara="1" rIns="121900" wrap="square" tIns="121900">
            <a:noAutofit/>
          </a:bodyPr>
          <a:lstStyle>
            <a:lvl1pPr lvl="0" rtl="0" algn="r">
              <a:spcBef>
                <a:spcPts val="0"/>
              </a:spcBef>
              <a:spcAft>
                <a:spcPts val="0"/>
              </a:spcAft>
              <a:buClr>
                <a:schemeClr val="dk2"/>
              </a:buClr>
              <a:buSzPts val="6400"/>
              <a:buNone/>
              <a:defRPr b="0" sz="6400">
                <a:solidFill>
                  <a:schemeClr val="dk2"/>
                </a:solidFill>
              </a:defRPr>
            </a:lvl1pPr>
            <a:lvl2pPr lvl="1" rtl="0" algn="r">
              <a:spcBef>
                <a:spcPts val="0"/>
              </a:spcBef>
              <a:spcAft>
                <a:spcPts val="0"/>
              </a:spcAft>
              <a:buClr>
                <a:schemeClr val="dk2"/>
              </a:buClr>
              <a:buSzPts val="6400"/>
              <a:buNone/>
              <a:defRPr b="0" sz="6400">
                <a:solidFill>
                  <a:schemeClr val="dk2"/>
                </a:solidFill>
              </a:defRPr>
            </a:lvl2pPr>
            <a:lvl3pPr lvl="2" rtl="0" algn="r">
              <a:spcBef>
                <a:spcPts val="0"/>
              </a:spcBef>
              <a:spcAft>
                <a:spcPts val="0"/>
              </a:spcAft>
              <a:buClr>
                <a:schemeClr val="dk2"/>
              </a:buClr>
              <a:buSzPts val="6400"/>
              <a:buNone/>
              <a:defRPr b="0" sz="6400">
                <a:solidFill>
                  <a:schemeClr val="dk2"/>
                </a:solidFill>
              </a:defRPr>
            </a:lvl3pPr>
            <a:lvl4pPr lvl="3" rtl="0" algn="r">
              <a:spcBef>
                <a:spcPts val="0"/>
              </a:spcBef>
              <a:spcAft>
                <a:spcPts val="0"/>
              </a:spcAft>
              <a:buClr>
                <a:schemeClr val="dk2"/>
              </a:buClr>
              <a:buSzPts val="6400"/>
              <a:buNone/>
              <a:defRPr b="0" sz="6400">
                <a:solidFill>
                  <a:schemeClr val="dk2"/>
                </a:solidFill>
              </a:defRPr>
            </a:lvl4pPr>
            <a:lvl5pPr lvl="4" rtl="0" algn="r">
              <a:spcBef>
                <a:spcPts val="0"/>
              </a:spcBef>
              <a:spcAft>
                <a:spcPts val="0"/>
              </a:spcAft>
              <a:buClr>
                <a:schemeClr val="dk2"/>
              </a:buClr>
              <a:buSzPts val="6400"/>
              <a:buNone/>
              <a:defRPr b="0" sz="6400">
                <a:solidFill>
                  <a:schemeClr val="dk2"/>
                </a:solidFill>
              </a:defRPr>
            </a:lvl5pPr>
            <a:lvl6pPr lvl="5" rtl="0" algn="r">
              <a:spcBef>
                <a:spcPts val="0"/>
              </a:spcBef>
              <a:spcAft>
                <a:spcPts val="0"/>
              </a:spcAft>
              <a:buClr>
                <a:schemeClr val="dk2"/>
              </a:buClr>
              <a:buSzPts val="6400"/>
              <a:buNone/>
              <a:defRPr b="0" sz="6400">
                <a:solidFill>
                  <a:schemeClr val="dk2"/>
                </a:solidFill>
              </a:defRPr>
            </a:lvl6pPr>
            <a:lvl7pPr lvl="6" rtl="0" algn="r">
              <a:spcBef>
                <a:spcPts val="0"/>
              </a:spcBef>
              <a:spcAft>
                <a:spcPts val="0"/>
              </a:spcAft>
              <a:buClr>
                <a:schemeClr val="dk2"/>
              </a:buClr>
              <a:buSzPts val="6400"/>
              <a:buNone/>
              <a:defRPr b="0" sz="6400">
                <a:solidFill>
                  <a:schemeClr val="dk2"/>
                </a:solidFill>
              </a:defRPr>
            </a:lvl7pPr>
            <a:lvl8pPr lvl="7" rtl="0" algn="r">
              <a:spcBef>
                <a:spcPts val="0"/>
              </a:spcBef>
              <a:spcAft>
                <a:spcPts val="0"/>
              </a:spcAft>
              <a:buClr>
                <a:schemeClr val="dk2"/>
              </a:buClr>
              <a:buSzPts val="6400"/>
              <a:buNone/>
              <a:defRPr b="0" sz="6400">
                <a:solidFill>
                  <a:schemeClr val="dk2"/>
                </a:solidFill>
              </a:defRPr>
            </a:lvl8pPr>
            <a:lvl9pPr lvl="8" rtl="0" algn="r">
              <a:spcBef>
                <a:spcPts val="0"/>
              </a:spcBef>
              <a:spcAft>
                <a:spcPts val="0"/>
              </a:spcAft>
              <a:buClr>
                <a:schemeClr val="dk2"/>
              </a:buClr>
              <a:buSzPts val="6400"/>
              <a:buNone/>
              <a:defRPr b="0" sz="6400">
                <a:solidFill>
                  <a:schemeClr val="dk2"/>
                </a:solidFill>
              </a:defRPr>
            </a:lvl9pPr>
          </a:lstStyle>
          <a:p/>
        </p:txBody>
      </p:sp>
      <p:sp>
        <p:nvSpPr>
          <p:cNvPr id="167" name="Google Shape;167;p2"/>
          <p:cNvSpPr/>
          <p:nvPr/>
        </p:nvSpPr>
        <p:spPr>
          <a:xfrm>
            <a:off x="964923" y="5626788"/>
            <a:ext cx="1059820" cy="1314300"/>
          </a:xfrm>
          <a:custGeom>
            <a:rect b="b" l="l" r="r" t="t"/>
            <a:pathLst>
              <a:path extrusionOk="0" h="19698" w="15884">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168" name="Google Shape;168;p2"/>
          <p:cNvSpPr/>
          <p:nvPr/>
        </p:nvSpPr>
        <p:spPr>
          <a:xfrm>
            <a:off x="-77758" y="4071049"/>
            <a:ext cx="1042673" cy="1187127"/>
          </a:xfrm>
          <a:custGeom>
            <a:rect b="b" l="l" r="r" t="t"/>
            <a:pathLst>
              <a:path extrusionOk="0" h="17792" w="15627">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3C78D8"/>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169" name="Google Shape;169;p2"/>
          <p:cNvSpPr/>
          <p:nvPr/>
        </p:nvSpPr>
        <p:spPr>
          <a:xfrm>
            <a:off x="5366802" y="4563227"/>
            <a:ext cx="494480" cy="1079437"/>
          </a:xfrm>
          <a:custGeom>
            <a:rect b="b" l="l" r="r" t="t"/>
            <a:pathLst>
              <a:path extrusionOk="0" h="16178" w="7411">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170" name="Google Shape;170;p2"/>
          <p:cNvSpPr/>
          <p:nvPr/>
        </p:nvSpPr>
        <p:spPr>
          <a:xfrm>
            <a:off x="4104060" y="4171138"/>
            <a:ext cx="974215" cy="1194399"/>
          </a:xfrm>
          <a:custGeom>
            <a:rect b="b" l="l" r="r" t="t"/>
            <a:pathLst>
              <a:path extrusionOk="0" h="17901" w="14601">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171" name="Google Shape;171;p2"/>
          <p:cNvSpPr/>
          <p:nvPr/>
        </p:nvSpPr>
        <p:spPr>
          <a:xfrm>
            <a:off x="7202197" y="4380949"/>
            <a:ext cx="1074566" cy="1001104"/>
          </a:xfrm>
          <a:custGeom>
            <a:rect b="b" l="l" r="r" t="t"/>
            <a:pathLst>
              <a:path extrusionOk="0" h="15004" w="16105">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172" name="Google Shape;172;p2"/>
          <p:cNvSpPr/>
          <p:nvPr/>
        </p:nvSpPr>
        <p:spPr>
          <a:xfrm>
            <a:off x="11152613" y="4462457"/>
            <a:ext cx="1165042" cy="800336"/>
          </a:xfrm>
          <a:custGeom>
            <a:rect b="b" l="l" r="r" t="t"/>
            <a:pathLst>
              <a:path extrusionOk="0" h="11995" w="17461">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173" name="Google Shape;173;p2"/>
          <p:cNvSpPr/>
          <p:nvPr/>
        </p:nvSpPr>
        <p:spPr>
          <a:xfrm>
            <a:off x="6068155" y="4167387"/>
            <a:ext cx="876267" cy="905624"/>
          </a:xfrm>
          <a:custGeom>
            <a:rect b="b" l="l" r="r" t="t"/>
            <a:pathLst>
              <a:path extrusionOk="0" h="13573" w="13133">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174" name="Google Shape;174;p2"/>
          <p:cNvSpPr/>
          <p:nvPr/>
        </p:nvSpPr>
        <p:spPr>
          <a:xfrm>
            <a:off x="5893175" y="5326446"/>
            <a:ext cx="1226226" cy="1267861"/>
          </a:xfrm>
          <a:custGeom>
            <a:rect b="b" l="l" r="r" t="t"/>
            <a:pathLst>
              <a:path extrusionOk="0" h="19002" w="18378">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3C78D8"/>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175" name="Google Shape;175;p2"/>
          <p:cNvSpPr/>
          <p:nvPr/>
        </p:nvSpPr>
        <p:spPr>
          <a:xfrm>
            <a:off x="3526549" y="5382051"/>
            <a:ext cx="1187127" cy="942389"/>
          </a:xfrm>
          <a:custGeom>
            <a:rect b="b" l="l" r="r" t="t"/>
            <a:pathLst>
              <a:path extrusionOk="0" h="14124" w="17792">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176" name="Google Shape;176;p2"/>
          <p:cNvSpPr/>
          <p:nvPr/>
        </p:nvSpPr>
        <p:spPr>
          <a:xfrm>
            <a:off x="2822056" y="4248208"/>
            <a:ext cx="1106326" cy="1040204"/>
          </a:xfrm>
          <a:custGeom>
            <a:rect b="b" l="l" r="r" t="t"/>
            <a:pathLst>
              <a:path extrusionOk="0" h="15590" w="16581">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177" name="Google Shape;177;p2"/>
          <p:cNvSpPr/>
          <p:nvPr/>
        </p:nvSpPr>
        <p:spPr>
          <a:xfrm>
            <a:off x="1796481" y="4248196"/>
            <a:ext cx="798869" cy="942407"/>
          </a:xfrm>
          <a:custGeom>
            <a:rect b="b" l="l" r="r" t="t"/>
            <a:pathLst>
              <a:path extrusionOk="0" h="11079" w="9391">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178" name="Google Shape;178;p2"/>
          <p:cNvSpPr/>
          <p:nvPr/>
        </p:nvSpPr>
        <p:spPr>
          <a:xfrm>
            <a:off x="3575486" y="6418078"/>
            <a:ext cx="1089245" cy="418617"/>
          </a:xfrm>
          <a:custGeom>
            <a:rect b="b" l="l" r="r" t="t"/>
            <a:pathLst>
              <a:path extrusionOk="0" h="6274" w="16325">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179" name="Google Shape;179;p2"/>
          <p:cNvSpPr/>
          <p:nvPr/>
        </p:nvSpPr>
        <p:spPr>
          <a:xfrm>
            <a:off x="9528561" y="6011686"/>
            <a:ext cx="1387828" cy="974149"/>
          </a:xfrm>
          <a:custGeom>
            <a:rect b="b" l="l" r="r" t="t"/>
            <a:pathLst>
              <a:path extrusionOk="0" h="14600" w="2080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180" name="Google Shape;180;p2"/>
          <p:cNvSpPr/>
          <p:nvPr/>
        </p:nvSpPr>
        <p:spPr>
          <a:xfrm>
            <a:off x="9528574" y="4139242"/>
            <a:ext cx="912964" cy="961938"/>
          </a:xfrm>
          <a:custGeom>
            <a:rect b="b" l="l" r="r" t="t"/>
            <a:pathLst>
              <a:path extrusionOk="0" h="14417" w="13683">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181" name="Google Shape;181;p2"/>
          <p:cNvSpPr/>
          <p:nvPr/>
        </p:nvSpPr>
        <p:spPr>
          <a:xfrm>
            <a:off x="7016277" y="6306021"/>
            <a:ext cx="700052" cy="496882"/>
          </a:xfrm>
          <a:custGeom>
            <a:rect b="b" l="l" r="r" t="t"/>
            <a:pathLst>
              <a:path extrusionOk="0" h="7447" w="10492">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182" name="Google Shape;182;p2"/>
          <p:cNvSpPr/>
          <p:nvPr/>
        </p:nvSpPr>
        <p:spPr>
          <a:xfrm>
            <a:off x="11168496" y="6305415"/>
            <a:ext cx="678034" cy="433296"/>
          </a:xfrm>
          <a:custGeom>
            <a:rect b="b" l="l" r="r" t="t"/>
            <a:pathLst>
              <a:path extrusionOk="0" h="6494" w="10162">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183" name="Google Shape;183;p2"/>
          <p:cNvSpPr/>
          <p:nvPr/>
        </p:nvSpPr>
        <p:spPr>
          <a:xfrm>
            <a:off x="5078288" y="5905768"/>
            <a:ext cx="761237" cy="756366"/>
          </a:xfrm>
          <a:custGeom>
            <a:rect b="b" l="l" r="r" t="t"/>
            <a:pathLst>
              <a:path extrusionOk="0" h="11336" w="11409">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184" name="Google Shape;184;p2"/>
          <p:cNvSpPr/>
          <p:nvPr/>
        </p:nvSpPr>
        <p:spPr>
          <a:xfrm>
            <a:off x="10633854" y="4071029"/>
            <a:ext cx="722071" cy="905691"/>
          </a:xfrm>
          <a:custGeom>
            <a:rect b="b" l="l" r="r" t="t"/>
            <a:pathLst>
              <a:path extrusionOk="0" h="13574" w="10822">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185" name="Google Shape;185;p2"/>
          <p:cNvSpPr/>
          <p:nvPr/>
        </p:nvSpPr>
        <p:spPr>
          <a:xfrm>
            <a:off x="2094380" y="5371059"/>
            <a:ext cx="979086" cy="964407"/>
          </a:xfrm>
          <a:custGeom>
            <a:rect b="b" l="l" r="r" t="t"/>
            <a:pathLst>
              <a:path extrusionOk="0" h="14454" w="14674">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3C78D8"/>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186" name="Google Shape;186;p2"/>
          <p:cNvSpPr/>
          <p:nvPr/>
        </p:nvSpPr>
        <p:spPr>
          <a:xfrm>
            <a:off x="329413" y="5459834"/>
            <a:ext cx="367241" cy="325606"/>
          </a:xfrm>
          <a:custGeom>
            <a:rect b="b" l="l" r="r" t="t"/>
            <a:pathLst>
              <a:path extrusionOk="0" h="4880" w="5504">
                <a:moveTo>
                  <a:pt x="5173" y="0"/>
                </a:moveTo>
                <a:lnTo>
                  <a:pt x="5063" y="37"/>
                </a:lnTo>
                <a:lnTo>
                  <a:pt x="4990" y="110"/>
                </a:lnTo>
                <a:lnTo>
                  <a:pt x="4770" y="404"/>
                </a:lnTo>
                <a:lnTo>
                  <a:pt x="4513" y="624"/>
                </a:lnTo>
                <a:lnTo>
                  <a:pt x="4219" y="844"/>
                </a:lnTo>
                <a:lnTo>
                  <a:pt x="3926" y="991"/>
                </a:lnTo>
                <a:lnTo>
                  <a:pt x="3742" y="1064"/>
                </a:lnTo>
                <a:lnTo>
                  <a:pt x="3559" y="1101"/>
                </a:lnTo>
                <a:lnTo>
                  <a:pt x="3229" y="1101"/>
                </a:lnTo>
                <a:lnTo>
                  <a:pt x="2862" y="1028"/>
                </a:lnTo>
                <a:lnTo>
                  <a:pt x="2532" y="917"/>
                </a:lnTo>
                <a:lnTo>
                  <a:pt x="2239" y="807"/>
                </a:lnTo>
                <a:lnTo>
                  <a:pt x="1908" y="734"/>
                </a:lnTo>
                <a:lnTo>
                  <a:pt x="1578" y="661"/>
                </a:lnTo>
                <a:lnTo>
                  <a:pt x="1248" y="624"/>
                </a:lnTo>
                <a:lnTo>
                  <a:pt x="918" y="661"/>
                </a:lnTo>
                <a:lnTo>
                  <a:pt x="625" y="771"/>
                </a:lnTo>
                <a:lnTo>
                  <a:pt x="478" y="844"/>
                </a:lnTo>
                <a:lnTo>
                  <a:pt x="368" y="954"/>
                </a:lnTo>
                <a:lnTo>
                  <a:pt x="258" y="1064"/>
                </a:lnTo>
                <a:lnTo>
                  <a:pt x="148" y="1211"/>
                </a:lnTo>
                <a:lnTo>
                  <a:pt x="111" y="1284"/>
                </a:lnTo>
                <a:lnTo>
                  <a:pt x="111" y="1321"/>
                </a:lnTo>
                <a:lnTo>
                  <a:pt x="148" y="1431"/>
                </a:lnTo>
                <a:lnTo>
                  <a:pt x="258" y="1468"/>
                </a:lnTo>
                <a:lnTo>
                  <a:pt x="368" y="1468"/>
                </a:lnTo>
                <a:lnTo>
                  <a:pt x="698" y="1284"/>
                </a:lnTo>
                <a:lnTo>
                  <a:pt x="1028" y="1174"/>
                </a:lnTo>
                <a:lnTo>
                  <a:pt x="1028" y="2531"/>
                </a:lnTo>
                <a:lnTo>
                  <a:pt x="955" y="3228"/>
                </a:lnTo>
                <a:lnTo>
                  <a:pt x="881" y="3925"/>
                </a:lnTo>
                <a:lnTo>
                  <a:pt x="698" y="3852"/>
                </a:lnTo>
                <a:lnTo>
                  <a:pt x="551" y="3742"/>
                </a:lnTo>
                <a:lnTo>
                  <a:pt x="368" y="3632"/>
                </a:lnTo>
                <a:lnTo>
                  <a:pt x="184" y="3522"/>
                </a:lnTo>
                <a:lnTo>
                  <a:pt x="111" y="3522"/>
                </a:lnTo>
                <a:lnTo>
                  <a:pt x="38" y="3595"/>
                </a:lnTo>
                <a:lnTo>
                  <a:pt x="1" y="3669"/>
                </a:lnTo>
                <a:lnTo>
                  <a:pt x="1" y="3779"/>
                </a:lnTo>
                <a:lnTo>
                  <a:pt x="38" y="3962"/>
                </a:lnTo>
                <a:lnTo>
                  <a:pt x="148" y="4145"/>
                </a:lnTo>
                <a:lnTo>
                  <a:pt x="294" y="4256"/>
                </a:lnTo>
                <a:lnTo>
                  <a:pt x="514" y="4402"/>
                </a:lnTo>
                <a:lnTo>
                  <a:pt x="735" y="4476"/>
                </a:lnTo>
                <a:lnTo>
                  <a:pt x="1175" y="4476"/>
                </a:lnTo>
                <a:lnTo>
                  <a:pt x="1248" y="4439"/>
                </a:lnTo>
                <a:lnTo>
                  <a:pt x="1321" y="4402"/>
                </a:lnTo>
                <a:lnTo>
                  <a:pt x="1395" y="4256"/>
                </a:lnTo>
                <a:lnTo>
                  <a:pt x="1505" y="3485"/>
                </a:lnTo>
                <a:lnTo>
                  <a:pt x="1578" y="2715"/>
                </a:lnTo>
                <a:lnTo>
                  <a:pt x="1578" y="1908"/>
                </a:lnTo>
                <a:lnTo>
                  <a:pt x="1542" y="1504"/>
                </a:lnTo>
                <a:lnTo>
                  <a:pt x="1505" y="1138"/>
                </a:lnTo>
                <a:lnTo>
                  <a:pt x="1762" y="1174"/>
                </a:lnTo>
                <a:lnTo>
                  <a:pt x="2128" y="1321"/>
                </a:lnTo>
                <a:lnTo>
                  <a:pt x="2459" y="1431"/>
                </a:lnTo>
                <a:lnTo>
                  <a:pt x="2825" y="1578"/>
                </a:lnTo>
                <a:lnTo>
                  <a:pt x="3192" y="1651"/>
                </a:lnTo>
                <a:lnTo>
                  <a:pt x="3486" y="1651"/>
                </a:lnTo>
                <a:lnTo>
                  <a:pt x="3449" y="2531"/>
                </a:lnTo>
                <a:lnTo>
                  <a:pt x="3412" y="3449"/>
                </a:lnTo>
                <a:lnTo>
                  <a:pt x="3412" y="3999"/>
                </a:lnTo>
                <a:lnTo>
                  <a:pt x="3412" y="4256"/>
                </a:lnTo>
                <a:lnTo>
                  <a:pt x="3412" y="4366"/>
                </a:lnTo>
                <a:lnTo>
                  <a:pt x="3412" y="4402"/>
                </a:lnTo>
                <a:lnTo>
                  <a:pt x="3449" y="4402"/>
                </a:lnTo>
                <a:lnTo>
                  <a:pt x="3412" y="4476"/>
                </a:lnTo>
                <a:lnTo>
                  <a:pt x="3376" y="4512"/>
                </a:lnTo>
                <a:lnTo>
                  <a:pt x="3376" y="4659"/>
                </a:lnTo>
                <a:lnTo>
                  <a:pt x="3376" y="4696"/>
                </a:lnTo>
                <a:lnTo>
                  <a:pt x="3412" y="4806"/>
                </a:lnTo>
                <a:lnTo>
                  <a:pt x="3522" y="4879"/>
                </a:lnTo>
                <a:lnTo>
                  <a:pt x="3632" y="4879"/>
                </a:lnTo>
                <a:lnTo>
                  <a:pt x="3742" y="4842"/>
                </a:lnTo>
                <a:lnTo>
                  <a:pt x="3853" y="4732"/>
                </a:lnTo>
                <a:lnTo>
                  <a:pt x="3926" y="4586"/>
                </a:lnTo>
                <a:lnTo>
                  <a:pt x="3926" y="4439"/>
                </a:lnTo>
                <a:lnTo>
                  <a:pt x="3926" y="4256"/>
                </a:lnTo>
                <a:lnTo>
                  <a:pt x="3963" y="3045"/>
                </a:lnTo>
                <a:lnTo>
                  <a:pt x="3963" y="1871"/>
                </a:lnTo>
                <a:lnTo>
                  <a:pt x="3963" y="1541"/>
                </a:lnTo>
                <a:lnTo>
                  <a:pt x="4366" y="1394"/>
                </a:lnTo>
                <a:lnTo>
                  <a:pt x="4733" y="1138"/>
                </a:lnTo>
                <a:lnTo>
                  <a:pt x="5063" y="844"/>
                </a:lnTo>
                <a:lnTo>
                  <a:pt x="5320" y="551"/>
                </a:lnTo>
                <a:lnTo>
                  <a:pt x="5467" y="367"/>
                </a:lnTo>
                <a:lnTo>
                  <a:pt x="5503" y="257"/>
                </a:lnTo>
                <a:lnTo>
                  <a:pt x="5503" y="184"/>
                </a:lnTo>
                <a:lnTo>
                  <a:pt x="5430" y="74"/>
                </a:lnTo>
                <a:lnTo>
                  <a:pt x="5356" y="37"/>
                </a:lnTo>
                <a:lnTo>
                  <a:pt x="5283" y="0"/>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187" name="Google Shape;187;p2"/>
          <p:cNvSpPr/>
          <p:nvPr/>
        </p:nvSpPr>
        <p:spPr>
          <a:xfrm>
            <a:off x="11355925" y="5443845"/>
            <a:ext cx="920303" cy="680503"/>
          </a:xfrm>
          <a:custGeom>
            <a:rect b="b" l="l" r="r" t="t"/>
            <a:pathLst>
              <a:path extrusionOk="0" h="10199" w="13793">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188" name="Google Shape;188;p2"/>
          <p:cNvSpPr/>
          <p:nvPr/>
        </p:nvSpPr>
        <p:spPr>
          <a:xfrm>
            <a:off x="1146284" y="4556590"/>
            <a:ext cx="423488" cy="878669"/>
          </a:xfrm>
          <a:custGeom>
            <a:rect b="b" l="l" r="r" t="t"/>
            <a:pathLst>
              <a:path extrusionOk="0" h="13169" w="6347">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189" name="Google Shape;189;p2"/>
          <p:cNvSpPr/>
          <p:nvPr/>
        </p:nvSpPr>
        <p:spPr>
          <a:xfrm rot="1920719">
            <a:off x="7609385" y="5618653"/>
            <a:ext cx="1179742" cy="1001122"/>
          </a:xfrm>
          <a:custGeom>
            <a:rect b="b" l="l" r="r" t="t"/>
            <a:pathLst>
              <a:path extrusionOk="0" h="15004" w="17681">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190" name="Google Shape;190;p2"/>
          <p:cNvSpPr/>
          <p:nvPr/>
        </p:nvSpPr>
        <p:spPr>
          <a:xfrm rot="-3496867">
            <a:off x="154452" y="6012740"/>
            <a:ext cx="717144" cy="619260"/>
          </a:xfrm>
          <a:custGeom>
            <a:rect b="b" l="l" r="r" t="t"/>
            <a:pathLst>
              <a:path extrusionOk="0" h="9281" w="10748">
                <a:moveTo>
                  <a:pt x="4072" y="550"/>
                </a:moveTo>
                <a:lnTo>
                  <a:pt x="4329" y="587"/>
                </a:lnTo>
                <a:lnTo>
                  <a:pt x="4585" y="697"/>
                </a:lnTo>
                <a:lnTo>
                  <a:pt x="4842" y="844"/>
                </a:lnTo>
                <a:lnTo>
                  <a:pt x="5025" y="1064"/>
                </a:lnTo>
                <a:lnTo>
                  <a:pt x="5136" y="1211"/>
                </a:lnTo>
                <a:lnTo>
                  <a:pt x="5209" y="1394"/>
                </a:lnTo>
                <a:lnTo>
                  <a:pt x="5246" y="1541"/>
                </a:lnTo>
                <a:lnTo>
                  <a:pt x="5282" y="1724"/>
                </a:lnTo>
                <a:lnTo>
                  <a:pt x="5282" y="2091"/>
                </a:lnTo>
                <a:lnTo>
                  <a:pt x="5246" y="2458"/>
                </a:lnTo>
                <a:lnTo>
                  <a:pt x="5209" y="2641"/>
                </a:lnTo>
                <a:lnTo>
                  <a:pt x="4695" y="1761"/>
                </a:lnTo>
                <a:lnTo>
                  <a:pt x="4072" y="550"/>
                </a:lnTo>
                <a:close/>
                <a:moveTo>
                  <a:pt x="1357" y="3008"/>
                </a:moveTo>
                <a:lnTo>
                  <a:pt x="1504" y="3265"/>
                </a:lnTo>
                <a:lnTo>
                  <a:pt x="1614" y="3558"/>
                </a:lnTo>
                <a:lnTo>
                  <a:pt x="1797" y="3852"/>
                </a:lnTo>
                <a:lnTo>
                  <a:pt x="1467" y="3778"/>
                </a:lnTo>
                <a:lnTo>
                  <a:pt x="1137" y="3742"/>
                </a:lnTo>
                <a:lnTo>
                  <a:pt x="1321" y="3118"/>
                </a:lnTo>
                <a:lnTo>
                  <a:pt x="1357" y="3008"/>
                </a:lnTo>
                <a:close/>
                <a:moveTo>
                  <a:pt x="3815" y="550"/>
                </a:moveTo>
                <a:lnTo>
                  <a:pt x="4072" y="1174"/>
                </a:lnTo>
                <a:lnTo>
                  <a:pt x="4329" y="1798"/>
                </a:lnTo>
                <a:lnTo>
                  <a:pt x="4695" y="2531"/>
                </a:lnTo>
                <a:lnTo>
                  <a:pt x="5099" y="3265"/>
                </a:lnTo>
                <a:lnTo>
                  <a:pt x="4989" y="3852"/>
                </a:lnTo>
                <a:lnTo>
                  <a:pt x="4732" y="3191"/>
                </a:lnTo>
                <a:lnTo>
                  <a:pt x="4475" y="2531"/>
                </a:lnTo>
                <a:lnTo>
                  <a:pt x="4255" y="1981"/>
                </a:lnTo>
                <a:lnTo>
                  <a:pt x="4035" y="1467"/>
                </a:lnTo>
                <a:lnTo>
                  <a:pt x="3742" y="880"/>
                </a:lnTo>
                <a:lnTo>
                  <a:pt x="3558" y="587"/>
                </a:lnTo>
                <a:lnTo>
                  <a:pt x="3815" y="550"/>
                </a:lnTo>
                <a:close/>
                <a:moveTo>
                  <a:pt x="1761" y="1724"/>
                </a:moveTo>
                <a:lnTo>
                  <a:pt x="1724" y="1798"/>
                </a:lnTo>
                <a:lnTo>
                  <a:pt x="1761" y="1944"/>
                </a:lnTo>
                <a:lnTo>
                  <a:pt x="1834" y="2018"/>
                </a:lnTo>
                <a:lnTo>
                  <a:pt x="1944" y="2054"/>
                </a:lnTo>
                <a:lnTo>
                  <a:pt x="2054" y="2054"/>
                </a:lnTo>
                <a:lnTo>
                  <a:pt x="2274" y="2531"/>
                </a:lnTo>
                <a:lnTo>
                  <a:pt x="2458" y="2971"/>
                </a:lnTo>
                <a:lnTo>
                  <a:pt x="3008" y="4182"/>
                </a:lnTo>
                <a:lnTo>
                  <a:pt x="3081" y="4329"/>
                </a:lnTo>
                <a:lnTo>
                  <a:pt x="2825" y="4255"/>
                </a:lnTo>
                <a:lnTo>
                  <a:pt x="2458" y="4072"/>
                </a:lnTo>
                <a:lnTo>
                  <a:pt x="2164" y="3742"/>
                </a:lnTo>
                <a:lnTo>
                  <a:pt x="1944" y="3375"/>
                </a:lnTo>
                <a:lnTo>
                  <a:pt x="1724" y="2935"/>
                </a:lnTo>
                <a:lnTo>
                  <a:pt x="1651" y="2715"/>
                </a:lnTo>
                <a:lnTo>
                  <a:pt x="1504" y="2494"/>
                </a:lnTo>
                <a:lnTo>
                  <a:pt x="1724" y="1761"/>
                </a:lnTo>
                <a:lnTo>
                  <a:pt x="1761" y="1724"/>
                </a:lnTo>
                <a:close/>
                <a:moveTo>
                  <a:pt x="2604" y="1174"/>
                </a:moveTo>
                <a:lnTo>
                  <a:pt x="2715" y="1614"/>
                </a:lnTo>
                <a:lnTo>
                  <a:pt x="2861" y="2054"/>
                </a:lnTo>
                <a:lnTo>
                  <a:pt x="3228" y="2898"/>
                </a:lnTo>
                <a:lnTo>
                  <a:pt x="3998" y="4695"/>
                </a:lnTo>
                <a:lnTo>
                  <a:pt x="3632" y="4549"/>
                </a:lnTo>
                <a:lnTo>
                  <a:pt x="3522" y="4365"/>
                </a:lnTo>
                <a:lnTo>
                  <a:pt x="3301" y="3888"/>
                </a:lnTo>
                <a:lnTo>
                  <a:pt x="2861" y="2935"/>
                </a:lnTo>
                <a:lnTo>
                  <a:pt x="2274" y="1834"/>
                </a:lnTo>
                <a:lnTo>
                  <a:pt x="2311" y="1651"/>
                </a:lnTo>
                <a:lnTo>
                  <a:pt x="2421" y="1467"/>
                </a:lnTo>
                <a:lnTo>
                  <a:pt x="2604" y="1174"/>
                </a:lnTo>
                <a:close/>
                <a:moveTo>
                  <a:pt x="3338" y="660"/>
                </a:moveTo>
                <a:lnTo>
                  <a:pt x="3375" y="770"/>
                </a:lnTo>
                <a:lnTo>
                  <a:pt x="3668" y="1467"/>
                </a:lnTo>
                <a:lnTo>
                  <a:pt x="3962" y="2164"/>
                </a:lnTo>
                <a:lnTo>
                  <a:pt x="4182" y="2788"/>
                </a:lnTo>
                <a:lnTo>
                  <a:pt x="4402" y="3412"/>
                </a:lnTo>
                <a:lnTo>
                  <a:pt x="4769" y="4659"/>
                </a:lnTo>
                <a:lnTo>
                  <a:pt x="4732" y="4805"/>
                </a:lnTo>
                <a:lnTo>
                  <a:pt x="4659" y="4805"/>
                </a:lnTo>
                <a:lnTo>
                  <a:pt x="4549" y="4842"/>
                </a:lnTo>
                <a:lnTo>
                  <a:pt x="3668" y="2971"/>
                </a:lnTo>
                <a:lnTo>
                  <a:pt x="3191" y="1981"/>
                </a:lnTo>
                <a:lnTo>
                  <a:pt x="2971" y="1504"/>
                </a:lnTo>
                <a:lnTo>
                  <a:pt x="2788" y="991"/>
                </a:lnTo>
                <a:lnTo>
                  <a:pt x="3045" y="807"/>
                </a:lnTo>
                <a:lnTo>
                  <a:pt x="3338" y="660"/>
                </a:lnTo>
                <a:close/>
                <a:moveTo>
                  <a:pt x="7703" y="4952"/>
                </a:moveTo>
                <a:lnTo>
                  <a:pt x="7960" y="5246"/>
                </a:lnTo>
                <a:lnTo>
                  <a:pt x="7960" y="5246"/>
                </a:lnTo>
                <a:lnTo>
                  <a:pt x="7887" y="5209"/>
                </a:lnTo>
                <a:lnTo>
                  <a:pt x="7593" y="5319"/>
                </a:lnTo>
                <a:lnTo>
                  <a:pt x="7300" y="5466"/>
                </a:lnTo>
                <a:lnTo>
                  <a:pt x="7190" y="5356"/>
                </a:lnTo>
                <a:lnTo>
                  <a:pt x="7080" y="5246"/>
                </a:lnTo>
                <a:lnTo>
                  <a:pt x="7373" y="5099"/>
                </a:lnTo>
                <a:lnTo>
                  <a:pt x="7703" y="4952"/>
                </a:lnTo>
                <a:close/>
                <a:moveTo>
                  <a:pt x="8070" y="5356"/>
                </a:moveTo>
                <a:lnTo>
                  <a:pt x="8180" y="5466"/>
                </a:lnTo>
                <a:lnTo>
                  <a:pt x="7923" y="5576"/>
                </a:lnTo>
                <a:lnTo>
                  <a:pt x="7923" y="5576"/>
                </a:lnTo>
                <a:lnTo>
                  <a:pt x="8033" y="5429"/>
                </a:lnTo>
                <a:lnTo>
                  <a:pt x="8070" y="5356"/>
                </a:lnTo>
                <a:close/>
                <a:moveTo>
                  <a:pt x="7556" y="5612"/>
                </a:moveTo>
                <a:lnTo>
                  <a:pt x="7483" y="5722"/>
                </a:lnTo>
                <a:lnTo>
                  <a:pt x="7483" y="5686"/>
                </a:lnTo>
                <a:lnTo>
                  <a:pt x="7556" y="5612"/>
                </a:lnTo>
                <a:close/>
                <a:moveTo>
                  <a:pt x="8327" y="5649"/>
                </a:moveTo>
                <a:lnTo>
                  <a:pt x="8327" y="5686"/>
                </a:lnTo>
                <a:lnTo>
                  <a:pt x="7850" y="6163"/>
                </a:lnTo>
                <a:lnTo>
                  <a:pt x="7740" y="6016"/>
                </a:lnTo>
                <a:lnTo>
                  <a:pt x="7997" y="5796"/>
                </a:lnTo>
                <a:lnTo>
                  <a:pt x="8327" y="5649"/>
                </a:lnTo>
                <a:close/>
                <a:moveTo>
                  <a:pt x="8437" y="5796"/>
                </a:moveTo>
                <a:lnTo>
                  <a:pt x="8584" y="6053"/>
                </a:lnTo>
                <a:lnTo>
                  <a:pt x="8143" y="6163"/>
                </a:lnTo>
                <a:lnTo>
                  <a:pt x="8437" y="5796"/>
                </a:lnTo>
                <a:close/>
                <a:moveTo>
                  <a:pt x="8437" y="6346"/>
                </a:moveTo>
                <a:lnTo>
                  <a:pt x="8180" y="6676"/>
                </a:lnTo>
                <a:lnTo>
                  <a:pt x="8107" y="6493"/>
                </a:lnTo>
                <a:lnTo>
                  <a:pt x="8437" y="6346"/>
                </a:lnTo>
                <a:close/>
                <a:moveTo>
                  <a:pt x="8767" y="6309"/>
                </a:moveTo>
                <a:lnTo>
                  <a:pt x="8840" y="6419"/>
                </a:lnTo>
                <a:lnTo>
                  <a:pt x="8547" y="6676"/>
                </a:lnTo>
                <a:lnTo>
                  <a:pt x="8767" y="6309"/>
                </a:lnTo>
                <a:close/>
                <a:moveTo>
                  <a:pt x="9024" y="4695"/>
                </a:moveTo>
                <a:lnTo>
                  <a:pt x="9244" y="4732"/>
                </a:lnTo>
                <a:lnTo>
                  <a:pt x="9464" y="4805"/>
                </a:lnTo>
                <a:lnTo>
                  <a:pt x="9647" y="4915"/>
                </a:lnTo>
                <a:lnTo>
                  <a:pt x="9831" y="5062"/>
                </a:lnTo>
                <a:lnTo>
                  <a:pt x="9904" y="5099"/>
                </a:lnTo>
                <a:lnTo>
                  <a:pt x="9941" y="5099"/>
                </a:lnTo>
                <a:lnTo>
                  <a:pt x="10051" y="5209"/>
                </a:lnTo>
                <a:lnTo>
                  <a:pt x="10161" y="5429"/>
                </a:lnTo>
                <a:lnTo>
                  <a:pt x="10198" y="5649"/>
                </a:lnTo>
                <a:lnTo>
                  <a:pt x="10234" y="5869"/>
                </a:lnTo>
                <a:lnTo>
                  <a:pt x="10198" y="6089"/>
                </a:lnTo>
                <a:lnTo>
                  <a:pt x="10161" y="6346"/>
                </a:lnTo>
                <a:lnTo>
                  <a:pt x="10088" y="6566"/>
                </a:lnTo>
                <a:lnTo>
                  <a:pt x="9941" y="7006"/>
                </a:lnTo>
                <a:lnTo>
                  <a:pt x="9904" y="7080"/>
                </a:lnTo>
                <a:lnTo>
                  <a:pt x="9647" y="6676"/>
                </a:lnTo>
                <a:lnTo>
                  <a:pt x="9024" y="5832"/>
                </a:lnTo>
                <a:lnTo>
                  <a:pt x="8620" y="5282"/>
                </a:lnTo>
                <a:lnTo>
                  <a:pt x="8400" y="5025"/>
                </a:lnTo>
                <a:lnTo>
                  <a:pt x="8143" y="4842"/>
                </a:lnTo>
                <a:lnTo>
                  <a:pt x="8584" y="4732"/>
                </a:lnTo>
                <a:lnTo>
                  <a:pt x="8804" y="4695"/>
                </a:lnTo>
                <a:close/>
                <a:moveTo>
                  <a:pt x="1064" y="3962"/>
                </a:moveTo>
                <a:lnTo>
                  <a:pt x="1357" y="4182"/>
                </a:lnTo>
                <a:lnTo>
                  <a:pt x="1651" y="4329"/>
                </a:lnTo>
                <a:lnTo>
                  <a:pt x="2348" y="4585"/>
                </a:lnTo>
                <a:lnTo>
                  <a:pt x="2458" y="4659"/>
                </a:lnTo>
                <a:lnTo>
                  <a:pt x="2494" y="4695"/>
                </a:lnTo>
                <a:lnTo>
                  <a:pt x="2568" y="4732"/>
                </a:lnTo>
                <a:lnTo>
                  <a:pt x="2641" y="4695"/>
                </a:lnTo>
                <a:lnTo>
                  <a:pt x="4329" y="5319"/>
                </a:lnTo>
                <a:lnTo>
                  <a:pt x="4329" y="5356"/>
                </a:lnTo>
                <a:lnTo>
                  <a:pt x="4292" y="5319"/>
                </a:lnTo>
                <a:lnTo>
                  <a:pt x="3888" y="5172"/>
                </a:lnTo>
                <a:lnTo>
                  <a:pt x="3705" y="5136"/>
                </a:lnTo>
                <a:lnTo>
                  <a:pt x="3485" y="5099"/>
                </a:lnTo>
                <a:lnTo>
                  <a:pt x="3448" y="5136"/>
                </a:lnTo>
                <a:lnTo>
                  <a:pt x="3411" y="5172"/>
                </a:lnTo>
                <a:lnTo>
                  <a:pt x="3448" y="5246"/>
                </a:lnTo>
                <a:lnTo>
                  <a:pt x="3595" y="5392"/>
                </a:lnTo>
                <a:lnTo>
                  <a:pt x="3852" y="5539"/>
                </a:lnTo>
                <a:lnTo>
                  <a:pt x="4108" y="5686"/>
                </a:lnTo>
                <a:lnTo>
                  <a:pt x="4402" y="5759"/>
                </a:lnTo>
                <a:lnTo>
                  <a:pt x="4365" y="5906"/>
                </a:lnTo>
                <a:lnTo>
                  <a:pt x="4035" y="5906"/>
                </a:lnTo>
                <a:lnTo>
                  <a:pt x="3742" y="5869"/>
                </a:lnTo>
                <a:lnTo>
                  <a:pt x="3411" y="5759"/>
                </a:lnTo>
                <a:lnTo>
                  <a:pt x="3228" y="5686"/>
                </a:lnTo>
                <a:lnTo>
                  <a:pt x="3191" y="5612"/>
                </a:lnTo>
                <a:lnTo>
                  <a:pt x="3155" y="5576"/>
                </a:lnTo>
                <a:lnTo>
                  <a:pt x="3118" y="5539"/>
                </a:lnTo>
                <a:lnTo>
                  <a:pt x="3081" y="5502"/>
                </a:lnTo>
                <a:lnTo>
                  <a:pt x="3045" y="5502"/>
                </a:lnTo>
                <a:lnTo>
                  <a:pt x="3008" y="5539"/>
                </a:lnTo>
                <a:lnTo>
                  <a:pt x="2971" y="5649"/>
                </a:lnTo>
                <a:lnTo>
                  <a:pt x="2971" y="5722"/>
                </a:lnTo>
                <a:lnTo>
                  <a:pt x="3008" y="5796"/>
                </a:lnTo>
                <a:lnTo>
                  <a:pt x="3045" y="5869"/>
                </a:lnTo>
                <a:lnTo>
                  <a:pt x="3191" y="6016"/>
                </a:lnTo>
                <a:lnTo>
                  <a:pt x="3338" y="6126"/>
                </a:lnTo>
                <a:lnTo>
                  <a:pt x="3522" y="6199"/>
                </a:lnTo>
                <a:lnTo>
                  <a:pt x="3742" y="6273"/>
                </a:lnTo>
                <a:lnTo>
                  <a:pt x="3962" y="6309"/>
                </a:lnTo>
                <a:lnTo>
                  <a:pt x="4182" y="6309"/>
                </a:lnTo>
                <a:lnTo>
                  <a:pt x="3962" y="6676"/>
                </a:lnTo>
                <a:lnTo>
                  <a:pt x="3742" y="6603"/>
                </a:lnTo>
                <a:lnTo>
                  <a:pt x="3228" y="6456"/>
                </a:lnTo>
                <a:lnTo>
                  <a:pt x="2971" y="6419"/>
                </a:lnTo>
                <a:lnTo>
                  <a:pt x="2715" y="6383"/>
                </a:lnTo>
                <a:lnTo>
                  <a:pt x="2641" y="6383"/>
                </a:lnTo>
                <a:lnTo>
                  <a:pt x="2641" y="6456"/>
                </a:lnTo>
                <a:lnTo>
                  <a:pt x="2641" y="6493"/>
                </a:lnTo>
                <a:lnTo>
                  <a:pt x="2678" y="6529"/>
                </a:lnTo>
                <a:lnTo>
                  <a:pt x="2861" y="6676"/>
                </a:lnTo>
                <a:lnTo>
                  <a:pt x="3081" y="6786"/>
                </a:lnTo>
                <a:lnTo>
                  <a:pt x="3522" y="6970"/>
                </a:lnTo>
                <a:lnTo>
                  <a:pt x="3742" y="7080"/>
                </a:lnTo>
                <a:lnTo>
                  <a:pt x="3632" y="7226"/>
                </a:lnTo>
                <a:lnTo>
                  <a:pt x="3522" y="7336"/>
                </a:lnTo>
                <a:lnTo>
                  <a:pt x="2935" y="7080"/>
                </a:lnTo>
                <a:lnTo>
                  <a:pt x="2311" y="6823"/>
                </a:lnTo>
                <a:lnTo>
                  <a:pt x="2238" y="6823"/>
                </a:lnTo>
                <a:lnTo>
                  <a:pt x="2201" y="6860"/>
                </a:lnTo>
                <a:lnTo>
                  <a:pt x="2201" y="6896"/>
                </a:lnTo>
                <a:lnTo>
                  <a:pt x="2201" y="6970"/>
                </a:lnTo>
                <a:lnTo>
                  <a:pt x="2458" y="7190"/>
                </a:lnTo>
                <a:lnTo>
                  <a:pt x="2678" y="7410"/>
                </a:lnTo>
                <a:lnTo>
                  <a:pt x="2971" y="7557"/>
                </a:lnTo>
                <a:lnTo>
                  <a:pt x="3265" y="7703"/>
                </a:lnTo>
                <a:lnTo>
                  <a:pt x="2971" y="7960"/>
                </a:lnTo>
                <a:lnTo>
                  <a:pt x="2641" y="7960"/>
                </a:lnTo>
                <a:lnTo>
                  <a:pt x="2311" y="7887"/>
                </a:lnTo>
                <a:lnTo>
                  <a:pt x="1981" y="7777"/>
                </a:lnTo>
                <a:lnTo>
                  <a:pt x="1871" y="7777"/>
                </a:lnTo>
                <a:lnTo>
                  <a:pt x="1834" y="7813"/>
                </a:lnTo>
                <a:lnTo>
                  <a:pt x="1797" y="7850"/>
                </a:lnTo>
                <a:lnTo>
                  <a:pt x="1797" y="7923"/>
                </a:lnTo>
                <a:lnTo>
                  <a:pt x="1834" y="8070"/>
                </a:lnTo>
                <a:lnTo>
                  <a:pt x="1944" y="8143"/>
                </a:lnTo>
                <a:lnTo>
                  <a:pt x="2091" y="8217"/>
                </a:lnTo>
                <a:lnTo>
                  <a:pt x="2238" y="8290"/>
                </a:lnTo>
                <a:lnTo>
                  <a:pt x="2348" y="8327"/>
                </a:lnTo>
                <a:lnTo>
                  <a:pt x="2164" y="8364"/>
                </a:lnTo>
                <a:lnTo>
                  <a:pt x="1944" y="8364"/>
                </a:lnTo>
                <a:lnTo>
                  <a:pt x="1761" y="8327"/>
                </a:lnTo>
                <a:lnTo>
                  <a:pt x="1541" y="8253"/>
                </a:lnTo>
                <a:lnTo>
                  <a:pt x="1247" y="8070"/>
                </a:lnTo>
                <a:lnTo>
                  <a:pt x="1027" y="7850"/>
                </a:lnTo>
                <a:lnTo>
                  <a:pt x="844" y="7593"/>
                </a:lnTo>
                <a:lnTo>
                  <a:pt x="697" y="7300"/>
                </a:lnTo>
                <a:lnTo>
                  <a:pt x="624" y="6970"/>
                </a:lnTo>
                <a:lnTo>
                  <a:pt x="550" y="6676"/>
                </a:lnTo>
                <a:lnTo>
                  <a:pt x="550" y="6346"/>
                </a:lnTo>
                <a:lnTo>
                  <a:pt x="550" y="6016"/>
                </a:lnTo>
                <a:lnTo>
                  <a:pt x="624" y="5502"/>
                </a:lnTo>
                <a:lnTo>
                  <a:pt x="734" y="4989"/>
                </a:lnTo>
                <a:lnTo>
                  <a:pt x="1064" y="3962"/>
                </a:lnTo>
                <a:close/>
                <a:moveTo>
                  <a:pt x="6786" y="5429"/>
                </a:moveTo>
                <a:lnTo>
                  <a:pt x="6860" y="5649"/>
                </a:lnTo>
                <a:lnTo>
                  <a:pt x="6970" y="5832"/>
                </a:lnTo>
                <a:lnTo>
                  <a:pt x="7006" y="5906"/>
                </a:lnTo>
                <a:lnTo>
                  <a:pt x="7043" y="5979"/>
                </a:lnTo>
                <a:lnTo>
                  <a:pt x="7116" y="6016"/>
                </a:lnTo>
                <a:lnTo>
                  <a:pt x="7813" y="7006"/>
                </a:lnTo>
                <a:lnTo>
                  <a:pt x="8143" y="7520"/>
                </a:lnTo>
                <a:lnTo>
                  <a:pt x="8143" y="7667"/>
                </a:lnTo>
                <a:lnTo>
                  <a:pt x="8143" y="7740"/>
                </a:lnTo>
                <a:lnTo>
                  <a:pt x="8217" y="7813"/>
                </a:lnTo>
                <a:lnTo>
                  <a:pt x="8290" y="7850"/>
                </a:lnTo>
                <a:lnTo>
                  <a:pt x="8363" y="7850"/>
                </a:lnTo>
                <a:lnTo>
                  <a:pt x="8400" y="7813"/>
                </a:lnTo>
                <a:lnTo>
                  <a:pt x="8510" y="7887"/>
                </a:lnTo>
                <a:lnTo>
                  <a:pt x="8584" y="7923"/>
                </a:lnTo>
                <a:lnTo>
                  <a:pt x="8694" y="7960"/>
                </a:lnTo>
                <a:lnTo>
                  <a:pt x="8767" y="7923"/>
                </a:lnTo>
                <a:lnTo>
                  <a:pt x="8877" y="7997"/>
                </a:lnTo>
                <a:lnTo>
                  <a:pt x="8987" y="7997"/>
                </a:lnTo>
                <a:lnTo>
                  <a:pt x="9060" y="8033"/>
                </a:lnTo>
                <a:lnTo>
                  <a:pt x="9134" y="7997"/>
                </a:lnTo>
                <a:lnTo>
                  <a:pt x="9207" y="7923"/>
                </a:lnTo>
                <a:lnTo>
                  <a:pt x="9207" y="7813"/>
                </a:lnTo>
                <a:lnTo>
                  <a:pt x="9207" y="7740"/>
                </a:lnTo>
                <a:lnTo>
                  <a:pt x="9134" y="7667"/>
                </a:lnTo>
                <a:lnTo>
                  <a:pt x="9170" y="7557"/>
                </a:lnTo>
                <a:lnTo>
                  <a:pt x="9207" y="7483"/>
                </a:lnTo>
                <a:lnTo>
                  <a:pt x="9244" y="7410"/>
                </a:lnTo>
                <a:lnTo>
                  <a:pt x="9244" y="7373"/>
                </a:lnTo>
                <a:lnTo>
                  <a:pt x="9207" y="7300"/>
                </a:lnTo>
                <a:lnTo>
                  <a:pt x="9170" y="7263"/>
                </a:lnTo>
                <a:lnTo>
                  <a:pt x="9134" y="7226"/>
                </a:lnTo>
                <a:lnTo>
                  <a:pt x="8987" y="7226"/>
                </a:lnTo>
                <a:lnTo>
                  <a:pt x="8694" y="7336"/>
                </a:lnTo>
                <a:lnTo>
                  <a:pt x="8694" y="7300"/>
                </a:lnTo>
                <a:lnTo>
                  <a:pt x="8877" y="7153"/>
                </a:lnTo>
                <a:lnTo>
                  <a:pt x="9060" y="6970"/>
                </a:lnTo>
                <a:lnTo>
                  <a:pt x="9134" y="6860"/>
                </a:lnTo>
                <a:lnTo>
                  <a:pt x="9244" y="7043"/>
                </a:lnTo>
                <a:lnTo>
                  <a:pt x="9501" y="7446"/>
                </a:lnTo>
                <a:lnTo>
                  <a:pt x="9537" y="7593"/>
                </a:lnTo>
                <a:lnTo>
                  <a:pt x="9317" y="7887"/>
                </a:lnTo>
                <a:lnTo>
                  <a:pt x="9024" y="8143"/>
                </a:lnTo>
                <a:lnTo>
                  <a:pt x="8730" y="8364"/>
                </a:lnTo>
                <a:lnTo>
                  <a:pt x="8400" y="8547"/>
                </a:lnTo>
                <a:lnTo>
                  <a:pt x="8070" y="8657"/>
                </a:lnTo>
                <a:lnTo>
                  <a:pt x="7703" y="8694"/>
                </a:lnTo>
                <a:lnTo>
                  <a:pt x="7520" y="8694"/>
                </a:lnTo>
                <a:lnTo>
                  <a:pt x="7373" y="8657"/>
                </a:lnTo>
                <a:lnTo>
                  <a:pt x="7190" y="8620"/>
                </a:lnTo>
                <a:lnTo>
                  <a:pt x="7006" y="8547"/>
                </a:lnTo>
                <a:lnTo>
                  <a:pt x="6823" y="8437"/>
                </a:lnTo>
                <a:lnTo>
                  <a:pt x="6676" y="8290"/>
                </a:lnTo>
                <a:lnTo>
                  <a:pt x="6419" y="7997"/>
                </a:lnTo>
                <a:lnTo>
                  <a:pt x="6199" y="7667"/>
                </a:lnTo>
                <a:lnTo>
                  <a:pt x="6053" y="7300"/>
                </a:lnTo>
                <a:lnTo>
                  <a:pt x="6016" y="6896"/>
                </a:lnTo>
                <a:lnTo>
                  <a:pt x="6016" y="6676"/>
                </a:lnTo>
                <a:lnTo>
                  <a:pt x="6053" y="6493"/>
                </a:lnTo>
                <a:lnTo>
                  <a:pt x="6089" y="6309"/>
                </a:lnTo>
                <a:lnTo>
                  <a:pt x="6163" y="6126"/>
                </a:lnTo>
                <a:lnTo>
                  <a:pt x="6273" y="5943"/>
                </a:lnTo>
                <a:lnTo>
                  <a:pt x="6383" y="5759"/>
                </a:lnTo>
                <a:lnTo>
                  <a:pt x="6566" y="5576"/>
                </a:lnTo>
                <a:lnTo>
                  <a:pt x="6786" y="5429"/>
                </a:lnTo>
                <a:close/>
                <a:moveTo>
                  <a:pt x="3852" y="0"/>
                </a:moveTo>
                <a:lnTo>
                  <a:pt x="3522" y="37"/>
                </a:lnTo>
                <a:lnTo>
                  <a:pt x="3191" y="110"/>
                </a:lnTo>
                <a:lnTo>
                  <a:pt x="2898" y="257"/>
                </a:lnTo>
                <a:lnTo>
                  <a:pt x="2604" y="440"/>
                </a:lnTo>
                <a:lnTo>
                  <a:pt x="2348" y="660"/>
                </a:lnTo>
                <a:lnTo>
                  <a:pt x="2091" y="660"/>
                </a:lnTo>
                <a:lnTo>
                  <a:pt x="1871" y="734"/>
                </a:lnTo>
                <a:lnTo>
                  <a:pt x="1687" y="880"/>
                </a:lnTo>
                <a:lnTo>
                  <a:pt x="1541" y="1064"/>
                </a:lnTo>
                <a:lnTo>
                  <a:pt x="1394" y="1284"/>
                </a:lnTo>
                <a:lnTo>
                  <a:pt x="1321" y="1504"/>
                </a:lnTo>
                <a:lnTo>
                  <a:pt x="1137" y="1944"/>
                </a:lnTo>
                <a:lnTo>
                  <a:pt x="660" y="3522"/>
                </a:lnTo>
                <a:lnTo>
                  <a:pt x="404" y="4292"/>
                </a:lnTo>
                <a:lnTo>
                  <a:pt x="183" y="5062"/>
                </a:lnTo>
                <a:lnTo>
                  <a:pt x="37" y="5759"/>
                </a:lnTo>
                <a:lnTo>
                  <a:pt x="0" y="6126"/>
                </a:lnTo>
                <a:lnTo>
                  <a:pt x="0" y="6456"/>
                </a:lnTo>
                <a:lnTo>
                  <a:pt x="0" y="6786"/>
                </a:lnTo>
                <a:lnTo>
                  <a:pt x="73" y="7153"/>
                </a:lnTo>
                <a:lnTo>
                  <a:pt x="183" y="7483"/>
                </a:lnTo>
                <a:lnTo>
                  <a:pt x="330" y="7813"/>
                </a:lnTo>
                <a:lnTo>
                  <a:pt x="477" y="8033"/>
                </a:lnTo>
                <a:lnTo>
                  <a:pt x="660" y="8253"/>
                </a:lnTo>
                <a:lnTo>
                  <a:pt x="880" y="8474"/>
                </a:lnTo>
                <a:lnTo>
                  <a:pt x="1101" y="8657"/>
                </a:lnTo>
                <a:lnTo>
                  <a:pt x="1357" y="8767"/>
                </a:lnTo>
                <a:lnTo>
                  <a:pt x="1651" y="8877"/>
                </a:lnTo>
                <a:lnTo>
                  <a:pt x="1908" y="8914"/>
                </a:lnTo>
                <a:lnTo>
                  <a:pt x="2201" y="8950"/>
                </a:lnTo>
                <a:lnTo>
                  <a:pt x="2458" y="8914"/>
                </a:lnTo>
                <a:lnTo>
                  <a:pt x="2678" y="8840"/>
                </a:lnTo>
                <a:lnTo>
                  <a:pt x="2898" y="8730"/>
                </a:lnTo>
                <a:lnTo>
                  <a:pt x="3081" y="8620"/>
                </a:lnTo>
                <a:lnTo>
                  <a:pt x="3448" y="8290"/>
                </a:lnTo>
                <a:lnTo>
                  <a:pt x="3778" y="7923"/>
                </a:lnTo>
                <a:lnTo>
                  <a:pt x="3815" y="7960"/>
                </a:lnTo>
                <a:lnTo>
                  <a:pt x="3925" y="7960"/>
                </a:lnTo>
                <a:lnTo>
                  <a:pt x="4035" y="7887"/>
                </a:lnTo>
                <a:lnTo>
                  <a:pt x="4108" y="7813"/>
                </a:lnTo>
                <a:lnTo>
                  <a:pt x="4108" y="7740"/>
                </a:lnTo>
                <a:lnTo>
                  <a:pt x="4072" y="7593"/>
                </a:lnTo>
                <a:lnTo>
                  <a:pt x="4182" y="7446"/>
                </a:lnTo>
                <a:lnTo>
                  <a:pt x="4512" y="6896"/>
                </a:lnTo>
                <a:lnTo>
                  <a:pt x="4769" y="6309"/>
                </a:lnTo>
                <a:lnTo>
                  <a:pt x="5025" y="5722"/>
                </a:lnTo>
                <a:lnTo>
                  <a:pt x="5209" y="5099"/>
                </a:lnTo>
                <a:lnTo>
                  <a:pt x="5246" y="5062"/>
                </a:lnTo>
                <a:lnTo>
                  <a:pt x="5282" y="4989"/>
                </a:lnTo>
                <a:lnTo>
                  <a:pt x="5282" y="4915"/>
                </a:lnTo>
                <a:lnTo>
                  <a:pt x="5466" y="4292"/>
                </a:lnTo>
                <a:lnTo>
                  <a:pt x="5612" y="3632"/>
                </a:lnTo>
                <a:lnTo>
                  <a:pt x="5722" y="2971"/>
                </a:lnTo>
                <a:lnTo>
                  <a:pt x="5796" y="2311"/>
                </a:lnTo>
                <a:lnTo>
                  <a:pt x="5832" y="1981"/>
                </a:lnTo>
                <a:lnTo>
                  <a:pt x="5796" y="1651"/>
                </a:lnTo>
                <a:lnTo>
                  <a:pt x="5759" y="1357"/>
                </a:lnTo>
                <a:lnTo>
                  <a:pt x="5649" y="1064"/>
                </a:lnTo>
                <a:lnTo>
                  <a:pt x="5539" y="807"/>
                </a:lnTo>
                <a:lnTo>
                  <a:pt x="5356" y="587"/>
                </a:lnTo>
                <a:lnTo>
                  <a:pt x="5099" y="367"/>
                </a:lnTo>
                <a:lnTo>
                  <a:pt x="4842" y="184"/>
                </a:lnTo>
                <a:lnTo>
                  <a:pt x="4512" y="73"/>
                </a:lnTo>
                <a:lnTo>
                  <a:pt x="4182" y="0"/>
                </a:lnTo>
                <a:close/>
                <a:moveTo>
                  <a:pt x="8730" y="3962"/>
                </a:moveTo>
                <a:lnTo>
                  <a:pt x="8584" y="4072"/>
                </a:lnTo>
                <a:lnTo>
                  <a:pt x="8437" y="4182"/>
                </a:lnTo>
                <a:lnTo>
                  <a:pt x="8327" y="4329"/>
                </a:lnTo>
                <a:lnTo>
                  <a:pt x="7887" y="4439"/>
                </a:lnTo>
                <a:lnTo>
                  <a:pt x="7336" y="4585"/>
                </a:lnTo>
                <a:lnTo>
                  <a:pt x="6786" y="4842"/>
                </a:lnTo>
                <a:lnTo>
                  <a:pt x="6566" y="4989"/>
                </a:lnTo>
                <a:lnTo>
                  <a:pt x="6309" y="5172"/>
                </a:lnTo>
                <a:lnTo>
                  <a:pt x="6089" y="5356"/>
                </a:lnTo>
                <a:lnTo>
                  <a:pt x="5906" y="5576"/>
                </a:lnTo>
                <a:lnTo>
                  <a:pt x="5759" y="5796"/>
                </a:lnTo>
                <a:lnTo>
                  <a:pt x="5612" y="6053"/>
                </a:lnTo>
                <a:lnTo>
                  <a:pt x="5539" y="6309"/>
                </a:lnTo>
                <a:lnTo>
                  <a:pt x="5502" y="6603"/>
                </a:lnTo>
                <a:lnTo>
                  <a:pt x="5466" y="6860"/>
                </a:lnTo>
                <a:lnTo>
                  <a:pt x="5502" y="7116"/>
                </a:lnTo>
                <a:lnTo>
                  <a:pt x="5539" y="7373"/>
                </a:lnTo>
                <a:lnTo>
                  <a:pt x="5612" y="7630"/>
                </a:lnTo>
                <a:lnTo>
                  <a:pt x="5722" y="7887"/>
                </a:lnTo>
                <a:lnTo>
                  <a:pt x="5869" y="8107"/>
                </a:lnTo>
                <a:lnTo>
                  <a:pt x="6016" y="8327"/>
                </a:lnTo>
                <a:lnTo>
                  <a:pt x="6199" y="8547"/>
                </a:lnTo>
                <a:lnTo>
                  <a:pt x="6419" y="8730"/>
                </a:lnTo>
                <a:lnTo>
                  <a:pt x="6639" y="8914"/>
                </a:lnTo>
                <a:lnTo>
                  <a:pt x="6860" y="9060"/>
                </a:lnTo>
                <a:lnTo>
                  <a:pt x="7116" y="9170"/>
                </a:lnTo>
                <a:lnTo>
                  <a:pt x="7410" y="9244"/>
                </a:lnTo>
                <a:lnTo>
                  <a:pt x="7703" y="9281"/>
                </a:lnTo>
                <a:lnTo>
                  <a:pt x="8033" y="9244"/>
                </a:lnTo>
                <a:lnTo>
                  <a:pt x="8327" y="9170"/>
                </a:lnTo>
                <a:lnTo>
                  <a:pt x="8620" y="9024"/>
                </a:lnTo>
                <a:lnTo>
                  <a:pt x="8877" y="8877"/>
                </a:lnTo>
                <a:lnTo>
                  <a:pt x="9391" y="8547"/>
                </a:lnTo>
                <a:lnTo>
                  <a:pt x="9611" y="8364"/>
                </a:lnTo>
                <a:lnTo>
                  <a:pt x="9794" y="8143"/>
                </a:lnTo>
                <a:lnTo>
                  <a:pt x="9977" y="7923"/>
                </a:lnTo>
                <a:lnTo>
                  <a:pt x="10161" y="7703"/>
                </a:lnTo>
                <a:lnTo>
                  <a:pt x="10418" y="7190"/>
                </a:lnTo>
                <a:lnTo>
                  <a:pt x="10638" y="6676"/>
                </a:lnTo>
                <a:lnTo>
                  <a:pt x="10711" y="6346"/>
                </a:lnTo>
                <a:lnTo>
                  <a:pt x="10748" y="6053"/>
                </a:lnTo>
                <a:lnTo>
                  <a:pt x="10748" y="5722"/>
                </a:lnTo>
                <a:lnTo>
                  <a:pt x="10711" y="5466"/>
                </a:lnTo>
                <a:lnTo>
                  <a:pt x="10601" y="5172"/>
                </a:lnTo>
                <a:lnTo>
                  <a:pt x="10454" y="4915"/>
                </a:lnTo>
                <a:lnTo>
                  <a:pt x="10271" y="4659"/>
                </a:lnTo>
                <a:lnTo>
                  <a:pt x="10051" y="4439"/>
                </a:lnTo>
                <a:lnTo>
                  <a:pt x="9794" y="4255"/>
                </a:lnTo>
                <a:lnTo>
                  <a:pt x="9537" y="4108"/>
                </a:lnTo>
                <a:lnTo>
                  <a:pt x="9244" y="3998"/>
                </a:lnTo>
                <a:lnTo>
                  <a:pt x="8950" y="3962"/>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191" name="Google Shape;191;p2"/>
          <p:cNvSpPr/>
          <p:nvPr/>
        </p:nvSpPr>
        <p:spPr>
          <a:xfrm>
            <a:off x="10024245" y="5288439"/>
            <a:ext cx="1128344" cy="797934"/>
          </a:xfrm>
          <a:custGeom>
            <a:rect b="b" l="l" r="r" t="t"/>
            <a:pathLst>
              <a:path extrusionOk="0" h="11959" w="16911">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3C78D8"/>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192" name="Google Shape;192;p2"/>
          <p:cNvSpPr/>
          <p:nvPr/>
        </p:nvSpPr>
        <p:spPr>
          <a:xfrm rot="-5400000">
            <a:off x="8662391" y="4028597"/>
            <a:ext cx="658418" cy="842038"/>
          </a:xfrm>
          <a:custGeom>
            <a:rect b="b" l="l" r="r" t="t"/>
            <a:pathLst>
              <a:path extrusionOk="0" h="12620" w="9868">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3C78D8"/>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193" name="Google Shape;193;p2"/>
          <p:cNvSpPr/>
          <p:nvPr/>
        </p:nvSpPr>
        <p:spPr>
          <a:xfrm>
            <a:off x="8604273" y="4941209"/>
            <a:ext cx="888477" cy="1003573"/>
          </a:xfrm>
          <a:custGeom>
            <a:rect b="b" l="l" r="r" t="t"/>
            <a:pathLst>
              <a:path extrusionOk="0" h="15041" w="13316">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194" name="Google Shape;194;p2"/>
          <p:cNvSpPr/>
          <p:nvPr/>
        </p:nvSpPr>
        <p:spPr>
          <a:xfrm>
            <a:off x="2488015" y="6323838"/>
            <a:ext cx="908093" cy="607041"/>
          </a:xfrm>
          <a:custGeom>
            <a:rect b="b" l="l" r="r" t="t"/>
            <a:pathLst>
              <a:path extrusionOk="0" h="9098" w="1361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195" name="Google Shape;195;p2"/>
          <p:cNvSpPr/>
          <p:nvPr/>
        </p:nvSpPr>
        <p:spPr>
          <a:xfrm>
            <a:off x="8893074" y="6152527"/>
            <a:ext cx="411277" cy="440635"/>
          </a:xfrm>
          <a:custGeom>
            <a:rect b="b" l="l" r="r" t="t"/>
            <a:pathLst>
              <a:path extrusionOk="0" h="6604" w="6164">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letely blank">
  <p:cSld name="BLANK_1">
    <p:spTree>
      <p:nvGrpSpPr>
        <p:cNvPr id="523" name="Shape 523"/>
        <p:cNvGrpSpPr/>
        <p:nvPr/>
      </p:nvGrpSpPr>
      <p:grpSpPr>
        <a:xfrm>
          <a:off x="0" y="0"/>
          <a:ext cx="0" cy="0"/>
          <a:chOff x="0" y="0"/>
          <a:chExt cx="0" cy="0"/>
        </a:xfrm>
      </p:grpSpPr>
      <p:sp>
        <p:nvSpPr>
          <p:cNvPr id="524" name="Google Shape;524;p11"/>
          <p:cNvSpPr txBox="1"/>
          <p:nvPr>
            <p:ph idx="12" type="sldNum"/>
          </p:nvPr>
        </p:nvSpPr>
        <p:spPr>
          <a:xfrm>
            <a:off x="5730200" y="6471066"/>
            <a:ext cx="731700" cy="386700"/>
          </a:xfrm>
          <a:prstGeom prst="rect">
            <a:avLst/>
          </a:prstGeom>
        </p:spPr>
        <p:txBody>
          <a:bodyPr anchorCtr="0" anchor="ctr" bIns="121900" lIns="121900" spcFirstLastPara="1" rIns="121900" wrap="square" tIns="121900">
            <a:noAutofit/>
          </a:bodyPr>
          <a:lstStyle>
            <a:lvl1pPr lvl="0" rtl="0" algn="ctr">
              <a:buNone/>
              <a:defRPr/>
            </a:lvl1pPr>
            <a:lvl2pPr lvl="1" rtl="0" algn="ctr">
              <a:buNone/>
              <a:defRPr/>
            </a:lvl2pPr>
            <a:lvl3pPr lvl="2" rtl="0" algn="ctr">
              <a:buNone/>
              <a:defRPr/>
            </a:lvl3pPr>
            <a:lvl4pPr lvl="3" rtl="0" algn="ctr">
              <a:buNone/>
              <a:defRPr/>
            </a:lvl4pPr>
            <a:lvl5pPr lvl="4" rtl="0" algn="ctr">
              <a:buNone/>
              <a:defRPr/>
            </a:lvl5pPr>
            <a:lvl6pPr lvl="5" rtl="0" algn="ctr">
              <a:buNone/>
              <a:defRPr/>
            </a:lvl6pPr>
            <a:lvl7pPr lvl="6" rtl="0" algn="ctr">
              <a:buNone/>
              <a:defRPr/>
            </a:lvl7pPr>
            <a:lvl8pPr lvl="7" rtl="0" algn="ctr">
              <a:buNone/>
              <a:defRPr/>
            </a:lvl8pPr>
            <a:lvl9pPr lvl="8" rtl="0" algn="ctr">
              <a:buNone/>
              <a:defRPr/>
            </a:lvl9pPr>
          </a:lstStyle>
          <a:p>
            <a:pPr indent="0" lvl="0" marL="0" rtl="0" algn="ct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e de titre" showMasterSp="0">
  <p:cSld name="TITLE_2">
    <p:spTree>
      <p:nvGrpSpPr>
        <p:cNvPr id="525" name="Shape 525"/>
        <p:cNvGrpSpPr/>
        <p:nvPr/>
      </p:nvGrpSpPr>
      <p:grpSpPr>
        <a:xfrm>
          <a:off x="0" y="0"/>
          <a:ext cx="0" cy="0"/>
          <a:chOff x="0" y="0"/>
          <a:chExt cx="0" cy="0"/>
        </a:xfrm>
      </p:grpSpPr>
      <p:grpSp>
        <p:nvGrpSpPr>
          <p:cNvPr id="526" name="Google Shape;526;p12"/>
          <p:cNvGrpSpPr/>
          <p:nvPr/>
        </p:nvGrpSpPr>
        <p:grpSpPr>
          <a:xfrm>
            <a:off x="-104" y="-8467"/>
            <a:ext cx="12192237" cy="6866580"/>
            <a:chOff x="-104" y="-8467"/>
            <a:chExt cx="12192237" cy="6866580"/>
          </a:xfrm>
        </p:grpSpPr>
        <p:cxnSp>
          <p:nvCxnSpPr>
            <p:cNvPr id="527" name="Google Shape;527;p12"/>
            <p:cNvCxnSpPr/>
            <p:nvPr/>
          </p:nvCxnSpPr>
          <p:spPr>
            <a:xfrm>
              <a:off x="9371012" y="0"/>
              <a:ext cx="1219200" cy="6858000"/>
            </a:xfrm>
            <a:prstGeom prst="straightConnector1">
              <a:avLst/>
            </a:prstGeom>
            <a:noFill/>
            <a:ln cap="flat" cmpd="sng" w="9525">
              <a:solidFill>
                <a:srgbClr val="BFBFBF"/>
              </a:solidFill>
              <a:prstDash val="solid"/>
              <a:round/>
              <a:headEnd len="sm" w="sm" type="none"/>
              <a:tailEnd len="sm" w="sm" type="none"/>
            </a:ln>
          </p:spPr>
        </p:cxnSp>
        <p:cxnSp>
          <p:nvCxnSpPr>
            <p:cNvPr id="528" name="Google Shape;528;p12"/>
            <p:cNvCxnSpPr/>
            <p:nvPr/>
          </p:nvCxnSpPr>
          <p:spPr>
            <a:xfrm flipH="1">
              <a:off x="7425125" y="3681413"/>
              <a:ext cx="4763700" cy="3176700"/>
            </a:xfrm>
            <a:prstGeom prst="straightConnector1">
              <a:avLst/>
            </a:prstGeom>
            <a:noFill/>
            <a:ln cap="flat" cmpd="sng" w="9525">
              <a:solidFill>
                <a:srgbClr val="D8D8D8"/>
              </a:solidFill>
              <a:prstDash val="solid"/>
              <a:round/>
              <a:headEnd len="sm" w="sm" type="none"/>
              <a:tailEnd len="sm" w="sm" type="none"/>
            </a:ln>
          </p:spPr>
        </p:cxnSp>
        <p:sp>
          <p:nvSpPr>
            <p:cNvPr id="529" name="Google Shape;529;p12"/>
            <p:cNvSpPr/>
            <p:nvPr/>
          </p:nvSpPr>
          <p:spPr>
            <a:xfrm>
              <a:off x="9181476" y="-8467"/>
              <a:ext cx="3007349" cy="6866467"/>
            </a:xfrm>
            <a:custGeom>
              <a:rect b="b" l="l" r="r" t="t"/>
              <a:pathLst>
                <a:path extrusionOk="0" h="6866467" w="3007349">
                  <a:moveTo>
                    <a:pt x="2045532" y="0"/>
                  </a:moveTo>
                  <a:lnTo>
                    <a:pt x="3007349" y="0"/>
                  </a:lnTo>
                  <a:lnTo>
                    <a:pt x="3007349" y="6866467"/>
                  </a:lnTo>
                  <a:lnTo>
                    <a:pt x="0" y="6866467"/>
                  </a:lnTo>
                  <a:lnTo>
                    <a:pt x="2045532" y="0"/>
                  </a:lnTo>
                  <a:close/>
                </a:path>
              </a:pathLst>
            </a:custGeom>
            <a:solidFill>
              <a:schemeClr val="accent1">
                <a:alpha val="29020"/>
              </a:schemeClr>
            </a:solidFill>
            <a:ln>
              <a:noFill/>
            </a:ln>
          </p:spPr>
        </p:sp>
        <p:sp>
          <p:nvSpPr>
            <p:cNvPr id="530" name="Google Shape;530;p12"/>
            <p:cNvSpPr/>
            <p:nvPr/>
          </p:nvSpPr>
          <p:spPr>
            <a:xfrm>
              <a:off x="9603442" y="-8467"/>
              <a:ext cx="2586178" cy="6866467"/>
            </a:xfrm>
            <a:custGeom>
              <a:rect b="b" l="l" r="r" t="t"/>
              <a:pathLst>
                <a:path extrusionOk="0" h="6866467" w="2573311">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531" name="Google Shape;531;p12"/>
            <p:cNvSpPr/>
            <p:nvPr/>
          </p:nvSpPr>
          <p:spPr>
            <a:xfrm>
              <a:off x="8932333" y="3048000"/>
              <a:ext cx="3259800" cy="3810000"/>
            </a:xfrm>
            <a:prstGeom prst="triangle">
              <a:avLst>
                <a:gd fmla="val 100000" name="adj"/>
              </a:avLst>
            </a:prstGeom>
            <a:solidFill>
              <a:schemeClr val="accent2">
                <a:alpha val="70980"/>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532" name="Google Shape;532;p12"/>
            <p:cNvSpPr/>
            <p:nvPr/>
          </p:nvSpPr>
          <p:spPr>
            <a:xfrm>
              <a:off x="9334500" y="-8467"/>
              <a:ext cx="2850868" cy="6866467"/>
            </a:xfrm>
            <a:custGeom>
              <a:rect b="b" l="l" r="r" t="t"/>
              <a:pathLst>
                <a:path extrusionOk="0" h="6866467" w="2858013">
                  <a:moveTo>
                    <a:pt x="0" y="0"/>
                  </a:moveTo>
                  <a:lnTo>
                    <a:pt x="2858013" y="0"/>
                  </a:lnTo>
                  <a:lnTo>
                    <a:pt x="2858013" y="6866467"/>
                  </a:lnTo>
                  <a:lnTo>
                    <a:pt x="2473942" y="6866467"/>
                  </a:lnTo>
                  <a:lnTo>
                    <a:pt x="0" y="0"/>
                  </a:lnTo>
                  <a:close/>
                </a:path>
              </a:pathLst>
            </a:custGeom>
            <a:solidFill>
              <a:srgbClr val="D57D05">
                <a:alpha val="69020"/>
              </a:srgbClr>
            </a:solidFill>
            <a:ln>
              <a:noFill/>
            </a:ln>
          </p:spPr>
        </p:sp>
        <p:sp>
          <p:nvSpPr>
            <p:cNvPr id="533" name="Google Shape;533;p12"/>
            <p:cNvSpPr/>
            <p:nvPr/>
          </p:nvSpPr>
          <p:spPr>
            <a:xfrm>
              <a:off x="10898730" y="-8467"/>
              <a:ext cx="1290094" cy="6858000"/>
            </a:xfrm>
            <a:custGeom>
              <a:rect b="b" l="l" r="r" t="t"/>
              <a:pathLst>
                <a:path extrusionOk="0" h="6858000" w="1290094">
                  <a:moveTo>
                    <a:pt x="1019735" y="0"/>
                  </a:moveTo>
                  <a:lnTo>
                    <a:pt x="1290094" y="0"/>
                  </a:lnTo>
                  <a:lnTo>
                    <a:pt x="1290094" y="6858000"/>
                  </a:lnTo>
                  <a:lnTo>
                    <a:pt x="0" y="6858000"/>
                  </a:lnTo>
                  <a:lnTo>
                    <a:pt x="1019735" y="0"/>
                  </a:lnTo>
                  <a:close/>
                </a:path>
              </a:pathLst>
            </a:custGeom>
            <a:solidFill>
              <a:srgbClr val="117BF6">
                <a:alpha val="69020"/>
              </a:srgbClr>
            </a:solidFill>
            <a:ln>
              <a:noFill/>
            </a:ln>
          </p:spPr>
        </p:sp>
        <p:sp>
          <p:nvSpPr>
            <p:cNvPr id="534" name="Google Shape;534;p12"/>
            <p:cNvSpPr/>
            <p:nvPr/>
          </p:nvSpPr>
          <p:spPr>
            <a:xfrm>
              <a:off x="10938999" y="-8467"/>
              <a:ext cx="1249825" cy="6858000"/>
            </a:xfrm>
            <a:custGeom>
              <a:rect b="b" l="l" r="r" t="t"/>
              <a:pathLst>
                <a:path extrusionOk="0" h="6858000" w="1249825">
                  <a:moveTo>
                    <a:pt x="0" y="0"/>
                  </a:moveTo>
                  <a:lnTo>
                    <a:pt x="1249825" y="0"/>
                  </a:lnTo>
                  <a:lnTo>
                    <a:pt x="1249825" y="6858000"/>
                  </a:lnTo>
                  <a:lnTo>
                    <a:pt x="1109382" y="6858000"/>
                  </a:lnTo>
                  <a:lnTo>
                    <a:pt x="0" y="0"/>
                  </a:lnTo>
                  <a:close/>
                </a:path>
              </a:pathLst>
            </a:custGeom>
            <a:solidFill>
              <a:schemeClr val="accent1">
                <a:alpha val="63919"/>
              </a:schemeClr>
            </a:solidFill>
            <a:ln>
              <a:noFill/>
            </a:ln>
          </p:spPr>
        </p:sp>
        <p:sp>
          <p:nvSpPr>
            <p:cNvPr id="535" name="Google Shape;535;p12"/>
            <p:cNvSpPr/>
            <p:nvPr/>
          </p:nvSpPr>
          <p:spPr>
            <a:xfrm>
              <a:off x="10371666" y="3589867"/>
              <a:ext cx="1817100" cy="3268200"/>
            </a:xfrm>
            <a:prstGeom prst="triangle">
              <a:avLst>
                <a:gd fmla="val 100000" name="adj"/>
              </a:avLst>
            </a:prstGeom>
            <a:solidFill>
              <a:schemeClr val="accent1">
                <a:alpha val="80000"/>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536" name="Google Shape;536;p12"/>
            <p:cNvSpPr/>
            <p:nvPr/>
          </p:nvSpPr>
          <p:spPr>
            <a:xfrm rot="10800000">
              <a:off x="-104" y="54"/>
              <a:ext cx="842700" cy="5666100"/>
            </a:xfrm>
            <a:prstGeom prst="triangle">
              <a:avLst>
                <a:gd fmla="val 100000" name="adj"/>
              </a:avLst>
            </a:prstGeom>
            <a:solidFill>
              <a:schemeClr val="accent1">
                <a:alpha val="83920"/>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grpSp>
      <p:sp>
        <p:nvSpPr>
          <p:cNvPr id="537" name="Google Shape;537;p12"/>
          <p:cNvSpPr txBox="1"/>
          <p:nvPr>
            <p:ph type="ctrTitle"/>
          </p:nvPr>
        </p:nvSpPr>
        <p:spPr>
          <a:xfrm>
            <a:off x="1507067" y="2404533"/>
            <a:ext cx="7766700" cy="1646400"/>
          </a:xfrm>
          <a:prstGeom prst="rect">
            <a:avLst/>
          </a:prstGeom>
          <a:noFill/>
          <a:ln>
            <a:noFill/>
          </a:ln>
        </p:spPr>
        <p:txBody>
          <a:bodyPr anchorCtr="0" anchor="b" bIns="60925" lIns="121900" spcFirstLastPara="1" rIns="121900" wrap="square" tIns="60925">
            <a:noAutofit/>
          </a:bodyPr>
          <a:lstStyle>
            <a:lvl1pPr lvl="0" rtl="0" algn="r">
              <a:lnSpc>
                <a:spcPct val="100000"/>
              </a:lnSpc>
              <a:spcBef>
                <a:spcPts val="0"/>
              </a:spcBef>
              <a:spcAft>
                <a:spcPts val="0"/>
              </a:spcAft>
              <a:buClr>
                <a:schemeClr val="accent1"/>
              </a:buClr>
              <a:buSzPts val="5400"/>
              <a:buFont typeface="Trebuchet MS"/>
              <a:buNone/>
              <a:defRPr sz="5400">
                <a:solidFill>
                  <a:schemeClr val="accent1"/>
                </a:solidFill>
              </a:defRPr>
            </a:lvl1pPr>
            <a:lvl2pPr lvl="1" rtl="0" algn="l">
              <a:lnSpc>
                <a:spcPct val="100000"/>
              </a:lnSpc>
              <a:spcBef>
                <a:spcPts val="0"/>
              </a:spcBef>
              <a:spcAft>
                <a:spcPts val="0"/>
              </a:spcAft>
              <a:buSzPts val="1900"/>
              <a:buNone/>
              <a:defRPr/>
            </a:lvl2pPr>
            <a:lvl3pPr lvl="2" rtl="0" algn="l">
              <a:lnSpc>
                <a:spcPct val="100000"/>
              </a:lnSpc>
              <a:spcBef>
                <a:spcPts val="0"/>
              </a:spcBef>
              <a:spcAft>
                <a:spcPts val="0"/>
              </a:spcAft>
              <a:buSzPts val="1900"/>
              <a:buNone/>
              <a:defRPr/>
            </a:lvl3pPr>
            <a:lvl4pPr lvl="3" rtl="0" algn="l">
              <a:lnSpc>
                <a:spcPct val="100000"/>
              </a:lnSpc>
              <a:spcBef>
                <a:spcPts val="0"/>
              </a:spcBef>
              <a:spcAft>
                <a:spcPts val="0"/>
              </a:spcAft>
              <a:buSzPts val="1900"/>
              <a:buNone/>
              <a:defRPr/>
            </a:lvl4pPr>
            <a:lvl5pPr lvl="4" rtl="0" algn="l">
              <a:lnSpc>
                <a:spcPct val="100000"/>
              </a:lnSpc>
              <a:spcBef>
                <a:spcPts val="0"/>
              </a:spcBef>
              <a:spcAft>
                <a:spcPts val="0"/>
              </a:spcAft>
              <a:buSzPts val="1900"/>
              <a:buNone/>
              <a:defRPr/>
            </a:lvl5pPr>
            <a:lvl6pPr lvl="5" rtl="0" algn="l">
              <a:lnSpc>
                <a:spcPct val="100000"/>
              </a:lnSpc>
              <a:spcBef>
                <a:spcPts val="0"/>
              </a:spcBef>
              <a:spcAft>
                <a:spcPts val="0"/>
              </a:spcAft>
              <a:buSzPts val="1900"/>
              <a:buNone/>
              <a:defRPr/>
            </a:lvl6pPr>
            <a:lvl7pPr lvl="6" rtl="0" algn="l">
              <a:lnSpc>
                <a:spcPct val="100000"/>
              </a:lnSpc>
              <a:spcBef>
                <a:spcPts val="0"/>
              </a:spcBef>
              <a:spcAft>
                <a:spcPts val="0"/>
              </a:spcAft>
              <a:buSzPts val="1900"/>
              <a:buNone/>
              <a:defRPr/>
            </a:lvl7pPr>
            <a:lvl8pPr lvl="7" rtl="0" algn="l">
              <a:lnSpc>
                <a:spcPct val="100000"/>
              </a:lnSpc>
              <a:spcBef>
                <a:spcPts val="0"/>
              </a:spcBef>
              <a:spcAft>
                <a:spcPts val="0"/>
              </a:spcAft>
              <a:buSzPts val="1900"/>
              <a:buNone/>
              <a:defRPr/>
            </a:lvl8pPr>
            <a:lvl9pPr lvl="8" rtl="0" algn="l">
              <a:lnSpc>
                <a:spcPct val="100000"/>
              </a:lnSpc>
              <a:spcBef>
                <a:spcPts val="0"/>
              </a:spcBef>
              <a:spcAft>
                <a:spcPts val="0"/>
              </a:spcAft>
              <a:buSzPts val="1900"/>
              <a:buNone/>
              <a:defRPr/>
            </a:lvl9pPr>
          </a:lstStyle>
          <a:p/>
        </p:txBody>
      </p:sp>
      <p:sp>
        <p:nvSpPr>
          <p:cNvPr id="538" name="Google Shape;538;p12"/>
          <p:cNvSpPr txBox="1"/>
          <p:nvPr>
            <p:ph idx="1" type="subTitle"/>
          </p:nvPr>
        </p:nvSpPr>
        <p:spPr>
          <a:xfrm>
            <a:off x="1507067" y="4050833"/>
            <a:ext cx="7766700" cy="1096800"/>
          </a:xfrm>
          <a:prstGeom prst="rect">
            <a:avLst/>
          </a:prstGeom>
          <a:noFill/>
          <a:ln>
            <a:noFill/>
          </a:ln>
        </p:spPr>
        <p:txBody>
          <a:bodyPr anchorCtr="0" anchor="t" bIns="60925" lIns="121900" spcFirstLastPara="1" rIns="121900" wrap="square" tIns="60925">
            <a:noAutofit/>
          </a:bodyPr>
          <a:lstStyle>
            <a:lvl1pPr lvl="0" rtl="0" algn="r">
              <a:lnSpc>
                <a:spcPct val="100000"/>
              </a:lnSpc>
              <a:spcBef>
                <a:spcPts val="1000"/>
              </a:spcBef>
              <a:spcAft>
                <a:spcPts val="0"/>
              </a:spcAft>
              <a:buSzPts val="1400"/>
              <a:buNone/>
              <a:defRPr>
                <a:solidFill>
                  <a:srgbClr val="7F7F7F"/>
                </a:solidFill>
              </a:defRPr>
            </a:lvl1pPr>
            <a:lvl2pPr lvl="1" rtl="0" algn="ctr">
              <a:lnSpc>
                <a:spcPct val="100000"/>
              </a:lnSpc>
              <a:spcBef>
                <a:spcPts val="1000"/>
              </a:spcBef>
              <a:spcAft>
                <a:spcPts val="0"/>
              </a:spcAft>
              <a:buSzPts val="1300"/>
              <a:buNone/>
              <a:defRPr>
                <a:solidFill>
                  <a:srgbClr val="888888"/>
                </a:solidFill>
              </a:defRPr>
            </a:lvl2pPr>
            <a:lvl3pPr lvl="2" rtl="0" algn="ctr">
              <a:lnSpc>
                <a:spcPct val="100000"/>
              </a:lnSpc>
              <a:spcBef>
                <a:spcPts val="1000"/>
              </a:spcBef>
              <a:spcAft>
                <a:spcPts val="0"/>
              </a:spcAft>
              <a:buSzPts val="1100"/>
              <a:buNone/>
              <a:defRPr>
                <a:solidFill>
                  <a:srgbClr val="888888"/>
                </a:solidFill>
              </a:defRPr>
            </a:lvl3pPr>
            <a:lvl4pPr lvl="3" rtl="0" algn="ctr">
              <a:lnSpc>
                <a:spcPct val="100000"/>
              </a:lnSpc>
              <a:spcBef>
                <a:spcPts val="1000"/>
              </a:spcBef>
              <a:spcAft>
                <a:spcPts val="0"/>
              </a:spcAft>
              <a:buSzPts val="1000"/>
              <a:buNone/>
              <a:defRPr>
                <a:solidFill>
                  <a:srgbClr val="888888"/>
                </a:solidFill>
              </a:defRPr>
            </a:lvl4pPr>
            <a:lvl5pPr lvl="4" rtl="0" algn="ctr">
              <a:lnSpc>
                <a:spcPct val="100000"/>
              </a:lnSpc>
              <a:spcBef>
                <a:spcPts val="1000"/>
              </a:spcBef>
              <a:spcAft>
                <a:spcPts val="0"/>
              </a:spcAft>
              <a:buSzPts val="1000"/>
              <a:buNone/>
              <a:defRPr>
                <a:solidFill>
                  <a:srgbClr val="888888"/>
                </a:solidFill>
              </a:defRPr>
            </a:lvl5pPr>
            <a:lvl6pPr lvl="5" rtl="0" algn="ctr">
              <a:lnSpc>
                <a:spcPct val="100000"/>
              </a:lnSpc>
              <a:spcBef>
                <a:spcPts val="1000"/>
              </a:spcBef>
              <a:spcAft>
                <a:spcPts val="0"/>
              </a:spcAft>
              <a:buSzPts val="1000"/>
              <a:buNone/>
              <a:defRPr>
                <a:solidFill>
                  <a:srgbClr val="888888"/>
                </a:solidFill>
              </a:defRPr>
            </a:lvl6pPr>
            <a:lvl7pPr lvl="6" rtl="0" algn="ctr">
              <a:lnSpc>
                <a:spcPct val="100000"/>
              </a:lnSpc>
              <a:spcBef>
                <a:spcPts val="1000"/>
              </a:spcBef>
              <a:spcAft>
                <a:spcPts val="0"/>
              </a:spcAft>
              <a:buSzPts val="1000"/>
              <a:buNone/>
              <a:defRPr>
                <a:solidFill>
                  <a:srgbClr val="888888"/>
                </a:solidFill>
              </a:defRPr>
            </a:lvl7pPr>
            <a:lvl8pPr lvl="7" rtl="0" algn="ctr">
              <a:lnSpc>
                <a:spcPct val="100000"/>
              </a:lnSpc>
              <a:spcBef>
                <a:spcPts val="1000"/>
              </a:spcBef>
              <a:spcAft>
                <a:spcPts val="0"/>
              </a:spcAft>
              <a:buSzPts val="1000"/>
              <a:buNone/>
              <a:defRPr>
                <a:solidFill>
                  <a:srgbClr val="888888"/>
                </a:solidFill>
              </a:defRPr>
            </a:lvl8pPr>
            <a:lvl9pPr lvl="8" rtl="0" algn="ctr">
              <a:lnSpc>
                <a:spcPct val="100000"/>
              </a:lnSpc>
              <a:spcBef>
                <a:spcPts val="1000"/>
              </a:spcBef>
              <a:spcAft>
                <a:spcPts val="0"/>
              </a:spcAft>
              <a:buSzPts val="1000"/>
              <a:buNone/>
              <a:defRPr>
                <a:solidFill>
                  <a:srgbClr val="888888"/>
                </a:solidFill>
              </a:defRPr>
            </a:lvl9pPr>
          </a:lstStyle>
          <a:p/>
        </p:txBody>
      </p:sp>
      <p:sp>
        <p:nvSpPr>
          <p:cNvPr id="539" name="Google Shape;539;p12"/>
          <p:cNvSpPr txBox="1"/>
          <p:nvPr>
            <p:ph idx="10" type="dt"/>
          </p:nvPr>
        </p:nvSpPr>
        <p:spPr>
          <a:xfrm>
            <a:off x="7205133" y="6041363"/>
            <a:ext cx="912000" cy="365100"/>
          </a:xfrm>
          <a:prstGeom prst="rect">
            <a:avLst/>
          </a:prstGeom>
          <a:noFill/>
          <a:ln>
            <a:noFill/>
          </a:ln>
        </p:spPr>
        <p:txBody>
          <a:bodyPr anchorCtr="0" anchor="ctr" bIns="60925" lIns="121900" spcFirstLastPara="1" rIns="121900" wrap="square" tIns="60925">
            <a:noAutofit/>
          </a:bodyPr>
          <a:lstStyle>
            <a:lvl1pPr lvl="0" rtl="0" algn="r">
              <a:lnSpc>
                <a:spcPct val="100000"/>
              </a:lnSpc>
              <a:spcBef>
                <a:spcPts val="0"/>
              </a:spcBef>
              <a:spcAft>
                <a:spcPts val="0"/>
              </a:spcAft>
              <a:buSzPts val="1900"/>
              <a:buNone/>
              <a:defRPr sz="1900"/>
            </a:lvl1pPr>
            <a:lvl2pPr lvl="1" rtl="0" algn="l">
              <a:lnSpc>
                <a:spcPct val="100000"/>
              </a:lnSpc>
              <a:spcBef>
                <a:spcPts val="0"/>
              </a:spcBef>
              <a:spcAft>
                <a:spcPts val="0"/>
              </a:spcAft>
              <a:buSzPts val="1900"/>
              <a:buNone/>
              <a:defRPr sz="1900"/>
            </a:lvl2pPr>
            <a:lvl3pPr lvl="2" rtl="0" algn="l">
              <a:lnSpc>
                <a:spcPct val="100000"/>
              </a:lnSpc>
              <a:spcBef>
                <a:spcPts val="0"/>
              </a:spcBef>
              <a:spcAft>
                <a:spcPts val="0"/>
              </a:spcAft>
              <a:buSzPts val="1900"/>
              <a:buNone/>
              <a:defRPr sz="1900"/>
            </a:lvl3pPr>
            <a:lvl4pPr lvl="3" rtl="0" algn="l">
              <a:lnSpc>
                <a:spcPct val="100000"/>
              </a:lnSpc>
              <a:spcBef>
                <a:spcPts val="0"/>
              </a:spcBef>
              <a:spcAft>
                <a:spcPts val="0"/>
              </a:spcAft>
              <a:buSzPts val="1900"/>
              <a:buNone/>
              <a:defRPr sz="1900"/>
            </a:lvl4pPr>
            <a:lvl5pPr lvl="4" rtl="0" algn="l">
              <a:lnSpc>
                <a:spcPct val="100000"/>
              </a:lnSpc>
              <a:spcBef>
                <a:spcPts val="0"/>
              </a:spcBef>
              <a:spcAft>
                <a:spcPts val="0"/>
              </a:spcAft>
              <a:buSzPts val="1900"/>
              <a:buNone/>
              <a:defRPr sz="1900"/>
            </a:lvl5pPr>
            <a:lvl6pPr lvl="5" rtl="0" algn="l">
              <a:lnSpc>
                <a:spcPct val="100000"/>
              </a:lnSpc>
              <a:spcBef>
                <a:spcPts val="0"/>
              </a:spcBef>
              <a:spcAft>
                <a:spcPts val="0"/>
              </a:spcAft>
              <a:buSzPts val="1900"/>
              <a:buNone/>
              <a:defRPr sz="1900"/>
            </a:lvl6pPr>
            <a:lvl7pPr lvl="6" rtl="0" algn="l">
              <a:lnSpc>
                <a:spcPct val="100000"/>
              </a:lnSpc>
              <a:spcBef>
                <a:spcPts val="0"/>
              </a:spcBef>
              <a:spcAft>
                <a:spcPts val="0"/>
              </a:spcAft>
              <a:buSzPts val="1900"/>
              <a:buNone/>
              <a:defRPr sz="1900"/>
            </a:lvl7pPr>
            <a:lvl8pPr lvl="7" rtl="0" algn="l">
              <a:lnSpc>
                <a:spcPct val="100000"/>
              </a:lnSpc>
              <a:spcBef>
                <a:spcPts val="0"/>
              </a:spcBef>
              <a:spcAft>
                <a:spcPts val="0"/>
              </a:spcAft>
              <a:buSzPts val="1900"/>
              <a:buNone/>
              <a:defRPr sz="1900"/>
            </a:lvl8pPr>
            <a:lvl9pPr lvl="8" rtl="0" algn="l">
              <a:lnSpc>
                <a:spcPct val="100000"/>
              </a:lnSpc>
              <a:spcBef>
                <a:spcPts val="0"/>
              </a:spcBef>
              <a:spcAft>
                <a:spcPts val="0"/>
              </a:spcAft>
              <a:buSzPts val="1900"/>
              <a:buNone/>
              <a:defRPr sz="1900"/>
            </a:lvl9pPr>
          </a:lstStyle>
          <a:p/>
        </p:txBody>
      </p:sp>
      <p:sp>
        <p:nvSpPr>
          <p:cNvPr id="540" name="Google Shape;540;p12"/>
          <p:cNvSpPr txBox="1"/>
          <p:nvPr>
            <p:ph idx="11" type="ftr"/>
          </p:nvPr>
        </p:nvSpPr>
        <p:spPr>
          <a:xfrm>
            <a:off x="677335" y="6041363"/>
            <a:ext cx="6297600" cy="365100"/>
          </a:xfrm>
          <a:prstGeom prst="rect">
            <a:avLst/>
          </a:prstGeom>
          <a:noFill/>
          <a:ln>
            <a:noFill/>
          </a:ln>
        </p:spPr>
        <p:txBody>
          <a:bodyPr anchorCtr="0" anchor="ctr" bIns="60925" lIns="121900" spcFirstLastPara="1" rIns="121900" wrap="square" tIns="60925">
            <a:noAutofit/>
          </a:bodyPr>
          <a:lstStyle>
            <a:lvl1pPr lvl="0" rtl="0" algn="l">
              <a:lnSpc>
                <a:spcPct val="100000"/>
              </a:lnSpc>
              <a:spcBef>
                <a:spcPts val="0"/>
              </a:spcBef>
              <a:spcAft>
                <a:spcPts val="0"/>
              </a:spcAft>
              <a:buSzPts val="1900"/>
              <a:buNone/>
              <a:defRPr sz="1900"/>
            </a:lvl1pPr>
            <a:lvl2pPr lvl="1" rtl="0" algn="l">
              <a:lnSpc>
                <a:spcPct val="100000"/>
              </a:lnSpc>
              <a:spcBef>
                <a:spcPts val="0"/>
              </a:spcBef>
              <a:spcAft>
                <a:spcPts val="0"/>
              </a:spcAft>
              <a:buSzPts val="1900"/>
              <a:buNone/>
              <a:defRPr sz="1900"/>
            </a:lvl2pPr>
            <a:lvl3pPr lvl="2" rtl="0" algn="l">
              <a:lnSpc>
                <a:spcPct val="100000"/>
              </a:lnSpc>
              <a:spcBef>
                <a:spcPts val="0"/>
              </a:spcBef>
              <a:spcAft>
                <a:spcPts val="0"/>
              </a:spcAft>
              <a:buSzPts val="1900"/>
              <a:buNone/>
              <a:defRPr sz="1900"/>
            </a:lvl3pPr>
            <a:lvl4pPr lvl="3" rtl="0" algn="l">
              <a:lnSpc>
                <a:spcPct val="100000"/>
              </a:lnSpc>
              <a:spcBef>
                <a:spcPts val="0"/>
              </a:spcBef>
              <a:spcAft>
                <a:spcPts val="0"/>
              </a:spcAft>
              <a:buSzPts val="1900"/>
              <a:buNone/>
              <a:defRPr sz="1900"/>
            </a:lvl4pPr>
            <a:lvl5pPr lvl="4" rtl="0" algn="l">
              <a:lnSpc>
                <a:spcPct val="100000"/>
              </a:lnSpc>
              <a:spcBef>
                <a:spcPts val="0"/>
              </a:spcBef>
              <a:spcAft>
                <a:spcPts val="0"/>
              </a:spcAft>
              <a:buSzPts val="1900"/>
              <a:buNone/>
              <a:defRPr sz="1900"/>
            </a:lvl5pPr>
            <a:lvl6pPr lvl="5" rtl="0" algn="l">
              <a:lnSpc>
                <a:spcPct val="100000"/>
              </a:lnSpc>
              <a:spcBef>
                <a:spcPts val="0"/>
              </a:spcBef>
              <a:spcAft>
                <a:spcPts val="0"/>
              </a:spcAft>
              <a:buSzPts val="1900"/>
              <a:buNone/>
              <a:defRPr sz="1900"/>
            </a:lvl6pPr>
            <a:lvl7pPr lvl="6" rtl="0" algn="l">
              <a:lnSpc>
                <a:spcPct val="100000"/>
              </a:lnSpc>
              <a:spcBef>
                <a:spcPts val="0"/>
              </a:spcBef>
              <a:spcAft>
                <a:spcPts val="0"/>
              </a:spcAft>
              <a:buSzPts val="1900"/>
              <a:buNone/>
              <a:defRPr sz="1900"/>
            </a:lvl7pPr>
            <a:lvl8pPr lvl="7" rtl="0" algn="l">
              <a:lnSpc>
                <a:spcPct val="100000"/>
              </a:lnSpc>
              <a:spcBef>
                <a:spcPts val="0"/>
              </a:spcBef>
              <a:spcAft>
                <a:spcPts val="0"/>
              </a:spcAft>
              <a:buSzPts val="1900"/>
              <a:buNone/>
              <a:defRPr sz="1900"/>
            </a:lvl8pPr>
            <a:lvl9pPr lvl="8" rtl="0" algn="l">
              <a:lnSpc>
                <a:spcPct val="100000"/>
              </a:lnSpc>
              <a:spcBef>
                <a:spcPts val="0"/>
              </a:spcBef>
              <a:spcAft>
                <a:spcPts val="0"/>
              </a:spcAft>
              <a:buSzPts val="1900"/>
              <a:buNone/>
              <a:defRPr sz="1900"/>
            </a:lvl9pPr>
          </a:lstStyle>
          <a:p/>
        </p:txBody>
      </p:sp>
      <p:sp>
        <p:nvSpPr>
          <p:cNvPr id="541" name="Google Shape;541;p12"/>
          <p:cNvSpPr txBox="1"/>
          <p:nvPr>
            <p:ph idx="12" type="sldNum"/>
          </p:nvPr>
        </p:nvSpPr>
        <p:spPr>
          <a:xfrm>
            <a:off x="8590664" y="6041363"/>
            <a:ext cx="683100" cy="365100"/>
          </a:xfrm>
          <a:prstGeom prst="rect">
            <a:avLst/>
          </a:prstGeom>
          <a:noFill/>
          <a:ln>
            <a:noFill/>
          </a:ln>
        </p:spPr>
        <p:txBody>
          <a:bodyPr anchorCtr="0" anchor="ctr" bIns="60925" lIns="121900" spcFirstLastPara="1" rIns="121900" wrap="square" tIns="60925">
            <a:noAutofit/>
          </a:bodyPr>
          <a:lstStyle>
            <a:lvl1pPr indent="0" lvl="0" marL="0" marR="0" rtl="0" algn="r">
              <a:lnSpc>
                <a:spcPct val="100000"/>
              </a:lnSpc>
              <a:spcBef>
                <a:spcPts val="0"/>
              </a:spcBef>
              <a:spcAft>
                <a:spcPts val="0"/>
              </a:spcAft>
              <a:buClr>
                <a:schemeClr val="accent1"/>
              </a:buClr>
              <a:buSzPts val="800"/>
              <a:buFont typeface="Trebuchet MS"/>
              <a:buNone/>
              <a:defRPr b="0" i="0" sz="900" u="none" cap="none" strike="noStrike">
                <a:solidFill>
                  <a:schemeClr val="accent1"/>
                </a:solidFill>
                <a:latin typeface="Trebuchet MS"/>
                <a:ea typeface="Trebuchet MS"/>
                <a:cs typeface="Trebuchet MS"/>
                <a:sym typeface="Trebuchet MS"/>
              </a:defRPr>
            </a:lvl1pPr>
            <a:lvl2pPr indent="0" lvl="1" marL="0" marR="0" rtl="0" algn="r">
              <a:lnSpc>
                <a:spcPct val="100000"/>
              </a:lnSpc>
              <a:spcBef>
                <a:spcPts val="0"/>
              </a:spcBef>
              <a:spcAft>
                <a:spcPts val="0"/>
              </a:spcAft>
              <a:buClr>
                <a:schemeClr val="accent1"/>
              </a:buClr>
              <a:buSzPts val="800"/>
              <a:buFont typeface="Trebuchet MS"/>
              <a:buNone/>
              <a:defRPr b="0" i="0" sz="900" u="none" cap="none" strike="noStrike">
                <a:solidFill>
                  <a:schemeClr val="accent1"/>
                </a:solidFill>
                <a:latin typeface="Trebuchet MS"/>
                <a:ea typeface="Trebuchet MS"/>
                <a:cs typeface="Trebuchet MS"/>
                <a:sym typeface="Trebuchet MS"/>
              </a:defRPr>
            </a:lvl2pPr>
            <a:lvl3pPr indent="0" lvl="2" marL="0" marR="0" rtl="0" algn="r">
              <a:lnSpc>
                <a:spcPct val="100000"/>
              </a:lnSpc>
              <a:spcBef>
                <a:spcPts val="0"/>
              </a:spcBef>
              <a:spcAft>
                <a:spcPts val="0"/>
              </a:spcAft>
              <a:buClr>
                <a:schemeClr val="accent1"/>
              </a:buClr>
              <a:buSzPts val="800"/>
              <a:buFont typeface="Trebuchet MS"/>
              <a:buNone/>
              <a:defRPr b="0" i="0" sz="900" u="none" cap="none" strike="noStrike">
                <a:solidFill>
                  <a:schemeClr val="accent1"/>
                </a:solidFill>
                <a:latin typeface="Trebuchet MS"/>
                <a:ea typeface="Trebuchet MS"/>
                <a:cs typeface="Trebuchet MS"/>
                <a:sym typeface="Trebuchet MS"/>
              </a:defRPr>
            </a:lvl3pPr>
            <a:lvl4pPr indent="0" lvl="3" marL="0" marR="0" rtl="0" algn="r">
              <a:lnSpc>
                <a:spcPct val="100000"/>
              </a:lnSpc>
              <a:spcBef>
                <a:spcPts val="0"/>
              </a:spcBef>
              <a:spcAft>
                <a:spcPts val="0"/>
              </a:spcAft>
              <a:buClr>
                <a:schemeClr val="accent1"/>
              </a:buClr>
              <a:buSzPts val="800"/>
              <a:buFont typeface="Trebuchet MS"/>
              <a:buNone/>
              <a:defRPr b="0" i="0" sz="900" u="none" cap="none" strike="noStrike">
                <a:solidFill>
                  <a:schemeClr val="accent1"/>
                </a:solidFill>
                <a:latin typeface="Trebuchet MS"/>
                <a:ea typeface="Trebuchet MS"/>
                <a:cs typeface="Trebuchet MS"/>
                <a:sym typeface="Trebuchet MS"/>
              </a:defRPr>
            </a:lvl4pPr>
            <a:lvl5pPr indent="0" lvl="4" marL="0" marR="0" rtl="0" algn="r">
              <a:lnSpc>
                <a:spcPct val="100000"/>
              </a:lnSpc>
              <a:spcBef>
                <a:spcPts val="0"/>
              </a:spcBef>
              <a:spcAft>
                <a:spcPts val="0"/>
              </a:spcAft>
              <a:buClr>
                <a:schemeClr val="accent1"/>
              </a:buClr>
              <a:buSzPts val="800"/>
              <a:buFont typeface="Trebuchet MS"/>
              <a:buNone/>
              <a:defRPr b="0" i="0" sz="900" u="none" cap="none" strike="noStrike">
                <a:solidFill>
                  <a:schemeClr val="accent1"/>
                </a:solidFill>
                <a:latin typeface="Trebuchet MS"/>
                <a:ea typeface="Trebuchet MS"/>
                <a:cs typeface="Trebuchet MS"/>
                <a:sym typeface="Trebuchet MS"/>
              </a:defRPr>
            </a:lvl5pPr>
            <a:lvl6pPr indent="0" lvl="5" marL="0" marR="0" rtl="0" algn="r">
              <a:lnSpc>
                <a:spcPct val="100000"/>
              </a:lnSpc>
              <a:spcBef>
                <a:spcPts val="0"/>
              </a:spcBef>
              <a:spcAft>
                <a:spcPts val="0"/>
              </a:spcAft>
              <a:buClr>
                <a:schemeClr val="accent1"/>
              </a:buClr>
              <a:buSzPts val="800"/>
              <a:buFont typeface="Trebuchet MS"/>
              <a:buNone/>
              <a:defRPr b="0" i="0" sz="900" u="none" cap="none" strike="noStrike">
                <a:solidFill>
                  <a:schemeClr val="accent1"/>
                </a:solidFill>
                <a:latin typeface="Trebuchet MS"/>
                <a:ea typeface="Trebuchet MS"/>
                <a:cs typeface="Trebuchet MS"/>
                <a:sym typeface="Trebuchet MS"/>
              </a:defRPr>
            </a:lvl6pPr>
            <a:lvl7pPr indent="0" lvl="6" marL="0" marR="0" rtl="0" algn="r">
              <a:lnSpc>
                <a:spcPct val="100000"/>
              </a:lnSpc>
              <a:spcBef>
                <a:spcPts val="0"/>
              </a:spcBef>
              <a:spcAft>
                <a:spcPts val="0"/>
              </a:spcAft>
              <a:buClr>
                <a:schemeClr val="accent1"/>
              </a:buClr>
              <a:buSzPts val="800"/>
              <a:buFont typeface="Trebuchet MS"/>
              <a:buNone/>
              <a:defRPr b="0" i="0" sz="900" u="none" cap="none" strike="noStrike">
                <a:solidFill>
                  <a:schemeClr val="accent1"/>
                </a:solidFill>
                <a:latin typeface="Trebuchet MS"/>
                <a:ea typeface="Trebuchet MS"/>
                <a:cs typeface="Trebuchet MS"/>
                <a:sym typeface="Trebuchet MS"/>
              </a:defRPr>
            </a:lvl7pPr>
            <a:lvl8pPr indent="0" lvl="7" marL="0" marR="0" rtl="0" algn="r">
              <a:lnSpc>
                <a:spcPct val="100000"/>
              </a:lnSpc>
              <a:spcBef>
                <a:spcPts val="0"/>
              </a:spcBef>
              <a:spcAft>
                <a:spcPts val="0"/>
              </a:spcAft>
              <a:buClr>
                <a:schemeClr val="accent1"/>
              </a:buClr>
              <a:buSzPts val="800"/>
              <a:buFont typeface="Trebuchet MS"/>
              <a:buNone/>
              <a:defRPr b="0" i="0" sz="900" u="none" cap="none" strike="noStrike">
                <a:solidFill>
                  <a:schemeClr val="accent1"/>
                </a:solidFill>
                <a:latin typeface="Trebuchet MS"/>
                <a:ea typeface="Trebuchet MS"/>
                <a:cs typeface="Trebuchet MS"/>
                <a:sym typeface="Trebuchet MS"/>
              </a:defRPr>
            </a:lvl8pPr>
            <a:lvl9pPr indent="0" lvl="8" marL="0" marR="0" rtl="0" algn="r">
              <a:lnSpc>
                <a:spcPct val="100000"/>
              </a:lnSpc>
              <a:spcBef>
                <a:spcPts val="0"/>
              </a:spcBef>
              <a:spcAft>
                <a:spcPts val="0"/>
              </a:spcAft>
              <a:buClr>
                <a:schemeClr val="accent1"/>
              </a:buClr>
              <a:buSzPts val="800"/>
              <a:buFont typeface="Trebuchet MS"/>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 column text">
    <p:spTree>
      <p:nvGrpSpPr>
        <p:cNvPr id="542" name="Shape 542"/>
        <p:cNvGrpSpPr/>
        <p:nvPr/>
      </p:nvGrpSpPr>
      <p:grpSpPr>
        <a:xfrm>
          <a:off x="0" y="0"/>
          <a:ext cx="0" cy="0"/>
          <a:chOff x="0" y="0"/>
          <a:chExt cx="0" cy="0"/>
        </a:xfrm>
      </p:grpSpPr>
      <p:sp>
        <p:nvSpPr>
          <p:cNvPr id="543" name="Google Shape;543;p13"/>
          <p:cNvSpPr txBox="1"/>
          <p:nvPr>
            <p:ph type="title"/>
          </p:nvPr>
        </p:nvSpPr>
        <p:spPr>
          <a:xfrm>
            <a:off x="415600" y="740800"/>
            <a:ext cx="3744000" cy="1007700"/>
          </a:xfrm>
          <a:prstGeom prst="rect">
            <a:avLst/>
          </a:prstGeom>
          <a:noFill/>
          <a:ln>
            <a:noFill/>
          </a:ln>
        </p:spPr>
        <p:txBody>
          <a:bodyPr anchorCtr="0" anchor="b" bIns="121900" lIns="121900" spcFirstLastPara="1" rIns="121900" wrap="square" tIns="121900">
            <a:noAutofit/>
          </a:bodyPr>
          <a:lstStyle>
            <a:lvl1pPr lvl="0" rtl="0" algn="l">
              <a:lnSpc>
                <a:spcPct val="100000"/>
              </a:lnSpc>
              <a:spcBef>
                <a:spcPts val="0"/>
              </a:spcBef>
              <a:spcAft>
                <a:spcPts val="0"/>
              </a:spcAft>
              <a:buClr>
                <a:schemeClr val="accent1"/>
              </a:buClr>
              <a:buSzPts val="4000"/>
              <a:buFont typeface="Trebuchet MS"/>
              <a:buNone/>
              <a:defRPr sz="4000"/>
            </a:lvl1pPr>
            <a:lvl2pPr lvl="1" rtl="0" algn="l">
              <a:lnSpc>
                <a:spcPct val="100000"/>
              </a:lnSpc>
              <a:spcBef>
                <a:spcPts val="0"/>
              </a:spcBef>
              <a:spcAft>
                <a:spcPts val="0"/>
              </a:spcAft>
              <a:buClr>
                <a:schemeClr val="dk2"/>
              </a:buClr>
              <a:buSzPts val="4000"/>
              <a:buNone/>
              <a:defRPr sz="4000"/>
            </a:lvl2pPr>
            <a:lvl3pPr lvl="2" rtl="0" algn="l">
              <a:lnSpc>
                <a:spcPct val="100000"/>
              </a:lnSpc>
              <a:spcBef>
                <a:spcPts val="0"/>
              </a:spcBef>
              <a:spcAft>
                <a:spcPts val="0"/>
              </a:spcAft>
              <a:buClr>
                <a:schemeClr val="dk2"/>
              </a:buClr>
              <a:buSzPts val="4000"/>
              <a:buNone/>
              <a:defRPr sz="4000"/>
            </a:lvl3pPr>
            <a:lvl4pPr lvl="3" rtl="0" algn="l">
              <a:lnSpc>
                <a:spcPct val="100000"/>
              </a:lnSpc>
              <a:spcBef>
                <a:spcPts val="0"/>
              </a:spcBef>
              <a:spcAft>
                <a:spcPts val="0"/>
              </a:spcAft>
              <a:buClr>
                <a:schemeClr val="dk2"/>
              </a:buClr>
              <a:buSzPts val="4000"/>
              <a:buNone/>
              <a:defRPr sz="4000"/>
            </a:lvl4pPr>
            <a:lvl5pPr lvl="4" rtl="0" algn="l">
              <a:lnSpc>
                <a:spcPct val="100000"/>
              </a:lnSpc>
              <a:spcBef>
                <a:spcPts val="0"/>
              </a:spcBef>
              <a:spcAft>
                <a:spcPts val="0"/>
              </a:spcAft>
              <a:buClr>
                <a:schemeClr val="dk2"/>
              </a:buClr>
              <a:buSzPts val="4000"/>
              <a:buNone/>
              <a:defRPr sz="4000"/>
            </a:lvl5pPr>
            <a:lvl6pPr lvl="5" rtl="0" algn="l">
              <a:lnSpc>
                <a:spcPct val="100000"/>
              </a:lnSpc>
              <a:spcBef>
                <a:spcPts val="0"/>
              </a:spcBef>
              <a:spcAft>
                <a:spcPts val="0"/>
              </a:spcAft>
              <a:buClr>
                <a:schemeClr val="dk2"/>
              </a:buClr>
              <a:buSzPts val="4000"/>
              <a:buNone/>
              <a:defRPr sz="4000"/>
            </a:lvl6pPr>
            <a:lvl7pPr lvl="6" rtl="0" algn="l">
              <a:lnSpc>
                <a:spcPct val="100000"/>
              </a:lnSpc>
              <a:spcBef>
                <a:spcPts val="0"/>
              </a:spcBef>
              <a:spcAft>
                <a:spcPts val="0"/>
              </a:spcAft>
              <a:buClr>
                <a:schemeClr val="dk2"/>
              </a:buClr>
              <a:buSzPts val="4000"/>
              <a:buNone/>
              <a:defRPr sz="4000"/>
            </a:lvl7pPr>
            <a:lvl8pPr lvl="7" rtl="0" algn="l">
              <a:lnSpc>
                <a:spcPct val="100000"/>
              </a:lnSpc>
              <a:spcBef>
                <a:spcPts val="0"/>
              </a:spcBef>
              <a:spcAft>
                <a:spcPts val="0"/>
              </a:spcAft>
              <a:buClr>
                <a:schemeClr val="dk2"/>
              </a:buClr>
              <a:buSzPts val="4000"/>
              <a:buNone/>
              <a:defRPr sz="4000"/>
            </a:lvl8pPr>
            <a:lvl9pPr lvl="8" rtl="0" algn="l">
              <a:lnSpc>
                <a:spcPct val="100000"/>
              </a:lnSpc>
              <a:spcBef>
                <a:spcPts val="0"/>
              </a:spcBef>
              <a:spcAft>
                <a:spcPts val="0"/>
              </a:spcAft>
              <a:buClr>
                <a:schemeClr val="dk2"/>
              </a:buClr>
              <a:buSzPts val="4000"/>
              <a:buNone/>
              <a:defRPr sz="4000"/>
            </a:lvl9pPr>
          </a:lstStyle>
          <a:p/>
        </p:txBody>
      </p:sp>
      <p:sp>
        <p:nvSpPr>
          <p:cNvPr id="544" name="Google Shape;544;p13"/>
          <p:cNvSpPr txBox="1"/>
          <p:nvPr>
            <p:ph idx="1" type="body"/>
          </p:nvPr>
        </p:nvSpPr>
        <p:spPr>
          <a:xfrm>
            <a:off x="415600" y="1865867"/>
            <a:ext cx="3744000" cy="3713100"/>
          </a:xfrm>
          <a:prstGeom prst="rect">
            <a:avLst/>
          </a:prstGeom>
          <a:noFill/>
          <a:ln>
            <a:noFill/>
          </a:ln>
        </p:spPr>
        <p:txBody>
          <a:bodyPr anchorCtr="0" anchor="t" bIns="121900" lIns="121900" spcFirstLastPara="1" rIns="121900" wrap="square" tIns="121900">
            <a:noAutofit/>
          </a:bodyPr>
          <a:lstStyle>
            <a:lvl1pPr indent="-330200" lvl="0" marL="457200" rtl="0" algn="l">
              <a:lnSpc>
                <a:spcPct val="100000"/>
              </a:lnSpc>
              <a:spcBef>
                <a:spcPts val="0"/>
              </a:spcBef>
              <a:spcAft>
                <a:spcPts val="0"/>
              </a:spcAft>
              <a:buSzPts val="1600"/>
              <a:buChar char="●"/>
              <a:defRPr sz="1600"/>
            </a:lvl1pPr>
            <a:lvl2pPr indent="-330200" lvl="1" marL="914400" rtl="0" algn="l">
              <a:lnSpc>
                <a:spcPct val="100000"/>
              </a:lnSpc>
              <a:spcBef>
                <a:spcPts val="2100"/>
              </a:spcBef>
              <a:spcAft>
                <a:spcPts val="0"/>
              </a:spcAft>
              <a:buSzPts val="1600"/>
              <a:buChar char="○"/>
              <a:defRPr sz="1600"/>
            </a:lvl2pPr>
            <a:lvl3pPr indent="-330200" lvl="2" marL="1371600" rtl="0" algn="l">
              <a:lnSpc>
                <a:spcPct val="100000"/>
              </a:lnSpc>
              <a:spcBef>
                <a:spcPts val="2100"/>
              </a:spcBef>
              <a:spcAft>
                <a:spcPts val="0"/>
              </a:spcAft>
              <a:buSzPts val="1600"/>
              <a:buChar char="■"/>
              <a:defRPr sz="1600"/>
            </a:lvl3pPr>
            <a:lvl4pPr indent="-330200" lvl="3" marL="1828800" rtl="0" algn="l">
              <a:lnSpc>
                <a:spcPct val="100000"/>
              </a:lnSpc>
              <a:spcBef>
                <a:spcPts val="2100"/>
              </a:spcBef>
              <a:spcAft>
                <a:spcPts val="0"/>
              </a:spcAft>
              <a:buSzPts val="1600"/>
              <a:buChar char="●"/>
              <a:defRPr sz="1600"/>
            </a:lvl4pPr>
            <a:lvl5pPr indent="-330200" lvl="4" marL="2286000" rtl="0" algn="l">
              <a:lnSpc>
                <a:spcPct val="100000"/>
              </a:lnSpc>
              <a:spcBef>
                <a:spcPts val="2100"/>
              </a:spcBef>
              <a:spcAft>
                <a:spcPts val="0"/>
              </a:spcAft>
              <a:buSzPts val="1600"/>
              <a:buChar char="○"/>
              <a:defRPr sz="1600"/>
            </a:lvl5pPr>
            <a:lvl6pPr indent="-330200" lvl="5" marL="2743200" rtl="0" algn="l">
              <a:lnSpc>
                <a:spcPct val="100000"/>
              </a:lnSpc>
              <a:spcBef>
                <a:spcPts val="2100"/>
              </a:spcBef>
              <a:spcAft>
                <a:spcPts val="0"/>
              </a:spcAft>
              <a:buSzPts val="1600"/>
              <a:buChar char="■"/>
              <a:defRPr sz="1600"/>
            </a:lvl6pPr>
            <a:lvl7pPr indent="-330200" lvl="6" marL="3200400" rtl="0" algn="l">
              <a:lnSpc>
                <a:spcPct val="100000"/>
              </a:lnSpc>
              <a:spcBef>
                <a:spcPts val="2100"/>
              </a:spcBef>
              <a:spcAft>
                <a:spcPts val="0"/>
              </a:spcAft>
              <a:buSzPts val="1600"/>
              <a:buChar char="●"/>
              <a:defRPr sz="1600"/>
            </a:lvl7pPr>
            <a:lvl8pPr indent="-330200" lvl="7" marL="3657600" rtl="0" algn="l">
              <a:lnSpc>
                <a:spcPct val="100000"/>
              </a:lnSpc>
              <a:spcBef>
                <a:spcPts val="2100"/>
              </a:spcBef>
              <a:spcAft>
                <a:spcPts val="0"/>
              </a:spcAft>
              <a:buSzPts val="1600"/>
              <a:buChar char="○"/>
              <a:defRPr sz="1600"/>
            </a:lvl8pPr>
            <a:lvl9pPr indent="-330200" lvl="8" marL="4114800" rtl="0" algn="l">
              <a:lnSpc>
                <a:spcPct val="100000"/>
              </a:lnSpc>
              <a:spcBef>
                <a:spcPts val="2100"/>
              </a:spcBef>
              <a:spcAft>
                <a:spcPts val="2100"/>
              </a:spcAft>
              <a:buSzPts val="1600"/>
              <a:buChar char="■"/>
              <a:defRPr sz="1600"/>
            </a:lvl9pPr>
          </a:lstStyle>
          <a:p/>
        </p:txBody>
      </p:sp>
      <p:sp>
        <p:nvSpPr>
          <p:cNvPr id="545" name="Google Shape;545;p13"/>
          <p:cNvSpPr txBox="1"/>
          <p:nvPr>
            <p:ph idx="12" type="sldNum"/>
          </p:nvPr>
        </p:nvSpPr>
        <p:spPr>
          <a:xfrm>
            <a:off x="11296610" y="6217623"/>
            <a:ext cx="731700" cy="524700"/>
          </a:xfrm>
          <a:prstGeom prst="rect">
            <a:avLst/>
          </a:prstGeom>
          <a:noFill/>
          <a:ln>
            <a:noFill/>
          </a:ln>
        </p:spPr>
        <p:txBody>
          <a:bodyPr anchorCtr="0" anchor="ctr" bIns="121900" lIns="121900" spcFirstLastPara="1" rIns="121900" wrap="square" tIns="121900">
            <a:noAutofit/>
          </a:bodyPr>
          <a:lstStyle>
            <a:lvl1pPr indent="0" lvl="0" marL="0" marR="0" rtl="0" algn="r">
              <a:lnSpc>
                <a:spcPct val="100000"/>
              </a:lnSpc>
              <a:spcBef>
                <a:spcPts val="0"/>
              </a:spcBef>
              <a:spcAft>
                <a:spcPts val="0"/>
              </a:spcAft>
              <a:buClr>
                <a:schemeClr val="accent1"/>
              </a:buClr>
              <a:buSzPts val="900"/>
              <a:buFont typeface="Trebuchet MS"/>
              <a:buNone/>
              <a:defRPr b="0" i="0" sz="900" u="none" cap="none" strike="noStrike">
                <a:solidFill>
                  <a:schemeClr val="accent1"/>
                </a:solidFill>
                <a:latin typeface="Trebuchet MS"/>
                <a:ea typeface="Trebuchet MS"/>
                <a:cs typeface="Trebuchet MS"/>
                <a:sym typeface="Trebuchet MS"/>
              </a:defRPr>
            </a:lvl1pPr>
            <a:lvl2pPr indent="0" lvl="1" marL="0" marR="0" rtl="0" algn="r">
              <a:lnSpc>
                <a:spcPct val="100000"/>
              </a:lnSpc>
              <a:spcBef>
                <a:spcPts val="0"/>
              </a:spcBef>
              <a:spcAft>
                <a:spcPts val="0"/>
              </a:spcAft>
              <a:buClr>
                <a:schemeClr val="accent1"/>
              </a:buClr>
              <a:buSzPts val="900"/>
              <a:buFont typeface="Trebuchet MS"/>
              <a:buNone/>
              <a:defRPr b="0" i="0" sz="900" u="none" cap="none" strike="noStrike">
                <a:solidFill>
                  <a:schemeClr val="accent1"/>
                </a:solidFill>
                <a:latin typeface="Trebuchet MS"/>
                <a:ea typeface="Trebuchet MS"/>
                <a:cs typeface="Trebuchet MS"/>
                <a:sym typeface="Trebuchet MS"/>
              </a:defRPr>
            </a:lvl2pPr>
            <a:lvl3pPr indent="0" lvl="2" marL="0" marR="0" rtl="0" algn="r">
              <a:lnSpc>
                <a:spcPct val="100000"/>
              </a:lnSpc>
              <a:spcBef>
                <a:spcPts val="0"/>
              </a:spcBef>
              <a:spcAft>
                <a:spcPts val="0"/>
              </a:spcAft>
              <a:buClr>
                <a:schemeClr val="accent1"/>
              </a:buClr>
              <a:buSzPts val="900"/>
              <a:buFont typeface="Trebuchet MS"/>
              <a:buNone/>
              <a:defRPr b="0" i="0" sz="900" u="none" cap="none" strike="noStrike">
                <a:solidFill>
                  <a:schemeClr val="accent1"/>
                </a:solidFill>
                <a:latin typeface="Trebuchet MS"/>
                <a:ea typeface="Trebuchet MS"/>
                <a:cs typeface="Trebuchet MS"/>
                <a:sym typeface="Trebuchet MS"/>
              </a:defRPr>
            </a:lvl3pPr>
            <a:lvl4pPr indent="0" lvl="3" marL="0" marR="0" rtl="0" algn="r">
              <a:lnSpc>
                <a:spcPct val="100000"/>
              </a:lnSpc>
              <a:spcBef>
                <a:spcPts val="0"/>
              </a:spcBef>
              <a:spcAft>
                <a:spcPts val="0"/>
              </a:spcAft>
              <a:buClr>
                <a:schemeClr val="accent1"/>
              </a:buClr>
              <a:buSzPts val="900"/>
              <a:buFont typeface="Trebuchet MS"/>
              <a:buNone/>
              <a:defRPr b="0" i="0" sz="900" u="none" cap="none" strike="noStrike">
                <a:solidFill>
                  <a:schemeClr val="accent1"/>
                </a:solidFill>
                <a:latin typeface="Trebuchet MS"/>
                <a:ea typeface="Trebuchet MS"/>
                <a:cs typeface="Trebuchet MS"/>
                <a:sym typeface="Trebuchet MS"/>
              </a:defRPr>
            </a:lvl4pPr>
            <a:lvl5pPr indent="0" lvl="4" marL="0" marR="0" rtl="0" algn="r">
              <a:lnSpc>
                <a:spcPct val="100000"/>
              </a:lnSpc>
              <a:spcBef>
                <a:spcPts val="0"/>
              </a:spcBef>
              <a:spcAft>
                <a:spcPts val="0"/>
              </a:spcAft>
              <a:buClr>
                <a:schemeClr val="accent1"/>
              </a:buClr>
              <a:buSzPts val="900"/>
              <a:buFont typeface="Trebuchet MS"/>
              <a:buNone/>
              <a:defRPr b="0" i="0" sz="900" u="none" cap="none" strike="noStrike">
                <a:solidFill>
                  <a:schemeClr val="accent1"/>
                </a:solidFill>
                <a:latin typeface="Trebuchet MS"/>
                <a:ea typeface="Trebuchet MS"/>
                <a:cs typeface="Trebuchet MS"/>
                <a:sym typeface="Trebuchet MS"/>
              </a:defRPr>
            </a:lvl5pPr>
            <a:lvl6pPr indent="0" lvl="5" marL="0" marR="0" rtl="0" algn="r">
              <a:lnSpc>
                <a:spcPct val="100000"/>
              </a:lnSpc>
              <a:spcBef>
                <a:spcPts val="0"/>
              </a:spcBef>
              <a:spcAft>
                <a:spcPts val="0"/>
              </a:spcAft>
              <a:buClr>
                <a:schemeClr val="accent1"/>
              </a:buClr>
              <a:buSzPts val="900"/>
              <a:buFont typeface="Trebuchet MS"/>
              <a:buNone/>
              <a:defRPr b="0" i="0" sz="900" u="none" cap="none" strike="noStrike">
                <a:solidFill>
                  <a:schemeClr val="accent1"/>
                </a:solidFill>
                <a:latin typeface="Trebuchet MS"/>
                <a:ea typeface="Trebuchet MS"/>
                <a:cs typeface="Trebuchet MS"/>
                <a:sym typeface="Trebuchet MS"/>
              </a:defRPr>
            </a:lvl6pPr>
            <a:lvl7pPr indent="0" lvl="6" marL="0" marR="0" rtl="0" algn="r">
              <a:lnSpc>
                <a:spcPct val="100000"/>
              </a:lnSpc>
              <a:spcBef>
                <a:spcPts val="0"/>
              </a:spcBef>
              <a:spcAft>
                <a:spcPts val="0"/>
              </a:spcAft>
              <a:buClr>
                <a:schemeClr val="accent1"/>
              </a:buClr>
              <a:buSzPts val="900"/>
              <a:buFont typeface="Trebuchet MS"/>
              <a:buNone/>
              <a:defRPr b="0" i="0" sz="900" u="none" cap="none" strike="noStrike">
                <a:solidFill>
                  <a:schemeClr val="accent1"/>
                </a:solidFill>
                <a:latin typeface="Trebuchet MS"/>
                <a:ea typeface="Trebuchet MS"/>
                <a:cs typeface="Trebuchet MS"/>
                <a:sym typeface="Trebuchet MS"/>
              </a:defRPr>
            </a:lvl7pPr>
            <a:lvl8pPr indent="0" lvl="7" marL="0" marR="0" rtl="0" algn="r">
              <a:lnSpc>
                <a:spcPct val="100000"/>
              </a:lnSpc>
              <a:spcBef>
                <a:spcPts val="0"/>
              </a:spcBef>
              <a:spcAft>
                <a:spcPts val="0"/>
              </a:spcAft>
              <a:buClr>
                <a:schemeClr val="accent1"/>
              </a:buClr>
              <a:buSzPts val="900"/>
              <a:buFont typeface="Trebuchet MS"/>
              <a:buNone/>
              <a:defRPr b="0" i="0" sz="900" u="none" cap="none" strike="noStrike">
                <a:solidFill>
                  <a:schemeClr val="accent1"/>
                </a:solidFill>
                <a:latin typeface="Trebuchet MS"/>
                <a:ea typeface="Trebuchet MS"/>
                <a:cs typeface="Trebuchet MS"/>
                <a:sym typeface="Trebuchet MS"/>
              </a:defRPr>
            </a:lvl8pPr>
            <a:lvl9pPr indent="0" lvl="8" marL="0" marR="0" rtl="0" algn="r">
              <a:lnSpc>
                <a:spcPct val="100000"/>
              </a:lnSpc>
              <a:spcBef>
                <a:spcPts val="0"/>
              </a:spcBef>
              <a:spcAft>
                <a:spcPts val="0"/>
              </a:spcAft>
              <a:buClr>
                <a:schemeClr val="accent1"/>
              </a:buClr>
              <a:buSzPts val="900"/>
              <a:buFont typeface="Trebuchet MS"/>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et contenu" type="obj">
  <p:cSld name="OBJECT">
    <p:spTree>
      <p:nvGrpSpPr>
        <p:cNvPr id="546" name="Shape 546"/>
        <p:cNvGrpSpPr/>
        <p:nvPr/>
      </p:nvGrpSpPr>
      <p:grpSpPr>
        <a:xfrm>
          <a:off x="0" y="0"/>
          <a:ext cx="0" cy="0"/>
          <a:chOff x="0" y="0"/>
          <a:chExt cx="0" cy="0"/>
        </a:xfrm>
      </p:grpSpPr>
      <p:sp>
        <p:nvSpPr>
          <p:cNvPr id="547" name="Google Shape;547;p14"/>
          <p:cNvSpPr txBox="1"/>
          <p:nvPr>
            <p:ph type="title"/>
          </p:nvPr>
        </p:nvSpPr>
        <p:spPr>
          <a:xfrm>
            <a:off x="677335" y="609600"/>
            <a:ext cx="8596800" cy="1320900"/>
          </a:xfrm>
          <a:prstGeom prst="rect">
            <a:avLst/>
          </a:prstGeom>
          <a:noFill/>
          <a:ln>
            <a:noFill/>
          </a:ln>
        </p:spPr>
        <p:txBody>
          <a:bodyPr anchorCtr="0" anchor="t" bIns="60925" lIns="121900" spcFirstLastPara="1" rIns="121900" wrap="square" tIns="60925">
            <a:noAutofit/>
          </a:bodyPr>
          <a:lstStyle>
            <a:lvl1pPr lvl="0" rtl="0" algn="l">
              <a:lnSpc>
                <a:spcPct val="100000"/>
              </a:lnSpc>
              <a:spcBef>
                <a:spcPts val="0"/>
              </a:spcBef>
              <a:spcAft>
                <a:spcPts val="0"/>
              </a:spcAft>
              <a:buClr>
                <a:schemeClr val="accent1"/>
              </a:buClr>
              <a:buSzPts val="3600"/>
              <a:buFont typeface="Trebuchet MS"/>
              <a:buNone/>
              <a:defRPr sz="3600"/>
            </a:lvl1pPr>
            <a:lvl2pPr lvl="1" rtl="0" algn="l">
              <a:lnSpc>
                <a:spcPct val="100000"/>
              </a:lnSpc>
              <a:spcBef>
                <a:spcPts val="0"/>
              </a:spcBef>
              <a:spcAft>
                <a:spcPts val="0"/>
              </a:spcAft>
              <a:buSzPts val="1900"/>
              <a:buNone/>
              <a:defRPr/>
            </a:lvl2pPr>
            <a:lvl3pPr lvl="2" rtl="0" algn="l">
              <a:lnSpc>
                <a:spcPct val="100000"/>
              </a:lnSpc>
              <a:spcBef>
                <a:spcPts val="0"/>
              </a:spcBef>
              <a:spcAft>
                <a:spcPts val="0"/>
              </a:spcAft>
              <a:buSzPts val="1900"/>
              <a:buNone/>
              <a:defRPr/>
            </a:lvl3pPr>
            <a:lvl4pPr lvl="3" rtl="0" algn="l">
              <a:lnSpc>
                <a:spcPct val="100000"/>
              </a:lnSpc>
              <a:spcBef>
                <a:spcPts val="0"/>
              </a:spcBef>
              <a:spcAft>
                <a:spcPts val="0"/>
              </a:spcAft>
              <a:buSzPts val="1900"/>
              <a:buNone/>
              <a:defRPr/>
            </a:lvl4pPr>
            <a:lvl5pPr lvl="4" rtl="0" algn="l">
              <a:lnSpc>
                <a:spcPct val="100000"/>
              </a:lnSpc>
              <a:spcBef>
                <a:spcPts val="0"/>
              </a:spcBef>
              <a:spcAft>
                <a:spcPts val="0"/>
              </a:spcAft>
              <a:buSzPts val="1900"/>
              <a:buNone/>
              <a:defRPr/>
            </a:lvl5pPr>
            <a:lvl6pPr lvl="5" rtl="0" algn="l">
              <a:lnSpc>
                <a:spcPct val="100000"/>
              </a:lnSpc>
              <a:spcBef>
                <a:spcPts val="0"/>
              </a:spcBef>
              <a:spcAft>
                <a:spcPts val="0"/>
              </a:spcAft>
              <a:buSzPts val="1900"/>
              <a:buNone/>
              <a:defRPr/>
            </a:lvl6pPr>
            <a:lvl7pPr lvl="6" rtl="0" algn="l">
              <a:lnSpc>
                <a:spcPct val="100000"/>
              </a:lnSpc>
              <a:spcBef>
                <a:spcPts val="0"/>
              </a:spcBef>
              <a:spcAft>
                <a:spcPts val="0"/>
              </a:spcAft>
              <a:buSzPts val="1900"/>
              <a:buNone/>
              <a:defRPr/>
            </a:lvl7pPr>
            <a:lvl8pPr lvl="7" rtl="0" algn="l">
              <a:lnSpc>
                <a:spcPct val="100000"/>
              </a:lnSpc>
              <a:spcBef>
                <a:spcPts val="0"/>
              </a:spcBef>
              <a:spcAft>
                <a:spcPts val="0"/>
              </a:spcAft>
              <a:buSzPts val="1900"/>
              <a:buNone/>
              <a:defRPr/>
            </a:lvl8pPr>
            <a:lvl9pPr lvl="8" rtl="0" algn="l">
              <a:lnSpc>
                <a:spcPct val="100000"/>
              </a:lnSpc>
              <a:spcBef>
                <a:spcPts val="0"/>
              </a:spcBef>
              <a:spcAft>
                <a:spcPts val="0"/>
              </a:spcAft>
              <a:buSzPts val="1900"/>
              <a:buNone/>
              <a:defRPr/>
            </a:lvl9pPr>
          </a:lstStyle>
          <a:p/>
        </p:txBody>
      </p:sp>
      <p:sp>
        <p:nvSpPr>
          <p:cNvPr id="548" name="Google Shape;548;p14"/>
          <p:cNvSpPr txBox="1"/>
          <p:nvPr>
            <p:ph idx="1" type="body"/>
          </p:nvPr>
        </p:nvSpPr>
        <p:spPr>
          <a:xfrm>
            <a:off x="677335" y="2160589"/>
            <a:ext cx="8596800" cy="3880800"/>
          </a:xfrm>
          <a:prstGeom prst="rect">
            <a:avLst/>
          </a:prstGeom>
          <a:noFill/>
          <a:ln>
            <a:noFill/>
          </a:ln>
        </p:spPr>
        <p:txBody>
          <a:bodyPr anchorCtr="0" anchor="t" bIns="60925" lIns="121900" spcFirstLastPara="1" rIns="121900" wrap="square" tIns="60925">
            <a:noAutofit/>
          </a:bodyPr>
          <a:lstStyle>
            <a:lvl1pPr indent="-349250" lvl="0" marL="457200" rtl="0" algn="l">
              <a:lnSpc>
                <a:spcPct val="100000"/>
              </a:lnSpc>
              <a:spcBef>
                <a:spcPts val="1000"/>
              </a:spcBef>
              <a:spcAft>
                <a:spcPts val="0"/>
              </a:spcAft>
              <a:buSzPts val="1900"/>
              <a:buChar char="►"/>
              <a:defRPr/>
            </a:lvl1pPr>
            <a:lvl2pPr indent="-349250" lvl="1" marL="914400" rtl="0" algn="l">
              <a:lnSpc>
                <a:spcPct val="100000"/>
              </a:lnSpc>
              <a:spcBef>
                <a:spcPts val="1000"/>
              </a:spcBef>
              <a:spcAft>
                <a:spcPts val="0"/>
              </a:spcAft>
              <a:buSzPts val="1900"/>
              <a:buChar char="►"/>
              <a:defRPr/>
            </a:lvl2pPr>
            <a:lvl3pPr indent="-349250" lvl="2" marL="1371600" rtl="0" algn="l">
              <a:lnSpc>
                <a:spcPct val="100000"/>
              </a:lnSpc>
              <a:spcBef>
                <a:spcPts val="1000"/>
              </a:spcBef>
              <a:spcAft>
                <a:spcPts val="0"/>
              </a:spcAft>
              <a:buSzPts val="1900"/>
              <a:buChar char="►"/>
              <a:defRPr/>
            </a:lvl3pPr>
            <a:lvl4pPr indent="-349250" lvl="3" marL="1828800" rtl="0" algn="l">
              <a:lnSpc>
                <a:spcPct val="100000"/>
              </a:lnSpc>
              <a:spcBef>
                <a:spcPts val="1000"/>
              </a:spcBef>
              <a:spcAft>
                <a:spcPts val="0"/>
              </a:spcAft>
              <a:buSzPts val="1900"/>
              <a:buChar char="►"/>
              <a:defRPr/>
            </a:lvl4pPr>
            <a:lvl5pPr indent="-349250" lvl="4" marL="2286000" rtl="0" algn="l">
              <a:lnSpc>
                <a:spcPct val="100000"/>
              </a:lnSpc>
              <a:spcBef>
                <a:spcPts val="1000"/>
              </a:spcBef>
              <a:spcAft>
                <a:spcPts val="0"/>
              </a:spcAft>
              <a:buSzPts val="1900"/>
              <a:buChar char="►"/>
              <a:defRPr/>
            </a:lvl5pPr>
            <a:lvl6pPr indent="-349250" lvl="5" marL="2743200" rtl="0" algn="l">
              <a:lnSpc>
                <a:spcPct val="100000"/>
              </a:lnSpc>
              <a:spcBef>
                <a:spcPts val="1000"/>
              </a:spcBef>
              <a:spcAft>
                <a:spcPts val="0"/>
              </a:spcAft>
              <a:buSzPts val="1900"/>
              <a:buChar char="►"/>
              <a:defRPr/>
            </a:lvl6pPr>
            <a:lvl7pPr indent="-349250" lvl="6" marL="3200400" rtl="0" algn="l">
              <a:lnSpc>
                <a:spcPct val="100000"/>
              </a:lnSpc>
              <a:spcBef>
                <a:spcPts val="1000"/>
              </a:spcBef>
              <a:spcAft>
                <a:spcPts val="0"/>
              </a:spcAft>
              <a:buSzPts val="1900"/>
              <a:buChar char="►"/>
              <a:defRPr/>
            </a:lvl7pPr>
            <a:lvl8pPr indent="-349250" lvl="7" marL="3657600" rtl="0" algn="l">
              <a:lnSpc>
                <a:spcPct val="100000"/>
              </a:lnSpc>
              <a:spcBef>
                <a:spcPts val="1000"/>
              </a:spcBef>
              <a:spcAft>
                <a:spcPts val="0"/>
              </a:spcAft>
              <a:buSzPts val="1900"/>
              <a:buChar char="►"/>
              <a:defRPr/>
            </a:lvl8pPr>
            <a:lvl9pPr indent="-349250" lvl="8" marL="4114800" rtl="0" algn="l">
              <a:lnSpc>
                <a:spcPct val="100000"/>
              </a:lnSpc>
              <a:spcBef>
                <a:spcPts val="1000"/>
              </a:spcBef>
              <a:spcAft>
                <a:spcPts val="0"/>
              </a:spcAft>
              <a:buSzPts val="1900"/>
              <a:buChar char="►"/>
              <a:defRPr/>
            </a:lvl9pPr>
          </a:lstStyle>
          <a:p/>
        </p:txBody>
      </p:sp>
      <p:sp>
        <p:nvSpPr>
          <p:cNvPr id="549" name="Google Shape;549;p14"/>
          <p:cNvSpPr txBox="1"/>
          <p:nvPr>
            <p:ph idx="10" type="dt"/>
          </p:nvPr>
        </p:nvSpPr>
        <p:spPr>
          <a:xfrm>
            <a:off x="7205133" y="6041363"/>
            <a:ext cx="912000" cy="365100"/>
          </a:xfrm>
          <a:prstGeom prst="rect">
            <a:avLst/>
          </a:prstGeom>
          <a:noFill/>
          <a:ln>
            <a:noFill/>
          </a:ln>
        </p:spPr>
        <p:txBody>
          <a:bodyPr anchorCtr="0" anchor="ctr" bIns="60925" lIns="121900" spcFirstLastPara="1" rIns="121900" wrap="square" tIns="60925">
            <a:noAutofit/>
          </a:bodyPr>
          <a:lstStyle>
            <a:lvl1pPr lvl="0" rtl="0" algn="r">
              <a:lnSpc>
                <a:spcPct val="100000"/>
              </a:lnSpc>
              <a:spcBef>
                <a:spcPts val="0"/>
              </a:spcBef>
              <a:spcAft>
                <a:spcPts val="0"/>
              </a:spcAft>
              <a:buSzPts val="1900"/>
              <a:buNone/>
              <a:defRPr sz="1900"/>
            </a:lvl1pPr>
            <a:lvl2pPr lvl="1" rtl="0" algn="l">
              <a:lnSpc>
                <a:spcPct val="100000"/>
              </a:lnSpc>
              <a:spcBef>
                <a:spcPts val="0"/>
              </a:spcBef>
              <a:spcAft>
                <a:spcPts val="0"/>
              </a:spcAft>
              <a:buSzPts val="1900"/>
              <a:buNone/>
              <a:defRPr sz="1900"/>
            </a:lvl2pPr>
            <a:lvl3pPr lvl="2" rtl="0" algn="l">
              <a:lnSpc>
                <a:spcPct val="100000"/>
              </a:lnSpc>
              <a:spcBef>
                <a:spcPts val="0"/>
              </a:spcBef>
              <a:spcAft>
                <a:spcPts val="0"/>
              </a:spcAft>
              <a:buSzPts val="1900"/>
              <a:buNone/>
              <a:defRPr sz="1900"/>
            </a:lvl3pPr>
            <a:lvl4pPr lvl="3" rtl="0" algn="l">
              <a:lnSpc>
                <a:spcPct val="100000"/>
              </a:lnSpc>
              <a:spcBef>
                <a:spcPts val="0"/>
              </a:spcBef>
              <a:spcAft>
                <a:spcPts val="0"/>
              </a:spcAft>
              <a:buSzPts val="1900"/>
              <a:buNone/>
              <a:defRPr sz="1900"/>
            </a:lvl4pPr>
            <a:lvl5pPr lvl="4" rtl="0" algn="l">
              <a:lnSpc>
                <a:spcPct val="100000"/>
              </a:lnSpc>
              <a:spcBef>
                <a:spcPts val="0"/>
              </a:spcBef>
              <a:spcAft>
                <a:spcPts val="0"/>
              </a:spcAft>
              <a:buSzPts val="1900"/>
              <a:buNone/>
              <a:defRPr sz="1900"/>
            </a:lvl5pPr>
            <a:lvl6pPr lvl="5" rtl="0" algn="l">
              <a:lnSpc>
                <a:spcPct val="100000"/>
              </a:lnSpc>
              <a:spcBef>
                <a:spcPts val="0"/>
              </a:spcBef>
              <a:spcAft>
                <a:spcPts val="0"/>
              </a:spcAft>
              <a:buSzPts val="1900"/>
              <a:buNone/>
              <a:defRPr sz="1900"/>
            </a:lvl6pPr>
            <a:lvl7pPr lvl="6" rtl="0" algn="l">
              <a:lnSpc>
                <a:spcPct val="100000"/>
              </a:lnSpc>
              <a:spcBef>
                <a:spcPts val="0"/>
              </a:spcBef>
              <a:spcAft>
                <a:spcPts val="0"/>
              </a:spcAft>
              <a:buSzPts val="1900"/>
              <a:buNone/>
              <a:defRPr sz="1900"/>
            </a:lvl7pPr>
            <a:lvl8pPr lvl="7" rtl="0" algn="l">
              <a:lnSpc>
                <a:spcPct val="100000"/>
              </a:lnSpc>
              <a:spcBef>
                <a:spcPts val="0"/>
              </a:spcBef>
              <a:spcAft>
                <a:spcPts val="0"/>
              </a:spcAft>
              <a:buSzPts val="1900"/>
              <a:buNone/>
              <a:defRPr sz="1900"/>
            </a:lvl8pPr>
            <a:lvl9pPr lvl="8" rtl="0" algn="l">
              <a:lnSpc>
                <a:spcPct val="100000"/>
              </a:lnSpc>
              <a:spcBef>
                <a:spcPts val="0"/>
              </a:spcBef>
              <a:spcAft>
                <a:spcPts val="0"/>
              </a:spcAft>
              <a:buSzPts val="1900"/>
              <a:buNone/>
              <a:defRPr sz="1900"/>
            </a:lvl9pPr>
          </a:lstStyle>
          <a:p/>
        </p:txBody>
      </p:sp>
      <p:sp>
        <p:nvSpPr>
          <p:cNvPr id="550" name="Google Shape;550;p14"/>
          <p:cNvSpPr txBox="1"/>
          <p:nvPr>
            <p:ph idx="11" type="ftr"/>
          </p:nvPr>
        </p:nvSpPr>
        <p:spPr>
          <a:xfrm>
            <a:off x="677335" y="6041363"/>
            <a:ext cx="6297600" cy="365100"/>
          </a:xfrm>
          <a:prstGeom prst="rect">
            <a:avLst/>
          </a:prstGeom>
          <a:noFill/>
          <a:ln>
            <a:noFill/>
          </a:ln>
        </p:spPr>
        <p:txBody>
          <a:bodyPr anchorCtr="0" anchor="ctr" bIns="60925" lIns="121900" spcFirstLastPara="1" rIns="121900" wrap="square" tIns="60925">
            <a:noAutofit/>
          </a:bodyPr>
          <a:lstStyle>
            <a:lvl1pPr lvl="0" rtl="0" algn="l">
              <a:lnSpc>
                <a:spcPct val="100000"/>
              </a:lnSpc>
              <a:spcBef>
                <a:spcPts val="0"/>
              </a:spcBef>
              <a:spcAft>
                <a:spcPts val="0"/>
              </a:spcAft>
              <a:buSzPts val="1900"/>
              <a:buNone/>
              <a:defRPr sz="1900"/>
            </a:lvl1pPr>
            <a:lvl2pPr lvl="1" rtl="0" algn="l">
              <a:lnSpc>
                <a:spcPct val="100000"/>
              </a:lnSpc>
              <a:spcBef>
                <a:spcPts val="0"/>
              </a:spcBef>
              <a:spcAft>
                <a:spcPts val="0"/>
              </a:spcAft>
              <a:buSzPts val="1900"/>
              <a:buNone/>
              <a:defRPr sz="1900"/>
            </a:lvl2pPr>
            <a:lvl3pPr lvl="2" rtl="0" algn="l">
              <a:lnSpc>
                <a:spcPct val="100000"/>
              </a:lnSpc>
              <a:spcBef>
                <a:spcPts val="0"/>
              </a:spcBef>
              <a:spcAft>
                <a:spcPts val="0"/>
              </a:spcAft>
              <a:buSzPts val="1900"/>
              <a:buNone/>
              <a:defRPr sz="1900"/>
            </a:lvl3pPr>
            <a:lvl4pPr lvl="3" rtl="0" algn="l">
              <a:lnSpc>
                <a:spcPct val="100000"/>
              </a:lnSpc>
              <a:spcBef>
                <a:spcPts val="0"/>
              </a:spcBef>
              <a:spcAft>
                <a:spcPts val="0"/>
              </a:spcAft>
              <a:buSzPts val="1900"/>
              <a:buNone/>
              <a:defRPr sz="1900"/>
            </a:lvl4pPr>
            <a:lvl5pPr lvl="4" rtl="0" algn="l">
              <a:lnSpc>
                <a:spcPct val="100000"/>
              </a:lnSpc>
              <a:spcBef>
                <a:spcPts val="0"/>
              </a:spcBef>
              <a:spcAft>
                <a:spcPts val="0"/>
              </a:spcAft>
              <a:buSzPts val="1900"/>
              <a:buNone/>
              <a:defRPr sz="1900"/>
            </a:lvl5pPr>
            <a:lvl6pPr lvl="5" rtl="0" algn="l">
              <a:lnSpc>
                <a:spcPct val="100000"/>
              </a:lnSpc>
              <a:spcBef>
                <a:spcPts val="0"/>
              </a:spcBef>
              <a:spcAft>
                <a:spcPts val="0"/>
              </a:spcAft>
              <a:buSzPts val="1900"/>
              <a:buNone/>
              <a:defRPr sz="1900"/>
            </a:lvl6pPr>
            <a:lvl7pPr lvl="6" rtl="0" algn="l">
              <a:lnSpc>
                <a:spcPct val="100000"/>
              </a:lnSpc>
              <a:spcBef>
                <a:spcPts val="0"/>
              </a:spcBef>
              <a:spcAft>
                <a:spcPts val="0"/>
              </a:spcAft>
              <a:buSzPts val="1900"/>
              <a:buNone/>
              <a:defRPr sz="1900"/>
            </a:lvl7pPr>
            <a:lvl8pPr lvl="7" rtl="0" algn="l">
              <a:lnSpc>
                <a:spcPct val="100000"/>
              </a:lnSpc>
              <a:spcBef>
                <a:spcPts val="0"/>
              </a:spcBef>
              <a:spcAft>
                <a:spcPts val="0"/>
              </a:spcAft>
              <a:buSzPts val="1900"/>
              <a:buNone/>
              <a:defRPr sz="1900"/>
            </a:lvl8pPr>
            <a:lvl9pPr lvl="8" rtl="0" algn="l">
              <a:lnSpc>
                <a:spcPct val="100000"/>
              </a:lnSpc>
              <a:spcBef>
                <a:spcPts val="0"/>
              </a:spcBef>
              <a:spcAft>
                <a:spcPts val="0"/>
              </a:spcAft>
              <a:buSzPts val="1900"/>
              <a:buNone/>
              <a:defRPr sz="1900"/>
            </a:lvl9pPr>
          </a:lstStyle>
          <a:p/>
        </p:txBody>
      </p:sp>
      <p:sp>
        <p:nvSpPr>
          <p:cNvPr id="551" name="Google Shape;551;p14"/>
          <p:cNvSpPr txBox="1"/>
          <p:nvPr>
            <p:ph idx="12" type="sldNum"/>
          </p:nvPr>
        </p:nvSpPr>
        <p:spPr>
          <a:xfrm>
            <a:off x="8590664" y="6041363"/>
            <a:ext cx="683100" cy="365100"/>
          </a:xfrm>
          <a:prstGeom prst="rect">
            <a:avLst/>
          </a:prstGeom>
          <a:noFill/>
          <a:ln>
            <a:noFill/>
          </a:ln>
        </p:spPr>
        <p:txBody>
          <a:bodyPr anchorCtr="0" anchor="ctr" bIns="60925" lIns="121900" spcFirstLastPara="1" rIns="121900" wrap="square" tIns="60925">
            <a:noAutofit/>
          </a:bodyPr>
          <a:lstStyle>
            <a:lvl1pPr indent="0" lvl="0" marL="0" marR="0" rtl="0" algn="r">
              <a:lnSpc>
                <a:spcPct val="100000"/>
              </a:lnSpc>
              <a:spcBef>
                <a:spcPts val="0"/>
              </a:spcBef>
              <a:spcAft>
                <a:spcPts val="0"/>
              </a:spcAft>
              <a:buClr>
                <a:schemeClr val="accent1"/>
              </a:buClr>
              <a:buSzPts val="800"/>
              <a:buFont typeface="Trebuchet MS"/>
              <a:buNone/>
              <a:defRPr b="0" i="0" sz="900" u="none" cap="none" strike="noStrike">
                <a:solidFill>
                  <a:schemeClr val="accent1"/>
                </a:solidFill>
                <a:latin typeface="Trebuchet MS"/>
                <a:ea typeface="Trebuchet MS"/>
                <a:cs typeface="Trebuchet MS"/>
                <a:sym typeface="Trebuchet MS"/>
              </a:defRPr>
            </a:lvl1pPr>
            <a:lvl2pPr indent="0" lvl="1" marL="0" marR="0" rtl="0" algn="r">
              <a:lnSpc>
                <a:spcPct val="100000"/>
              </a:lnSpc>
              <a:spcBef>
                <a:spcPts val="0"/>
              </a:spcBef>
              <a:spcAft>
                <a:spcPts val="0"/>
              </a:spcAft>
              <a:buClr>
                <a:schemeClr val="accent1"/>
              </a:buClr>
              <a:buSzPts val="800"/>
              <a:buFont typeface="Trebuchet MS"/>
              <a:buNone/>
              <a:defRPr b="0" i="0" sz="900" u="none" cap="none" strike="noStrike">
                <a:solidFill>
                  <a:schemeClr val="accent1"/>
                </a:solidFill>
                <a:latin typeface="Trebuchet MS"/>
                <a:ea typeface="Trebuchet MS"/>
                <a:cs typeface="Trebuchet MS"/>
                <a:sym typeface="Trebuchet MS"/>
              </a:defRPr>
            </a:lvl2pPr>
            <a:lvl3pPr indent="0" lvl="2" marL="0" marR="0" rtl="0" algn="r">
              <a:lnSpc>
                <a:spcPct val="100000"/>
              </a:lnSpc>
              <a:spcBef>
                <a:spcPts val="0"/>
              </a:spcBef>
              <a:spcAft>
                <a:spcPts val="0"/>
              </a:spcAft>
              <a:buClr>
                <a:schemeClr val="accent1"/>
              </a:buClr>
              <a:buSzPts val="800"/>
              <a:buFont typeface="Trebuchet MS"/>
              <a:buNone/>
              <a:defRPr b="0" i="0" sz="900" u="none" cap="none" strike="noStrike">
                <a:solidFill>
                  <a:schemeClr val="accent1"/>
                </a:solidFill>
                <a:latin typeface="Trebuchet MS"/>
                <a:ea typeface="Trebuchet MS"/>
                <a:cs typeface="Trebuchet MS"/>
                <a:sym typeface="Trebuchet MS"/>
              </a:defRPr>
            </a:lvl3pPr>
            <a:lvl4pPr indent="0" lvl="3" marL="0" marR="0" rtl="0" algn="r">
              <a:lnSpc>
                <a:spcPct val="100000"/>
              </a:lnSpc>
              <a:spcBef>
                <a:spcPts val="0"/>
              </a:spcBef>
              <a:spcAft>
                <a:spcPts val="0"/>
              </a:spcAft>
              <a:buClr>
                <a:schemeClr val="accent1"/>
              </a:buClr>
              <a:buSzPts val="800"/>
              <a:buFont typeface="Trebuchet MS"/>
              <a:buNone/>
              <a:defRPr b="0" i="0" sz="900" u="none" cap="none" strike="noStrike">
                <a:solidFill>
                  <a:schemeClr val="accent1"/>
                </a:solidFill>
                <a:latin typeface="Trebuchet MS"/>
                <a:ea typeface="Trebuchet MS"/>
                <a:cs typeface="Trebuchet MS"/>
                <a:sym typeface="Trebuchet MS"/>
              </a:defRPr>
            </a:lvl4pPr>
            <a:lvl5pPr indent="0" lvl="4" marL="0" marR="0" rtl="0" algn="r">
              <a:lnSpc>
                <a:spcPct val="100000"/>
              </a:lnSpc>
              <a:spcBef>
                <a:spcPts val="0"/>
              </a:spcBef>
              <a:spcAft>
                <a:spcPts val="0"/>
              </a:spcAft>
              <a:buClr>
                <a:schemeClr val="accent1"/>
              </a:buClr>
              <a:buSzPts val="800"/>
              <a:buFont typeface="Trebuchet MS"/>
              <a:buNone/>
              <a:defRPr b="0" i="0" sz="900" u="none" cap="none" strike="noStrike">
                <a:solidFill>
                  <a:schemeClr val="accent1"/>
                </a:solidFill>
                <a:latin typeface="Trebuchet MS"/>
                <a:ea typeface="Trebuchet MS"/>
                <a:cs typeface="Trebuchet MS"/>
                <a:sym typeface="Trebuchet MS"/>
              </a:defRPr>
            </a:lvl5pPr>
            <a:lvl6pPr indent="0" lvl="5" marL="0" marR="0" rtl="0" algn="r">
              <a:lnSpc>
                <a:spcPct val="100000"/>
              </a:lnSpc>
              <a:spcBef>
                <a:spcPts val="0"/>
              </a:spcBef>
              <a:spcAft>
                <a:spcPts val="0"/>
              </a:spcAft>
              <a:buClr>
                <a:schemeClr val="accent1"/>
              </a:buClr>
              <a:buSzPts val="800"/>
              <a:buFont typeface="Trebuchet MS"/>
              <a:buNone/>
              <a:defRPr b="0" i="0" sz="900" u="none" cap="none" strike="noStrike">
                <a:solidFill>
                  <a:schemeClr val="accent1"/>
                </a:solidFill>
                <a:latin typeface="Trebuchet MS"/>
                <a:ea typeface="Trebuchet MS"/>
                <a:cs typeface="Trebuchet MS"/>
                <a:sym typeface="Trebuchet MS"/>
              </a:defRPr>
            </a:lvl6pPr>
            <a:lvl7pPr indent="0" lvl="6" marL="0" marR="0" rtl="0" algn="r">
              <a:lnSpc>
                <a:spcPct val="100000"/>
              </a:lnSpc>
              <a:spcBef>
                <a:spcPts val="0"/>
              </a:spcBef>
              <a:spcAft>
                <a:spcPts val="0"/>
              </a:spcAft>
              <a:buClr>
                <a:schemeClr val="accent1"/>
              </a:buClr>
              <a:buSzPts val="800"/>
              <a:buFont typeface="Trebuchet MS"/>
              <a:buNone/>
              <a:defRPr b="0" i="0" sz="900" u="none" cap="none" strike="noStrike">
                <a:solidFill>
                  <a:schemeClr val="accent1"/>
                </a:solidFill>
                <a:latin typeface="Trebuchet MS"/>
                <a:ea typeface="Trebuchet MS"/>
                <a:cs typeface="Trebuchet MS"/>
                <a:sym typeface="Trebuchet MS"/>
              </a:defRPr>
            </a:lvl7pPr>
            <a:lvl8pPr indent="0" lvl="7" marL="0" marR="0" rtl="0" algn="r">
              <a:lnSpc>
                <a:spcPct val="100000"/>
              </a:lnSpc>
              <a:spcBef>
                <a:spcPts val="0"/>
              </a:spcBef>
              <a:spcAft>
                <a:spcPts val="0"/>
              </a:spcAft>
              <a:buClr>
                <a:schemeClr val="accent1"/>
              </a:buClr>
              <a:buSzPts val="800"/>
              <a:buFont typeface="Trebuchet MS"/>
              <a:buNone/>
              <a:defRPr b="0" i="0" sz="900" u="none" cap="none" strike="noStrike">
                <a:solidFill>
                  <a:schemeClr val="accent1"/>
                </a:solidFill>
                <a:latin typeface="Trebuchet MS"/>
                <a:ea typeface="Trebuchet MS"/>
                <a:cs typeface="Trebuchet MS"/>
                <a:sym typeface="Trebuchet MS"/>
              </a:defRPr>
            </a:lvl8pPr>
            <a:lvl9pPr indent="0" lvl="8" marL="0" marR="0" rtl="0" algn="r">
              <a:lnSpc>
                <a:spcPct val="100000"/>
              </a:lnSpc>
              <a:spcBef>
                <a:spcPts val="0"/>
              </a:spcBef>
              <a:spcAft>
                <a:spcPts val="0"/>
              </a:spcAft>
              <a:buClr>
                <a:schemeClr val="accent1"/>
              </a:buClr>
              <a:buSzPts val="800"/>
              <a:buFont typeface="Trebuchet MS"/>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de section" type="secHead">
  <p:cSld name="SECTION_HEADER">
    <p:spTree>
      <p:nvGrpSpPr>
        <p:cNvPr id="552" name="Shape 552"/>
        <p:cNvGrpSpPr/>
        <p:nvPr/>
      </p:nvGrpSpPr>
      <p:grpSpPr>
        <a:xfrm>
          <a:off x="0" y="0"/>
          <a:ext cx="0" cy="0"/>
          <a:chOff x="0" y="0"/>
          <a:chExt cx="0" cy="0"/>
        </a:xfrm>
      </p:grpSpPr>
      <p:sp>
        <p:nvSpPr>
          <p:cNvPr id="553" name="Google Shape;553;p15"/>
          <p:cNvSpPr txBox="1"/>
          <p:nvPr>
            <p:ph type="title"/>
          </p:nvPr>
        </p:nvSpPr>
        <p:spPr>
          <a:xfrm>
            <a:off x="677335" y="2700868"/>
            <a:ext cx="8596800" cy="1826400"/>
          </a:xfrm>
          <a:prstGeom prst="rect">
            <a:avLst/>
          </a:prstGeom>
          <a:noFill/>
          <a:ln>
            <a:noFill/>
          </a:ln>
        </p:spPr>
        <p:txBody>
          <a:bodyPr anchorCtr="0" anchor="b" bIns="60925" lIns="121900" spcFirstLastPara="1" rIns="121900" wrap="square" tIns="60925">
            <a:noAutofit/>
          </a:bodyPr>
          <a:lstStyle>
            <a:lvl1pPr lvl="0" rtl="0" algn="l">
              <a:lnSpc>
                <a:spcPct val="100000"/>
              </a:lnSpc>
              <a:spcBef>
                <a:spcPts val="0"/>
              </a:spcBef>
              <a:spcAft>
                <a:spcPts val="0"/>
              </a:spcAft>
              <a:buClr>
                <a:schemeClr val="accent1"/>
              </a:buClr>
              <a:buSzPts val="4000"/>
              <a:buFont typeface="Trebuchet MS"/>
              <a:buNone/>
              <a:defRPr b="0" sz="4000" cap="none"/>
            </a:lvl1pPr>
            <a:lvl2pPr lvl="1" rtl="0" algn="l">
              <a:lnSpc>
                <a:spcPct val="100000"/>
              </a:lnSpc>
              <a:spcBef>
                <a:spcPts val="0"/>
              </a:spcBef>
              <a:spcAft>
                <a:spcPts val="0"/>
              </a:spcAft>
              <a:buSzPts val="1900"/>
              <a:buNone/>
              <a:defRPr/>
            </a:lvl2pPr>
            <a:lvl3pPr lvl="2" rtl="0" algn="l">
              <a:lnSpc>
                <a:spcPct val="100000"/>
              </a:lnSpc>
              <a:spcBef>
                <a:spcPts val="0"/>
              </a:spcBef>
              <a:spcAft>
                <a:spcPts val="0"/>
              </a:spcAft>
              <a:buSzPts val="1900"/>
              <a:buNone/>
              <a:defRPr/>
            </a:lvl3pPr>
            <a:lvl4pPr lvl="3" rtl="0" algn="l">
              <a:lnSpc>
                <a:spcPct val="100000"/>
              </a:lnSpc>
              <a:spcBef>
                <a:spcPts val="0"/>
              </a:spcBef>
              <a:spcAft>
                <a:spcPts val="0"/>
              </a:spcAft>
              <a:buSzPts val="1900"/>
              <a:buNone/>
              <a:defRPr/>
            </a:lvl4pPr>
            <a:lvl5pPr lvl="4" rtl="0" algn="l">
              <a:lnSpc>
                <a:spcPct val="100000"/>
              </a:lnSpc>
              <a:spcBef>
                <a:spcPts val="0"/>
              </a:spcBef>
              <a:spcAft>
                <a:spcPts val="0"/>
              </a:spcAft>
              <a:buSzPts val="1900"/>
              <a:buNone/>
              <a:defRPr/>
            </a:lvl5pPr>
            <a:lvl6pPr lvl="5" rtl="0" algn="l">
              <a:lnSpc>
                <a:spcPct val="100000"/>
              </a:lnSpc>
              <a:spcBef>
                <a:spcPts val="0"/>
              </a:spcBef>
              <a:spcAft>
                <a:spcPts val="0"/>
              </a:spcAft>
              <a:buSzPts val="1900"/>
              <a:buNone/>
              <a:defRPr/>
            </a:lvl6pPr>
            <a:lvl7pPr lvl="6" rtl="0" algn="l">
              <a:lnSpc>
                <a:spcPct val="100000"/>
              </a:lnSpc>
              <a:spcBef>
                <a:spcPts val="0"/>
              </a:spcBef>
              <a:spcAft>
                <a:spcPts val="0"/>
              </a:spcAft>
              <a:buSzPts val="1900"/>
              <a:buNone/>
              <a:defRPr/>
            </a:lvl7pPr>
            <a:lvl8pPr lvl="7" rtl="0" algn="l">
              <a:lnSpc>
                <a:spcPct val="100000"/>
              </a:lnSpc>
              <a:spcBef>
                <a:spcPts val="0"/>
              </a:spcBef>
              <a:spcAft>
                <a:spcPts val="0"/>
              </a:spcAft>
              <a:buSzPts val="1900"/>
              <a:buNone/>
              <a:defRPr/>
            </a:lvl8pPr>
            <a:lvl9pPr lvl="8" rtl="0" algn="l">
              <a:lnSpc>
                <a:spcPct val="100000"/>
              </a:lnSpc>
              <a:spcBef>
                <a:spcPts val="0"/>
              </a:spcBef>
              <a:spcAft>
                <a:spcPts val="0"/>
              </a:spcAft>
              <a:buSzPts val="1900"/>
              <a:buNone/>
              <a:defRPr/>
            </a:lvl9pPr>
          </a:lstStyle>
          <a:p/>
        </p:txBody>
      </p:sp>
      <p:sp>
        <p:nvSpPr>
          <p:cNvPr id="554" name="Google Shape;554;p15"/>
          <p:cNvSpPr txBox="1"/>
          <p:nvPr>
            <p:ph idx="1" type="body"/>
          </p:nvPr>
        </p:nvSpPr>
        <p:spPr>
          <a:xfrm>
            <a:off x="677335" y="4527448"/>
            <a:ext cx="8596800" cy="860400"/>
          </a:xfrm>
          <a:prstGeom prst="rect">
            <a:avLst/>
          </a:prstGeom>
          <a:noFill/>
          <a:ln>
            <a:noFill/>
          </a:ln>
        </p:spPr>
        <p:txBody>
          <a:bodyPr anchorCtr="0" anchor="t" bIns="60925" lIns="121900" spcFirstLastPara="1" rIns="121900" wrap="square" tIns="60925">
            <a:noAutofit/>
          </a:bodyPr>
          <a:lstStyle>
            <a:lvl1pPr indent="-228600" lvl="0" marL="457200" rtl="0" algn="l">
              <a:lnSpc>
                <a:spcPct val="100000"/>
              </a:lnSpc>
              <a:spcBef>
                <a:spcPts val="1000"/>
              </a:spcBef>
              <a:spcAft>
                <a:spcPts val="0"/>
              </a:spcAft>
              <a:buSzPts val="1600"/>
              <a:buNone/>
              <a:defRPr sz="2000">
                <a:solidFill>
                  <a:srgbClr val="7F7F7F"/>
                </a:solidFill>
              </a:defRPr>
            </a:lvl1pPr>
            <a:lvl2pPr indent="-228600" lvl="1" marL="914400" rtl="0" algn="l">
              <a:lnSpc>
                <a:spcPct val="100000"/>
              </a:lnSpc>
              <a:spcBef>
                <a:spcPts val="1000"/>
              </a:spcBef>
              <a:spcAft>
                <a:spcPts val="0"/>
              </a:spcAft>
              <a:buSzPts val="1400"/>
              <a:buNone/>
              <a:defRPr sz="1800">
                <a:solidFill>
                  <a:srgbClr val="888888"/>
                </a:solidFill>
              </a:defRPr>
            </a:lvl2pPr>
            <a:lvl3pPr indent="-228600" lvl="2" marL="1371600" rtl="0" algn="l">
              <a:lnSpc>
                <a:spcPct val="100000"/>
              </a:lnSpc>
              <a:spcBef>
                <a:spcPts val="1000"/>
              </a:spcBef>
              <a:spcAft>
                <a:spcPts val="0"/>
              </a:spcAft>
              <a:buSzPts val="1300"/>
              <a:buNone/>
              <a:defRPr sz="1600">
                <a:solidFill>
                  <a:srgbClr val="888888"/>
                </a:solidFill>
              </a:defRPr>
            </a:lvl3pPr>
            <a:lvl4pPr indent="-228600" lvl="3" marL="1828800" rtl="0" algn="l">
              <a:lnSpc>
                <a:spcPct val="100000"/>
              </a:lnSpc>
              <a:spcBef>
                <a:spcPts val="1000"/>
              </a:spcBef>
              <a:spcAft>
                <a:spcPts val="0"/>
              </a:spcAft>
              <a:buSzPts val="1100"/>
              <a:buNone/>
              <a:defRPr sz="1400">
                <a:solidFill>
                  <a:srgbClr val="888888"/>
                </a:solidFill>
              </a:defRPr>
            </a:lvl4pPr>
            <a:lvl5pPr indent="-228600" lvl="4" marL="2286000" rtl="0" algn="l">
              <a:lnSpc>
                <a:spcPct val="100000"/>
              </a:lnSpc>
              <a:spcBef>
                <a:spcPts val="1000"/>
              </a:spcBef>
              <a:spcAft>
                <a:spcPts val="0"/>
              </a:spcAft>
              <a:buSzPts val="1100"/>
              <a:buNone/>
              <a:defRPr sz="1400">
                <a:solidFill>
                  <a:srgbClr val="888888"/>
                </a:solidFill>
              </a:defRPr>
            </a:lvl5pPr>
            <a:lvl6pPr indent="-228600" lvl="5" marL="2743200" rtl="0" algn="l">
              <a:lnSpc>
                <a:spcPct val="100000"/>
              </a:lnSpc>
              <a:spcBef>
                <a:spcPts val="1000"/>
              </a:spcBef>
              <a:spcAft>
                <a:spcPts val="0"/>
              </a:spcAft>
              <a:buSzPts val="1100"/>
              <a:buNone/>
              <a:defRPr sz="1400">
                <a:solidFill>
                  <a:srgbClr val="888888"/>
                </a:solidFill>
              </a:defRPr>
            </a:lvl6pPr>
            <a:lvl7pPr indent="-228600" lvl="6" marL="3200400" rtl="0" algn="l">
              <a:lnSpc>
                <a:spcPct val="100000"/>
              </a:lnSpc>
              <a:spcBef>
                <a:spcPts val="1000"/>
              </a:spcBef>
              <a:spcAft>
                <a:spcPts val="0"/>
              </a:spcAft>
              <a:buSzPts val="1100"/>
              <a:buNone/>
              <a:defRPr sz="1400">
                <a:solidFill>
                  <a:srgbClr val="888888"/>
                </a:solidFill>
              </a:defRPr>
            </a:lvl7pPr>
            <a:lvl8pPr indent="-228600" lvl="7" marL="3657600" rtl="0" algn="l">
              <a:lnSpc>
                <a:spcPct val="100000"/>
              </a:lnSpc>
              <a:spcBef>
                <a:spcPts val="1000"/>
              </a:spcBef>
              <a:spcAft>
                <a:spcPts val="0"/>
              </a:spcAft>
              <a:buSzPts val="1100"/>
              <a:buNone/>
              <a:defRPr sz="1400">
                <a:solidFill>
                  <a:srgbClr val="888888"/>
                </a:solidFill>
              </a:defRPr>
            </a:lvl8pPr>
            <a:lvl9pPr indent="-228600" lvl="8" marL="4114800" rtl="0" algn="l">
              <a:lnSpc>
                <a:spcPct val="100000"/>
              </a:lnSpc>
              <a:spcBef>
                <a:spcPts val="1000"/>
              </a:spcBef>
              <a:spcAft>
                <a:spcPts val="0"/>
              </a:spcAft>
              <a:buSzPts val="1100"/>
              <a:buNone/>
              <a:defRPr sz="1400">
                <a:solidFill>
                  <a:srgbClr val="888888"/>
                </a:solidFill>
              </a:defRPr>
            </a:lvl9pPr>
          </a:lstStyle>
          <a:p/>
        </p:txBody>
      </p:sp>
      <p:sp>
        <p:nvSpPr>
          <p:cNvPr id="555" name="Google Shape;555;p15"/>
          <p:cNvSpPr txBox="1"/>
          <p:nvPr>
            <p:ph idx="10" type="dt"/>
          </p:nvPr>
        </p:nvSpPr>
        <p:spPr>
          <a:xfrm>
            <a:off x="7205133" y="6041363"/>
            <a:ext cx="912000" cy="365100"/>
          </a:xfrm>
          <a:prstGeom prst="rect">
            <a:avLst/>
          </a:prstGeom>
          <a:noFill/>
          <a:ln>
            <a:noFill/>
          </a:ln>
        </p:spPr>
        <p:txBody>
          <a:bodyPr anchorCtr="0" anchor="ctr" bIns="60925" lIns="121900" spcFirstLastPara="1" rIns="121900" wrap="square" tIns="60925">
            <a:noAutofit/>
          </a:bodyPr>
          <a:lstStyle>
            <a:lvl1pPr lvl="0" rtl="0" algn="r">
              <a:lnSpc>
                <a:spcPct val="100000"/>
              </a:lnSpc>
              <a:spcBef>
                <a:spcPts val="0"/>
              </a:spcBef>
              <a:spcAft>
                <a:spcPts val="0"/>
              </a:spcAft>
              <a:buSzPts val="1900"/>
              <a:buNone/>
              <a:defRPr sz="1900"/>
            </a:lvl1pPr>
            <a:lvl2pPr lvl="1" rtl="0" algn="l">
              <a:lnSpc>
                <a:spcPct val="100000"/>
              </a:lnSpc>
              <a:spcBef>
                <a:spcPts val="0"/>
              </a:spcBef>
              <a:spcAft>
                <a:spcPts val="0"/>
              </a:spcAft>
              <a:buSzPts val="1900"/>
              <a:buNone/>
              <a:defRPr sz="1900"/>
            </a:lvl2pPr>
            <a:lvl3pPr lvl="2" rtl="0" algn="l">
              <a:lnSpc>
                <a:spcPct val="100000"/>
              </a:lnSpc>
              <a:spcBef>
                <a:spcPts val="0"/>
              </a:spcBef>
              <a:spcAft>
                <a:spcPts val="0"/>
              </a:spcAft>
              <a:buSzPts val="1900"/>
              <a:buNone/>
              <a:defRPr sz="1900"/>
            </a:lvl3pPr>
            <a:lvl4pPr lvl="3" rtl="0" algn="l">
              <a:lnSpc>
                <a:spcPct val="100000"/>
              </a:lnSpc>
              <a:spcBef>
                <a:spcPts val="0"/>
              </a:spcBef>
              <a:spcAft>
                <a:spcPts val="0"/>
              </a:spcAft>
              <a:buSzPts val="1900"/>
              <a:buNone/>
              <a:defRPr sz="1900"/>
            </a:lvl4pPr>
            <a:lvl5pPr lvl="4" rtl="0" algn="l">
              <a:lnSpc>
                <a:spcPct val="100000"/>
              </a:lnSpc>
              <a:spcBef>
                <a:spcPts val="0"/>
              </a:spcBef>
              <a:spcAft>
                <a:spcPts val="0"/>
              </a:spcAft>
              <a:buSzPts val="1900"/>
              <a:buNone/>
              <a:defRPr sz="1900"/>
            </a:lvl5pPr>
            <a:lvl6pPr lvl="5" rtl="0" algn="l">
              <a:lnSpc>
                <a:spcPct val="100000"/>
              </a:lnSpc>
              <a:spcBef>
                <a:spcPts val="0"/>
              </a:spcBef>
              <a:spcAft>
                <a:spcPts val="0"/>
              </a:spcAft>
              <a:buSzPts val="1900"/>
              <a:buNone/>
              <a:defRPr sz="1900"/>
            </a:lvl6pPr>
            <a:lvl7pPr lvl="6" rtl="0" algn="l">
              <a:lnSpc>
                <a:spcPct val="100000"/>
              </a:lnSpc>
              <a:spcBef>
                <a:spcPts val="0"/>
              </a:spcBef>
              <a:spcAft>
                <a:spcPts val="0"/>
              </a:spcAft>
              <a:buSzPts val="1900"/>
              <a:buNone/>
              <a:defRPr sz="1900"/>
            </a:lvl7pPr>
            <a:lvl8pPr lvl="7" rtl="0" algn="l">
              <a:lnSpc>
                <a:spcPct val="100000"/>
              </a:lnSpc>
              <a:spcBef>
                <a:spcPts val="0"/>
              </a:spcBef>
              <a:spcAft>
                <a:spcPts val="0"/>
              </a:spcAft>
              <a:buSzPts val="1900"/>
              <a:buNone/>
              <a:defRPr sz="1900"/>
            </a:lvl8pPr>
            <a:lvl9pPr lvl="8" rtl="0" algn="l">
              <a:lnSpc>
                <a:spcPct val="100000"/>
              </a:lnSpc>
              <a:spcBef>
                <a:spcPts val="0"/>
              </a:spcBef>
              <a:spcAft>
                <a:spcPts val="0"/>
              </a:spcAft>
              <a:buSzPts val="1900"/>
              <a:buNone/>
              <a:defRPr sz="1900"/>
            </a:lvl9pPr>
          </a:lstStyle>
          <a:p/>
        </p:txBody>
      </p:sp>
      <p:sp>
        <p:nvSpPr>
          <p:cNvPr id="556" name="Google Shape;556;p15"/>
          <p:cNvSpPr txBox="1"/>
          <p:nvPr>
            <p:ph idx="11" type="ftr"/>
          </p:nvPr>
        </p:nvSpPr>
        <p:spPr>
          <a:xfrm>
            <a:off x="677335" y="6041363"/>
            <a:ext cx="6297600" cy="365100"/>
          </a:xfrm>
          <a:prstGeom prst="rect">
            <a:avLst/>
          </a:prstGeom>
          <a:noFill/>
          <a:ln>
            <a:noFill/>
          </a:ln>
        </p:spPr>
        <p:txBody>
          <a:bodyPr anchorCtr="0" anchor="ctr" bIns="60925" lIns="121900" spcFirstLastPara="1" rIns="121900" wrap="square" tIns="60925">
            <a:noAutofit/>
          </a:bodyPr>
          <a:lstStyle>
            <a:lvl1pPr lvl="0" rtl="0" algn="l">
              <a:lnSpc>
                <a:spcPct val="100000"/>
              </a:lnSpc>
              <a:spcBef>
                <a:spcPts val="0"/>
              </a:spcBef>
              <a:spcAft>
                <a:spcPts val="0"/>
              </a:spcAft>
              <a:buSzPts val="1900"/>
              <a:buNone/>
              <a:defRPr sz="1900"/>
            </a:lvl1pPr>
            <a:lvl2pPr lvl="1" rtl="0" algn="l">
              <a:lnSpc>
                <a:spcPct val="100000"/>
              </a:lnSpc>
              <a:spcBef>
                <a:spcPts val="0"/>
              </a:spcBef>
              <a:spcAft>
                <a:spcPts val="0"/>
              </a:spcAft>
              <a:buSzPts val="1900"/>
              <a:buNone/>
              <a:defRPr sz="1900"/>
            </a:lvl2pPr>
            <a:lvl3pPr lvl="2" rtl="0" algn="l">
              <a:lnSpc>
                <a:spcPct val="100000"/>
              </a:lnSpc>
              <a:spcBef>
                <a:spcPts val="0"/>
              </a:spcBef>
              <a:spcAft>
                <a:spcPts val="0"/>
              </a:spcAft>
              <a:buSzPts val="1900"/>
              <a:buNone/>
              <a:defRPr sz="1900"/>
            </a:lvl3pPr>
            <a:lvl4pPr lvl="3" rtl="0" algn="l">
              <a:lnSpc>
                <a:spcPct val="100000"/>
              </a:lnSpc>
              <a:spcBef>
                <a:spcPts val="0"/>
              </a:spcBef>
              <a:spcAft>
                <a:spcPts val="0"/>
              </a:spcAft>
              <a:buSzPts val="1900"/>
              <a:buNone/>
              <a:defRPr sz="1900"/>
            </a:lvl4pPr>
            <a:lvl5pPr lvl="4" rtl="0" algn="l">
              <a:lnSpc>
                <a:spcPct val="100000"/>
              </a:lnSpc>
              <a:spcBef>
                <a:spcPts val="0"/>
              </a:spcBef>
              <a:spcAft>
                <a:spcPts val="0"/>
              </a:spcAft>
              <a:buSzPts val="1900"/>
              <a:buNone/>
              <a:defRPr sz="1900"/>
            </a:lvl5pPr>
            <a:lvl6pPr lvl="5" rtl="0" algn="l">
              <a:lnSpc>
                <a:spcPct val="100000"/>
              </a:lnSpc>
              <a:spcBef>
                <a:spcPts val="0"/>
              </a:spcBef>
              <a:spcAft>
                <a:spcPts val="0"/>
              </a:spcAft>
              <a:buSzPts val="1900"/>
              <a:buNone/>
              <a:defRPr sz="1900"/>
            </a:lvl6pPr>
            <a:lvl7pPr lvl="6" rtl="0" algn="l">
              <a:lnSpc>
                <a:spcPct val="100000"/>
              </a:lnSpc>
              <a:spcBef>
                <a:spcPts val="0"/>
              </a:spcBef>
              <a:spcAft>
                <a:spcPts val="0"/>
              </a:spcAft>
              <a:buSzPts val="1900"/>
              <a:buNone/>
              <a:defRPr sz="1900"/>
            </a:lvl7pPr>
            <a:lvl8pPr lvl="7" rtl="0" algn="l">
              <a:lnSpc>
                <a:spcPct val="100000"/>
              </a:lnSpc>
              <a:spcBef>
                <a:spcPts val="0"/>
              </a:spcBef>
              <a:spcAft>
                <a:spcPts val="0"/>
              </a:spcAft>
              <a:buSzPts val="1900"/>
              <a:buNone/>
              <a:defRPr sz="1900"/>
            </a:lvl8pPr>
            <a:lvl9pPr lvl="8" rtl="0" algn="l">
              <a:lnSpc>
                <a:spcPct val="100000"/>
              </a:lnSpc>
              <a:spcBef>
                <a:spcPts val="0"/>
              </a:spcBef>
              <a:spcAft>
                <a:spcPts val="0"/>
              </a:spcAft>
              <a:buSzPts val="1900"/>
              <a:buNone/>
              <a:defRPr sz="1900"/>
            </a:lvl9pPr>
          </a:lstStyle>
          <a:p/>
        </p:txBody>
      </p:sp>
      <p:sp>
        <p:nvSpPr>
          <p:cNvPr id="557" name="Google Shape;557;p15"/>
          <p:cNvSpPr txBox="1"/>
          <p:nvPr>
            <p:ph idx="12" type="sldNum"/>
          </p:nvPr>
        </p:nvSpPr>
        <p:spPr>
          <a:xfrm>
            <a:off x="8590664" y="6041363"/>
            <a:ext cx="683100" cy="365100"/>
          </a:xfrm>
          <a:prstGeom prst="rect">
            <a:avLst/>
          </a:prstGeom>
          <a:noFill/>
          <a:ln>
            <a:noFill/>
          </a:ln>
        </p:spPr>
        <p:txBody>
          <a:bodyPr anchorCtr="0" anchor="ctr" bIns="60925" lIns="121900" spcFirstLastPara="1" rIns="121900" wrap="square" tIns="60925">
            <a:noAutofit/>
          </a:bodyPr>
          <a:lstStyle>
            <a:lvl1pPr indent="0" lvl="0" marL="0" marR="0" rtl="0" algn="r">
              <a:lnSpc>
                <a:spcPct val="100000"/>
              </a:lnSpc>
              <a:spcBef>
                <a:spcPts val="0"/>
              </a:spcBef>
              <a:spcAft>
                <a:spcPts val="0"/>
              </a:spcAft>
              <a:buClr>
                <a:schemeClr val="accent1"/>
              </a:buClr>
              <a:buSzPts val="800"/>
              <a:buFont typeface="Trebuchet MS"/>
              <a:buNone/>
              <a:defRPr b="0" i="0" sz="900" u="none" cap="none" strike="noStrike">
                <a:solidFill>
                  <a:schemeClr val="accent1"/>
                </a:solidFill>
                <a:latin typeface="Trebuchet MS"/>
                <a:ea typeface="Trebuchet MS"/>
                <a:cs typeface="Trebuchet MS"/>
                <a:sym typeface="Trebuchet MS"/>
              </a:defRPr>
            </a:lvl1pPr>
            <a:lvl2pPr indent="0" lvl="1" marL="0" marR="0" rtl="0" algn="r">
              <a:lnSpc>
                <a:spcPct val="100000"/>
              </a:lnSpc>
              <a:spcBef>
                <a:spcPts val="0"/>
              </a:spcBef>
              <a:spcAft>
                <a:spcPts val="0"/>
              </a:spcAft>
              <a:buClr>
                <a:schemeClr val="accent1"/>
              </a:buClr>
              <a:buSzPts val="800"/>
              <a:buFont typeface="Trebuchet MS"/>
              <a:buNone/>
              <a:defRPr b="0" i="0" sz="900" u="none" cap="none" strike="noStrike">
                <a:solidFill>
                  <a:schemeClr val="accent1"/>
                </a:solidFill>
                <a:latin typeface="Trebuchet MS"/>
                <a:ea typeface="Trebuchet MS"/>
                <a:cs typeface="Trebuchet MS"/>
                <a:sym typeface="Trebuchet MS"/>
              </a:defRPr>
            </a:lvl2pPr>
            <a:lvl3pPr indent="0" lvl="2" marL="0" marR="0" rtl="0" algn="r">
              <a:lnSpc>
                <a:spcPct val="100000"/>
              </a:lnSpc>
              <a:spcBef>
                <a:spcPts val="0"/>
              </a:spcBef>
              <a:spcAft>
                <a:spcPts val="0"/>
              </a:spcAft>
              <a:buClr>
                <a:schemeClr val="accent1"/>
              </a:buClr>
              <a:buSzPts val="800"/>
              <a:buFont typeface="Trebuchet MS"/>
              <a:buNone/>
              <a:defRPr b="0" i="0" sz="900" u="none" cap="none" strike="noStrike">
                <a:solidFill>
                  <a:schemeClr val="accent1"/>
                </a:solidFill>
                <a:latin typeface="Trebuchet MS"/>
                <a:ea typeface="Trebuchet MS"/>
                <a:cs typeface="Trebuchet MS"/>
                <a:sym typeface="Trebuchet MS"/>
              </a:defRPr>
            </a:lvl3pPr>
            <a:lvl4pPr indent="0" lvl="3" marL="0" marR="0" rtl="0" algn="r">
              <a:lnSpc>
                <a:spcPct val="100000"/>
              </a:lnSpc>
              <a:spcBef>
                <a:spcPts val="0"/>
              </a:spcBef>
              <a:spcAft>
                <a:spcPts val="0"/>
              </a:spcAft>
              <a:buClr>
                <a:schemeClr val="accent1"/>
              </a:buClr>
              <a:buSzPts val="800"/>
              <a:buFont typeface="Trebuchet MS"/>
              <a:buNone/>
              <a:defRPr b="0" i="0" sz="900" u="none" cap="none" strike="noStrike">
                <a:solidFill>
                  <a:schemeClr val="accent1"/>
                </a:solidFill>
                <a:latin typeface="Trebuchet MS"/>
                <a:ea typeface="Trebuchet MS"/>
                <a:cs typeface="Trebuchet MS"/>
                <a:sym typeface="Trebuchet MS"/>
              </a:defRPr>
            </a:lvl4pPr>
            <a:lvl5pPr indent="0" lvl="4" marL="0" marR="0" rtl="0" algn="r">
              <a:lnSpc>
                <a:spcPct val="100000"/>
              </a:lnSpc>
              <a:spcBef>
                <a:spcPts val="0"/>
              </a:spcBef>
              <a:spcAft>
                <a:spcPts val="0"/>
              </a:spcAft>
              <a:buClr>
                <a:schemeClr val="accent1"/>
              </a:buClr>
              <a:buSzPts val="800"/>
              <a:buFont typeface="Trebuchet MS"/>
              <a:buNone/>
              <a:defRPr b="0" i="0" sz="900" u="none" cap="none" strike="noStrike">
                <a:solidFill>
                  <a:schemeClr val="accent1"/>
                </a:solidFill>
                <a:latin typeface="Trebuchet MS"/>
                <a:ea typeface="Trebuchet MS"/>
                <a:cs typeface="Trebuchet MS"/>
                <a:sym typeface="Trebuchet MS"/>
              </a:defRPr>
            </a:lvl5pPr>
            <a:lvl6pPr indent="0" lvl="5" marL="0" marR="0" rtl="0" algn="r">
              <a:lnSpc>
                <a:spcPct val="100000"/>
              </a:lnSpc>
              <a:spcBef>
                <a:spcPts val="0"/>
              </a:spcBef>
              <a:spcAft>
                <a:spcPts val="0"/>
              </a:spcAft>
              <a:buClr>
                <a:schemeClr val="accent1"/>
              </a:buClr>
              <a:buSzPts val="800"/>
              <a:buFont typeface="Trebuchet MS"/>
              <a:buNone/>
              <a:defRPr b="0" i="0" sz="900" u="none" cap="none" strike="noStrike">
                <a:solidFill>
                  <a:schemeClr val="accent1"/>
                </a:solidFill>
                <a:latin typeface="Trebuchet MS"/>
                <a:ea typeface="Trebuchet MS"/>
                <a:cs typeface="Trebuchet MS"/>
                <a:sym typeface="Trebuchet MS"/>
              </a:defRPr>
            </a:lvl6pPr>
            <a:lvl7pPr indent="0" lvl="6" marL="0" marR="0" rtl="0" algn="r">
              <a:lnSpc>
                <a:spcPct val="100000"/>
              </a:lnSpc>
              <a:spcBef>
                <a:spcPts val="0"/>
              </a:spcBef>
              <a:spcAft>
                <a:spcPts val="0"/>
              </a:spcAft>
              <a:buClr>
                <a:schemeClr val="accent1"/>
              </a:buClr>
              <a:buSzPts val="800"/>
              <a:buFont typeface="Trebuchet MS"/>
              <a:buNone/>
              <a:defRPr b="0" i="0" sz="900" u="none" cap="none" strike="noStrike">
                <a:solidFill>
                  <a:schemeClr val="accent1"/>
                </a:solidFill>
                <a:latin typeface="Trebuchet MS"/>
                <a:ea typeface="Trebuchet MS"/>
                <a:cs typeface="Trebuchet MS"/>
                <a:sym typeface="Trebuchet MS"/>
              </a:defRPr>
            </a:lvl7pPr>
            <a:lvl8pPr indent="0" lvl="7" marL="0" marR="0" rtl="0" algn="r">
              <a:lnSpc>
                <a:spcPct val="100000"/>
              </a:lnSpc>
              <a:spcBef>
                <a:spcPts val="0"/>
              </a:spcBef>
              <a:spcAft>
                <a:spcPts val="0"/>
              </a:spcAft>
              <a:buClr>
                <a:schemeClr val="accent1"/>
              </a:buClr>
              <a:buSzPts val="800"/>
              <a:buFont typeface="Trebuchet MS"/>
              <a:buNone/>
              <a:defRPr b="0" i="0" sz="900" u="none" cap="none" strike="noStrike">
                <a:solidFill>
                  <a:schemeClr val="accent1"/>
                </a:solidFill>
                <a:latin typeface="Trebuchet MS"/>
                <a:ea typeface="Trebuchet MS"/>
                <a:cs typeface="Trebuchet MS"/>
                <a:sym typeface="Trebuchet MS"/>
              </a:defRPr>
            </a:lvl8pPr>
            <a:lvl9pPr indent="0" lvl="8" marL="0" marR="0" rtl="0" algn="r">
              <a:lnSpc>
                <a:spcPct val="100000"/>
              </a:lnSpc>
              <a:spcBef>
                <a:spcPts val="0"/>
              </a:spcBef>
              <a:spcAft>
                <a:spcPts val="0"/>
              </a:spcAft>
              <a:buClr>
                <a:schemeClr val="accent1"/>
              </a:buClr>
              <a:buSzPts val="800"/>
              <a:buFont typeface="Trebuchet MS"/>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ux contenus" type="twoObj">
  <p:cSld name="TWO_OBJECTS">
    <p:spTree>
      <p:nvGrpSpPr>
        <p:cNvPr id="558" name="Shape 558"/>
        <p:cNvGrpSpPr/>
        <p:nvPr/>
      </p:nvGrpSpPr>
      <p:grpSpPr>
        <a:xfrm>
          <a:off x="0" y="0"/>
          <a:ext cx="0" cy="0"/>
          <a:chOff x="0" y="0"/>
          <a:chExt cx="0" cy="0"/>
        </a:xfrm>
      </p:grpSpPr>
      <p:sp>
        <p:nvSpPr>
          <p:cNvPr id="559" name="Google Shape;559;p16"/>
          <p:cNvSpPr txBox="1"/>
          <p:nvPr>
            <p:ph type="title"/>
          </p:nvPr>
        </p:nvSpPr>
        <p:spPr>
          <a:xfrm>
            <a:off x="677335" y="609600"/>
            <a:ext cx="8596800" cy="1320900"/>
          </a:xfrm>
          <a:prstGeom prst="rect">
            <a:avLst/>
          </a:prstGeom>
          <a:noFill/>
          <a:ln>
            <a:noFill/>
          </a:ln>
        </p:spPr>
        <p:txBody>
          <a:bodyPr anchorCtr="0" anchor="t" bIns="60925" lIns="121900" spcFirstLastPara="1" rIns="121900" wrap="square" tIns="60925">
            <a:noAutofit/>
          </a:bodyPr>
          <a:lstStyle>
            <a:lvl1pPr lvl="0" rtl="0" algn="l">
              <a:lnSpc>
                <a:spcPct val="100000"/>
              </a:lnSpc>
              <a:spcBef>
                <a:spcPts val="0"/>
              </a:spcBef>
              <a:spcAft>
                <a:spcPts val="0"/>
              </a:spcAft>
              <a:buClr>
                <a:schemeClr val="accent1"/>
              </a:buClr>
              <a:buSzPts val="2400"/>
              <a:buNone/>
              <a:defRPr/>
            </a:lvl1pPr>
            <a:lvl2pPr lvl="1" rtl="0" algn="l">
              <a:lnSpc>
                <a:spcPct val="100000"/>
              </a:lnSpc>
              <a:spcBef>
                <a:spcPts val="0"/>
              </a:spcBef>
              <a:spcAft>
                <a:spcPts val="0"/>
              </a:spcAft>
              <a:buSzPts val="1900"/>
              <a:buNone/>
              <a:defRPr/>
            </a:lvl2pPr>
            <a:lvl3pPr lvl="2" rtl="0" algn="l">
              <a:lnSpc>
                <a:spcPct val="100000"/>
              </a:lnSpc>
              <a:spcBef>
                <a:spcPts val="0"/>
              </a:spcBef>
              <a:spcAft>
                <a:spcPts val="0"/>
              </a:spcAft>
              <a:buSzPts val="1900"/>
              <a:buNone/>
              <a:defRPr/>
            </a:lvl3pPr>
            <a:lvl4pPr lvl="3" rtl="0" algn="l">
              <a:lnSpc>
                <a:spcPct val="100000"/>
              </a:lnSpc>
              <a:spcBef>
                <a:spcPts val="0"/>
              </a:spcBef>
              <a:spcAft>
                <a:spcPts val="0"/>
              </a:spcAft>
              <a:buSzPts val="1900"/>
              <a:buNone/>
              <a:defRPr/>
            </a:lvl4pPr>
            <a:lvl5pPr lvl="4" rtl="0" algn="l">
              <a:lnSpc>
                <a:spcPct val="100000"/>
              </a:lnSpc>
              <a:spcBef>
                <a:spcPts val="0"/>
              </a:spcBef>
              <a:spcAft>
                <a:spcPts val="0"/>
              </a:spcAft>
              <a:buSzPts val="1900"/>
              <a:buNone/>
              <a:defRPr/>
            </a:lvl5pPr>
            <a:lvl6pPr lvl="5" rtl="0" algn="l">
              <a:lnSpc>
                <a:spcPct val="100000"/>
              </a:lnSpc>
              <a:spcBef>
                <a:spcPts val="0"/>
              </a:spcBef>
              <a:spcAft>
                <a:spcPts val="0"/>
              </a:spcAft>
              <a:buSzPts val="1900"/>
              <a:buNone/>
              <a:defRPr/>
            </a:lvl6pPr>
            <a:lvl7pPr lvl="6" rtl="0" algn="l">
              <a:lnSpc>
                <a:spcPct val="100000"/>
              </a:lnSpc>
              <a:spcBef>
                <a:spcPts val="0"/>
              </a:spcBef>
              <a:spcAft>
                <a:spcPts val="0"/>
              </a:spcAft>
              <a:buSzPts val="1900"/>
              <a:buNone/>
              <a:defRPr/>
            </a:lvl7pPr>
            <a:lvl8pPr lvl="7" rtl="0" algn="l">
              <a:lnSpc>
                <a:spcPct val="100000"/>
              </a:lnSpc>
              <a:spcBef>
                <a:spcPts val="0"/>
              </a:spcBef>
              <a:spcAft>
                <a:spcPts val="0"/>
              </a:spcAft>
              <a:buSzPts val="1900"/>
              <a:buNone/>
              <a:defRPr/>
            </a:lvl8pPr>
            <a:lvl9pPr lvl="8" rtl="0" algn="l">
              <a:lnSpc>
                <a:spcPct val="100000"/>
              </a:lnSpc>
              <a:spcBef>
                <a:spcPts val="0"/>
              </a:spcBef>
              <a:spcAft>
                <a:spcPts val="0"/>
              </a:spcAft>
              <a:buSzPts val="1900"/>
              <a:buNone/>
              <a:defRPr/>
            </a:lvl9pPr>
          </a:lstStyle>
          <a:p/>
        </p:txBody>
      </p:sp>
      <p:sp>
        <p:nvSpPr>
          <p:cNvPr id="560" name="Google Shape;560;p16"/>
          <p:cNvSpPr txBox="1"/>
          <p:nvPr>
            <p:ph idx="1" type="body"/>
          </p:nvPr>
        </p:nvSpPr>
        <p:spPr>
          <a:xfrm>
            <a:off x="677335" y="2160589"/>
            <a:ext cx="4184100" cy="3880800"/>
          </a:xfrm>
          <a:prstGeom prst="rect">
            <a:avLst/>
          </a:prstGeom>
          <a:noFill/>
          <a:ln>
            <a:noFill/>
          </a:ln>
        </p:spPr>
        <p:txBody>
          <a:bodyPr anchorCtr="0" anchor="t" bIns="60925" lIns="121900" spcFirstLastPara="1" rIns="121900" wrap="square" tIns="60925">
            <a:noAutofit/>
          </a:bodyPr>
          <a:lstStyle>
            <a:lvl1pPr indent="-349250" lvl="0" marL="457200" rtl="0" algn="l">
              <a:lnSpc>
                <a:spcPct val="100000"/>
              </a:lnSpc>
              <a:spcBef>
                <a:spcPts val="1000"/>
              </a:spcBef>
              <a:spcAft>
                <a:spcPts val="0"/>
              </a:spcAft>
              <a:buSzPts val="1900"/>
              <a:buChar char="►"/>
              <a:defRPr/>
            </a:lvl1pPr>
            <a:lvl2pPr indent="-349250" lvl="1" marL="914400" rtl="0" algn="l">
              <a:lnSpc>
                <a:spcPct val="100000"/>
              </a:lnSpc>
              <a:spcBef>
                <a:spcPts val="1000"/>
              </a:spcBef>
              <a:spcAft>
                <a:spcPts val="0"/>
              </a:spcAft>
              <a:buSzPts val="1900"/>
              <a:buChar char="►"/>
              <a:defRPr/>
            </a:lvl2pPr>
            <a:lvl3pPr indent="-349250" lvl="2" marL="1371600" rtl="0" algn="l">
              <a:lnSpc>
                <a:spcPct val="100000"/>
              </a:lnSpc>
              <a:spcBef>
                <a:spcPts val="1000"/>
              </a:spcBef>
              <a:spcAft>
                <a:spcPts val="0"/>
              </a:spcAft>
              <a:buSzPts val="1900"/>
              <a:buChar char="►"/>
              <a:defRPr/>
            </a:lvl3pPr>
            <a:lvl4pPr indent="-349250" lvl="3" marL="1828800" rtl="0" algn="l">
              <a:lnSpc>
                <a:spcPct val="100000"/>
              </a:lnSpc>
              <a:spcBef>
                <a:spcPts val="1000"/>
              </a:spcBef>
              <a:spcAft>
                <a:spcPts val="0"/>
              </a:spcAft>
              <a:buSzPts val="1900"/>
              <a:buChar char="►"/>
              <a:defRPr/>
            </a:lvl4pPr>
            <a:lvl5pPr indent="-349250" lvl="4" marL="2286000" rtl="0" algn="l">
              <a:lnSpc>
                <a:spcPct val="100000"/>
              </a:lnSpc>
              <a:spcBef>
                <a:spcPts val="1000"/>
              </a:spcBef>
              <a:spcAft>
                <a:spcPts val="0"/>
              </a:spcAft>
              <a:buSzPts val="1900"/>
              <a:buChar char="►"/>
              <a:defRPr/>
            </a:lvl5pPr>
            <a:lvl6pPr indent="-349250" lvl="5" marL="2743200" rtl="0" algn="l">
              <a:lnSpc>
                <a:spcPct val="100000"/>
              </a:lnSpc>
              <a:spcBef>
                <a:spcPts val="1000"/>
              </a:spcBef>
              <a:spcAft>
                <a:spcPts val="0"/>
              </a:spcAft>
              <a:buSzPts val="1900"/>
              <a:buChar char="►"/>
              <a:defRPr/>
            </a:lvl6pPr>
            <a:lvl7pPr indent="-349250" lvl="6" marL="3200400" rtl="0" algn="l">
              <a:lnSpc>
                <a:spcPct val="100000"/>
              </a:lnSpc>
              <a:spcBef>
                <a:spcPts val="1000"/>
              </a:spcBef>
              <a:spcAft>
                <a:spcPts val="0"/>
              </a:spcAft>
              <a:buSzPts val="1900"/>
              <a:buChar char="►"/>
              <a:defRPr/>
            </a:lvl7pPr>
            <a:lvl8pPr indent="-349250" lvl="7" marL="3657600" rtl="0" algn="l">
              <a:lnSpc>
                <a:spcPct val="100000"/>
              </a:lnSpc>
              <a:spcBef>
                <a:spcPts val="1000"/>
              </a:spcBef>
              <a:spcAft>
                <a:spcPts val="0"/>
              </a:spcAft>
              <a:buSzPts val="1900"/>
              <a:buChar char="►"/>
              <a:defRPr/>
            </a:lvl8pPr>
            <a:lvl9pPr indent="-349250" lvl="8" marL="4114800" rtl="0" algn="l">
              <a:lnSpc>
                <a:spcPct val="100000"/>
              </a:lnSpc>
              <a:spcBef>
                <a:spcPts val="1000"/>
              </a:spcBef>
              <a:spcAft>
                <a:spcPts val="0"/>
              </a:spcAft>
              <a:buSzPts val="1900"/>
              <a:buChar char="►"/>
              <a:defRPr/>
            </a:lvl9pPr>
          </a:lstStyle>
          <a:p/>
        </p:txBody>
      </p:sp>
      <p:sp>
        <p:nvSpPr>
          <p:cNvPr id="561" name="Google Shape;561;p16"/>
          <p:cNvSpPr txBox="1"/>
          <p:nvPr>
            <p:ph idx="2" type="body"/>
          </p:nvPr>
        </p:nvSpPr>
        <p:spPr>
          <a:xfrm>
            <a:off x="5089969" y="2160589"/>
            <a:ext cx="4184100" cy="3880800"/>
          </a:xfrm>
          <a:prstGeom prst="rect">
            <a:avLst/>
          </a:prstGeom>
          <a:noFill/>
          <a:ln>
            <a:noFill/>
          </a:ln>
        </p:spPr>
        <p:txBody>
          <a:bodyPr anchorCtr="0" anchor="t" bIns="60925" lIns="121900" spcFirstLastPara="1" rIns="121900" wrap="square" tIns="60925">
            <a:noAutofit/>
          </a:bodyPr>
          <a:lstStyle>
            <a:lvl1pPr indent="-349250" lvl="0" marL="457200" rtl="0" algn="l">
              <a:lnSpc>
                <a:spcPct val="100000"/>
              </a:lnSpc>
              <a:spcBef>
                <a:spcPts val="1000"/>
              </a:spcBef>
              <a:spcAft>
                <a:spcPts val="0"/>
              </a:spcAft>
              <a:buSzPts val="1900"/>
              <a:buChar char="►"/>
              <a:defRPr/>
            </a:lvl1pPr>
            <a:lvl2pPr indent="-349250" lvl="1" marL="914400" rtl="0" algn="l">
              <a:lnSpc>
                <a:spcPct val="100000"/>
              </a:lnSpc>
              <a:spcBef>
                <a:spcPts val="1000"/>
              </a:spcBef>
              <a:spcAft>
                <a:spcPts val="0"/>
              </a:spcAft>
              <a:buSzPts val="1900"/>
              <a:buChar char="►"/>
              <a:defRPr/>
            </a:lvl2pPr>
            <a:lvl3pPr indent="-349250" lvl="2" marL="1371600" rtl="0" algn="l">
              <a:lnSpc>
                <a:spcPct val="100000"/>
              </a:lnSpc>
              <a:spcBef>
                <a:spcPts val="1000"/>
              </a:spcBef>
              <a:spcAft>
                <a:spcPts val="0"/>
              </a:spcAft>
              <a:buSzPts val="1900"/>
              <a:buChar char="►"/>
              <a:defRPr/>
            </a:lvl3pPr>
            <a:lvl4pPr indent="-349250" lvl="3" marL="1828800" rtl="0" algn="l">
              <a:lnSpc>
                <a:spcPct val="100000"/>
              </a:lnSpc>
              <a:spcBef>
                <a:spcPts val="1000"/>
              </a:spcBef>
              <a:spcAft>
                <a:spcPts val="0"/>
              </a:spcAft>
              <a:buSzPts val="1900"/>
              <a:buChar char="►"/>
              <a:defRPr/>
            </a:lvl4pPr>
            <a:lvl5pPr indent="-349250" lvl="4" marL="2286000" rtl="0" algn="l">
              <a:lnSpc>
                <a:spcPct val="100000"/>
              </a:lnSpc>
              <a:spcBef>
                <a:spcPts val="1000"/>
              </a:spcBef>
              <a:spcAft>
                <a:spcPts val="0"/>
              </a:spcAft>
              <a:buSzPts val="1900"/>
              <a:buChar char="►"/>
              <a:defRPr/>
            </a:lvl5pPr>
            <a:lvl6pPr indent="-349250" lvl="5" marL="2743200" rtl="0" algn="l">
              <a:lnSpc>
                <a:spcPct val="100000"/>
              </a:lnSpc>
              <a:spcBef>
                <a:spcPts val="1000"/>
              </a:spcBef>
              <a:spcAft>
                <a:spcPts val="0"/>
              </a:spcAft>
              <a:buSzPts val="1900"/>
              <a:buChar char="►"/>
              <a:defRPr/>
            </a:lvl6pPr>
            <a:lvl7pPr indent="-349250" lvl="6" marL="3200400" rtl="0" algn="l">
              <a:lnSpc>
                <a:spcPct val="100000"/>
              </a:lnSpc>
              <a:spcBef>
                <a:spcPts val="1000"/>
              </a:spcBef>
              <a:spcAft>
                <a:spcPts val="0"/>
              </a:spcAft>
              <a:buSzPts val="1900"/>
              <a:buChar char="►"/>
              <a:defRPr/>
            </a:lvl7pPr>
            <a:lvl8pPr indent="-349250" lvl="7" marL="3657600" rtl="0" algn="l">
              <a:lnSpc>
                <a:spcPct val="100000"/>
              </a:lnSpc>
              <a:spcBef>
                <a:spcPts val="1000"/>
              </a:spcBef>
              <a:spcAft>
                <a:spcPts val="0"/>
              </a:spcAft>
              <a:buSzPts val="1900"/>
              <a:buChar char="►"/>
              <a:defRPr/>
            </a:lvl8pPr>
            <a:lvl9pPr indent="-349250" lvl="8" marL="4114800" rtl="0" algn="l">
              <a:lnSpc>
                <a:spcPct val="100000"/>
              </a:lnSpc>
              <a:spcBef>
                <a:spcPts val="1000"/>
              </a:spcBef>
              <a:spcAft>
                <a:spcPts val="0"/>
              </a:spcAft>
              <a:buSzPts val="1900"/>
              <a:buChar char="►"/>
              <a:defRPr/>
            </a:lvl9pPr>
          </a:lstStyle>
          <a:p/>
        </p:txBody>
      </p:sp>
      <p:sp>
        <p:nvSpPr>
          <p:cNvPr id="562" name="Google Shape;562;p16"/>
          <p:cNvSpPr txBox="1"/>
          <p:nvPr>
            <p:ph idx="10" type="dt"/>
          </p:nvPr>
        </p:nvSpPr>
        <p:spPr>
          <a:xfrm>
            <a:off x="7205133" y="6041363"/>
            <a:ext cx="912000" cy="365100"/>
          </a:xfrm>
          <a:prstGeom prst="rect">
            <a:avLst/>
          </a:prstGeom>
          <a:noFill/>
          <a:ln>
            <a:noFill/>
          </a:ln>
        </p:spPr>
        <p:txBody>
          <a:bodyPr anchorCtr="0" anchor="ctr" bIns="60925" lIns="121900" spcFirstLastPara="1" rIns="121900" wrap="square" tIns="60925">
            <a:noAutofit/>
          </a:bodyPr>
          <a:lstStyle>
            <a:lvl1pPr lvl="0" rtl="0" algn="r">
              <a:lnSpc>
                <a:spcPct val="100000"/>
              </a:lnSpc>
              <a:spcBef>
                <a:spcPts val="0"/>
              </a:spcBef>
              <a:spcAft>
                <a:spcPts val="0"/>
              </a:spcAft>
              <a:buSzPts val="1900"/>
              <a:buNone/>
              <a:defRPr sz="1900"/>
            </a:lvl1pPr>
            <a:lvl2pPr lvl="1" rtl="0" algn="l">
              <a:lnSpc>
                <a:spcPct val="100000"/>
              </a:lnSpc>
              <a:spcBef>
                <a:spcPts val="0"/>
              </a:spcBef>
              <a:spcAft>
                <a:spcPts val="0"/>
              </a:spcAft>
              <a:buSzPts val="1900"/>
              <a:buNone/>
              <a:defRPr sz="1900"/>
            </a:lvl2pPr>
            <a:lvl3pPr lvl="2" rtl="0" algn="l">
              <a:lnSpc>
                <a:spcPct val="100000"/>
              </a:lnSpc>
              <a:spcBef>
                <a:spcPts val="0"/>
              </a:spcBef>
              <a:spcAft>
                <a:spcPts val="0"/>
              </a:spcAft>
              <a:buSzPts val="1900"/>
              <a:buNone/>
              <a:defRPr sz="1900"/>
            </a:lvl3pPr>
            <a:lvl4pPr lvl="3" rtl="0" algn="l">
              <a:lnSpc>
                <a:spcPct val="100000"/>
              </a:lnSpc>
              <a:spcBef>
                <a:spcPts val="0"/>
              </a:spcBef>
              <a:spcAft>
                <a:spcPts val="0"/>
              </a:spcAft>
              <a:buSzPts val="1900"/>
              <a:buNone/>
              <a:defRPr sz="1900"/>
            </a:lvl4pPr>
            <a:lvl5pPr lvl="4" rtl="0" algn="l">
              <a:lnSpc>
                <a:spcPct val="100000"/>
              </a:lnSpc>
              <a:spcBef>
                <a:spcPts val="0"/>
              </a:spcBef>
              <a:spcAft>
                <a:spcPts val="0"/>
              </a:spcAft>
              <a:buSzPts val="1900"/>
              <a:buNone/>
              <a:defRPr sz="1900"/>
            </a:lvl5pPr>
            <a:lvl6pPr lvl="5" rtl="0" algn="l">
              <a:lnSpc>
                <a:spcPct val="100000"/>
              </a:lnSpc>
              <a:spcBef>
                <a:spcPts val="0"/>
              </a:spcBef>
              <a:spcAft>
                <a:spcPts val="0"/>
              </a:spcAft>
              <a:buSzPts val="1900"/>
              <a:buNone/>
              <a:defRPr sz="1900"/>
            </a:lvl6pPr>
            <a:lvl7pPr lvl="6" rtl="0" algn="l">
              <a:lnSpc>
                <a:spcPct val="100000"/>
              </a:lnSpc>
              <a:spcBef>
                <a:spcPts val="0"/>
              </a:spcBef>
              <a:spcAft>
                <a:spcPts val="0"/>
              </a:spcAft>
              <a:buSzPts val="1900"/>
              <a:buNone/>
              <a:defRPr sz="1900"/>
            </a:lvl7pPr>
            <a:lvl8pPr lvl="7" rtl="0" algn="l">
              <a:lnSpc>
                <a:spcPct val="100000"/>
              </a:lnSpc>
              <a:spcBef>
                <a:spcPts val="0"/>
              </a:spcBef>
              <a:spcAft>
                <a:spcPts val="0"/>
              </a:spcAft>
              <a:buSzPts val="1900"/>
              <a:buNone/>
              <a:defRPr sz="1900"/>
            </a:lvl8pPr>
            <a:lvl9pPr lvl="8" rtl="0" algn="l">
              <a:lnSpc>
                <a:spcPct val="100000"/>
              </a:lnSpc>
              <a:spcBef>
                <a:spcPts val="0"/>
              </a:spcBef>
              <a:spcAft>
                <a:spcPts val="0"/>
              </a:spcAft>
              <a:buSzPts val="1900"/>
              <a:buNone/>
              <a:defRPr sz="1900"/>
            </a:lvl9pPr>
          </a:lstStyle>
          <a:p/>
        </p:txBody>
      </p:sp>
      <p:sp>
        <p:nvSpPr>
          <p:cNvPr id="563" name="Google Shape;563;p16"/>
          <p:cNvSpPr txBox="1"/>
          <p:nvPr>
            <p:ph idx="11" type="ftr"/>
          </p:nvPr>
        </p:nvSpPr>
        <p:spPr>
          <a:xfrm>
            <a:off x="677335" y="6041363"/>
            <a:ext cx="6297600" cy="365100"/>
          </a:xfrm>
          <a:prstGeom prst="rect">
            <a:avLst/>
          </a:prstGeom>
          <a:noFill/>
          <a:ln>
            <a:noFill/>
          </a:ln>
        </p:spPr>
        <p:txBody>
          <a:bodyPr anchorCtr="0" anchor="ctr" bIns="60925" lIns="121900" spcFirstLastPara="1" rIns="121900" wrap="square" tIns="60925">
            <a:noAutofit/>
          </a:bodyPr>
          <a:lstStyle>
            <a:lvl1pPr lvl="0" rtl="0" algn="l">
              <a:lnSpc>
                <a:spcPct val="100000"/>
              </a:lnSpc>
              <a:spcBef>
                <a:spcPts val="0"/>
              </a:spcBef>
              <a:spcAft>
                <a:spcPts val="0"/>
              </a:spcAft>
              <a:buSzPts val="1900"/>
              <a:buNone/>
              <a:defRPr sz="1900"/>
            </a:lvl1pPr>
            <a:lvl2pPr lvl="1" rtl="0" algn="l">
              <a:lnSpc>
                <a:spcPct val="100000"/>
              </a:lnSpc>
              <a:spcBef>
                <a:spcPts val="0"/>
              </a:spcBef>
              <a:spcAft>
                <a:spcPts val="0"/>
              </a:spcAft>
              <a:buSzPts val="1900"/>
              <a:buNone/>
              <a:defRPr sz="1900"/>
            </a:lvl2pPr>
            <a:lvl3pPr lvl="2" rtl="0" algn="l">
              <a:lnSpc>
                <a:spcPct val="100000"/>
              </a:lnSpc>
              <a:spcBef>
                <a:spcPts val="0"/>
              </a:spcBef>
              <a:spcAft>
                <a:spcPts val="0"/>
              </a:spcAft>
              <a:buSzPts val="1900"/>
              <a:buNone/>
              <a:defRPr sz="1900"/>
            </a:lvl3pPr>
            <a:lvl4pPr lvl="3" rtl="0" algn="l">
              <a:lnSpc>
                <a:spcPct val="100000"/>
              </a:lnSpc>
              <a:spcBef>
                <a:spcPts val="0"/>
              </a:spcBef>
              <a:spcAft>
                <a:spcPts val="0"/>
              </a:spcAft>
              <a:buSzPts val="1900"/>
              <a:buNone/>
              <a:defRPr sz="1900"/>
            </a:lvl4pPr>
            <a:lvl5pPr lvl="4" rtl="0" algn="l">
              <a:lnSpc>
                <a:spcPct val="100000"/>
              </a:lnSpc>
              <a:spcBef>
                <a:spcPts val="0"/>
              </a:spcBef>
              <a:spcAft>
                <a:spcPts val="0"/>
              </a:spcAft>
              <a:buSzPts val="1900"/>
              <a:buNone/>
              <a:defRPr sz="1900"/>
            </a:lvl5pPr>
            <a:lvl6pPr lvl="5" rtl="0" algn="l">
              <a:lnSpc>
                <a:spcPct val="100000"/>
              </a:lnSpc>
              <a:spcBef>
                <a:spcPts val="0"/>
              </a:spcBef>
              <a:spcAft>
                <a:spcPts val="0"/>
              </a:spcAft>
              <a:buSzPts val="1900"/>
              <a:buNone/>
              <a:defRPr sz="1900"/>
            </a:lvl6pPr>
            <a:lvl7pPr lvl="6" rtl="0" algn="l">
              <a:lnSpc>
                <a:spcPct val="100000"/>
              </a:lnSpc>
              <a:spcBef>
                <a:spcPts val="0"/>
              </a:spcBef>
              <a:spcAft>
                <a:spcPts val="0"/>
              </a:spcAft>
              <a:buSzPts val="1900"/>
              <a:buNone/>
              <a:defRPr sz="1900"/>
            </a:lvl7pPr>
            <a:lvl8pPr lvl="7" rtl="0" algn="l">
              <a:lnSpc>
                <a:spcPct val="100000"/>
              </a:lnSpc>
              <a:spcBef>
                <a:spcPts val="0"/>
              </a:spcBef>
              <a:spcAft>
                <a:spcPts val="0"/>
              </a:spcAft>
              <a:buSzPts val="1900"/>
              <a:buNone/>
              <a:defRPr sz="1900"/>
            </a:lvl8pPr>
            <a:lvl9pPr lvl="8" rtl="0" algn="l">
              <a:lnSpc>
                <a:spcPct val="100000"/>
              </a:lnSpc>
              <a:spcBef>
                <a:spcPts val="0"/>
              </a:spcBef>
              <a:spcAft>
                <a:spcPts val="0"/>
              </a:spcAft>
              <a:buSzPts val="1900"/>
              <a:buNone/>
              <a:defRPr sz="1900"/>
            </a:lvl9pPr>
          </a:lstStyle>
          <a:p/>
        </p:txBody>
      </p:sp>
      <p:sp>
        <p:nvSpPr>
          <p:cNvPr id="564" name="Google Shape;564;p16"/>
          <p:cNvSpPr txBox="1"/>
          <p:nvPr>
            <p:ph idx="12" type="sldNum"/>
          </p:nvPr>
        </p:nvSpPr>
        <p:spPr>
          <a:xfrm>
            <a:off x="8590664" y="6041363"/>
            <a:ext cx="683100" cy="365100"/>
          </a:xfrm>
          <a:prstGeom prst="rect">
            <a:avLst/>
          </a:prstGeom>
          <a:noFill/>
          <a:ln>
            <a:noFill/>
          </a:ln>
        </p:spPr>
        <p:txBody>
          <a:bodyPr anchorCtr="0" anchor="ctr" bIns="60925" lIns="121900" spcFirstLastPara="1" rIns="121900" wrap="square" tIns="60925">
            <a:noAutofit/>
          </a:bodyPr>
          <a:lstStyle>
            <a:lvl1pPr indent="0" lvl="0" marL="0" marR="0" rtl="0" algn="r">
              <a:lnSpc>
                <a:spcPct val="100000"/>
              </a:lnSpc>
              <a:spcBef>
                <a:spcPts val="0"/>
              </a:spcBef>
              <a:spcAft>
                <a:spcPts val="0"/>
              </a:spcAft>
              <a:buClr>
                <a:schemeClr val="accent1"/>
              </a:buClr>
              <a:buSzPts val="800"/>
              <a:buFont typeface="Trebuchet MS"/>
              <a:buNone/>
              <a:defRPr b="0" i="0" sz="900" u="none" cap="none" strike="noStrike">
                <a:solidFill>
                  <a:schemeClr val="accent1"/>
                </a:solidFill>
                <a:latin typeface="Trebuchet MS"/>
                <a:ea typeface="Trebuchet MS"/>
                <a:cs typeface="Trebuchet MS"/>
                <a:sym typeface="Trebuchet MS"/>
              </a:defRPr>
            </a:lvl1pPr>
            <a:lvl2pPr indent="0" lvl="1" marL="0" marR="0" rtl="0" algn="r">
              <a:lnSpc>
                <a:spcPct val="100000"/>
              </a:lnSpc>
              <a:spcBef>
                <a:spcPts val="0"/>
              </a:spcBef>
              <a:spcAft>
                <a:spcPts val="0"/>
              </a:spcAft>
              <a:buClr>
                <a:schemeClr val="accent1"/>
              </a:buClr>
              <a:buSzPts val="800"/>
              <a:buFont typeface="Trebuchet MS"/>
              <a:buNone/>
              <a:defRPr b="0" i="0" sz="900" u="none" cap="none" strike="noStrike">
                <a:solidFill>
                  <a:schemeClr val="accent1"/>
                </a:solidFill>
                <a:latin typeface="Trebuchet MS"/>
                <a:ea typeface="Trebuchet MS"/>
                <a:cs typeface="Trebuchet MS"/>
                <a:sym typeface="Trebuchet MS"/>
              </a:defRPr>
            </a:lvl2pPr>
            <a:lvl3pPr indent="0" lvl="2" marL="0" marR="0" rtl="0" algn="r">
              <a:lnSpc>
                <a:spcPct val="100000"/>
              </a:lnSpc>
              <a:spcBef>
                <a:spcPts val="0"/>
              </a:spcBef>
              <a:spcAft>
                <a:spcPts val="0"/>
              </a:spcAft>
              <a:buClr>
                <a:schemeClr val="accent1"/>
              </a:buClr>
              <a:buSzPts val="800"/>
              <a:buFont typeface="Trebuchet MS"/>
              <a:buNone/>
              <a:defRPr b="0" i="0" sz="900" u="none" cap="none" strike="noStrike">
                <a:solidFill>
                  <a:schemeClr val="accent1"/>
                </a:solidFill>
                <a:latin typeface="Trebuchet MS"/>
                <a:ea typeface="Trebuchet MS"/>
                <a:cs typeface="Trebuchet MS"/>
                <a:sym typeface="Trebuchet MS"/>
              </a:defRPr>
            </a:lvl3pPr>
            <a:lvl4pPr indent="0" lvl="3" marL="0" marR="0" rtl="0" algn="r">
              <a:lnSpc>
                <a:spcPct val="100000"/>
              </a:lnSpc>
              <a:spcBef>
                <a:spcPts val="0"/>
              </a:spcBef>
              <a:spcAft>
                <a:spcPts val="0"/>
              </a:spcAft>
              <a:buClr>
                <a:schemeClr val="accent1"/>
              </a:buClr>
              <a:buSzPts val="800"/>
              <a:buFont typeface="Trebuchet MS"/>
              <a:buNone/>
              <a:defRPr b="0" i="0" sz="900" u="none" cap="none" strike="noStrike">
                <a:solidFill>
                  <a:schemeClr val="accent1"/>
                </a:solidFill>
                <a:latin typeface="Trebuchet MS"/>
                <a:ea typeface="Trebuchet MS"/>
                <a:cs typeface="Trebuchet MS"/>
                <a:sym typeface="Trebuchet MS"/>
              </a:defRPr>
            </a:lvl4pPr>
            <a:lvl5pPr indent="0" lvl="4" marL="0" marR="0" rtl="0" algn="r">
              <a:lnSpc>
                <a:spcPct val="100000"/>
              </a:lnSpc>
              <a:spcBef>
                <a:spcPts val="0"/>
              </a:spcBef>
              <a:spcAft>
                <a:spcPts val="0"/>
              </a:spcAft>
              <a:buClr>
                <a:schemeClr val="accent1"/>
              </a:buClr>
              <a:buSzPts val="800"/>
              <a:buFont typeface="Trebuchet MS"/>
              <a:buNone/>
              <a:defRPr b="0" i="0" sz="900" u="none" cap="none" strike="noStrike">
                <a:solidFill>
                  <a:schemeClr val="accent1"/>
                </a:solidFill>
                <a:latin typeface="Trebuchet MS"/>
                <a:ea typeface="Trebuchet MS"/>
                <a:cs typeface="Trebuchet MS"/>
                <a:sym typeface="Trebuchet MS"/>
              </a:defRPr>
            </a:lvl5pPr>
            <a:lvl6pPr indent="0" lvl="5" marL="0" marR="0" rtl="0" algn="r">
              <a:lnSpc>
                <a:spcPct val="100000"/>
              </a:lnSpc>
              <a:spcBef>
                <a:spcPts val="0"/>
              </a:spcBef>
              <a:spcAft>
                <a:spcPts val="0"/>
              </a:spcAft>
              <a:buClr>
                <a:schemeClr val="accent1"/>
              </a:buClr>
              <a:buSzPts val="800"/>
              <a:buFont typeface="Trebuchet MS"/>
              <a:buNone/>
              <a:defRPr b="0" i="0" sz="900" u="none" cap="none" strike="noStrike">
                <a:solidFill>
                  <a:schemeClr val="accent1"/>
                </a:solidFill>
                <a:latin typeface="Trebuchet MS"/>
                <a:ea typeface="Trebuchet MS"/>
                <a:cs typeface="Trebuchet MS"/>
                <a:sym typeface="Trebuchet MS"/>
              </a:defRPr>
            </a:lvl6pPr>
            <a:lvl7pPr indent="0" lvl="6" marL="0" marR="0" rtl="0" algn="r">
              <a:lnSpc>
                <a:spcPct val="100000"/>
              </a:lnSpc>
              <a:spcBef>
                <a:spcPts val="0"/>
              </a:spcBef>
              <a:spcAft>
                <a:spcPts val="0"/>
              </a:spcAft>
              <a:buClr>
                <a:schemeClr val="accent1"/>
              </a:buClr>
              <a:buSzPts val="800"/>
              <a:buFont typeface="Trebuchet MS"/>
              <a:buNone/>
              <a:defRPr b="0" i="0" sz="900" u="none" cap="none" strike="noStrike">
                <a:solidFill>
                  <a:schemeClr val="accent1"/>
                </a:solidFill>
                <a:latin typeface="Trebuchet MS"/>
                <a:ea typeface="Trebuchet MS"/>
                <a:cs typeface="Trebuchet MS"/>
                <a:sym typeface="Trebuchet MS"/>
              </a:defRPr>
            </a:lvl7pPr>
            <a:lvl8pPr indent="0" lvl="7" marL="0" marR="0" rtl="0" algn="r">
              <a:lnSpc>
                <a:spcPct val="100000"/>
              </a:lnSpc>
              <a:spcBef>
                <a:spcPts val="0"/>
              </a:spcBef>
              <a:spcAft>
                <a:spcPts val="0"/>
              </a:spcAft>
              <a:buClr>
                <a:schemeClr val="accent1"/>
              </a:buClr>
              <a:buSzPts val="800"/>
              <a:buFont typeface="Trebuchet MS"/>
              <a:buNone/>
              <a:defRPr b="0" i="0" sz="900" u="none" cap="none" strike="noStrike">
                <a:solidFill>
                  <a:schemeClr val="accent1"/>
                </a:solidFill>
                <a:latin typeface="Trebuchet MS"/>
                <a:ea typeface="Trebuchet MS"/>
                <a:cs typeface="Trebuchet MS"/>
                <a:sym typeface="Trebuchet MS"/>
              </a:defRPr>
            </a:lvl8pPr>
            <a:lvl9pPr indent="0" lvl="8" marL="0" marR="0" rtl="0" algn="r">
              <a:lnSpc>
                <a:spcPct val="100000"/>
              </a:lnSpc>
              <a:spcBef>
                <a:spcPts val="0"/>
              </a:spcBef>
              <a:spcAft>
                <a:spcPts val="0"/>
              </a:spcAft>
              <a:buClr>
                <a:schemeClr val="accent1"/>
              </a:buClr>
              <a:buSzPts val="800"/>
              <a:buFont typeface="Trebuchet MS"/>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e de titre 1">
  <p:cSld name="TITLE_3">
    <p:spTree>
      <p:nvGrpSpPr>
        <p:cNvPr id="565" name="Shape 565"/>
        <p:cNvGrpSpPr/>
        <p:nvPr/>
      </p:nvGrpSpPr>
      <p:grpSpPr>
        <a:xfrm>
          <a:off x="0" y="0"/>
          <a:ext cx="0" cy="0"/>
          <a:chOff x="0" y="0"/>
          <a:chExt cx="0" cy="0"/>
        </a:xfrm>
      </p:grpSpPr>
      <p:sp>
        <p:nvSpPr>
          <p:cNvPr id="566" name="Google Shape;566;p17"/>
          <p:cNvSpPr txBox="1"/>
          <p:nvPr>
            <p:ph type="ctrTitle"/>
          </p:nvPr>
        </p:nvSpPr>
        <p:spPr>
          <a:xfrm>
            <a:off x="415611" y="992767"/>
            <a:ext cx="11360700" cy="2736900"/>
          </a:xfrm>
          <a:prstGeom prst="rect">
            <a:avLst/>
          </a:prstGeom>
        </p:spPr>
        <p:txBody>
          <a:bodyPr anchorCtr="0" anchor="b" bIns="121900" lIns="121900" spcFirstLastPara="1" rIns="121900" wrap="square" tIns="121900">
            <a:noAutofit/>
          </a:bodyPr>
          <a:lstStyle>
            <a:lvl1pPr lvl="0" rtl="0" algn="ctr">
              <a:spcBef>
                <a:spcPts val="0"/>
              </a:spcBef>
              <a:spcAft>
                <a:spcPts val="0"/>
              </a:spcAft>
              <a:buSzPts val="6900"/>
              <a:buFont typeface="Viga"/>
              <a:buNone/>
              <a:defRPr sz="6900">
                <a:latin typeface="Viga"/>
                <a:ea typeface="Viga"/>
                <a:cs typeface="Viga"/>
                <a:sym typeface="Viga"/>
              </a:defRPr>
            </a:lvl1pPr>
            <a:lvl2pPr lvl="1" rtl="0" algn="ctr">
              <a:spcBef>
                <a:spcPts val="0"/>
              </a:spcBef>
              <a:spcAft>
                <a:spcPts val="0"/>
              </a:spcAft>
              <a:buSzPts val="6900"/>
              <a:buNone/>
              <a:defRPr sz="6900"/>
            </a:lvl2pPr>
            <a:lvl3pPr lvl="2" rtl="0" algn="ctr">
              <a:spcBef>
                <a:spcPts val="0"/>
              </a:spcBef>
              <a:spcAft>
                <a:spcPts val="0"/>
              </a:spcAft>
              <a:buSzPts val="6900"/>
              <a:buNone/>
              <a:defRPr sz="6900"/>
            </a:lvl3pPr>
            <a:lvl4pPr lvl="3" rtl="0" algn="ctr">
              <a:spcBef>
                <a:spcPts val="0"/>
              </a:spcBef>
              <a:spcAft>
                <a:spcPts val="0"/>
              </a:spcAft>
              <a:buSzPts val="6900"/>
              <a:buNone/>
              <a:defRPr sz="6900"/>
            </a:lvl4pPr>
            <a:lvl5pPr lvl="4" rtl="0" algn="ctr">
              <a:spcBef>
                <a:spcPts val="0"/>
              </a:spcBef>
              <a:spcAft>
                <a:spcPts val="0"/>
              </a:spcAft>
              <a:buSzPts val="6900"/>
              <a:buNone/>
              <a:defRPr sz="6900"/>
            </a:lvl5pPr>
            <a:lvl6pPr lvl="5" rtl="0" algn="ctr">
              <a:spcBef>
                <a:spcPts val="0"/>
              </a:spcBef>
              <a:spcAft>
                <a:spcPts val="0"/>
              </a:spcAft>
              <a:buSzPts val="6900"/>
              <a:buNone/>
              <a:defRPr sz="6900"/>
            </a:lvl6pPr>
            <a:lvl7pPr lvl="6" rtl="0" algn="ctr">
              <a:spcBef>
                <a:spcPts val="0"/>
              </a:spcBef>
              <a:spcAft>
                <a:spcPts val="0"/>
              </a:spcAft>
              <a:buSzPts val="6900"/>
              <a:buNone/>
              <a:defRPr sz="6900"/>
            </a:lvl7pPr>
            <a:lvl8pPr lvl="7" rtl="0" algn="ctr">
              <a:spcBef>
                <a:spcPts val="0"/>
              </a:spcBef>
              <a:spcAft>
                <a:spcPts val="0"/>
              </a:spcAft>
              <a:buSzPts val="6900"/>
              <a:buNone/>
              <a:defRPr sz="6900"/>
            </a:lvl8pPr>
            <a:lvl9pPr lvl="8" rtl="0" algn="ctr">
              <a:spcBef>
                <a:spcPts val="0"/>
              </a:spcBef>
              <a:spcAft>
                <a:spcPts val="0"/>
              </a:spcAft>
              <a:buSzPts val="6900"/>
              <a:buNone/>
              <a:defRPr sz="6900"/>
            </a:lvl9pPr>
          </a:lstStyle>
          <a:p/>
        </p:txBody>
      </p:sp>
      <p:sp>
        <p:nvSpPr>
          <p:cNvPr id="567" name="Google Shape;567;p17"/>
          <p:cNvSpPr txBox="1"/>
          <p:nvPr>
            <p:ph idx="1" type="subTitle"/>
          </p:nvPr>
        </p:nvSpPr>
        <p:spPr>
          <a:xfrm>
            <a:off x="415600" y="3778833"/>
            <a:ext cx="11360700" cy="1056900"/>
          </a:xfrm>
          <a:prstGeom prst="rect">
            <a:avLst/>
          </a:prstGeom>
        </p:spPr>
        <p:txBody>
          <a:bodyPr anchorCtr="0" anchor="t" bIns="121900" lIns="121900" spcFirstLastPara="1" rIns="121900" wrap="square" tIns="121900">
            <a:noAutofit/>
          </a:bodyPr>
          <a:lstStyle>
            <a:lvl1pPr lvl="0" rtl="0" algn="ctr">
              <a:lnSpc>
                <a:spcPct val="100000"/>
              </a:lnSpc>
              <a:spcBef>
                <a:spcPts val="800"/>
              </a:spcBef>
              <a:spcAft>
                <a:spcPts val="0"/>
              </a:spcAft>
              <a:buSzPts val="3700"/>
              <a:buFont typeface="Ubuntu"/>
              <a:buNone/>
              <a:defRPr sz="3700">
                <a:latin typeface="Ubuntu"/>
                <a:ea typeface="Ubuntu"/>
                <a:cs typeface="Ubuntu"/>
                <a:sym typeface="Ubuntu"/>
              </a:defRPr>
            </a:lvl1pPr>
            <a:lvl2pPr lvl="1" rtl="0" algn="ctr">
              <a:lnSpc>
                <a:spcPct val="100000"/>
              </a:lnSpc>
              <a:spcBef>
                <a:spcPts val="0"/>
              </a:spcBef>
              <a:spcAft>
                <a:spcPts val="0"/>
              </a:spcAft>
              <a:buSzPts val="3700"/>
              <a:buNone/>
              <a:defRPr sz="3700"/>
            </a:lvl2pPr>
            <a:lvl3pPr lvl="2" rtl="0" algn="ctr">
              <a:lnSpc>
                <a:spcPct val="100000"/>
              </a:lnSpc>
              <a:spcBef>
                <a:spcPts val="0"/>
              </a:spcBef>
              <a:spcAft>
                <a:spcPts val="0"/>
              </a:spcAft>
              <a:buSzPts val="3700"/>
              <a:buNone/>
              <a:defRPr sz="3700"/>
            </a:lvl3pPr>
            <a:lvl4pPr lvl="3" rtl="0" algn="ctr">
              <a:lnSpc>
                <a:spcPct val="100000"/>
              </a:lnSpc>
              <a:spcBef>
                <a:spcPts val="0"/>
              </a:spcBef>
              <a:spcAft>
                <a:spcPts val="0"/>
              </a:spcAft>
              <a:buSzPts val="3700"/>
              <a:buNone/>
              <a:defRPr sz="3700"/>
            </a:lvl4pPr>
            <a:lvl5pPr lvl="4" rtl="0" algn="ctr">
              <a:lnSpc>
                <a:spcPct val="100000"/>
              </a:lnSpc>
              <a:spcBef>
                <a:spcPts val="0"/>
              </a:spcBef>
              <a:spcAft>
                <a:spcPts val="0"/>
              </a:spcAft>
              <a:buSzPts val="3700"/>
              <a:buNone/>
              <a:defRPr sz="3700"/>
            </a:lvl5pPr>
            <a:lvl6pPr lvl="5" rtl="0" algn="ctr">
              <a:lnSpc>
                <a:spcPct val="100000"/>
              </a:lnSpc>
              <a:spcBef>
                <a:spcPts val="0"/>
              </a:spcBef>
              <a:spcAft>
                <a:spcPts val="0"/>
              </a:spcAft>
              <a:buSzPts val="3700"/>
              <a:buNone/>
              <a:defRPr sz="3700"/>
            </a:lvl6pPr>
            <a:lvl7pPr lvl="6" rtl="0" algn="ctr">
              <a:lnSpc>
                <a:spcPct val="100000"/>
              </a:lnSpc>
              <a:spcBef>
                <a:spcPts val="0"/>
              </a:spcBef>
              <a:spcAft>
                <a:spcPts val="0"/>
              </a:spcAft>
              <a:buSzPts val="3700"/>
              <a:buNone/>
              <a:defRPr sz="3700"/>
            </a:lvl7pPr>
            <a:lvl8pPr lvl="7" rtl="0" algn="ctr">
              <a:lnSpc>
                <a:spcPct val="100000"/>
              </a:lnSpc>
              <a:spcBef>
                <a:spcPts val="0"/>
              </a:spcBef>
              <a:spcAft>
                <a:spcPts val="0"/>
              </a:spcAft>
              <a:buSzPts val="3700"/>
              <a:buNone/>
              <a:defRPr sz="3700"/>
            </a:lvl8pPr>
            <a:lvl9pPr lvl="8" rtl="0" algn="ctr">
              <a:lnSpc>
                <a:spcPct val="100000"/>
              </a:lnSpc>
              <a:spcBef>
                <a:spcPts val="0"/>
              </a:spcBef>
              <a:spcAft>
                <a:spcPts val="0"/>
              </a:spcAft>
              <a:buSzPts val="3700"/>
              <a:buNone/>
              <a:defRPr sz="3700"/>
            </a:lvl9pPr>
          </a:lstStyle>
          <a:p/>
        </p:txBody>
      </p:sp>
      <p:sp>
        <p:nvSpPr>
          <p:cNvPr id="568" name="Google Shape;568;p17"/>
          <p:cNvSpPr txBox="1"/>
          <p:nvPr>
            <p:ph idx="12" type="sldNum"/>
          </p:nvPr>
        </p:nvSpPr>
        <p:spPr>
          <a:xfrm>
            <a:off x="11296610" y="6217622"/>
            <a:ext cx="731700" cy="524700"/>
          </a:xfrm>
          <a:prstGeom prst="rect">
            <a:avLst/>
          </a:prstGeom>
        </p:spPr>
        <p:txBody>
          <a:bodyPr anchorCtr="0" anchor="t" bIns="121900" lIns="121900" spcFirstLastPara="1" rIns="121900" wrap="square" tIns="1219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1">
  <p:cSld name="TITLE_1_2">
    <p:spTree>
      <p:nvGrpSpPr>
        <p:cNvPr id="569" name="Shape 569"/>
        <p:cNvGrpSpPr/>
        <p:nvPr/>
      </p:nvGrpSpPr>
      <p:grpSpPr>
        <a:xfrm>
          <a:off x="0" y="0"/>
          <a:ext cx="0" cy="0"/>
          <a:chOff x="0" y="0"/>
          <a:chExt cx="0" cy="0"/>
        </a:xfrm>
      </p:grpSpPr>
      <p:sp>
        <p:nvSpPr>
          <p:cNvPr id="570" name="Google Shape;570;p18"/>
          <p:cNvSpPr txBox="1"/>
          <p:nvPr>
            <p:ph type="ctrTitle"/>
          </p:nvPr>
        </p:nvSpPr>
        <p:spPr>
          <a:xfrm>
            <a:off x="3073467" y="1548067"/>
            <a:ext cx="8204100" cy="1546500"/>
          </a:xfrm>
          <a:prstGeom prst="rect">
            <a:avLst/>
          </a:prstGeom>
        </p:spPr>
        <p:txBody>
          <a:bodyPr anchorCtr="0" anchor="ctr" bIns="121900" lIns="121900" spcFirstLastPara="1" rIns="121900" wrap="square" tIns="121900">
            <a:noAutofit/>
          </a:bodyPr>
          <a:lstStyle>
            <a:lvl1pPr lvl="0" rtl="0" algn="r">
              <a:spcBef>
                <a:spcPts val="0"/>
              </a:spcBef>
              <a:spcAft>
                <a:spcPts val="0"/>
              </a:spcAft>
              <a:buClr>
                <a:schemeClr val="dk2"/>
              </a:buClr>
              <a:buSzPts val="6400"/>
              <a:buNone/>
              <a:defRPr b="0" sz="6400">
                <a:solidFill>
                  <a:schemeClr val="dk2"/>
                </a:solidFill>
              </a:defRPr>
            </a:lvl1pPr>
            <a:lvl2pPr lvl="1" rtl="0" algn="r">
              <a:spcBef>
                <a:spcPts val="0"/>
              </a:spcBef>
              <a:spcAft>
                <a:spcPts val="0"/>
              </a:spcAft>
              <a:buClr>
                <a:schemeClr val="dk2"/>
              </a:buClr>
              <a:buSzPts val="6400"/>
              <a:buNone/>
              <a:defRPr b="0" sz="6400">
                <a:solidFill>
                  <a:schemeClr val="dk2"/>
                </a:solidFill>
              </a:defRPr>
            </a:lvl2pPr>
            <a:lvl3pPr lvl="2" rtl="0" algn="r">
              <a:spcBef>
                <a:spcPts val="0"/>
              </a:spcBef>
              <a:spcAft>
                <a:spcPts val="0"/>
              </a:spcAft>
              <a:buClr>
                <a:schemeClr val="dk2"/>
              </a:buClr>
              <a:buSzPts val="6400"/>
              <a:buNone/>
              <a:defRPr b="0" sz="6400">
                <a:solidFill>
                  <a:schemeClr val="dk2"/>
                </a:solidFill>
              </a:defRPr>
            </a:lvl3pPr>
            <a:lvl4pPr lvl="3" rtl="0" algn="r">
              <a:spcBef>
                <a:spcPts val="0"/>
              </a:spcBef>
              <a:spcAft>
                <a:spcPts val="0"/>
              </a:spcAft>
              <a:buClr>
                <a:schemeClr val="dk2"/>
              </a:buClr>
              <a:buSzPts val="6400"/>
              <a:buNone/>
              <a:defRPr b="0" sz="6400">
                <a:solidFill>
                  <a:schemeClr val="dk2"/>
                </a:solidFill>
              </a:defRPr>
            </a:lvl4pPr>
            <a:lvl5pPr lvl="4" rtl="0" algn="r">
              <a:spcBef>
                <a:spcPts val="0"/>
              </a:spcBef>
              <a:spcAft>
                <a:spcPts val="0"/>
              </a:spcAft>
              <a:buClr>
                <a:schemeClr val="dk2"/>
              </a:buClr>
              <a:buSzPts val="6400"/>
              <a:buNone/>
              <a:defRPr b="0" sz="6400">
                <a:solidFill>
                  <a:schemeClr val="dk2"/>
                </a:solidFill>
              </a:defRPr>
            </a:lvl5pPr>
            <a:lvl6pPr lvl="5" rtl="0" algn="r">
              <a:spcBef>
                <a:spcPts val="0"/>
              </a:spcBef>
              <a:spcAft>
                <a:spcPts val="0"/>
              </a:spcAft>
              <a:buClr>
                <a:schemeClr val="dk2"/>
              </a:buClr>
              <a:buSzPts val="6400"/>
              <a:buNone/>
              <a:defRPr b="0" sz="6400">
                <a:solidFill>
                  <a:schemeClr val="dk2"/>
                </a:solidFill>
              </a:defRPr>
            </a:lvl6pPr>
            <a:lvl7pPr lvl="6" rtl="0" algn="r">
              <a:spcBef>
                <a:spcPts val="0"/>
              </a:spcBef>
              <a:spcAft>
                <a:spcPts val="0"/>
              </a:spcAft>
              <a:buClr>
                <a:schemeClr val="dk2"/>
              </a:buClr>
              <a:buSzPts val="6400"/>
              <a:buNone/>
              <a:defRPr b="0" sz="6400">
                <a:solidFill>
                  <a:schemeClr val="dk2"/>
                </a:solidFill>
              </a:defRPr>
            </a:lvl7pPr>
            <a:lvl8pPr lvl="7" rtl="0" algn="r">
              <a:spcBef>
                <a:spcPts val="0"/>
              </a:spcBef>
              <a:spcAft>
                <a:spcPts val="0"/>
              </a:spcAft>
              <a:buClr>
                <a:schemeClr val="dk2"/>
              </a:buClr>
              <a:buSzPts val="6400"/>
              <a:buNone/>
              <a:defRPr b="0" sz="6400">
                <a:solidFill>
                  <a:schemeClr val="dk2"/>
                </a:solidFill>
              </a:defRPr>
            </a:lvl8pPr>
            <a:lvl9pPr lvl="8" rtl="0" algn="r">
              <a:spcBef>
                <a:spcPts val="0"/>
              </a:spcBef>
              <a:spcAft>
                <a:spcPts val="0"/>
              </a:spcAft>
              <a:buClr>
                <a:schemeClr val="dk2"/>
              </a:buClr>
              <a:buSzPts val="6400"/>
              <a:buNone/>
              <a:defRPr b="0" sz="6400">
                <a:solidFill>
                  <a:schemeClr val="dk2"/>
                </a:solidFill>
              </a:defRPr>
            </a:lvl9pPr>
          </a:lstStyle>
          <a:p/>
        </p:txBody>
      </p:sp>
      <p:sp>
        <p:nvSpPr>
          <p:cNvPr id="571" name="Google Shape;571;p18"/>
          <p:cNvSpPr/>
          <p:nvPr/>
        </p:nvSpPr>
        <p:spPr>
          <a:xfrm>
            <a:off x="964923" y="5626788"/>
            <a:ext cx="1059820" cy="1314300"/>
          </a:xfrm>
          <a:custGeom>
            <a:rect b="b" l="l" r="r" t="t"/>
            <a:pathLst>
              <a:path extrusionOk="0" h="19698" w="15884">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572" name="Google Shape;572;p18"/>
          <p:cNvSpPr/>
          <p:nvPr/>
        </p:nvSpPr>
        <p:spPr>
          <a:xfrm>
            <a:off x="-77758" y="4071049"/>
            <a:ext cx="1042673" cy="1187127"/>
          </a:xfrm>
          <a:custGeom>
            <a:rect b="b" l="l" r="r" t="t"/>
            <a:pathLst>
              <a:path extrusionOk="0" h="17792" w="15627">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3C78D8"/>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573" name="Google Shape;573;p18"/>
          <p:cNvSpPr/>
          <p:nvPr/>
        </p:nvSpPr>
        <p:spPr>
          <a:xfrm>
            <a:off x="5366802" y="4563227"/>
            <a:ext cx="494480" cy="1079437"/>
          </a:xfrm>
          <a:custGeom>
            <a:rect b="b" l="l" r="r" t="t"/>
            <a:pathLst>
              <a:path extrusionOk="0" h="16178" w="7411">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574" name="Google Shape;574;p18"/>
          <p:cNvSpPr/>
          <p:nvPr/>
        </p:nvSpPr>
        <p:spPr>
          <a:xfrm>
            <a:off x="4104060" y="4171138"/>
            <a:ext cx="974215" cy="1194399"/>
          </a:xfrm>
          <a:custGeom>
            <a:rect b="b" l="l" r="r" t="t"/>
            <a:pathLst>
              <a:path extrusionOk="0" h="17901" w="14601">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575" name="Google Shape;575;p18"/>
          <p:cNvSpPr/>
          <p:nvPr/>
        </p:nvSpPr>
        <p:spPr>
          <a:xfrm>
            <a:off x="7202197" y="4380949"/>
            <a:ext cx="1074566" cy="1001104"/>
          </a:xfrm>
          <a:custGeom>
            <a:rect b="b" l="l" r="r" t="t"/>
            <a:pathLst>
              <a:path extrusionOk="0" h="15004" w="16105">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576" name="Google Shape;576;p18"/>
          <p:cNvSpPr/>
          <p:nvPr/>
        </p:nvSpPr>
        <p:spPr>
          <a:xfrm>
            <a:off x="11152613" y="4462457"/>
            <a:ext cx="1165042" cy="800336"/>
          </a:xfrm>
          <a:custGeom>
            <a:rect b="b" l="l" r="r" t="t"/>
            <a:pathLst>
              <a:path extrusionOk="0" h="11995" w="17461">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577" name="Google Shape;577;p18"/>
          <p:cNvSpPr/>
          <p:nvPr/>
        </p:nvSpPr>
        <p:spPr>
          <a:xfrm>
            <a:off x="6068155" y="4167387"/>
            <a:ext cx="876267" cy="905624"/>
          </a:xfrm>
          <a:custGeom>
            <a:rect b="b" l="l" r="r" t="t"/>
            <a:pathLst>
              <a:path extrusionOk="0" h="13573" w="13133">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578" name="Google Shape;578;p18"/>
          <p:cNvSpPr/>
          <p:nvPr/>
        </p:nvSpPr>
        <p:spPr>
          <a:xfrm>
            <a:off x="5893175" y="5326446"/>
            <a:ext cx="1226226" cy="1267861"/>
          </a:xfrm>
          <a:custGeom>
            <a:rect b="b" l="l" r="r" t="t"/>
            <a:pathLst>
              <a:path extrusionOk="0" h="19002" w="18378">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3C78D8"/>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579" name="Google Shape;579;p18"/>
          <p:cNvSpPr/>
          <p:nvPr/>
        </p:nvSpPr>
        <p:spPr>
          <a:xfrm>
            <a:off x="3526549" y="5382051"/>
            <a:ext cx="1187127" cy="942389"/>
          </a:xfrm>
          <a:custGeom>
            <a:rect b="b" l="l" r="r" t="t"/>
            <a:pathLst>
              <a:path extrusionOk="0" h="14124" w="17792">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580" name="Google Shape;580;p18"/>
          <p:cNvSpPr/>
          <p:nvPr/>
        </p:nvSpPr>
        <p:spPr>
          <a:xfrm>
            <a:off x="2822056" y="4248208"/>
            <a:ext cx="1106326" cy="1040204"/>
          </a:xfrm>
          <a:custGeom>
            <a:rect b="b" l="l" r="r" t="t"/>
            <a:pathLst>
              <a:path extrusionOk="0" h="15590" w="16581">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581" name="Google Shape;581;p18"/>
          <p:cNvSpPr/>
          <p:nvPr/>
        </p:nvSpPr>
        <p:spPr>
          <a:xfrm>
            <a:off x="1796481" y="4248196"/>
            <a:ext cx="798869" cy="942407"/>
          </a:xfrm>
          <a:custGeom>
            <a:rect b="b" l="l" r="r" t="t"/>
            <a:pathLst>
              <a:path extrusionOk="0" h="11079" w="9391">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582" name="Google Shape;582;p18"/>
          <p:cNvSpPr/>
          <p:nvPr/>
        </p:nvSpPr>
        <p:spPr>
          <a:xfrm>
            <a:off x="3575486" y="6418078"/>
            <a:ext cx="1089245" cy="418617"/>
          </a:xfrm>
          <a:custGeom>
            <a:rect b="b" l="l" r="r" t="t"/>
            <a:pathLst>
              <a:path extrusionOk="0" h="6274" w="16325">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583" name="Google Shape;583;p18"/>
          <p:cNvSpPr/>
          <p:nvPr/>
        </p:nvSpPr>
        <p:spPr>
          <a:xfrm>
            <a:off x="9528561" y="6011686"/>
            <a:ext cx="1387828" cy="974149"/>
          </a:xfrm>
          <a:custGeom>
            <a:rect b="b" l="l" r="r" t="t"/>
            <a:pathLst>
              <a:path extrusionOk="0" h="14600" w="2080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584" name="Google Shape;584;p18"/>
          <p:cNvSpPr/>
          <p:nvPr/>
        </p:nvSpPr>
        <p:spPr>
          <a:xfrm>
            <a:off x="9528574" y="4139242"/>
            <a:ext cx="912964" cy="961938"/>
          </a:xfrm>
          <a:custGeom>
            <a:rect b="b" l="l" r="r" t="t"/>
            <a:pathLst>
              <a:path extrusionOk="0" h="14417" w="13683">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585" name="Google Shape;585;p18"/>
          <p:cNvSpPr/>
          <p:nvPr/>
        </p:nvSpPr>
        <p:spPr>
          <a:xfrm>
            <a:off x="7016277" y="6306021"/>
            <a:ext cx="700052" cy="496882"/>
          </a:xfrm>
          <a:custGeom>
            <a:rect b="b" l="l" r="r" t="t"/>
            <a:pathLst>
              <a:path extrusionOk="0" h="7447" w="10492">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586" name="Google Shape;586;p18"/>
          <p:cNvSpPr/>
          <p:nvPr/>
        </p:nvSpPr>
        <p:spPr>
          <a:xfrm>
            <a:off x="11168496" y="6305415"/>
            <a:ext cx="678034" cy="433296"/>
          </a:xfrm>
          <a:custGeom>
            <a:rect b="b" l="l" r="r" t="t"/>
            <a:pathLst>
              <a:path extrusionOk="0" h="6494" w="10162">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587" name="Google Shape;587;p18"/>
          <p:cNvSpPr/>
          <p:nvPr/>
        </p:nvSpPr>
        <p:spPr>
          <a:xfrm>
            <a:off x="5078288" y="5905768"/>
            <a:ext cx="761237" cy="756366"/>
          </a:xfrm>
          <a:custGeom>
            <a:rect b="b" l="l" r="r" t="t"/>
            <a:pathLst>
              <a:path extrusionOk="0" h="11336" w="11409">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588" name="Google Shape;588;p18"/>
          <p:cNvSpPr/>
          <p:nvPr/>
        </p:nvSpPr>
        <p:spPr>
          <a:xfrm>
            <a:off x="10633854" y="4071029"/>
            <a:ext cx="722071" cy="905691"/>
          </a:xfrm>
          <a:custGeom>
            <a:rect b="b" l="l" r="r" t="t"/>
            <a:pathLst>
              <a:path extrusionOk="0" h="13574" w="10822">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589" name="Google Shape;589;p18"/>
          <p:cNvSpPr/>
          <p:nvPr/>
        </p:nvSpPr>
        <p:spPr>
          <a:xfrm>
            <a:off x="2094380" y="5371059"/>
            <a:ext cx="979086" cy="964407"/>
          </a:xfrm>
          <a:custGeom>
            <a:rect b="b" l="l" r="r" t="t"/>
            <a:pathLst>
              <a:path extrusionOk="0" h="14454" w="14674">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3C78D8"/>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590" name="Google Shape;590;p18"/>
          <p:cNvSpPr/>
          <p:nvPr/>
        </p:nvSpPr>
        <p:spPr>
          <a:xfrm>
            <a:off x="329413" y="5459834"/>
            <a:ext cx="367241" cy="325606"/>
          </a:xfrm>
          <a:custGeom>
            <a:rect b="b" l="l" r="r" t="t"/>
            <a:pathLst>
              <a:path extrusionOk="0" h="4880" w="5504">
                <a:moveTo>
                  <a:pt x="5173" y="0"/>
                </a:moveTo>
                <a:lnTo>
                  <a:pt x="5063" y="37"/>
                </a:lnTo>
                <a:lnTo>
                  <a:pt x="4990" y="110"/>
                </a:lnTo>
                <a:lnTo>
                  <a:pt x="4770" y="404"/>
                </a:lnTo>
                <a:lnTo>
                  <a:pt x="4513" y="624"/>
                </a:lnTo>
                <a:lnTo>
                  <a:pt x="4219" y="844"/>
                </a:lnTo>
                <a:lnTo>
                  <a:pt x="3926" y="991"/>
                </a:lnTo>
                <a:lnTo>
                  <a:pt x="3742" y="1064"/>
                </a:lnTo>
                <a:lnTo>
                  <a:pt x="3559" y="1101"/>
                </a:lnTo>
                <a:lnTo>
                  <a:pt x="3229" y="1101"/>
                </a:lnTo>
                <a:lnTo>
                  <a:pt x="2862" y="1028"/>
                </a:lnTo>
                <a:lnTo>
                  <a:pt x="2532" y="917"/>
                </a:lnTo>
                <a:lnTo>
                  <a:pt x="2239" y="807"/>
                </a:lnTo>
                <a:lnTo>
                  <a:pt x="1908" y="734"/>
                </a:lnTo>
                <a:lnTo>
                  <a:pt x="1578" y="661"/>
                </a:lnTo>
                <a:lnTo>
                  <a:pt x="1248" y="624"/>
                </a:lnTo>
                <a:lnTo>
                  <a:pt x="918" y="661"/>
                </a:lnTo>
                <a:lnTo>
                  <a:pt x="625" y="771"/>
                </a:lnTo>
                <a:lnTo>
                  <a:pt x="478" y="844"/>
                </a:lnTo>
                <a:lnTo>
                  <a:pt x="368" y="954"/>
                </a:lnTo>
                <a:lnTo>
                  <a:pt x="258" y="1064"/>
                </a:lnTo>
                <a:lnTo>
                  <a:pt x="148" y="1211"/>
                </a:lnTo>
                <a:lnTo>
                  <a:pt x="111" y="1284"/>
                </a:lnTo>
                <a:lnTo>
                  <a:pt x="111" y="1321"/>
                </a:lnTo>
                <a:lnTo>
                  <a:pt x="148" y="1431"/>
                </a:lnTo>
                <a:lnTo>
                  <a:pt x="258" y="1468"/>
                </a:lnTo>
                <a:lnTo>
                  <a:pt x="368" y="1468"/>
                </a:lnTo>
                <a:lnTo>
                  <a:pt x="698" y="1284"/>
                </a:lnTo>
                <a:lnTo>
                  <a:pt x="1028" y="1174"/>
                </a:lnTo>
                <a:lnTo>
                  <a:pt x="1028" y="2531"/>
                </a:lnTo>
                <a:lnTo>
                  <a:pt x="955" y="3228"/>
                </a:lnTo>
                <a:lnTo>
                  <a:pt x="881" y="3925"/>
                </a:lnTo>
                <a:lnTo>
                  <a:pt x="698" y="3852"/>
                </a:lnTo>
                <a:lnTo>
                  <a:pt x="551" y="3742"/>
                </a:lnTo>
                <a:lnTo>
                  <a:pt x="368" y="3632"/>
                </a:lnTo>
                <a:lnTo>
                  <a:pt x="184" y="3522"/>
                </a:lnTo>
                <a:lnTo>
                  <a:pt x="111" y="3522"/>
                </a:lnTo>
                <a:lnTo>
                  <a:pt x="38" y="3595"/>
                </a:lnTo>
                <a:lnTo>
                  <a:pt x="1" y="3669"/>
                </a:lnTo>
                <a:lnTo>
                  <a:pt x="1" y="3779"/>
                </a:lnTo>
                <a:lnTo>
                  <a:pt x="38" y="3962"/>
                </a:lnTo>
                <a:lnTo>
                  <a:pt x="148" y="4145"/>
                </a:lnTo>
                <a:lnTo>
                  <a:pt x="294" y="4256"/>
                </a:lnTo>
                <a:lnTo>
                  <a:pt x="514" y="4402"/>
                </a:lnTo>
                <a:lnTo>
                  <a:pt x="735" y="4476"/>
                </a:lnTo>
                <a:lnTo>
                  <a:pt x="1175" y="4476"/>
                </a:lnTo>
                <a:lnTo>
                  <a:pt x="1248" y="4439"/>
                </a:lnTo>
                <a:lnTo>
                  <a:pt x="1321" y="4402"/>
                </a:lnTo>
                <a:lnTo>
                  <a:pt x="1395" y="4256"/>
                </a:lnTo>
                <a:lnTo>
                  <a:pt x="1505" y="3485"/>
                </a:lnTo>
                <a:lnTo>
                  <a:pt x="1578" y="2715"/>
                </a:lnTo>
                <a:lnTo>
                  <a:pt x="1578" y="1908"/>
                </a:lnTo>
                <a:lnTo>
                  <a:pt x="1542" y="1504"/>
                </a:lnTo>
                <a:lnTo>
                  <a:pt x="1505" y="1138"/>
                </a:lnTo>
                <a:lnTo>
                  <a:pt x="1762" y="1174"/>
                </a:lnTo>
                <a:lnTo>
                  <a:pt x="2128" y="1321"/>
                </a:lnTo>
                <a:lnTo>
                  <a:pt x="2459" y="1431"/>
                </a:lnTo>
                <a:lnTo>
                  <a:pt x="2825" y="1578"/>
                </a:lnTo>
                <a:lnTo>
                  <a:pt x="3192" y="1651"/>
                </a:lnTo>
                <a:lnTo>
                  <a:pt x="3486" y="1651"/>
                </a:lnTo>
                <a:lnTo>
                  <a:pt x="3449" y="2531"/>
                </a:lnTo>
                <a:lnTo>
                  <a:pt x="3412" y="3449"/>
                </a:lnTo>
                <a:lnTo>
                  <a:pt x="3412" y="3999"/>
                </a:lnTo>
                <a:lnTo>
                  <a:pt x="3412" y="4256"/>
                </a:lnTo>
                <a:lnTo>
                  <a:pt x="3412" y="4366"/>
                </a:lnTo>
                <a:lnTo>
                  <a:pt x="3412" y="4402"/>
                </a:lnTo>
                <a:lnTo>
                  <a:pt x="3449" y="4402"/>
                </a:lnTo>
                <a:lnTo>
                  <a:pt x="3412" y="4476"/>
                </a:lnTo>
                <a:lnTo>
                  <a:pt x="3376" y="4512"/>
                </a:lnTo>
                <a:lnTo>
                  <a:pt x="3376" y="4659"/>
                </a:lnTo>
                <a:lnTo>
                  <a:pt x="3376" y="4696"/>
                </a:lnTo>
                <a:lnTo>
                  <a:pt x="3412" y="4806"/>
                </a:lnTo>
                <a:lnTo>
                  <a:pt x="3522" y="4879"/>
                </a:lnTo>
                <a:lnTo>
                  <a:pt x="3632" y="4879"/>
                </a:lnTo>
                <a:lnTo>
                  <a:pt x="3742" y="4842"/>
                </a:lnTo>
                <a:lnTo>
                  <a:pt x="3853" y="4732"/>
                </a:lnTo>
                <a:lnTo>
                  <a:pt x="3926" y="4586"/>
                </a:lnTo>
                <a:lnTo>
                  <a:pt x="3926" y="4439"/>
                </a:lnTo>
                <a:lnTo>
                  <a:pt x="3926" y="4256"/>
                </a:lnTo>
                <a:lnTo>
                  <a:pt x="3963" y="3045"/>
                </a:lnTo>
                <a:lnTo>
                  <a:pt x="3963" y="1871"/>
                </a:lnTo>
                <a:lnTo>
                  <a:pt x="3963" y="1541"/>
                </a:lnTo>
                <a:lnTo>
                  <a:pt x="4366" y="1394"/>
                </a:lnTo>
                <a:lnTo>
                  <a:pt x="4733" y="1138"/>
                </a:lnTo>
                <a:lnTo>
                  <a:pt x="5063" y="844"/>
                </a:lnTo>
                <a:lnTo>
                  <a:pt x="5320" y="551"/>
                </a:lnTo>
                <a:lnTo>
                  <a:pt x="5467" y="367"/>
                </a:lnTo>
                <a:lnTo>
                  <a:pt x="5503" y="257"/>
                </a:lnTo>
                <a:lnTo>
                  <a:pt x="5503" y="184"/>
                </a:lnTo>
                <a:lnTo>
                  <a:pt x="5430" y="74"/>
                </a:lnTo>
                <a:lnTo>
                  <a:pt x="5356" y="37"/>
                </a:lnTo>
                <a:lnTo>
                  <a:pt x="5283" y="0"/>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591" name="Google Shape;591;p18"/>
          <p:cNvSpPr/>
          <p:nvPr/>
        </p:nvSpPr>
        <p:spPr>
          <a:xfrm>
            <a:off x="11355925" y="5443845"/>
            <a:ext cx="920303" cy="680503"/>
          </a:xfrm>
          <a:custGeom>
            <a:rect b="b" l="l" r="r" t="t"/>
            <a:pathLst>
              <a:path extrusionOk="0" h="10199" w="13793">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592" name="Google Shape;592;p18"/>
          <p:cNvSpPr/>
          <p:nvPr/>
        </p:nvSpPr>
        <p:spPr>
          <a:xfrm>
            <a:off x="1146284" y="4556590"/>
            <a:ext cx="423488" cy="878669"/>
          </a:xfrm>
          <a:custGeom>
            <a:rect b="b" l="l" r="r" t="t"/>
            <a:pathLst>
              <a:path extrusionOk="0" h="13169" w="6347">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593" name="Google Shape;593;p18"/>
          <p:cNvSpPr/>
          <p:nvPr/>
        </p:nvSpPr>
        <p:spPr>
          <a:xfrm rot="1920719">
            <a:off x="7609385" y="5618653"/>
            <a:ext cx="1179742" cy="1001122"/>
          </a:xfrm>
          <a:custGeom>
            <a:rect b="b" l="l" r="r" t="t"/>
            <a:pathLst>
              <a:path extrusionOk="0" h="15004" w="17681">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594" name="Google Shape;594;p18"/>
          <p:cNvSpPr/>
          <p:nvPr/>
        </p:nvSpPr>
        <p:spPr>
          <a:xfrm rot="-3496867">
            <a:off x="154452" y="6012740"/>
            <a:ext cx="717144" cy="619260"/>
          </a:xfrm>
          <a:custGeom>
            <a:rect b="b" l="l" r="r" t="t"/>
            <a:pathLst>
              <a:path extrusionOk="0" h="9281" w="10748">
                <a:moveTo>
                  <a:pt x="4072" y="550"/>
                </a:moveTo>
                <a:lnTo>
                  <a:pt x="4329" y="587"/>
                </a:lnTo>
                <a:lnTo>
                  <a:pt x="4585" y="697"/>
                </a:lnTo>
                <a:lnTo>
                  <a:pt x="4842" y="844"/>
                </a:lnTo>
                <a:lnTo>
                  <a:pt x="5025" y="1064"/>
                </a:lnTo>
                <a:lnTo>
                  <a:pt x="5136" y="1211"/>
                </a:lnTo>
                <a:lnTo>
                  <a:pt x="5209" y="1394"/>
                </a:lnTo>
                <a:lnTo>
                  <a:pt x="5246" y="1541"/>
                </a:lnTo>
                <a:lnTo>
                  <a:pt x="5282" y="1724"/>
                </a:lnTo>
                <a:lnTo>
                  <a:pt x="5282" y="2091"/>
                </a:lnTo>
                <a:lnTo>
                  <a:pt x="5246" y="2458"/>
                </a:lnTo>
                <a:lnTo>
                  <a:pt x="5209" y="2641"/>
                </a:lnTo>
                <a:lnTo>
                  <a:pt x="4695" y="1761"/>
                </a:lnTo>
                <a:lnTo>
                  <a:pt x="4072" y="550"/>
                </a:lnTo>
                <a:close/>
                <a:moveTo>
                  <a:pt x="1357" y="3008"/>
                </a:moveTo>
                <a:lnTo>
                  <a:pt x="1504" y="3265"/>
                </a:lnTo>
                <a:lnTo>
                  <a:pt x="1614" y="3558"/>
                </a:lnTo>
                <a:lnTo>
                  <a:pt x="1797" y="3852"/>
                </a:lnTo>
                <a:lnTo>
                  <a:pt x="1467" y="3778"/>
                </a:lnTo>
                <a:lnTo>
                  <a:pt x="1137" y="3742"/>
                </a:lnTo>
                <a:lnTo>
                  <a:pt x="1321" y="3118"/>
                </a:lnTo>
                <a:lnTo>
                  <a:pt x="1357" y="3008"/>
                </a:lnTo>
                <a:close/>
                <a:moveTo>
                  <a:pt x="3815" y="550"/>
                </a:moveTo>
                <a:lnTo>
                  <a:pt x="4072" y="1174"/>
                </a:lnTo>
                <a:lnTo>
                  <a:pt x="4329" y="1798"/>
                </a:lnTo>
                <a:lnTo>
                  <a:pt x="4695" y="2531"/>
                </a:lnTo>
                <a:lnTo>
                  <a:pt x="5099" y="3265"/>
                </a:lnTo>
                <a:lnTo>
                  <a:pt x="4989" y="3852"/>
                </a:lnTo>
                <a:lnTo>
                  <a:pt x="4732" y="3191"/>
                </a:lnTo>
                <a:lnTo>
                  <a:pt x="4475" y="2531"/>
                </a:lnTo>
                <a:lnTo>
                  <a:pt x="4255" y="1981"/>
                </a:lnTo>
                <a:lnTo>
                  <a:pt x="4035" y="1467"/>
                </a:lnTo>
                <a:lnTo>
                  <a:pt x="3742" y="880"/>
                </a:lnTo>
                <a:lnTo>
                  <a:pt x="3558" y="587"/>
                </a:lnTo>
                <a:lnTo>
                  <a:pt x="3815" y="550"/>
                </a:lnTo>
                <a:close/>
                <a:moveTo>
                  <a:pt x="1761" y="1724"/>
                </a:moveTo>
                <a:lnTo>
                  <a:pt x="1724" y="1798"/>
                </a:lnTo>
                <a:lnTo>
                  <a:pt x="1761" y="1944"/>
                </a:lnTo>
                <a:lnTo>
                  <a:pt x="1834" y="2018"/>
                </a:lnTo>
                <a:lnTo>
                  <a:pt x="1944" y="2054"/>
                </a:lnTo>
                <a:lnTo>
                  <a:pt x="2054" y="2054"/>
                </a:lnTo>
                <a:lnTo>
                  <a:pt x="2274" y="2531"/>
                </a:lnTo>
                <a:lnTo>
                  <a:pt x="2458" y="2971"/>
                </a:lnTo>
                <a:lnTo>
                  <a:pt x="3008" y="4182"/>
                </a:lnTo>
                <a:lnTo>
                  <a:pt x="3081" y="4329"/>
                </a:lnTo>
                <a:lnTo>
                  <a:pt x="2825" y="4255"/>
                </a:lnTo>
                <a:lnTo>
                  <a:pt x="2458" y="4072"/>
                </a:lnTo>
                <a:lnTo>
                  <a:pt x="2164" y="3742"/>
                </a:lnTo>
                <a:lnTo>
                  <a:pt x="1944" y="3375"/>
                </a:lnTo>
                <a:lnTo>
                  <a:pt x="1724" y="2935"/>
                </a:lnTo>
                <a:lnTo>
                  <a:pt x="1651" y="2715"/>
                </a:lnTo>
                <a:lnTo>
                  <a:pt x="1504" y="2494"/>
                </a:lnTo>
                <a:lnTo>
                  <a:pt x="1724" y="1761"/>
                </a:lnTo>
                <a:lnTo>
                  <a:pt x="1761" y="1724"/>
                </a:lnTo>
                <a:close/>
                <a:moveTo>
                  <a:pt x="2604" y="1174"/>
                </a:moveTo>
                <a:lnTo>
                  <a:pt x="2715" y="1614"/>
                </a:lnTo>
                <a:lnTo>
                  <a:pt x="2861" y="2054"/>
                </a:lnTo>
                <a:lnTo>
                  <a:pt x="3228" y="2898"/>
                </a:lnTo>
                <a:lnTo>
                  <a:pt x="3998" y="4695"/>
                </a:lnTo>
                <a:lnTo>
                  <a:pt x="3632" y="4549"/>
                </a:lnTo>
                <a:lnTo>
                  <a:pt x="3522" y="4365"/>
                </a:lnTo>
                <a:lnTo>
                  <a:pt x="3301" y="3888"/>
                </a:lnTo>
                <a:lnTo>
                  <a:pt x="2861" y="2935"/>
                </a:lnTo>
                <a:lnTo>
                  <a:pt x="2274" y="1834"/>
                </a:lnTo>
                <a:lnTo>
                  <a:pt x="2311" y="1651"/>
                </a:lnTo>
                <a:lnTo>
                  <a:pt x="2421" y="1467"/>
                </a:lnTo>
                <a:lnTo>
                  <a:pt x="2604" y="1174"/>
                </a:lnTo>
                <a:close/>
                <a:moveTo>
                  <a:pt x="3338" y="660"/>
                </a:moveTo>
                <a:lnTo>
                  <a:pt x="3375" y="770"/>
                </a:lnTo>
                <a:lnTo>
                  <a:pt x="3668" y="1467"/>
                </a:lnTo>
                <a:lnTo>
                  <a:pt x="3962" y="2164"/>
                </a:lnTo>
                <a:lnTo>
                  <a:pt x="4182" y="2788"/>
                </a:lnTo>
                <a:lnTo>
                  <a:pt x="4402" y="3412"/>
                </a:lnTo>
                <a:lnTo>
                  <a:pt x="4769" y="4659"/>
                </a:lnTo>
                <a:lnTo>
                  <a:pt x="4732" y="4805"/>
                </a:lnTo>
                <a:lnTo>
                  <a:pt x="4659" y="4805"/>
                </a:lnTo>
                <a:lnTo>
                  <a:pt x="4549" y="4842"/>
                </a:lnTo>
                <a:lnTo>
                  <a:pt x="3668" y="2971"/>
                </a:lnTo>
                <a:lnTo>
                  <a:pt x="3191" y="1981"/>
                </a:lnTo>
                <a:lnTo>
                  <a:pt x="2971" y="1504"/>
                </a:lnTo>
                <a:lnTo>
                  <a:pt x="2788" y="991"/>
                </a:lnTo>
                <a:lnTo>
                  <a:pt x="3045" y="807"/>
                </a:lnTo>
                <a:lnTo>
                  <a:pt x="3338" y="660"/>
                </a:lnTo>
                <a:close/>
                <a:moveTo>
                  <a:pt x="7703" y="4952"/>
                </a:moveTo>
                <a:lnTo>
                  <a:pt x="7960" y="5246"/>
                </a:lnTo>
                <a:lnTo>
                  <a:pt x="7960" y="5246"/>
                </a:lnTo>
                <a:lnTo>
                  <a:pt x="7887" y="5209"/>
                </a:lnTo>
                <a:lnTo>
                  <a:pt x="7593" y="5319"/>
                </a:lnTo>
                <a:lnTo>
                  <a:pt x="7300" y="5466"/>
                </a:lnTo>
                <a:lnTo>
                  <a:pt x="7190" y="5356"/>
                </a:lnTo>
                <a:lnTo>
                  <a:pt x="7080" y="5246"/>
                </a:lnTo>
                <a:lnTo>
                  <a:pt x="7373" y="5099"/>
                </a:lnTo>
                <a:lnTo>
                  <a:pt x="7703" y="4952"/>
                </a:lnTo>
                <a:close/>
                <a:moveTo>
                  <a:pt x="8070" y="5356"/>
                </a:moveTo>
                <a:lnTo>
                  <a:pt x="8180" y="5466"/>
                </a:lnTo>
                <a:lnTo>
                  <a:pt x="7923" y="5576"/>
                </a:lnTo>
                <a:lnTo>
                  <a:pt x="7923" y="5576"/>
                </a:lnTo>
                <a:lnTo>
                  <a:pt x="8033" y="5429"/>
                </a:lnTo>
                <a:lnTo>
                  <a:pt x="8070" y="5356"/>
                </a:lnTo>
                <a:close/>
                <a:moveTo>
                  <a:pt x="7556" y="5612"/>
                </a:moveTo>
                <a:lnTo>
                  <a:pt x="7483" y="5722"/>
                </a:lnTo>
                <a:lnTo>
                  <a:pt x="7483" y="5686"/>
                </a:lnTo>
                <a:lnTo>
                  <a:pt x="7556" y="5612"/>
                </a:lnTo>
                <a:close/>
                <a:moveTo>
                  <a:pt x="8327" y="5649"/>
                </a:moveTo>
                <a:lnTo>
                  <a:pt x="8327" y="5686"/>
                </a:lnTo>
                <a:lnTo>
                  <a:pt x="7850" y="6163"/>
                </a:lnTo>
                <a:lnTo>
                  <a:pt x="7740" y="6016"/>
                </a:lnTo>
                <a:lnTo>
                  <a:pt x="7997" y="5796"/>
                </a:lnTo>
                <a:lnTo>
                  <a:pt x="8327" y="5649"/>
                </a:lnTo>
                <a:close/>
                <a:moveTo>
                  <a:pt x="8437" y="5796"/>
                </a:moveTo>
                <a:lnTo>
                  <a:pt x="8584" y="6053"/>
                </a:lnTo>
                <a:lnTo>
                  <a:pt x="8143" y="6163"/>
                </a:lnTo>
                <a:lnTo>
                  <a:pt x="8437" y="5796"/>
                </a:lnTo>
                <a:close/>
                <a:moveTo>
                  <a:pt x="8437" y="6346"/>
                </a:moveTo>
                <a:lnTo>
                  <a:pt x="8180" y="6676"/>
                </a:lnTo>
                <a:lnTo>
                  <a:pt x="8107" y="6493"/>
                </a:lnTo>
                <a:lnTo>
                  <a:pt x="8437" y="6346"/>
                </a:lnTo>
                <a:close/>
                <a:moveTo>
                  <a:pt x="8767" y="6309"/>
                </a:moveTo>
                <a:lnTo>
                  <a:pt x="8840" y="6419"/>
                </a:lnTo>
                <a:lnTo>
                  <a:pt x="8547" y="6676"/>
                </a:lnTo>
                <a:lnTo>
                  <a:pt x="8767" y="6309"/>
                </a:lnTo>
                <a:close/>
                <a:moveTo>
                  <a:pt x="9024" y="4695"/>
                </a:moveTo>
                <a:lnTo>
                  <a:pt x="9244" y="4732"/>
                </a:lnTo>
                <a:lnTo>
                  <a:pt x="9464" y="4805"/>
                </a:lnTo>
                <a:lnTo>
                  <a:pt x="9647" y="4915"/>
                </a:lnTo>
                <a:lnTo>
                  <a:pt x="9831" y="5062"/>
                </a:lnTo>
                <a:lnTo>
                  <a:pt x="9904" y="5099"/>
                </a:lnTo>
                <a:lnTo>
                  <a:pt x="9941" y="5099"/>
                </a:lnTo>
                <a:lnTo>
                  <a:pt x="10051" y="5209"/>
                </a:lnTo>
                <a:lnTo>
                  <a:pt x="10161" y="5429"/>
                </a:lnTo>
                <a:lnTo>
                  <a:pt x="10198" y="5649"/>
                </a:lnTo>
                <a:lnTo>
                  <a:pt x="10234" y="5869"/>
                </a:lnTo>
                <a:lnTo>
                  <a:pt x="10198" y="6089"/>
                </a:lnTo>
                <a:lnTo>
                  <a:pt x="10161" y="6346"/>
                </a:lnTo>
                <a:lnTo>
                  <a:pt x="10088" y="6566"/>
                </a:lnTo>
                <a:lnTo>
                  <a:pt x="9941" y="7006"/>
                </a:lnTo>
                <a:lnTo>
                  <a:pt x="9904" y="7080"/>
                </a:lnTo>
                <a:lnTo>
                  <a:pt x="9647" y="6676"/>
                </a:lnTo>
                <a:lnTo>
                  <a:pt x="9024" y="5832"/>
                </a:lnTo>
                <a:lnTo>
                  <a:pt x="8620" y="5282"/>
                </a:lnTo>
                <a:lnTo>
                  <a:pt x="8400" y="5025"/>
                </a:lnTo>
                <a:lnTo>
                  <a:pt x="8143" y="4842"/>
                </a:lnTo>
                <a:lnTo>
                  <a:pt x="8584" y="4732"/>
                </a:lnTo>
                <a:lnTo>
                  <a:pt x="8804" y="4695"/>
                </a:lnTo>
                <a:close/>
                <a:moveTo>
                  <a:pt x="1064" y="3962"/>
                </a:moveTo>
                <a:lnTo>
                  <a:pt x="1357" y="4182"/>
                </a:lnTo>
                <a:lnTo>
                  <a:pt x="1651" y="4329"/>
                </a:lnTo>
                <a:lnTo>
                  <a:pt x="2348" y="4585"/>
                </a:lnTo>
                <a:lnTo>
                  <a:pt x="2458" y="4659"/>
                </a:lnTo>
                <a:lnTo>
                  <a:pt x="2494" y="4695"/>
                </a:lnTo>
                <a:lnTo>
                  <a:pt x="2568" y="4732"/>
                </a:lnTo>
                <a:lnTo>
                  <a:pt x="2641" y="4695"/>
                </a:lnTo>
                <a:lnTo>
                  <a:pt x="4329" y="5319"/>
                </a:lnTo>
                <a:lnTo>
                  <a:pt x="4329" y="5356"/>
                </a:lnTo>
                <a:lnTo>
                  <a:pt x="4292" y="5319"/>
                </a:lnTo>
                <a:lnTo>
                  <a:pt x="3888" y="5172"/>
                </a:lnTo>
                <a:lnTo>
                  <a:pt x="3705" y="5136"/>
                </a:lnTo>
                <a:lnTo>
                  <a:pt x="3485" y="5099"/>
                </a:lnTo>
                <a:lnTo>
                  <a:pt x="3448" y="5136"/>
                </a:lnTo>
                <a:lnTo>
                  <a:pt x="3411" y="5172"/>
                </a:lnTo>
                <a:lnTo>
                  <a:pt x="3448" y="5246"/>
                </a:lnTo>
                <a:lnTo>
                  <a:pt x="3595" y="5392"/>
                </a:lnTo>
                <a:lnTo>
                  <a:pt x="3852" y="5539"/>
                </a:lnTo>
                <a:lnTo>
                  <a:pt x="4108" y="5686"/>
                </a:lnTo>
                <a:lnTo>
                  <a:pt x="4402" y="5759"/>
                </a:lnTo>
                <a:lnTo>
                  <a:pt x="4365" y="5906"/>
                </a:lnTo>
                <a:lnTo>
                  <a:pt x="4035" y="5906"/>
                </a:lnTo>
                <a:lnTo>
                  <a:pt x="3742" y="5869"/>
                </a:lnTo>
                <a:lnTo>
                  <a:pt x="3411" y="5759"/>
                </a:lnTo>
                <a:lnTo>
                  <a:pt x="3228" y="5686"/>
                </a:lnTo>
                <a:lnTo>
                  <a:pt x="3191" y="5612"/>
                </a:lnTo>
                <a:lnTo>
                  <a:pt x="3155" y="5576"/>
                </a:lnTo>
                <a:lnTo>
                  <a:pt x="3118" y="5539"/>
                </a:lnTo>
                <a:lnTo>
                  <a:pt x="3081" y="5502"/>
                </a:lnTo>
                <a:lnTo>
                  <a:pt x="3045" y="5502"/>
                </a:lnTo>
                <a:lnTo>
                  <a:pt x="3008" y="5539"/>
                </a:lnTo>
                <a:lnTo>
                  <a:pt x="2971" y="5649"/>
                </a:lnTo>
                <a:lnTo>
                  <a:pt x="2971" y="5722"/>
                </a:lnTo>
                <a:lnTo>
                  <a:pt x="3008" y="5796"/>
                </a:lnTo>
                <a:lnTo>
                  <a:pt x="3045" y="5869"/>
                </a:lnTo>
                <a:lnTo>
                  <a:pt x="3191" y="6016"/>
                </a:lnTo>
                <a:lnTo>
                  <a:pt x="3338" y="6126"/>
                </a:lnTo>
                <a:lnTo>
                  <a:pt x="3522" y="6199"/>
                </a:lnTo>
                <a:lnTo>
                  <a:pt x="3742" y="6273"/>
                </a:lnTo>
                <a:lnTo>
                  <a:pt x="3962" y="6309"/>
                </a:lnTo>
                <a:lnTo>
                  <a:pt x="4182" y="6309"/>
                </a:lnTo>
                <a:lnTo>
                  <a:pt x="3962" y="6676"/>
                </a:lnTo>
                <a:lnTo>
                  <a:pt x="3742" y="6603"/>
                </a:lnTo>
                <a:lnTo>
                  <a:pt x="3228" y="6456"/>
                </a:lnTo>
                <a:lnTo>
                  <a:pt x="2971" y="6419"/>
                </a:lnTo>
                <a:lnTo>
                  <a:pt x="2715" y="6383"/>
                </a:lnTo>
                <a:lnTo>
                  <a:pt x="2641" y="6383"/>
                </a:lnTo>
                <a:lnTo>
                  <a:pt x="2641" y="6456"/>
                </a:lnTo>
                <a:lnTo>
                  <a:pt x="2641" y="6493"/>
                </a:lnTo>
                <a:lnTo>
                  <a:pt x="2678" y="6529"/>
                </a:lnTo>
                <a:lnTo>
                  <a:pt x="2861" y="6676"/>
                </a:lnTo>
                <a:lnTo>
                  <a:pt x="3081" y="6786"/>
                </a:lnTo>
                <a:lnTo>
                  <a:pt x="3522" y="6970"/>
                </a:lnTo>
                <a:lnTo>
                  <a:pt x="3742" y="7080"/>
                </a:lnTo>
                <a:lnTo>
                  <a:pt x="3632" y="7226"/>
                </a:lnTo>
                <a:lnTo>
                  <a:pt x="3522" y="7336"/>
                </a:lnTo>
                <a:lnTo>
                  <a:pt x="2935" y="7080"/>
                </a:lnTo>
                <a:lnTo>
                  <a:pt x="2311" y="6823"/>
                </a:lnTo>
                <a:lnTo>
                  <a:pt x="2238" y="6823"/>
                </a:lnTo>
                <a:lnTo>
                  <a:pt x="2201" y="6860"/>
                </a:lnTo>
                <a:lnTo>
                  <a:pt x="2201" y="6896"/>
                </a:lnTo>
                <a:lnTo>
                  <a:pt x="2201" y="6970"/>
                </a:lnTo>
                <a:lnTo>
                  <a:pt x="2458" y="7190"/>
                </a:lnTo>
                <a:lnTo>
                  <a:pt x="2678" y="7410"/>
                </a:lnTo>
                <a:lnTo>
                  <a:pt x="2971" y="7557"/>
                </a:lnTo>
                <a:lnTo>
                  <a:pt x="3265" y="7703"/>
                </a:lnTo>
                <a:lnTo>
                  <a:pt x="2971" y="7960"/>
                </a:lnTo>
                <a:lnTo>
                  <a:pt x="2641" y="7960"/>
                </a:lnTo>
                <a:lnTo>
                  <a:pt x="2311" y="7887"/>
                </a:lnTo>
                <a:lnTo>
                  <a:pt x="1981" y="7777"/>
                </a:lnTo>
                <a:lnTo>
                  <a:pt x="1871" y="7777"/>
                </a:lnTo>
                <a:lnTo>
                  <a:pt x="1834" y="7813"/>
                </a:lnTo>
                <a:lnTo>
                  <a:pt x="1797" y="7850"/>
                </a:lnTo>
                <a:lnTo>
                  <a:pt x="1797" y="7923"/>
                </a:lnTo>
                <a:lnTo>
                  <a:pt x="1834" y="8070"/>
                </a:lnTo>
                <a:lnTo>
                  <a:pt x="1944" y="8143"/>
                </a:lnTo>
                <a:lnTo>
                  <a:pt x="2091" y="8217"/>
                </a:lnTo>
                <a:lnTo>
                  <a:pt x="2238" y="8290"/>
                </a:lnTo>
                <a:lnTo>
                  <a:pt x="2348" y="8327"/>
                </a:lnTo>
                <a:lnTo>
                  <a:pt x="2164" y="8364"/>
                </a:lnTo>
                <a:lnTo>
                  <a:pt x="1944" y="8364"/>
                </a:lnTo>
                <a:lnTo>
                  <a:pt x="1761" y="8327"/>
                </a:lnTo>
                <a:lnTo>
                  <a:pt x="1541" y="8253"/>
                </a:lnTo>
                <a:lnTo>
                  <a:pt x="1247" y="8070"/>
                </a:lnTo>
                <a:lnTo>
                  <a:pt x="1027" y="7850"/>
                </a:lnTo>
                <a:lnTo>
                  <a:pt x="844" y="7593"/>
                </a:lnTo>
                <a:lnTo>
                  <a:pt x="697" y="7300"/>
                </a:lnTo>
                <a:lnTo>
                  <a:pt x="624" y="6970"/>
                </a:lnTo>
                <a:lnTo>
                  <a:pt x="550" y="6676"/>
                </a:lnTo>
                <a:lnTo>
                  <a:pt x="550" y="6346"/>
                </a:lnTo>
                <a:lnTo>
                  <a:pt x="550" y="6016"/>
                </a:lnTo>
                <a:lnTo>
                  <a:pt x="624" y="5502"/>
                </a:lnTo>
                <a:lnTo>
                  <a:pt x="734" y="4989"/>
                </a:lnTo>
                <a:lnTo>
                  <a:pt x="1064" y="3962"/>
                </a:lnTo>
                <a:close/>
                <a:moveTo>
                  <a:pt x="6786" y="5429"/>
                </a:moveTo>
                <a:lnTo>
                  <a:pt x="6860" y="5649"/>
                </a:lnTo>
                <a:lnTo>
                  <a:pt x="6970" y="5832"/>
                </a:lnTo>
                <a:lnTo>
                  <a:pt x="7006" y="5906"/>
                </a:lnTo>
                <a:lnTo>
                  <a:pt x="7043" y="5979"/>
                </a:lnTo>
                <a:lnTo>
                  <a:pt x="7116" y="6016"/>
                </a:lnTo>
                <a:lnTo>
                  <a:pt x="7813" y="7006"/>
                </a:lnTo>
                <a:lnTo>
                  <a:pt x="8143" y="7520"/>
                </a:lnTo>
                <a:lnTo>
                  <a:pt x="8143" y="7667"/>
                </a:lnTo>
                <a:lnTo>
                  <a:pt x="8143" y="7740"/>
                </a:lnTo>
                <a:lnTo>
                  <a:pt x="8217" y="7813"/>
                </a:lnTo>
                <a:lnTo>
                  <a:pt x="8290" y="7850"/>
                </a:lnTo>
                <a:lnTo>
                  <a:pt x="8363" y="7850"/>
                </a:lnTo>
                <a:lnTo>
                  <a:pt x="8400" y="7813"/>
                </a:lnTo>
                <a:lnTo>
                  <a:pt x="8510" y="7887"/>
                </a:lnTo>
                <a:lnTo>
                  <a:pt x="8584" y="7923"/>
                </a:lnTo>
                <a:lnTo>
                  <a:pt x="8694" y="7960"/>
                </a:lnTo>
                <a:lnTo>
                  <a:pt x="8767" y="7923"/>
                </a:lnTo>
                <a:lnTo>
                  <a:pt x="8877" y="7997"/>
                </a:lnTo>
                <a:lnTo>
                  <a:pt x="8987" y="7997"/>
                </a:lnTo>
                <a:lnTo>
                  <a:pt x="9060" y="8033"/>
                </a:lnTo>
                <a:lnTo>
                  <a:pt x="9134" y="7997"/>
                </a:lnTo>
                <a:lnTo>
                  <a:pt x="9207" y="7923"/>
                </a:lnTo>
                <a:lnTo>
                  <a:pt x="9207" y="7813"/>
                </a:lnTo>
                <a:lnTo>
                  <a:pt x="9207" y="7740"/>
                </a:lnTo>
                <a:lnTo>
                  <a:pt x="9134" y="7667"/>
                </a:lnTo>
                <a:lnTo>
                  <a:pt x="9170" y="7557"/>
                </a:lnTo>
                <a:lnTo>
                  <a:pt x="9207" y="7483"/>
                </a:lnTo>
                <a:lnTo>
                  <a:pt x="9244" y="7410"/>
                </a:lnTo>
                <a:lnTo>
                  <a:pt x="9244" y="7373"/>
                </a:lnTo>
                <a:lnTo>
                  <a:pt x="9207" y="7300"/>
                </a:lnTo>
                <a:lnTo>
                  <a:pt x="9170" y="7263"/>
                </a:lnTo>
                <a:lnTo>
                  <a:pt x="9134" y="7226"/>
                </a:lnTo>
                <a:lnTo>
                  <a:pt x="8987" y="7226"/>
                </a:lnTo>
                <a:lnTo>
                  <a:pt x="8694" y="7336"/>
                </a:lnTo>
                <a:lnTo>
                  <a:pt x="8694" y="7300"/>
                </a:lnTo>
                <a:lnTo>
                  <a:pt x="8877" y="7153"/>
                </a:lnTo>
                <a:lnTo>
                  <a:pt x="9060" y="6970"/>
                </a:lnTo>
                <a:lnTo>
                  <a:pt x="9134" y="6860"/>
                </a:lnTo>
                <a:lnTo>
                  <a:pt x="9244" y="7043"/>
                </a:lnTo>
                <a:lnTo>
                  <a:pt x="9501" y="7446"/>
                </a:lnTo>
                <a:lnTo>
                  <a:pt x="9537" y="7593"/>
                </a:lnTo>
                <a:lnTo>
                  <a:pt x="9317" y="7887"/>
                </a:lnTo>
                <a:lnTo>
                  <a:pt x="9024" y="8143"/>
                </a:lnTo>
                <a:lnTo>
                  <a:pt x="8730" y="8364"/>
                </a:lnTo>
                <a:lnTo>
                  <a:pt x="8400" y="8547"/>
                </a:lnTo>
                <a:lnTo>
                  <a:pt x="8070" y="8657"/>
                </a:lnTo>
                <a:lnTo>
                  <a:pt x="7703" y="8694"/>
                </a:lnTo>
                <a:lnTo>
                  <a:pt x="7520" y="8694"/>
                </a:lnTo>
                <a:lnTo>
                  <a:pt x="7373" y="8657"/>
                </a:lnTo>
                <a:lnTo>
                  <a:pt x="7190" y="8620"/>
                </a:lnTo>
                <a:lnTo>
                  <a:pt x="7006" y="8547"/>
                </a:lnTo>
                <a:lnTo>
                  <a:pt x="6823" y="8437"/>
                </a:lnTo>
                <a:lnTo>
                  <a:pt x="6676" y="8290"/>
                </a:lnTo>
                <a:lnTo>
                  <a:pt x="6419" y="7997"/>
                </a:lnTo>
                <a:lnTo>
                  <a:pt x="6199" y="7667"/>
                </a:lnTo>
                <a:lnTo>
                  <a:pt x="6053" y="7300"/>
                </a:lnTo>
                <a:lnTo>
                  <a:pt x="6016" y="6896"/>
                </a:lnTo>
                <a:lnTo>
                  <a:pt x="6016" y="6676"/>
                </a:lnTo>
                <a:lnTo>
                  <a:pt x="6053" y="6493"/>
                </a:lnTo>
                <a:lnTo>
                  <a:pt x="6089" y="6309"/>
                </a:lnTo>
                <a:lnTo>
                  <a:pt x="6163" y="6126"/>
                </a:lnTo>
                <a:lnTo>
                  <a:pt x="6273" y="5943"/>
                </a:lnTo>
                <a:lnTo>
                  <a:pt x="6383" y="5759"/>
                </a:lnTo>
                <a:lnTo>
                  <a:pt x="6566" y="5576"/>
                </a:lnTo>
                <a:lnTo>
                  <a:pt x="6786" y="5429"/>
                </a:lnTo>
                <a:close/>
                <a:moveTo>
                  <a:pt x="3852" y="0"/>
                </a:moveTo>
                <a:lnTo>
                  <a:pt x="3522" y="37"/>
                </a:lnTo>
                <a:lnTo>
                  <a:pt x="3191" y="110"/>
                </a:lnTo>
                <a:lnTo>
                  <a:pt x="2898" y="257"/>
                </a:lnTo>
                <a:lnTo>
                  <a:pt x="2604" y="440"/>
                </a:lnTo>
                <a:lnTo>
                  <a:pt x="2348" y="660"/>
                </a:lnTo>
                <a:lnTo>
                  <a:pt x="2091" y="660"/>
                </a:lnTo>
                <a:lnTo>
                  <a:pt x="1871" y="734"/>
                </a:lnTo>
                <a:lnTo>
                  <a:pt x="1687" y="880"/>
                </a:lnTo>
                <a:lnTo>
                  <a:pt x="1541" y="1064"/>
                </a:lnTo>
                <a:lnTo>
                  <a:pt x="1394" y="1284"/>
                </a:lnTo>
                <a:lnTo>
                  <a:pt x="1321" y="1504"/>
                </a:lnTo>
                <a:lnTo>
                  <a:pt x="1137" y="1944"/>
                </a:lnTo>
                <a:lnTo>
                  <a:pt x="660" y="3522"/>
                </a:lnTo>
                <a:lnTo>
                  <a:pt x="404" y="4292"/>
                </a:lnTo>
                <a:lnTo>
                  <a:pt x="183" y="5062"/>
                </a:lnTo>
                <a:lnTo>
                  <a:pt x="37" y="5759"/>
                </a:lnTo>
                <a:lnTo>
                  <a:pt x="0" y="6126"/>
                </a:lnTo>
                <a:lnTo>
                  <a:pt x="0" y="6456"/>
                </a:lnTo>
                <a:lnTo>
                  <a:pt x="0" y="6786"/>
                </a:lnTo>
                <a:lnTo>
                  <a:pt x="73" y="7153"/>
                </a:lnTo>
                <a:lnTo>
                  <a:pt x="183" y="7483"/>
                </a:lnTo>
                <a:lnTo>
                  <a:pt x="330" y="7813"/>
                </a:lnTo>
                <a:lnTo>
                  <a:pt x="477" y="8033"/>
                </a:lnTo>
                <a:lnTo>
                  <a:pt x="660" y="8253"/>
                </a:lnTo>
                <a:lnTo>
                  <a:pt x="880" y="8474"/>
                </a:lnTo>
                <a:lnTo>
                  <a:pt x="1101" y="8657"/>
                </a:lnTo>
                <a:lnTo>
                  <a:pt x="1357" y="8767"/>
                </a:lnTo>
                <a:lnTo>
                  <a:pt x="1651" y="8877"/>
                </a:lnTo>
                <a:lnTo>
                  <a:pt x="1908" y="8914"/>
                </a:lnTo>
                <a:lnTo>
                  <a:pt x="2201" y="8950"/>
                </a:lnTo>
                <a:lnTo>
                  <a:pt x="2458" y="8914"/>
                </a:lnTo>
                <a:lnTo>
                  <a:pt x="2678" y="8840"/>
                </a:lnTo>
                <a:lnTo>
                  <a:pt x="2898" y="8730"/>
                </a:lnTo>
                <a:lnTo>
                  <a:pt x="3081" y="8620"/>
                </a:lnTo>
                <a:lnTo>
                  <a:pt x="3448" y="8290"/>
                </a:lnTo>
                <a:lnTo>
                  <a:pt x="3778" y="7923"/>
                </a:lnTo>
                <a:lnTo>
                  <a:pt x="3815" y="7960"/>
                </a:lnTo>
                <a:lnTo>
                  <a:pt x="3925" y="7960"/>
                </a:lnTo>
                <a:lnTo>
                  <a:pt x="4035" y="7887"/>
                </a:lnTo>
                <a:lnTo>
                  <a:pt x="4108" y="7813"/>
                </a:lnTo>
                <a:lnTo>
                  <a:pt x="4108" y="7740"/>
                </a:lnTo>
                <a:lnTo>
                  <a:pt x="4072" y="7593"/>
                </a:lnTo>
                <a:lnTo>
                  <a:pt x="4182" y="7446"/>
                </a:lnTo>
                <a:lnTo>
                  <a:pt x="4512" y="6896"/>
                </a:lnTo>
                <a:lnTo>
                  <a:pt x="4769" y="6309"/>
                </a:lnTo>
                <a:lnTo>
                  <a:pt x="5025" y="5722"/>
                </a:lnTo>
                <a:lnTo>
                  <a:pt x="5209" y="5099"/>
                </a:lnTo>
                <a:lnTo>
                  <a:pt x="5246" y="5062"/>
                </a:lnTo>
                <a:lnTo>
                  <a:pt x="5282" y="4989"/>
                </a:lnTo>
                <a:lnTo>
                  <a:pt x="5282" y="4915"/>
                </a:lnTo>
                <a:lnTo>
                  <a:pt x="5466" y="4292"/>
                </a:lnTo>
                <a:lnTo>
                  <a:pt x="5612" y="3632"/>
                </a:lnTo>
                <a:lnTo>
                  <a:pt x="5722" y="2971"/>
                </a:lnTo>
                <a:lnTo>
                  <a:pt x="5796" y="2311"/>
                </a:lnTo>
                <a:lnTo>
                  <a:pt x="5832" y="1981"/>
                </a:lnTo>
                <a:lnTo>
                  <a:pt x="5796" y="1651"/>
                </a:lnTo>
                <a:lnTo>
                  <a:pt x="5759" y="1357"/>
                </a:lnTo>
                <a:lnTo>
                  <a:pt x="5649" y="1064"/>
                </a:lnTo>
                <a:lnTo>
                  <a:pt x="5539" y="807"/>
                </a:lnTo>
                <a:lnTo>
                  <a:pt x="5356" y="587"/>
                </a:lnTo>
                <a:lnTo>
                  <a:pt x="5099" y="367"/>
                </a:lnTo>
                <a:lnTo>
                  <a:pt x="4842" y="184"/>
                </a:lnTo>
                <a:lnTo>
                  <a:pt x="4512" y="73"/>
                </a:lnTo>
                <a:lnTo>
                  <a:pt x="4182" y="0"/>
                </a:lnTo>
                <a:close/>
                <a:moveTo>
                  <a:pt x="8730" y="3962"/>
                </a:moveTo>
                <a:lnTo>
                  <a:pt x="8584" y="4072"/>
                </a:lnTo>
                <a:lnTo>
                  <a:pt x="8437" y="4182"/>
                </a:lnTo>
                <a:lnTo>
                  <a:pt x="8327" y="4329"/>
                </a:lnTo>
                <a:lnTo>
                  <a:pt x="7887" y="4439"/>
                </a:lnTo>
                <a:lnTo>
                  <a:pt x="7336" y="4585"/>
                </a:lnTo>
                <a:lnTo>
                  <a:pt x="6786" y="4842"/>
                </a:lnTo>
                <a:lnTo>
                  <a:pt x="6566" y="4989"/>
                </a:lnTo>
                <a:lnTo>
                  <a:pt x="6309" y="5172"/>
                </a:lnTo>
                <a:lnTo>
                  <a:pt x="6089" y="5356"/>
                </a:lnTo>
                <a:lnTo>
                  <a:pt x="5906" y="5576"/>
                </a:lnTo>
                <a:lnTo>
                  <a:pt x="5759" y="5796"/>
                </a:lnTo>
                <a:lnTo>
                  <a:pt x="5612" y="6053"/>
                </a:lnTo>
                <a:lnTo>
                  <a:pt x="5539" y="6309"/>
                </a:lnTo>
                <a:lnTo>
                  <a:pt x="5502" y="6603"/>
                </a:lnTo>
                <a:lnTo>
                  <a:pt x="5466" y="6860"/>
                </a:lnTo>
                <a:lnTo>
                  <a:pt x="5502" y="7116"/>
                </a:lnTo>
                <a:lnTo>
                  <a:pt x="5539" y="7373"/>
                </a:lnTo>
                <a:lnTo>
                  <a:pt x="5612" y="7630"/>
                </a:lnTo>
                <a:lnTo>
                  <a:pt x="5722" y="7887"/>
                </a:lnTo>
                <a:lnTo>
                  <a:pt x="5869" y="8107"/>
                </a:lnTo>
                <a:lnTo>
                  <a:pt x="6016" y="8327"/>
                </a:lnTo>
                <a:lnTo>
                  <a:pt x="6199" y="8547"/>
                </a:lnTo>
                <a:lnTo>
                  <a:pt x="6419" y="8730"/>
                </a:lnTo>
                <a:lnTo>
                  <a:pt x="6639" y="8914"/>
                </a:lnTo>
                <a:lnTo>
                  <a:pt x="6860" y="9060"/>
                </a:lnTo>
                <a:lnTo>
                  <a:pt x="7116" y="9170"/>
                </a:lnTo>
                <a:lnTo>
                  <a:pt x="7410" y="9244"/>
                </a:lnTo>
                <a:lnTo>
                  <a:pt x="7703" y="9281"/>
                </a:lnTo>
                <a:lnTo>
                  <a:pt x="8033" y="9244"/>
                </a:lnTo>
                <a:lnTo>
                  <a:pt x="8327" y="9170"/>
                </a:lnTo>
                <a:lnTo>
                  <a:pt x="8620" y="9024"/>
                </a:lnTo>
                <a:lnTo>
                  <a:pt x="8877" y="8877"/>
                </a:lnTo>
                <a:lnTo>
                  <a:pt x="9391" y="8547"/>
                </a:lnTo>
                <a:lnTo>
                  <a:pt x="9611" y="8364"/>
                </a:lnTo>
                <a:lnTo>
                  <a:pt x="9794" y="8143"/>
                </a:lnTo>
                <a:lnTo>
                  <a:pt x="9977" y="7923"/>
                </a:lnTo>
                <a:lnTo>
                  <a:pt x="10161" y="7703"/>
                </a:lnTo>
                <a:lnTo>
                  <a:pt x="10418" y="7190"/>
                </a:lnTo>
                <a:lnTo>
                  <a:pt x="10638" y="6676"/>
                </a:lnTo>
                <a:lnTo>
                  <a:pt x="10711" y="6346"/>
                </a:lnTo>
                <a:lnTo>
                  <a:pt x="10748" y="6053"/>
                </a:lnTo>
                <a:lnTo>
                  <a:pt x="10748" y="5722"/>
                </a:lnTo>
                <a:lnTo>
                  <a:pt x="10711" y="5466"/>
                </a:lnTo>
                <a:lnTo>
                  <a:pt x="10601" y="5172"/>
                </a:lnTo>
                <a:lnTo>
                  <a:pt x="10454" y="4915"/>
                </a:lnTo>
                <a:lnTo>
                  <a:pt x="10271" y="4659"/>
                </a:lnTo>
                <a:lnTo>
                  <a:pt x="10051" y="4439"/>
                </a:lnTo>
                <a:lnTo>
                  <a:pt x="9794" y="4255"/>
                </a:lnTo>
                <a:lnTo>
                  <a:pt x="9537" y="4108"/>
                </a:lnTo>
                <a:lnTo>
                  <a:pt x="9244" y="3998"/>
                </a:lnTo>
                <a:lnTo>
                  <a:pt x="8950" y="3962"/>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595" name="Google Shape;595;p18"/>
          <p:cNvSpPr/>
          <p:nvPr/>
        </p:nvSpPr>
        <p:spPr>
          <a:xfrm>
            <a:off x="10024245" y="5288439"/>
            <a:ext cx="1128344" cy="797934"/>
          </a:xfrm>
          <a:custGeom>
            <a:rect b="b" l="l" r="r" t="t"/>
            <a:pathLst>
              <a:path extrusionOk="0" h="11959" w="16911">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3C78D8"/>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596" name="Google Shape;596;p18"/>
          <p:cNvSpPr/>
          <p:nvPr/>
        </p:nvSpPr>
        <p:spPr>
          <a:xfrm rot="-5400000">
            <a:off x="8662391" y="4028597"/>
            <a:ext cx="658418" cy="842038"/>
          </a:xfrm>
          <a:custGeom>
            <a:rect b="b" l="l" r="r" t="t"/>
            <a:pathLst>
              <a:path extrusionOk="0" h="12620" w="9868">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3C78D8"/>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597" name="Google Shape;597;p18"/>
          <p:cNvSpPr/>
          <p:nvPr/>
        </p:nvSpPr>
        <p:spPr>
          <a:xfrm>
            <a:off x="8604273" y="4941209"/>
            <a:ext cx="888477" cy="1003573"/>
          </a:xfrm>
          <a:custGeom>
            <a:rect b="b" l="l" r="r" t="t"/>
            <a:pathLst>
              <a:path extrusionOk="0" h="15041" w="13316">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598" name="Google Shape;598;p18"/>
          <p:cNvSpPr/>
          <p:nvPr/>
        </p:nvSpPr>
        <p:spPr>
          <a:xfrm>
            <a:off x="2488015" y="6323838"/>
            <a:ext cx="908093" cy="607041"/>
          </a:xfrm>
          <a:custGeom>
            <a:rect b="b" l="l" r="r" t="t"/>
            <a:pathLst>
              <a:path extrusionOk="0" h="9098" w="1361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599" name="Google Shape;599;p18"/>
          <p:cNvSpPr/>
          <p:nvPr/>
        </p:nvSpPr>
        <p:spPr>
          <a:xfrm>
            <a:off x="8893074" y="6152527"/>
            <a:ext cx="411277" cy="440635"/>
          </a:xfrm>
          <a:custGeom>
            <a:rect b="b" l="l" r="r" t="t"/>
            <a:pathLst>
              <a:path extrusionOk="0" h="6604" w="6164">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u avec légende" type="objTx">
  <p:cSld name="OBJECT_WITH_CAPTION_TEXT">
    <p:spTree>
      <p:nvGrpSpPr>
        <p:cNvPr id="600" name="Shape 600"/>
        <p:cNvGrpSpPr/>
        <p:nvPr/>
      </p:nvGrpSpPr>
      <p:grpSpPr>
        <a:xfrm>
          <a:off x="0" y="0"/>
          <a:ext cx="0" cy="0"/>
          <a:chOff x="0" y="0"/>
          <a:chExt cx="0" cy="0"/>
        </a:xfrm>
      </p:grpSpPr>
      <p:sp>
        <p:nvSpPr>
          <p:cNvPr id="601" name="Google Shape;601;p19"/>
          <p:cNvSpPr txBox="1"/>
          <p:nvPr>
            <p:ph type="title"/>
          </p:nvPr>
        </p:nvSpPr>
        <p:spPr>
          <a:xfrm>
            <a:off x="839788" y="457200"/>
            <a:ext cx="3932100" cy="1600200"/>
          </a:xfrm>
          <a:prstGeom prst="rect">
            <a:avLst/>
          </a:prstGeom>
          <a:noFill/>
          <a:ln>
            <a:noFill/>
          </a:ln>
        </p:spPr>
        <p:txBody>
          <a:bodyPr anchorCtr="0" anchor="b" bIns="45700" lIns="91425" spcFirstLastPara="1" rIns="91425" wrap="square" tIns="45700">
            <a:noAutofit/>
          </a:bodyPr>
          <a:lstStyle>
            <a:lvl1pPr lvl="0" rtl="0" algn="l">
              <a:lnSpc>
                <a:spcPct val="90000"/>
              </a:lnSpc>
              <a:spcBef>
                <a:spcPts val="0"/>
              </a:spcBef>
              <a:spcAft>
                <a:spcPts val="0"/>
              </a:spcAft>
              <a:buClr>
                <a:schemeClr val="dk1"/>
              </a:buClr>
              <a:buSzPts val="3200"/>
              <a:buFont typeface="Calibri"/>
              <a:buNone/>
              <a:defRPr sz="3200"/>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p:txBody>
      </p:sp>
      <p:sp>
        <p:nvSpPr>
          <p:cNvPr id="602" name="Google Shape;602;p19"/>
          <p:cNvSpPr txBox="1"/>
          <p:nvPr>
            <p:ph idx="1" type="body"/>
          </p:nvPr>
        </p:nvSpPr>
        <p:spPr>
          <a:xfrm>
            <a:off x="5183188" y="987425"/>
            <a:ext cx="6172200" cy="4873500"/>
          </a:xfrm>
          <a:prstGeom prst="rect">
            <a:avLst/>
          </a:prstGeom>
          <a:noFill/>
          <a:ln>
            <a:noFill/>
          </a:ln>
        </p:spPr>
        <p:txBody>
          <a:bodyPr anchorCtr="0" anchor="t" bIns="45700" lIns="91425" spcFirstLastPara="1" rIns="91425" wrap="square" tIns="45700">
            <a:noAutofit/>
          </a:bodyPr>
          <a:lstStyle>
            <a:lvl1pPr indent="-431800" lvl="0" marL="457200" rtl="0" algn="l">
              <a:lnSpc>
                <a:spcPct val="90000"/>
              </a:lnSpc>
              <a:spcBef>
                <a:spcPts val="1000"/>
              </a:spcBef>
              <a:spcAft>
                <a:spcPts val="0"/>
              </a:spcAft>
              <a:buClr>
                <a:schemeClr val="dk1"/>
              </a:buClr>
              <a:buSzPts val="3200"/>
              <a:buChar char="✘"/>
              <a:defRPr sz="3200"/>
            </a:lvl1pPr>
            <a:lvl2pPr indent="-406400" lvl="1" marL="914400" rtl="0" algn="l">
              <a:lnSpc>
                <a:spcPct val="90000"/>
              </a:lnSpc>
              <a:spcBef>
                <a:spcPts val="500"/>
              </a:spcBef>
              <a:spcAft>
                <a:spcPts val="0"/>
              </a:spcAft>
              <a:buClr>
                <a:schemeClr val="dk1"/>
              </a:buClr>
              <a:buSzPts val="2800"/>
              <a:buChar char="✗"/>
              <a:defRPr sz="2800"/>
            </a:lvl2pPr>
            <a:lvl3pPr indent="-381000" lvl="2" marL="1371600" rtl="0" algn="l">
              <a:lnSpc>
                <a:spcPct val="90000"/>
              </a:lnSpc>
              <a:spcBef>
                <a:spcPts val="500"/>
              </a:spcBef>
              <a:spcAft>
                <a:spcPts val="0"/>
              </a:spcAft>
              <a:buClr>
                <a:schemeClr val="dk1"/>
              </a:buClr>
              <a:buSzPts val="2400"/>
              <a:buChar char="■"/>
              <a:defRPr sz="2400"/>
            </a:lvl3pPr>
            <a:lvl4pPr indent="-355600" lvl="3" marL="1828800" rtl="0" algn="l">
              <a:lnSpc>
                <a:spcPct val="90000"/>
              </a:lnSpc>
              <a:spcBef>
                <a:spcPts val="500"/>
              </a:spcBef>
              <a:spcAft>
                <a:spcPts val="0"/>
              </a:spcAft>
              <a:buClr>
                <a:schemeClr val="dk1"/>
              </a:buClr>
              <a:buSzPts val="2000"/>
              <a:buChar char="●"/>
              <a:defRPr sz="2000"/>
            </a:lvl4pPr>
            <a:lvl5pPr indent="-355600" lvl="4" marL="2286000" rtl="0" algn="l">
              <a:lnSpc>
                <a:spcPct val="90000"/>
              </a:lnSpc>
              <a:spcBef>
                <a:spcPts val="500"/>
              </a:spcBef>
              <a:spcAft>
                <a:spcPts val="0"/>
              </a:spcAft>
              <a:buClr>
                <a:schemeClr val="dk1"/>
              </a:buClr>
              <a:buSzPts val="2000"/>
              <a:buChar char="○"/>
              <a:defRPr sz="2000"/>
            </a:lvl5pPr>
            <a:lvl6pPr indent="-355600" lvl="5" marL="2743200" rtl="0" algn="l">
              <a:lnSpc>
                <a:spcPct val="90000"/>
              </a:lnSpc>
              <a:spcBef>
                <a:spcPts val="500"/>
              </a:spcBef>
              <a:spcAft>
                <a:spcPts val="0"/>
              </a:spcAft>
              <a:buClr>
                <a:schemeClr val="dk1"/>
              </a:buClr>
              <a:buSzPts val="2000"/>
              <a:buChar char="■"/>
              <a:defRPr sz="2000"/>
            </a:lvl6pPr>
            <a:lvl7pPr indent="-355600" lvl="6" marL="3200400" rtl="0" algn="l">
              <a:lnSpc>
                <a:spcPct val="90000"/>
              </a:lnSpc>
              <a:spcBef>
                <a:spcPts val="500"/>
              </a:spcBef>
              <a:spcAft>
                <a:spcPts val="0"/>
              </a:spcAft>
              <a:buClr>
                <a:schemeClr val="dk1"/>
              </a:buClr>
              <a:buSzPts val="2000"/>
              <a:buChar char="●"/>
              <a:defRPr sz="2000"/>
            </a:lvl7pPr>
            <a:lvl8pPr indent="-355600" lvl="7" marL="3657600" rtl="0" algn="l">
              <a:lnSpc>
                <a:spcPct val="90000"/>
              </a:lnSpc>
              <a:spcBef>
                <a:spcPts val="500"/>
              </a:spcBef>
              <a:spcAft>
                <a:spcPts val="0"/>
              </a:spcAft>
              <a:buClr>
                <a:schemeClr val="dk1"/>
              </a:buClr>
              <a:buSzPts val="2000"/>
              <a:buChar char="○"/>
              <a:defRPr sz="2000"/>
            </a:lvl8pPr>
            <a:lvl9pPr indent="-355600" lvl="8" marL="4114800" rtl="0" algn="l">
              <a:lnSpc>
                <a:spcPct val="90000"/>
              </a:lnSpc>
              <a:spcBef>
                <a:spcPts val="500"/>
              </a:spcBef>
              <a:spcAft>
                <a:spcPts val="0"/>
              </a:spcAft>
              <a:buClr>
                <a:schemeClr val="dk1"/>
              </a:buClr>
              <a:buSzPts val="2000"/>
              <a:buChar char="■"/>
              <a:defRPr sz="2000"/>
            </a:lvl9pPr>
          </a:lstStyle>
          <a:p/>
        </p:txBody>
      </p:sp>
      <p:sp>
        <p:nvSpPr>
          <p:cNvPr id="603" name="Google Shape;603;p19"/>
          <p:cNvSpPr txBox="1"/>
          <p:nvPr>
            <p:ph idx="2" type="body"/>
          </p:nvPr>
        </p:nvSpPr>
        <p:spPr>
          <a:xfrm>
            <a:off x="839788" y="2057400"/>
            <a:ext cx="3932100" cy="3811500"/>
          </a:xfrm>
          <a:prstGeom prst="rect">
            <a:avLst/>
          </a:prstGeom>
          <a:noFill/>
          <a:ln>
            <a:noFill/>
          </a:ln>
        </p:spPr>
        <p:txBody>
          <a:bodyPr anchorCtr="0" anchor="t" bIns="45700" lIns="91425" spcFirstLastPara="1" rIns="91425" wrap="square" tIns="45700">
            <a:noAutofit/>
          </a:bodyPr>
          <a:lstStyle>
            <a:lvl1pPr indent="-228600" lvl="0" marL="457200" rtl="0" algn="l">
              <a:lnSpc>
                <a:spcPct val="90000"/>
              </a:lnSpc>
              <a:spcBef>
                <a:spcPts val="1000"/>
              </a:spcBef>
              <a:spcAft>
                <a:spcPts val="0"/>
              </a:spcAft>
              <a:buClr>
                <a:schemeClr val="dk1"/>
              </a:buClr>
              <a:buSzPts val="1600"/>
              <a:buNone/>
              <a:defRPr sz="1600"/>
            </a:lvl1pPr>
            <a:lvl2pPr indent="-228600" lvl="1" marL="914400" rtl="0" algn="l">
              <a:lnSpc>
                <a:spcPct val="90000"/>
              </a:lnSpc>
              <a:spcBef>
                <a:spcPts val="500"/>
              </a:spcBef>
              <a:spcAft>
                <a:spcPts val="0"/>
              </a:spcAft>
              <a:buClr>
                <a:schemeClr val="dk1"/>
              </a:buClr>
              <a:buSzPts val="1400"/>
              <a:buNone/>
              <a:defRPr sz="1400"/>
            </a:lvl2pPr>
            <a:lvl3pPr indent="-228600" lvl="2" marL="1371600" rtl="0" algn="l">
              <a:lnSpc>
                <a:spcPct val="90000"/>
              </a:lnSpc>
              <a:spcBef>
                <a:spcPts val="500"/>
              </a:spcBef>
              <a:spcAft>
                <a:spcPts val="0"/>
              </a:spcAft>
              <a:buClr>
                <a:schemeClr val="dk1"/>
              </a:buClr>
              <a:buSzPts val="1200"/>
              <a:buNone/>
              <a:defRPr sz="1200"/>
            </a:lvl3pPr>
            <a:lvl4pPr indent="-228600" lvl="3" marL="1828800" rtl="0" algn="l">
              <a:lnSpc>
                <a:spcPct val="90000"/>
              </a:lnSpc>
              <a:spcBef>
                <a:spcPts val="500"/>
              </a:spcBef>
              <a:spcAft>
                <a:spcPts val="0"/>
              </a:spcAft>
              <a:buClr>
                <a:schemeClr val="dk1"/>
              </a:buClr>
              <a:buSzPts val="1000"/>
              <a:buNone/>
              <a:defRPr sz="1000"/>
            </a:lvl4pPr>
            <a:lvl5pPr indent="-228600" lvl="4" marL="2286000" rtl="0" algn="l">
              <a:lnSpc>
                <a:spcPct val="90000"/>
              </a:lnSpc>
              <a:spcBef>
                <a:spcPts val="500"/>
              </a:spcBef>
              <a:spcAft>
                <a:spcPts val="0"/>
              </a:spcAft>
              <a:buClr>
                <a:schemeClr val="dk1"/>
              </a:buClr>
              <a:buSzPts val="1000"/>
              <a:buNone/>
              <a:defRPr sz="1000"/>
            </a:lvl5pPr>
            <a:lvl6pPr indent="-228600" lvl="5" marL="2743200" rtl="0" algn="l">
              <a:lnSpc>
                <a:spcPct val="90000"/>
              </a:lnSpc>
              <a:spcBef>
                <a:spcPts val="500"/>
              </a:spcBef>
              <a:spcAft>
                <a:spcPts val="0"/>
              </a:spcAft>
              <a:buClr>
                <a:schemeClr val="dk1"/>
              </a:buClr>
              <a:buSzPts val="1000"/>
              <a:buNone/>
              <a:defRPr sz="1000"/>
            </a:lvl6pPr>
            <a:lvl7pPr indent="-228600" lvl="6" marL="3200400" rtl="0" algn="l">
              <a:lnSpc>
                <a:spcPct val="90000"/>
              </a:lnSpc>
              <a:spcBef>
                <a:spcPts val="500"/>
              </a:spcBef>
              <a:spcAft>
                <a:spcPts val="0"/>
              </a:spcAft>
              <a:buClr>
                <a:schemeClr val="dk1"/>
              </a:buClr>
              <a:buSzPts val="1000"/>
              <a:buNone/>
              <a:defRPr sz="1000"/>
            </a:lvl7pPr>
            <a:lvl8pPr indent="-228600" lvl="7" marL="3657600" rtl="0" algn="l">
              <a:lnSpc>
                <a:spcPct val="90000"/>
              </a:lnSpc>
              <a:spcBef>
                <a:spcPts val="500"/>
              </a:spcBef>
              <a:spcAft>
                <a:spcPts val="0"/>
              </a:spcAft>
              <a:buClr>
                <a:schemeClr val="dk1"/>
              </a:buClr>
              <a:buSzPts val="1000"/>
              <a:buNone/>
              <a:defRPr sz="1000"/>
            </a:lvl8pPr>
            <a:lvl9pPr indent="-228600" lvl="8" marL="4114800" rtl="0" algn="l">
              <a:lnSpc>
                <a:spcPct val="90000"/>
              </a:lnSpc>
              <a:spcBef>
                <a:spcPts val="500"/>
              </a:spcBef>
              <a:spcAft>
                <a:spcPts val="0"/>
              </a:spcAft>
              <a:buClr>
                <a:schemeClr val="dk1"/>
              </a:buClr>
              <a:buSzPts val="1000"/>
              <a:buNone/>
              <a:defRPr sz="1000"/>
            </a:lvl9pPr>
          </a:lstStyle>
          <a:p/>
        </p:txBody>
      </p:sp>
      <p:sp>
        <p:nvSpPr>
          <p:cNvPr id="604" name="Google Shape;604;p19"/>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605" name="Google Shape;605;p19"/>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606" name="Google Shape;606;p19"/>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spcAft>
                <a:spcPts val="0"/>
              </a:spcAft>
              <a:buClr>
                <a:srgbClr val="888888"/>
              </a:buClr>
              <a:buSzPts val="1200"/>
              <a:buFont typeface="Calibri"/>
              <a:buNone/>
              <a:defRPr/>
            </a:lvl1pPr>
            <a:lvl2pPr indent="0" lvl="1" marL="0" rtl="0" algn="r">
              <a:spcBef>
                <a:spcPts val="0"/>
              </a:spcBef>
              <a:spcAft>
                <a:spcPts val="0"/>
              </a:spcAft>
              <a:buClr>
                <a:srgbClr val="888888"/>
              </a:buClr>
              <a:buSzPts val="1200"/>
              <a:buFont typeface="Calibri"/>
              <a:buNone/>
              <a:defRPr/>
            </a:lvl2pPr>
            <a:lvl3pPr indent="0" lvl="2" marL="0" rtl="0" algn="r">
              <a:spcBef>
                <a:spcPts val="0"/>
              </a:spcBef>
              <a:spcAft>
                <a:spcPts val="0"/>
              </a:spcAft>
              <a:buClr>
                <a:srgbClr val="888888"/>
              </a:buClr>
              <a:buSzPts val="1200"/>
              <a:buFont typeface="Calibri"/>
              <a:buNone/>
              <a:defRPr/>
            </a:lvl3pPr>
            <a:lvl4pPr indent="0" lvl="3" marL="0" rtl="0" algn="r">
              <a:spcBef>
                <a:spcPts val="0"/>
              </a:spcBef>
              <a:spcAft>
                <a:spcPts val="0"/>
              </a:spcAft>
              <a:buClr>
                <a:srgbClr val="888888"/>
              </a:buClr>
              <a:buSzPts val="1200"/>
              <a:buFont typeface="Calibri"/>
              <a:buNone/>
              <a:defRPr/>
            </a:lvl4pPr>
            <a:lvl5pPr indent="0" lvl="4" marL="0" rtl="0" algn="r">
              <a:spcBef>
                <a:spcPts val="0"/>
              </a:spcBef>
              <a:spcAft>
                <a:spcPts val="0"/>
              </a:spcAft>
              <a:buClr>
                <a:srgbClr val="888888"/>
              </a:buClr>
              <a:buSzPts val="1200"/>
              <a:buFont typeface="Calibri"/>
              <a:buNone/>
              <a:defRPr/>
            </a:lvl5pPr>
            <a:lvl6pPr indent="0" lvl="5" marL="0" rtl="0" algn="r">
              <a:spcBef>
                <a:spcPts val="0"/>
              </a:spcBef>
              <a:spcAft>
                <a:spcPts val="0"/>
              </a:spcAft>
              <a:buClr>
                <a:srgbClr val="888888"/>
              </a:buClr>
              <a:buSzPts val="1200"/>
              <a:buFont typeface="Calibri"/>
              <a:buNone/>
              <a:defRPr/>
            </a:lvl6pPr>
            <a:lvl7pPr indent="0" lvl="6" marL="0" rtl="0" algn="r">
              <a:spcBef>
                <a:spcPts val="0"/>
              </a:spcBef>
              <a:spcAft>
                <a:spcPts val="0"/>
              </a:spcAft>
              <a:buClr>
                <a:srgbClr val="888888"/>
              </a:buClr>
              <a:buSzPts val="1200"/>
              <a:buFont typeface="Calibri"/>
              <a:buNone/>
              <a:defRPr/>
            </a:lvl7pPr>
            <a:lvl8pPr indent="0" lvl="7" marL="0" rtl="0" algn="r">
              <a:spcBef>
                <a:spcPts val="0"/>
              </a:spcBef>
              <a:spcAft>
                <a:spcPts val="0"/>
              </a:spcAft>
              <a:buClr>
                <a:srgbClr val="888888"/>
              </a:buClr>
              <a:buSzPts val="1200"/>
              <a:buFont typeface="Calibri"/>
              <a:buNone/>
              <a:defRPr/>
            </a:lvl8pPr>
            <a:lvl9pPr indent="0" lvl="8" marL="0" rtl="0" algn="r">
              <a:spcBef>
                <a:spcPts val="0"/>
              </a:spcBef>
              <a:spcAft>
                <a:spcPts val="0"/>
              </a:spcAft>
              <a:buClr>
                <a:srgbClr val="888888"/>
              </a:buClr>
              <a:buSzPts val="1200"/>
              <a:buFont typeface="Calibri"/>
              <a:buNone/>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de section 1">
  <p:cSld name="1_Titre de section">
    <p:spTree>
      <p:nvGrpSpPr>
        <p:cNvPr id="607" name="Shape 607"/>
        <p:cNvGrpSpPr/>
        <p:nvPr/>
      </p:nvGrpSpPr>
      <p:grpSpPr>
        <a:xfrm>
          <a:off x="0" y="0"/>
          <a:ext cx="0" cy="0"/>
          <a:chOff x="0" y="0"/>
          <a:chExt cx="0" cy="0"/>
        </a:xfrm>
      </p:grpSpPr>
      <p:sp>
        <p:nvSpPr>
          <p:cNvPr id="608" name="Google Shape;608;p20"/>
          <p:cNvSpPr txBox="1"/>
          <p:nvPr>
            <p:ph type="title"/>
          </p:nvPr>
        </p:nvSpPr>
        <p:spPr>
          <a:xfrm>
            <a:off x="1106424" y="1173575"/>
            <a:ext cx="9966900" cy="2926200"/>
          </a:xfrm>
          <a:prstGeom prst="rect">
            <a:avLst/>
          </a:prstGeom>
          <a:noFill/>
          <a:ln>
            <a:noFill/>
          </a:ln>
        </p:spPr>
        <p:txBody>
          <a:bodyPr anchorCtr="0" anchor="b" bIns="45700" lIns="91425" spcFirstLastPara="1" rIns="91425" wrap="square" tIns="45700">
            <a:noAutofit/>
          </a:bodyPr>
          <a:lstStyle>
            <a:lvl1pPr lvl="0" rtl="0" algn="ctr">
              <a:lnSpc>
                <a:spcPct val="85000"/>
              </a:lnSpc>
              <a:spcBef>
                <a:spcPts val="0"/>
              </a:spcBef>
              <a:spcAft>
                <a:spcPts val="0"/>
              </a:spcAft>
              <a:buClr>
                <a:schemeClr val="accent1"/>
              </a:buClr>
              <a:buSzPts val="7200"/>
              <a:buFont typeface="Corbel"/>
              <a:buNone/>
              <a:defRPr b="0" sz="7200" cap="none"/>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p:txBody>
      </p:sp>
      <p:sp>
        <p:nvSpPr>
          <p:cNvPr id="609" name="Google Shape;609;p20"/>
          <p:cNvSpPr txBox="1"/>
          <p:nvPr>
            <p:ph idx="1" type="body"/>
          </p:nvPr>
        </p:nvSpPr>
        <p:spPr>
          <a:xfrm>
            <a:off x="1709928" y="4154520"/>
            <a:ext cx="8769000" cy="1363800"/>
          </a:xfrm>
          <a:prstGeom prst="rect">
            <a:avLst/>
          </a:prstGeom>
          <a:noFill/>
          <a:ln>
            <a:noFill/>
          </a:ln>
        </p:spPr>
        <p:txBody>
          <a:bodyPr anchorCtr="0" anchor="t" bIns="45700" lIns="91425" spcFirstLastPara="1" rIns="91425" wrap="square" tIns="45700">
            <a:noAutofit/>
          </a:bodyPr>
          <a:lstStyle>
            <a:lvl1pPr indent="-228600" lvl="0" marL="457200" rtl="0" algn="ctr">
              <a:lnSpc>
                <a:spcPct val="90000"/>
              </a:lnSpc>
              <a:spcBef>
                <a:spcPts val="1400"/>
              </a:spcBef>
              <a:spcAft>
                <a:spcPts val="0"/>
              </a:spcAft>
              <a:buClr>
                <a:schemeClr val="accent1"/>
              </a:buClr>
              <a:buSzPts val="1760"/>
              <a:buNone/>
              <a:defRPr sz="2200">
                <a:solidFill>
                  <a:schemeClr val="accent1"/>
                </a:solidFill>
              </a:defRPr>
            </a:lvl1pPr>
            <a:lvl2pPr indent="-228600" lvl="1" marL="914400" rtl="0" algn="l">
              <a:lnSpc>
                <a:spcPct val="90000"/>
              </a:lnSpc>
              <a:spcBef>
                <a:spcPts val="2100"/>
              </a:spcBef>
              <a:spcAft>
                <a:spcPts val="0"/>
              </a:spcAft>
              <a:buClr>
                <a:srgbClr val="888888"/>
              </a:buClr>
              <a:buSzPts val="1440"/>
              <a:buNone/>
              <a:defRPr sz="1800">
                <a:solidFill>
                  <a:srgbClr val="888888"/>
                </a:solidFill>
              </a:defRPr>
            </a:lvl2pPr>
            <a:lvl3pPr indent="-228600" lvl="2" marL="1371600" rtl="0" algn="l">
              <a:lnSpc>
                <a:spcPct val="90000"/>
              </a:lnSpc>
              <a:spcBef>
                <a:spcPts val="400"/>
              </a:spcBef>
              <a:spcAft>
                <a:spcPts val="0"/>
              </a:spcAft>
              <a:buClr>
                <a:srgbClr val="888888"/>
              </a:buClr>
              <a:buSzPts val="1280"/>
              <a:buNone/>
              <a:defRPr sz="1600">
                <a:solidFill>
                  <a:srgbClr val="888888"/>
                </a:solidFill>
              </a:defRPr>
            </a:lvl3pPr>
            <a:lvl4pPr indent="-228600" lvl="3" marL="1828800" rtl="0" algn="l">
              <a:lnSpc>
                <a:spcPct val="90000"/>
              </a:lnSpc>
              <a:spcBef>
                <a:spcPts val="400"/>
              </a:spcBef>
              <a:spcAft>
                <a:spcPts val="0"/>
              </a:spcAft>
              <a:buClr>
                <a:srgbClr val="888888"/>
              </a:buClr>
              <a:buSzPts val="1120"/>
              <a:buNone/>
              <a:defRPr sz="1400">
                <a:solidFill>
                  <a:srgbClr val="888888"/>
                </a:solidFill>
              </a:defRPr>
            </a:lvl4pPr>
            <a:lvl5pPr indent="-228600" lvl="4" marL="2286000" rtl="0" algn="l">
              <a:lnSpc>
                <a:spcPct val="90000"/>
              </a:lnSpc>
              <a:spcBef>
                <a:spcPts val="400"/>
              </a:spcBef>
              <a:spcAft>
                <a:spcPts val="0"/>
              </a:spcAft>
              <a:buClr>
                <a:srgbClr val="888888"/>
              </a:buClr>
              <a:buSzPts val="1120"/>
              <a:buNone/>
              <a:defRPr sz="1400">
                <a:solidFill>
                  <a:srgbClr val="888888"/>
                </a:solidFill>
              </a:defRPr>
            </a:lvl5pPr>
            <a:lvl6pPr indent="-228600" lvl="5" marL="2743200" rtl="0" algn="l">
              <a:lnSpc>
                <a:spcPct val="90000"/>
              </a:lnSpc>
              <a:spcBef>
                <a:spcPts val="400"/>
              </a:spcBef>
              <a:spcAft>
                <a:spcPts val="0"/>
              </a:spcAft>
              <a:buClr>
                <a:srgbClr val="888888"/>
              </a:buClr>
              <a:buSzPts val="1120"/>
              <a:buNone/>
              <a:defRPr sz="1400">
                <a:solidFill>
                  <a:srgbClr val="888888"/>
                </a:solidFill>
              </a:defRPr>
            </a:lvl6pPr>
            <a:lvl7pPr indent="-228600" lvl="6" marL="3200400" rtl="0" algn="l">
              <a:lnSpc>
                <a:spcPct val="90000"/>
              </a:lnSpc>
              <a:spcBef>
                <a:spcPts val="400"/>
              </a:spcBef>
              <a:spcAft>
                <a:spcPts val="0"/>
              </a:spcAft>
              <a:buClr>
                <a:srgbClr val="888888"/>
              </a:buClr>
              <a:buSzPts val="1120"/>
              <a:buNone/>
              <a:defRPr sz="1400">
                <a:solidFill>
                  <a:srgbClr val="888888"/>
                </a:solidFill>
              </a:defRPr>
            </a:lvl7pPr>
            <a:lvl8pPr indent="-228600" lvl="7" marL="3657600" rtl="0" algn="l">
              <a:lnSpc>
                <a:spcPct val="90000"/>
              </a:lnSpc>
              <a:spcBef>
                <a:spcPts val="400"/>
              </a:spcBef>
              <a:spcAft>
                <a:spcPts val="0"/>
              </a:spcAft>
              <a:buClr>
                <a:srgbClr val="888888"/>
              </a:buClr>
              <a:buSzPts val="1120"/>
              <a:buNone/>
              <a:defRPr sz="1400">
                <a:solidFill>
                  <a:srgbClr val="888888"/>
                </a:solidFill>
              </a:defRPr>
            </a:lvl8pPr>
            <a:lvl9pPr indent="-228600" lvl="8" marL="4114800" rtl="0" algn="l">
              <a:lnSpc>
                <a:spcPct val="90000"/>
              </a:lnSpc>
              <a:spcBef>
                <a:spcPts val="400"/>
              </a:spcBef>
              <a:spcAft>
                <a:spcPts val="400"/>
              </a:spcAft>
              <a:buClr>
                <a:srgbClr val="888888"/>
              </a:buClr>
              <a:buSzPts val="1120"/>
              <a:buNone/>
              <a:defRPr sz="1400">
                <a:solidFill>
                  <a:srgbClr val="888888"/>
                </a:solidFill>
              </a:defRPr>
            </a:lvl9pPr>
          </a:lstStyle>
          <a:p/>
        </p:txBody>
      </p:sp>
      <p:sp>
        <p:nvSpPr>
          <p:cNvPr id="610" name="Google Shape;610;p20"/>
          <p:cNvSpPr txBox="1"/>
          <p:nvPr>
            <p:ph idx="10" type="dt"/>
          </p:nvPr>
        </p:nvSpPr>
        <p:spPr>
          <a:xfrm>
            <a:off x="1142996" y="6223828"/>
            <a:ext cx="2329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Clr>
                <a:srgbClr val="888888"/>
              </a:buClr>
              <a:buSzPts val="1400"/>
              <a:buFont typeface="Calibri"/>
              <a:buNone/>
              <a:defRPr/>
            </a:lvl1pPr>
            <a:lvl2pPr lvl="1" rtl="0" algn="l">
              <a:spcBef>
                <a:spcPts val="0"/>
              </a:spcBef>
              <a:spcAft>
                <a:spcPts val="0"/>
              </a:spcAft>
              <a:buClr>
                <a:schemeClr val="dk1"/>
              </a:buClr>
              <a:buSzPts val="1400"/>
              <a:buFont typeface="Calibri"/>
              <a:buNone/>
              <a:defRPr/>
            </a:lvl2pPr>
            <a:lvl3pPr lvl="2" rtl="0" algn="l">
              <a:spcBef>
                <a:spcPts val="0"/>
              </a:spcBef>
              <a:spcAft>
                <a:spcPts val="0"/>
              </a:spcAft>
              <a:buClr>
                <a:schemeClr val="dk1"/>
              </a:buClr>
              <a:buSzPts val="1400"/>
              <a:buFont typeface="Calibri"/>
              <a:buNone/>
              <a:defRPr/>
            </a:lvl3pPr>
            <a:lvl4pPr lvl="3" rtl="0" algn="l">
              <a:spcBef>
                <a:spcPts val="0"/>
              </a:spcBef>
              <a:spcAft>
                <a:spcPts val="0"/>
              </a:spcAft>
              <a:buClr>
                <a:schemeClr val="dk1"/>
              </a:buClr>
              <a:buSzPts val="1400"/>
              <a:buFont typeface="Calibri"/>
              <a:buNone/>
              <a:defRPr/>
            </a:lvl4pPr>
            <a:lvl5pPr lvl="4" rtl="0" algn="l">
              <a:spcBef>
                <a:spcPts val="0"/>
              </a:spcBef>
              <a:spcAft>
                <a:spcPts val="0"/>
              </a:spcAft>
              <a:buClr>
                <a:schemeClr val="dk1"/>
              </a:buClr>
              <a:buSzPts val="1400"/>
              <a:buFont typeface="Calibri"/>
              <a:buNone/>
              <a:defRPr/>
            </a:lvl5pPr>
            <a:lvl6pPr lvl="5" rtl="0" algn="l">
              <a:spcBef>
                <a:spcPts val="0"/>
              </a:spcBef>
              <a:spcAft>
                <a:spcPts val="0"/>
              </a:spcAft>
              <a:buClr>
                <a:schemeClr val="dk1"/>
              </a:buClr>
              <a:buSzPts val="1400"/>
              <a:buFont typeface="Calibri"/>
              <a:buNone/>
              <a:defRPr/>
            </a:lvl6pPr>
            <a:lvl7pPr lvl="6" rtl="0" algn="l">
              <a:spcBef>
                <a:spcPts val="0"/>
              </a:spcBef>
              <a:spcAft>
                <a:spcPts val="0"/>
              </a:spcAft>
              <a:buClr>
                <a:schemeClr val="dk1"/>
              </a:buClr>
              <a:buSzPts val="1400"/>
              <a:buFont typeface="Calibri"/>
              <a:buNone/>
              <a:defRPr/>
            </a:lvl7pPr>
            <a:lvl8pPr lvl="7" rtl="0" algn="l">
              <a:spcBef>
                <a:spcPts val="0"/>
              </a:spcBef>
              <a:spcAft>
                <a:spcPts val="0"/>
              </a:spcAft>
              <a:buClr>
                <a:schemeClr val="dk1"/>
              </a:buClr>
              <a:buSzPts val="1400"/>
              <a:buFont typeface="Calibri"/>
              <a:buNone/>
              <a:defRPr/>
            </a:lvl8pPr>
            <a:lvl9pPr lvl="8" rtl="0" algn="l">
              <a:spcBef>
                <a:spcPts val="0"/>
              </a:spcBef>
              <a:spcAft>
                <a:spcPts val="0"/>
              </a:spcAft>
              <a:buClr>
                <a:schemeClr val="dk1"/>
              </a:buClr>
              <a:buSzPts val="1400"/>
              <a:buFont typeface="Calibri"/>
              <a:buNone/>
              <a:defRPr/>
            </a:lvl9pPr>
          </a:lstStyle>
          <a:p/>
        </p:txBody>
      </p:sp>
      <p:sp>
        <p:nvSpPr>
          <p:cNvPr id="611" name="Google Shape;611;p20"/>
          <p:cNvSpPr txBox="1"/>
          <p:nvPr>
            <p:ph idx="11" type="ftr"/>
          </p:nvPr>
        </p:nvSpPr>
        <p:spPr>
          <a:xfrm>
            <a:off x="3949148" y="6223828"/>
            <a:ext cx="4717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Clr>
                <a:srgbClr val="888888"/>
              </a:buClr>
              <a:buSzPts val="1400"/>
              <a:buFont typeface="Calibri"/>
              <a:buNone/>
              <a:defRPr/>
            </a:lvl1pPr>
            <a:lvl2pPr lvl="1" rtl="0" algn="l">
              <a:spcBef>
                <a:spcPts val="0"/>
              </a:spcBef>
              <a:spcAft>
                <a:spcPts val="0"/>
              </a:spcAft>
              <a:buClr>
                <a:schemeClr val="dk1"/>
              </a:buClr>
              <a:buSzPts val="1400"/>
              <a:buFont typeface="Calibri"/>
              <a:buNone/>
              <a:defRPr/>
            </a:lvl2pPr>
            <a:lvl3pPr lvl="2" rtl="0" algn="l">
              <a:spcBef>
                <a:spcPts val="0"/>
              </a:spcBef>
              <a:spcAft>
                <a:spcPts val="0"/>
              </a:spcAft>
              <a:buClr>
                <a:schemeClr val="dk1"/>
              </a:buClr>
              <a:buSzPts val="1400"/>
              <a:buFont typeface="Calibri"/>
              <a:buNone/>
              <a:defRPr/>
            </a:lvl3pPr>
            <a:lvl4pPr lvl="3" rtl="0" algn="l">
              <a:spcBef>
                <a:spcPts val="0"/>
              </a:spcBef>
              <a:spcAft>
                <a:spcPts val="0"/>
              </a:spcAft>
              <a:buClr>
                <a:schemeClr val="dk1"/>
              </a:buClr>
              <a:buSzPts val="1400"/>
              <a:buFont typeface="Calibri"/>
              <a:buNone/>
              <a:defRPr/>
            </a:lvl4pPr>
            <a:lvl5pPr lvl="4" rtl="0" algn="l">
              <a:spcBef>
                <a:spcPts val="0"/>
              </a:spcBef>
              <a:spcAft>
                <a:spcPts val="0"/>
              </a:spcAft>
              <a:buClr>
                <a:schemeClr val="dk1"/>
              </a:buClr>
              <a:buSzPts val="1400"/>
              <a:buFont typeface="Calibri"/>
              <a:buNone/>
              <a:defRPr/>
            </a:lvl5pPr>
            <a:lvl6pPr lvl="5" rtl="0" algn="l">
              <a:spcBef>
                <a:spcPts val="0"/>
              </a:spcBef>
              <a:spcAft>
                <a:spcPts val="0"/>
              </a:spcAft>
              <a:buClr>
                <a:schemeClr val="dk1"/>
              </a:buClr>
              <a:buSzPts val="1400"/>
              <a:buFont typeface="Calibri"/>
              <a:buNone/>
              <a:defRPr/>
            </a:lvl6pPr>
            <a:lvl7pPr lvl="6" rtl="0" algn="l">
              <a:spcBef>
                <a:spcPts val="0"/>
              </a:spcBef>
              <a:spcAft>
                <a:spcPts val="0"/>
              </a:spcAft>
              <a:buClr>
                <a:schemeClr val="dk1"/>
              </a:buClr>
              <a:buSzPts val="1400"/>
              <a:buFont typeface="Calibri"/>
              <a:buNone/>
              <a:defRPr/>
            </a:lvl7pPr>
            <a:lvl8pPr lvl="7" rtl="0" algn="l">
              <a:spcBef>
                <a:spcPts val="0"/>
              </a:spcBef>
              <a:spcAft>
                <a:spcPts val="0"/>
              </a:spcAft>
              <a:buClr>
                <a:schemeClr val="dk1"/>
              </a:buClr>
              <a:buSzPts val="1400"/>
              <a:buFont typeface="Calibri"/>
              <a:buNone/>
              <a:defRPr/>
            </a:lvl8pPr>
            <a:lvl9pPr lvl="8" rtl="0" algn="l">
              <a:spcBef>
                <a:spcPts val="0"/>
              </a:spcBef>
              <a:spcAft>
                <a:spcPts val="0"/>
              </a:spcAft>
              <a:buClr>
                <a:schemeClr val="dk1"/>
              </a:buClr>
              <a:buSzPts val="1400"/>
              <a:buFont typeface="Calibri"/>
              <a:buNone/>
              <a:defRPr/>
            </a:lvl9pPr>
          </a:lstStyle>
          <a:p/>
        </p:txBody>
      </p:sp>
      <p:sp>
        <p:nvSpPr>
          <p:cNvPr id="612" name="Google Shape;612;p20"/>
          <p:cNvSpPr txBox="1"/>
          <p:nvPr>
            <p:ph idx="12" type="sldNum"/>
          </p:nvPr>
        </p:nvSpPr>
        <p:spPr>
          <a:xfrm>
            <a:off x="9329530" y="6223828"/>
            <a:ext cx="17061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rtl="0" algn="r">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rtl="0" algn="r">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rtl="0" algn="r">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rtl="0" algn="r">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rtl="0" algn="r">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rtl="0" algn="r">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rtl="0" algn="r">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rtl="0" algn="r">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p:cSld name="TITLE_1">
    <p:spTree>
      <p:nvGrpSpPr>
        <p:cNvPr id="196" name="Shape 196"/>
        <p:cNvGrpSpPr/>
        <p:nvPr/>
      </p:nvGrpSpPr>
      <p:grpSpPr>
        <a:xfrm>
          <a:off x="0" y="0"/>
          <a:ext cx="0" cy="0"/>
          <a:chOff x="0" y="0"/>
          <a:chExt cx="0" cy="0"/>
        </a:xfrm>
      </p:grpSpPr>
      <p:sp>
        <p:nvSpPr>
          <p:cNvPr id="197" name="Google Shape;197;p3"/>
          <p:cNvSpPr txBox="1"/>
          <p:nvPr>
            <p:ph type="ctrTitle"/>
          </p:nvPr>
        </p:nvSpPr>
        <p:spPr>
          <a:xfrm>
            <a:off x="4281247" y="2215682"/>
            <a:ext cx="7068900" cy="1546500"/>
          </a:xfrm>
          <a:prstGeom prst="rect">
            <a:avLst/>
          </a:prstGeom>
        </p:spPr>
        <p:txBody>
          <a:bodyPr anchorCtr="0" anchor="b" bIns="121900" lIns="121900" spcFirstLastPara="1" rIns="121900" wrap="square" tIns="121900">
            <a:noAutofit/>
          </a:bodyPr>
          <a:lstStyle>
            <a:lvl1pPr lvl="0" rtl="0" algn="r">
              <a:spcBef>
                <a:spcPts val="0"/>
              </a:spcBef>
              <a:spcAft>
                <a:spcPts val="0"/>
              </a:spcAft>
              <a:buSzPts val="4900"/>
              <a:buNone/>
              <a:defRPr b="0" sz="4900"/>
            </a:lvl1pPr>
            <a:lvl2pPr lvl="1" rtl="0" algn="r">
              <a:spcBef>
                <a:spcPts val="0"/>
              </a:spcBef>
              <a:spcAft>
                <a:spcPts val="0"/>
              </a:spcAft>
              <a:buSzPts val="4900"/>
              <a:buNone/>
              <a:defRPr b="0" sz="4900"/>
            </a:lvl2pPr>
            <a:lvl3pPr lvl="2" rtl="0" algn="r">
              <a:spcBef>
                <a:spcPts val="0"/>
              </a:spcBef>
              <a:spcAft>
                <a:spcPts val="0"/>
              </a:spcAft>
              <a:buSzPts val="4900"/>
              <a:buNone/>
              <a:defRPr b="0" sz="4900"/>
            </a:lvl3pPr>
            <a:lvl4pPr lvl="3" rtl="0" algn="r">
              <a:spcBef>
                <a:spcPts val="0"/>
              </a:spcBef>
              <a:spcAft>
                <a:spcPts val="0"/>
              </a:spcAft>
              <a:buSzPts val="4900"/>
              <a:buNone/>
              <a:defRPr b="0" sz="4900"/>
            </a:lvl4pPr>
            <a:lvl5pPr lvl="4" rtl="0" algn="r">
              <a:spcBef>
                <a:spcPts val="0"/>
              </a:spcBef>
              <a:spcAft>
                <a:spcPts val="0"/>
              </a:spcAft>
              <a:buSzPts val="4900"/>
              <a:buNone/>
              <a:defRPr b="0" sz="4900"/>
            </a:lvl5pPr>
            <a:lvl6pPr lvl="5" rtl="0" algn="r">
              <a:spcBef>
                <a:spcPts val="0"/>
              </a:spcBef>
              <a:spcAft>
                <a:spcPts val="0"/>
              </a:spcAft>
              <a:buSzPts val="4900"/>
              <a:buNone/>
              <a:defRPr b="0" sz="4900"/>
            </a:lvl6pPr>
            <a:lvl7pPr lvl="6" rtl="0" algn="r">
              <a:spcBef>
                <a:spcPts val="0"/>
              </a:spcBef>
              <a:spcAft>
                <a:spcPts val="0"/>
              </a:spcAft>
              <a:buSzPts val="4900"/>
              <a:buNone/>
              <a:defRPr b="0" sz="4900"/>
            </a:lvl7pPr>
            <a:lvl8pPr lvl="7" rtl="0" algn="r">
              <a:spcBef>
                <a:spcPts val="0"/>
              </a:spcBef>
              <a:spcAft>
                <a:spcPts val="0"/>
              </a:spcAft>
              <a:buSzPts val="4900"/>
              <a:buNone/>
              <a:defRPr b="0" sz="4900"/>
            </a:lvl8pPr>
            <a:lvl9pPr lvl="8" rtl="0" algn="r">
              <a:spcBef>
                <a:spcPts val="0"/>
              </a:spcBef>
              <a:spcAft>
                <a:spcPts val="0"/>
              </a:spcAft>
              <a:buSzPts val="4900"/>
              <a:buNone/>
              <a:defRPr b="0" sz="4900"/>
            </a:lvl9pPr>
          </a:lstStyle>
          <a:p/>
        </p:txBody>
      </p:sp>
      <p:sp>
        <p:nvSpPr>
          <p:cNvPr id="198" name="Google Shape;198;p3"/>
          <p:cNvSpPr txBox="1"/>
          <p:nvPr>
            <p:ph idx="1" type="subTitle"/>
          </p:nvPr>
        </p:nvSpPr>
        <p:spPr>
          <a:xfrm>
            <a:off x="4281180" y="3818902"/>
            <a:ext cx="7068900" cy="1046400"/>
          </a:xfrm>
          <a:prstGeom prst="rect">
            <a:avLst/>
          </a:prstGeom>
        </p:spPr>
        <p:txBody>
          <a:bodyPr anchorCtr="0" anchor="t" bIns="121900" lIns="121900" spcFirstLastPara="1" rIns="121900" wrap="square" tIns="121900">
            <a:noAutofit/>
          </a:bodyPr>
          <a:lstStyle>
            <a:lvl1pPr lvl="0" rtl="0" algn="r">
              <a:spcBef>
                <a:spcPts val="0"/>
              </a:spcBef>
              <a:spcAft>
                <a:spcPts val="0"/>
              </a:spcAft>
              <a:buClr>
                <a:srgbClr val="1C4587"/>
              </a:buClr>
              <a:buSzPts val="3500"/>
              <a:buNone/>
              <a:defRPr>
                <a:solidFill>
                  <a:srgbClr val="1C4587"/>
                </a:solidFill>
              </a:defRPr>
            </a:lvl1pPr>
            <a:lvl2pPr lvl="1" rtl="0" algn="r">
              <a:spcBef>
                <a:spcPts val="0"/>
              </a:spcBef>
              <a:spcAft>
                <a:spcPts val="0"/>
              </a:spcAft>
              <a:buClr>
                <a:srgbClr val="1C4587"/>
              </a:buClr>
              <a:buSzPts val="4000"/>
              <a:buNone/>
              <a:defRPr sz="4000">
                <a:solidFill>
                  <a:srgbClr val="1C4587"/>
                </a:solidFill>
              </a:defRPr>
            </a:lvl2pPr>
            <a:lvl3pPr lvl="2" rtl="0" algn="r">
              <a:spcBef>
                <a:spcPts val="0"/>
              </a:spcBef>
              <a:spcAft>
                <a:spcPts val="0"/>
              </a:spcAft>
              <a:buClr>
                <a:srgbClr val="1C4587"/>
              </a:buClr>
              <a:buSzPts val="4000"/>
              <a:buNone/>
              <a:defRPr sz="4000">
                <a:solidFill>
                  <a:srgbClr val="1C4587"/>
                </a:solidFill>
              </a:defRPr>
            </a:lvl3pPr>
            <a:lvl4pPr lvl="3" rtl="0" algn="r">
              <a:spcBef>
                <a:spcPts val="0"/>
              </a:spcBef>
              <a:spcAft>
                <a:spcPts val="0"/>
              </a:spcAft>
              <a:buClr>
                <a:srgbClr val="1C4587"/>
              </a:buClr>
              <a:buSzPts val="4000"/>
              <a:buNone/>
              <a:defRPr sz="4000">
                <a:solidFill>
                  <a:srgbClr val="1C4587"/>
                </a:solidFill>
              </a:defRPr>
            </a:lvl4pPr>
            <a:lvl5pPr lvl="4" rtl="0" algn="r">
              <a:spcBef>
                <a:spcPts val="0"/>
              </a:spcBef>
              <a:spcAft>
                <a:spcPts val="0"/>
              </a:spcAft>
              <a:buClr>
                <a:srgbClr val="1C4587"/>
              </a:buClr>
              <a:buSzPts val="4000"/>
              <a:buNone/>
              <a:defRPr sz="4000">
                <a:solidFill>
                  <a:srgbClr val="1C4587"/>
                </a:solidFill>
              </a:defRPr>
            </a:lvl5pPr>
            <a:lvl6pPr lvl="5" rtl="0" algn="r">
              <a:spcBef>
                <a:spcPts val="0"/>
              </a:spcBef>
              <a:spcAft>
                <a:spcPts val="0"/>
              </a:spcAft>
              <a:buClr>
                <a:srgbClr val="1C4587"/>
              </a:buClr>
              <a:buSzPts val="4000"/>
              <a:buNone/>
              <a:defRPr sz="4000">
                <a:solidFill>
                  <a:srgbClr val="1C4587"/>
                </a:solidFill>
              </a:defRPr>
            </a:lvl6pPr>
            <a:lvl7pPr lvl="6" rtl="0" algn="r">
              <a:spcBef>
                <a:spcPts val="0"/>
              </a:spcBef>
              <a:spcAft>
                <a:spcPts val="0"/>
              </a:spcAft>
              <a:buClr>
                <a:srgbClr val="1C4587"/>
              </a:buClr>
              <a:buSzPts val="4000"/>
              <a:buNone/>
              <a:defRPr sz="4000">
                <a:solidFill>
                  <a:srgbClr val="1C4587"/>
                </a:solidFill>
              </a:defRPr>
            </a:lvl7pPr>
            <a:lvl8pPr lvl="7" rtl="0" algn="r">
              <a:spcBef>
                <a:spcPts val="0"/>
              </a:spcBef>
              <a:spcAft>
                <a:spcPts val="0"/>
              </a:spcAft>
              <a:buClr>
                <a:srgbClr val="1C4587"/>
              </a:buClr>
              <a:buSzPts val="4000"/>
              <a:buNone/>
              <a:defRPr sz="4000">
                <a:solidFill>
                  <a:srgbClr val="1C4587"/>
                </a:solidFill>
              </a:defRPr>
            </a:lvl8pPr>
            <a:lvl9pPr lvl="8" rtl="0" algn="r">
              <a:spcBef>
                <a:spcPts val="0"/>
              </a:spcBef>
              <a:spcAft>
                <a:spcPts val="0"/>
              </a:spcAft>
              <a:buClr>
                <a:srgbClr val="1C4587"/>
              </a:buClr>
              <a:buSzPts val="4000"/>
              <a:buNone/>
              <a:defRPr sz="4000">
                <a:solidFill>
                  <a:srgbClr val="1C4587"/>
                </a:solidFill>
              </a:defRPr>
            </a:lvl9pPr>
          </a:lstStyle>
          <a:p/>
        </p:txBody>
      </p:sp>
      <p:sp>
        <p:nvSpPr>
          <p:cNvPr id="199" name="Google Shape;199;p3"/>
          <p:cNvSpPr/>
          <p:nvPr/>
        </p:nvSpPr>
        <p:spPr>
          <a:xfrm>
            <a:off x="5882774" y="6215518"/>
            <a:ext cx="600733" cy="744978"/>
          </a:xfrm>
          <a:custGeom>
            <a:rect b="b" l="l" r="r" t="t"/>
            <a:pathLst>
              <a:path extrusionOk="0" h="19698" w="15884">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00" name="Google Shape;200;p3"/>
          <p:cNvSpPr/>
          <p:nvPr/>
        </p:nvSpPr>
        <p:spPr>
          <a:xfrm>
            <a:off x="5291768" y="5333717"/>
            <a:ext cx="591013" cy="672893"/>
          </a:xfrm>
          <a:custGeom>
            <a:rect b="b" l="l" r="r" t="t"/>
            <a:pathLst>
              <a:path extrusionOk="0" h="17792" w="15627">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3C78D8"/>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01" name="Google Shape;201;p3"/>
          <p:cNvSpPr/>
          <p:nvPr/>
        </p:nvSpPr>
        <p:spPr>
          <a:xfrm>
            <a:off x="8377819" y="5612686"/>
            <a:ext cx="280284" cy="611852"/>
          </a:xfrm>
          <a:custGeom>
            <a:rect b="b" l="l" r="r" t="t"/>
            <a:pathLst>
              <a:path extrusionOk="0" h="16178" w="7411">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02" name="Google Shape;202;p3"/>
          <p:cNvSpPr/>
          <p:nvPr/>
        </p:nvSpPr>
        <p:spPr>
          <a:xfrm>
            <a:off x="7662080" y="5390448"/>
            <a:ext cx="552210" cy="677016"/>
          </a:xfrm>
          <a:custGeom>
            <a:rect b="b" l="l" r="r" t="t"/>
            <a:pathLst>
              <a:path extrusionOk="0" h="17901" w="14601">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03" name="Google Shape;203;p3"/>
          <p:cNvSpPr/>
          <p:nvPr/>
        </p:nvSpPr>
        <p:spPr>
          <a:xfrm>
            <a:off x="9418147" y="5509370"/>
            <a:ext cx="609091" cy="567451"/>
          </a:xfrm>
          <a:custGeom>
            <a:rect b="b" l="l" r="r" t="t"/>
            <a:pathLst>
              <a:path extrusionOk="0" h="15004" w="16105">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04" name="Google Shape;204;p3"/>
          <p:cNvSpPr/>
          <p:nvPr/>
        </p:nvSpPr>
        <p:spPr>
          <a:xfrm>
            <a:off x="11657298" y="5555569"/>
            <a:ext cx="660375" cy="453651"/>
          </a:xfrm>
          <a:custGeom>
            <a:rect b="b" l="l" r="r" t="t"/>
            <a:pathLst>
              <a:path extrusionOk="0" h="11995" w="17461">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05" name="Google Shape;205;p3"/>
          <p:cNvSpPr/>
          <p:nvPr/>
        </p:nvSpPr>
        <p:spPr>
          <a:xfrm>
            <a:off x="8775356" y="5388322"/>
            <a:ext cx="496690" cy="513331"/>
          </a:xfrm>
          <a:custGeom>
            <a:rect b="b" l="l" r="r" t="t"/>
            <a:pathLst>
              <a:path extrusionOk="0" h="13573" w="13133">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06" name="Google Shape;206;p3"/>
          <p:cNvSpPr/>
          <p:nvPr/>
        </p:nvSpPr>
        <p:spPr>
          <a:xfrm>
            <a:off x="8676176" y="6045282"/>
            <a:ext cx="695056" cy="718656"/>
          </a:xfrm>
          <a:custGeom>
            <a:rect b="b" l="l" r="r" t="t"/>
            <a:pathLst>
              <a:path extrusionOk="0" h="19002" w="18378">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3C78D8"/>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07" name="Google Shape;207;p3"/>
          <p:cNvSpPr/>
          <p:nvPr/>
        </p:nvSpPr>
        <p:spPr>
          <a:xfrm>
            <a:off x="7334739" y="6076799"/>
            <a:ext cx="672893" cy="534170"/>
          </a:xfrm>
          <a:custGeom>
            <a:rect b="b" l="l" r="r" t="t"/>
            <a:pathLst>
              <a:path extrusionOk="0" h="14124" w="17792">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08" name="Google Shape;208;p3"/>
          <p:cNvSpPr/>
          <p:nvPr/>
        </p:nvSpPr>
        <p:spPr>
          <a:xfrm>
            <a:off x="6935422" y="5434132"/>
            <a:ext cx="627093" cy="589614"/>
          </a:xfrm>
          <a:custGeom>
            <a:rect b="b" l="l" r="r" t="t"/>
            <a:pathLst>
              <a:path extrusionOk="0" h="15590" w="16581">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09" name="Google Shape;209;p3"/>
          <p:cNvSpPr/>
          <p:nvPr/>
        </p:nvSpPr>
        <p:spPr>
          <a:xfrm>
            <a:off x="6354112" y="5434124"/>
            <a:ext cx="452811" cy="534146"/>
          </a:xfrm>
          <a:custGeom>
            <a:rect b="b" l="l" r="r" t="t"/>
            <a:pathLst>
              <a:path extrusionOk="0" h="11079" w="9391">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10" name="Google Shape;210;p3"/>
          <p:cNvSpPr/>
          <p:nvPr/>
        </p:nvSpPr>
        <p:spPr>
          <a:xfrm>
            <a:off x="7362477" y="6664025"/>
            <a:ext cx="617412" cy="237283"/>
          </a:xfrm>
          <a:custGeom>
            <a:rect b="b" l="l" r="r" t="t"/>
            <a:pathLst>
              <a:path extrusionOk="0" h="6274" w="16325">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11" name="Google Shape;211;p3"/>
          <p:cNvSpPr/>
          <p:nvPr/>
        </p:nvSpPr>
        <p:spPr>
          <a:xfrm>
            <a:off x="10736763" y="6433680"/>
            <a:ext cx="786656" cy="552172"/>
          </a:xfrm>
          <a:custGeom>
            <a:rect b="b" l="l" r="r" t="t"/>
            <a:pathLst>
              <a:path extrusionOk="0" h="14600" w="2080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12" name="Google Shape;212;p3"/>
          <p:cNvSpPr/>
          <p:nvPr/>
        </p:nvSpPr>
        <p:spPr>
          <a:xfrm>
            <a:off x="10736770" y="5372369"/>
            <a:ext cx="517491" cy="545251"/>
          </a:xfrm>
          <a:custGeom>
            <a:rect b="b" l="l" r="r" t="t"/>
            <a:pathLst>
              <a:path extrusionOk="0" h="14417" w="13683">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13" name="Google Shape;213;p3"/>
          <p:cNvSpPr/>
          <p:nvPr/>
        </p:nvSpPr>
        <p:spPr>
          <a:xfrm>
            <a:off x="9312765" y="6600511"/>
            <a:ext cx="396807" cy="281646"/>
          </a:xfrm>
          <a:custGeom>
            <a:rect b="b" l="l" r="r" t="t"/>
            <a:pathLst>
              <a:path extrusionOk="0" h="7447" w="10492">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14" name="Google Shape;214;p3"/>
          <p:cNvSpPr/>
          <p:nvPr/>
        </p:nvSpPr>
        <p:spPr>
          <a:xfrm>
            <a:off x="11666300" y="6600167"/>
            <a:ext cx="384327" cy="245603"/>
          </a:xfrm>
          <a:custGeom>
            <a:rect b="b" l="l" r="r" t="t"/>
            <a:pathLst>
              <a:path extrusionOk="0" h="6494" w="10162">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15" name="Google Shape;215;p3"/>
          <p:cNvSpPr/>
          <p:nvPr/>
        </p:nvSpPr>
        <p:spPr>
          <a:xfrm>
            <a:off x="8214286" y="6373645"/>
            <a:ext cx="431488" cy="428728"/>
          </a:xfrm>
          <a:custGeom>
            <a:rect b="b" l="l" r="r" t="t"/>
            <a:pathLst>
              <a:path extrusionOk="0" h="11336" w="11409">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16" name="Google Shape;216;p3"/>
          <p:cNvSpPr/>
          <p:nvPr/>
        </p:nvSpPr>
        <p:spPr>
          <a:xfrm>
            <a:off x="11363258" y="5333706"/>
            <a:ext cx="409288" cy="513369"/>
          </a:xfrm>
          <a:custGeom>
            <a:rect b="b" l="l" r="r" t="t"/>
            <a:pathLst>
              <a:path extrusionOk="0" h="13574" w="10822">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17" name="Google Shape;217;p3"/>
          <p:cNvSpPr/>
          <p:nvPr/>
        </p:nvSpPr>
        <p:spPr>
          <a:xfrm>
            <a:off x="6522966" y="6070570"/>
            <a:ext cx="554971" cy="546650"/>
          </a:xfrm>
          <a:custGeom>
            <a:rect b="b" l="l" r="r" t="t"/>
            <a:pathLst>
              <a:path extrusionOk="0" h="14454" w="14674">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3C78D8"/>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18" name="Google Shape;218;p3"/>
          <p:cNvSpPr/>
          <p:nvPr/>
        </p:nvSpPr>
        <p:spPr>
          <a:xfrm>
            <a:off x="11772538" y="6111824"/>
            <a:ext cx="521651" cy="385726"/>
          </a:xfrm>
          <a:custGeom>
            <a:rect b="b" l="l" r="r" t="t"/>
            <a:pathLst>
              <a:path extrusionOk="0" h="10199" w="13793">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19" name="Google Shape;219;p3"/>
          <p:cNvSpPr/>
          <p:nvPr/>
        </p:nvSpPr>
        <p:spPr>
          <a:xfrm>
            <a:off x="5985572" y="5608924"/>
            <a:ext cx="240044" cy="498052"/>
          </a:xfrm>
          <a:custGeom>
            <a:rect b="b" l="l" r="r" t="t"/>
            <a:pathLst>
              <a:path extrusionOk="0" h="13169" w="6347">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20" name="Google Shape;220;p3"/>
          <p:cNvSpPr/>
          <p:nvPr/>
        </p:nvSpPr>
        <p:spPr>
          <a:xfrm rot="1920612">
            <a:off x="9648957" y="6210904"/>
            <a:ext cx="668704" cy="567426"/>
          </a:xfrm>
          <a:custGeom>
            <a:rect b="b" l="l" r="r" t="t"/>
            <a:pathLst>
              <a:path extrusionOk="0" h="15004" w="17681">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21" name="Google Shape;221;p3"/>
          <p:cNvSpPr/>
          <p:nvPr/>
        </p:nvSpPr>
        <p:spPr>
          <a:xfrm>
            <a:off x="11017723" y="6023740"/>
            <a:ext cx="639574" cy="452289"/>
          </a:xfrm>
          <a:custGeom>
            <a:rect b="b" l="l" r="r" t="t"/>
            <a:pathLst>
              <a:path extrusionOk="0" h="11959" w="16911">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3C78D8"/>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22" name="Google Shape;222;p3"/>
          <p:cNvSpPr/>
          <p:nvPr/>
        </p:nvSpPr>
        <p:spPr>
          <a:xfrm rot="-5400000">
            <a:off x="10245807" y="5309639"/>
            <a:ext cx="373208" cy="477288"/>
          </a:xfrm>
          <a:custGeom>
            <a:rect b="b" l="l" r="r" t="t"/>
            <a:pathLst>
              <a:path extrusionOk="0" h="12620" w="9868">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3C78D8"/>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23" name="Google Shape;223;p3"/>
          <p:cNvSpPr/>
          <p:nvPr/>
        </p:nvSpPr>
        <p:spPr>
          <a:xfrm>
            <a:off x="10212864" y="5826928"/>
            <a:ext cx="503611" cy="568851"/>
          </a:xfrm>
          <a:custGeom>
            <a:rect b="b" l="l" r="r" t="t"/>
            <a:pathLst>
              <a:path extrusionOk="0" h="15041" w="13316">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24" name="Google Shape;224;p3"/>
          <p:cNvSpPr/>
          <p:nvPr/>
        </p:nvSpPr>
        <p:spPr>
          <a:xfrm>
            <a:off x="6746083" y="6610609"/>
            <a:ext cx="514730" cy="344086"/>
          </a:xfrm>
          <a:custGeom>
            <a:rect b="b" l="l" r="r" t="t"/>
            <a:pathLst>
              <a:path extrusionOk="0" h="9098" w="1361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25" name="Google Shape;225;p3"/>
          <p:cNvSpPr/>
          <p:nvPr/>
        </p:nvSpPr>
        <p:spPr>
          <a:xfrm>
            <a:off x="10376560" y="6513509"/>
            <a:ext cx="233122" cy="249763"/>
          </a:xfrm>
          <a:custGeom>
            <a:rect b="b" l="l" r="r" t="t"/>
            <a:pathLst>
              <a:path extrusionOk="0" h="6604" w="6164">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26" name="Google Shape;226;p3"/>
          <p:cNvSpPr/>
          <p:nvPr/>
        </p:nvSpPr>
        <p:spPr>
          <a:xfrm>
            <a:off x="1977020" y="5612686"/>
            <a:ext cx="280284" cy="611852"/>
          </a:xfrm>
          <a:custGeom>
            <a:rect b="b" l="l" r="r" t="t"/>
            <a:pathLst>
              <a:path extrusionOk="0" h="16178" w="7411">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27" name="Google Shape;227;p3"/>
          <p:cNvSpPr/>
          <p:nvPr/>
        </p:nvSpPr>
        <p:spPr>
          <a:xfrm>
            <a:off x="1261280" y="5390448"/>
            <a:ext cx="552210" cy="677016"/>
          </a:xfrm>
          <a:custGeom>
            <a:rect b="b" l="l" r="r" t="t"/>
            <a:pathLst>
              <a:path extrusionOk="0" h="17901" w="14601">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28" name="Google Shape;228;p3"/>
          <p:cNvSpPr/>
          <p:nvPr/>
        </p:nvSpPr>
        <p:spPr>
          <a:xfrm>
            <a:off x="3017347" y="5509370"/>
            <a:ext cx="609091" cy="567451"/>
          </a:xfrm>
          <a:custGeom>
            <a:rect b="b" l="l" r="r" t="t"/>
            <a:pathLst>
              <a:path extrusionOk="0" h="15004" w="16105">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29" name="Google Shape;229;p3"/>
          <p:cNvSpPr/>
          <p:nvPr/>
        </p:nvSpPr>
        <p:spPr>
          <a:xfrm>
            <a:off x="2374556" y="5388322"/>
            <a:ext cx="496690" cy="513331"/>
          </a:xfrm>
          <a:custGeom>
            <a:rect b="b" l="l" r="r" t="t"/>
            <a:pathLst>
              <a:path extrusionOk="0" h="13573" w="13133">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30" name="Google Shape;230;p3"/>
          <p:cNvSpPr/>
          <p:nvPr/>
        </p:nvSpPr>
        <p:spPr>
          <a:xfrm>
            <a:off x="2275376" y="6045282"/>
            <a:ext cx="695056" cy="718656"/>
          </a:xfrm>
          <a:custGeom>
            <a:rect b="b" l="l" r="r" t="t"/>
            <a:pathLst>
              <a:path extrusionOk="0" h="19002" w="18378">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3C78D8"/>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31" name="Google Shape;231;p3"/>
          <p:cNvSpPr/>
          <p:nvPr/>
        </p:nvSpPr>
        <p:spPr>
          <a:xfrm>
            <a:off x="933939" y="6076799"/>
            <a:ext cx="672893" cy="534170"/>
          </a:xfrm>
          <a:custGeom>
            <a:rect b="b" l="l" r="r" t="t"/>
            <a:pathLst>
              <a:path extrusionOk="0" h="14124" w="17792">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32" name="Google Shape;232;p3"/>
          <p:cNvSpPr/>
          <p:nvPr/>
        </p:nvSpPr>
        <p:spPr>
          <a:xfrm>
            <a:off x="534622" y="5434132"/>
            <a:ext cx="627093" cy="589614"/>
          </a:xfrm>
          <a:custGeom>
            <a:rect b="b" l="l" r="r" t="t"/>
            <a:pathLst>
              <a:path extrusionOk="0" h="15590" w="16581">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33" name="Google Shape;233;p3"/>
          <p:cNvSpPr/>
          <p:nvPr/>
        </p:nvSpPr>
        <p:spPr>
          <a:xfrm>
            <a:off x="-46688" y="5434124"/>
            <a:ext cx="452811" cy="534146"/>
          </a:xfrm>
          <a:custGeom>
            <a:rect b="b" l="l" r="r" t="t"/>
            <a:pathLst>
              <a:path extrusionOk="0" h="11079" w="9391">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34" name="Google Shape;234;p3"/>
          <p:cNvSpPr/>
          <p:nvPr/>
        </p:nvSpPr>
        <p:spPr>
          <a:xfrm>
            <a:off x="961677" y="6664025"/>
            <a:ext cx="617412" cy="237283"/>
          </a:xfrm>
          <a:custGeom>
            <a:rect b="b" l="l" r="r" t="t"/>
            <a:pathLst>
              <a:path extrusionOk="0" h="6274" w="16325">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35" name="Google Shape;235;p3"/>
          <p:cNvSpPr/>
          <p:nvPr/>
        </p:nvSpPr>
        <p:spPr>
          <a:xfrm>
            <a:off x="4335963" y="6433680"/>
            <a:ext cx="786656" cy="552172"/>
          </a:xfrm>
          <a:custGeom>
            <a:rect b="b" l="l" r="r" t="t"/>
            <a:pathLst>
              <a:path extrusionOk="0" h="14600" w="2080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36" name="Google Shape;236;p3"/>
          <p:cNvSpPr/>
          <p:nvPr/>
        </p:nvSpPr>
        <p:spPr>
          <a:xfrm>
            <a:off x="4335970" y="5372369"/>
            <a:ext cx="517491" cy="545251"/>
          </a:xfrm>
          <a:custGeom>
            <a:rect b="b" l="l" r="r" t="t"/>
            <a:pathLst>
              <a:path extrusionOk="0" h="14417" w="13683">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37" name="Google Shape;237;p3"/>
          <p:cNvSpPr/>
          <p:nvPr/>
        </p:nvSpPr>
        <p:spPr>
          <a:xfrm>
            <a:off x="2911965" y="6600511"/>
            <a:ext cx="396807" cy="281646"/>
          </a:xfrm>
          <a:custGeom>
            <a:rect b="b" l="l" r="r" t="t"/>
            <a:pathLst>
              <a:path extrusionOk="0" h="7447" w="10492">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38" name="Google Shape;238;p3"/>
          <p:cNvSpPr/>
          <p:nvPr/>
        </p:nvSpPr>
        <p:spPr>
          <a:xfrm>
            <a:off x="5265500" y="6600167"/>
            <a:ext cx="384327" cy="245603"/>
          </a:xfrm>
          <a:custGeom>
            <a:rect b="b" l="l" r="r" t="t"/>
            <a:pathLst>
              <a:path extrusionOk="0" h="6494" w="10162">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39" name="Google Shape;239;p3"/>
          <p:cNvSpPr/>
          <p:nvPr/>
        </p:nvSpPr>
        <p:spPr>
          <a:xfrm>
            <a:off x="1813486" y="6373645"/>
            <a:ext cx="431488" cy="428728"/>
          </a:xfrm>
          <a:custGeom>
            <a:rect b="b" l="l" r="r" t="t"/>
            <a:pathLst>
              <a:path extrusionOk="0" h="11336" w="11409">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40" name="Google Shape;240;p3"/>
          <p:cNvSpPr/>
          <p:nvPr/>
        </p:nvSpPr>
        <p:spPr>
          <a:xfrm>
            <a:off x="4962458" y="5333706"/>
            <a:ext cx="409288" cy="513369"/>
          </a:xfrm>
          <a:custGeom>
            <a:rect b="b" l="l" r="r" t="t"/>
            <a:pathLst>
              <a:path extrusionOk="0" h="13574" w="10822">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41" name="Google Shape;241;p3"/>
          <p:cNvSpPr/>
          <p:nvPr/>
        </p:nvSpPr>
        <p:spPr>
          <a:xfrm>
            <a:off x="122166" y="6070570"/>
            <a:ext cx="554971" cy="546650"/>
          </a:xfrm>
          <a:custGeom>
            <a:rect b="b" l="l" r="r" t="t"/>
            <a:pathLst>
              <a:path extrusionOk="0" h="14454" w="14674">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3C78D8"/>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42" name="Google Shape;242;p3"/>
          <p:cNvSpPr/>
          <p:nvPr/>
        </p:nvSpPr>
        <p:spPr>
          <a:xfrm>
            <a:off x="5371738" y="6111824"/>
            <a:ext cx="521651" cy="385726"/>
          </a:xfrm>
          <a:custGeom>
            <a:rect b="b" l="l" r="r" t="t"/>
            <a:pathLst>
              <a:path extrusionOk="0" h="10199" w="13793">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43" name="Google Shape;243;p3"/>
          <p:cNvSpPr/>
          <p:nvPr/>
        </p:nvSpPr>
        <p:spPr>
          <a:xfrm>
            <a:off x="3605" y="6533641"/>
            <a:ext cx="240044" cy="498052"/>
          </a:xfrm>
          <a:custGeom>
            <a:rect b="b" l="l" r="r" t="t"/>
            <a:pathLst>
              <a:path extrusionOk="0" h="13169" w="6347">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44" name="Google Shape;244;p3"/>
          <p:cNvSpPr/>
          <p:nvPr/>
        </p:nvSpPr>
        <p:spPr>
          <a:xfrm rot="1920612">
            <a:off x="3248157" y="6210904"/>
            <a:ext cx="668704" cy="567426"/>
          </a:xfrm>
          <a:custGeom>
            <a:rect b="b" l="l" r="r" t="t"/>
            <a:pathLst>
              <a:path extrusionOk="0" h="15004" w="17681">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45" name="Google Shape;245;p3"/>
          <p:cNvSpPr/>
          <p:nvPr/>
        </p:nvSpPr>
        <p:spPr>
          <a:xfrm>
            <a:off x="4616923" y="6023740"/>
            <a:ext cx="639574" cy="452289"/>
          </a:xfrm>
          <a:custGeom>
            <a:rect b="b" l="l" r="r" t="t"/>
            <a:pathLst>
              <a:path extrusionOk="0" h="11959" w="16911">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3C78D8"/>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46" name="Google Shape;246;p3"/>
          <p:cNvSpPr/>
          <p:nvPr/>
        </p:nvSpPr>
        <p:spPr>
          <a:xfrm rot="-5400000">
            <a:off x="3845006" y="5309639"/>
            <a:ext cx="373208" cy="477288"/>
          </a:xfrm>
          <a:custGeom>
            <a:rect b="b" l="l" r="r" t="t"/>
            <a:pathLst>
              <a:path extrusionOk="0" h="12620" w="9868">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3C78D8"/>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47" name="Google Shape;247;p3"/>
          <p:cNvSpPr/>
          <p:nvPr/>
        </p:nvSpPr>
        <p:spPr>
          <a:xfrm>
            <a:off x="3812064" y="5826928"/>
            <a:ext cx="503611" cy="568851"/>
          </a:xfrm>
          <a:custGeom>
            <a:rect b="b" l="l" r="r" t="t"/>
            <a:pathLst>
              <a:path extrusionOk="0" h="15041" w="13316">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48" name="Google Shape;248;p3"/>
          <p:cNvSpPr/>
          <p:nvPr/>
        </p:nvSpPr>
        <p:spPr>
          <a:xfrm>
            <a:off x="345283" y="6610609"/>
            <a:ext cx="514730" cy="344086"/>
          </a:xfrm>
          <a:custGeom>
            <a:rect b="b" l="l" r="r" t="t"/>
            <a:pathLst>
              <a:path extrusionOk="0" h="9098" w="1361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49" name="Google Shape;249;p3"/>
          <p:cNvSpPr/>
          <p:nvPr/>
        </p:nvSpPr>
        <p:spPr>
          <a:xfrm>
            <a:off x="3975760" y="6513509"/>
            <a:ext cx="233122" cy="249763"/>
          </a:xfrm>
          <a:custGeom>
            <a:rect b="b" l="l" r="r" t="t"/>
            <a:pathLst>
              <a:path extrusionOk="0" h="6604" w="6164">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6D9EE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_4">
    <p:spTree>
      <p:nvGrpSpPr>
        <p:cNvPr id="613" name="Shape 613"/>
        <p:cNvGrpSpPr/>
        <p:nvPr/>
      </p:nvGrpSpPr>
      <p:grpSpPr>
        <a:xfrm>
          <a:off x="0" y="0"/>
          <a:ext cx="0" cy="0"/>
          <a:chOff x="0" y="0"/>
          <a:chExt cx="0" cy="0"/>
        </a:xfrm>
      </p:grpSpPr>
      <p:sp>
        <p:nvSpPr>
          <p:cNvPr id="614" name="Google Shape;614;p21"/>
          <p:cNvSpPr txBox="1"/>
          <p:nvPr>
            <p:ph type="ctrTitle"/>
          </p:nvPr>
        </p:nvSpPr>
        <p:spPr>
          <a:xfrm>
            <a:off x="415611" y="992767"/>
            <a:ext cx="11360700" cy="2736900"/>
          </a:xfrm>
          <a:prstGeom prst="rect">
            <a:avLst/>
          </a:prstGeom>
          <a:noFill/>
          <a:ln>
            <a:noFill/>
          </a:ln>
        </p:spPr>
        <p:txBody>
          <a:bodyPr anchorCtr="0" anchor="b" bIns="121900" lIns="121900" spcFirstLastPara="1" rIns="121900" wrap="square" tIns="121900">
            <a:noAutofit/>
          </a:bodyPr>
          <a:lstStyle>
            <a:lvl1pPr lvl="0" rtl="0" algn="ctr">
              <a:lnSpc>
                <a:spcPct val="100000"/>
              </a:lnSpc>
              <a:spcBef>
                <a:spcPts val="0"/>
              </a:spcBef>
              <a:spcAft>
                <a:spcPts val="0"/>
              </a:spcAft>
              <a:buSzPts val="6900"/>
              <a:buNone/>
              <a:defRPr sz="6900"/>
            </a:lvl1pPr>
            <a:lvl2pPr lvl="1" rtl="0" algn="ctr">
              <a:lnSpc>
                <a:spcPct val="100000"/>
              </a:lnSpc>
              <a:spcBef>
                <a:spcPts val="0"/>
              </a:spcBef>
              <a:spcAft>
                <a:spcPts val="0"/>
              </a:spcAft>
              <a:buSzPts val="6900"/>
              <a:buNone/>
              <a:defRPr sz="6900"/>
            </a:lvl2pPr>
            <a:lvl3pPr lvl="2" rtl="0" algn="ctr">
              <a:lnSpc>
                <a:spcPct val="100000"/>
              </a:lnSpc>
              <a:spcBef>
                <a:spcPts val="0"/>
              </a:spcBef>
              <a:spcAft>
                <a:spcPts val="0"/>
              </a:spcAft>
              <a:buSzPts val="6900"/>
              <a:buNone/>
              <a:defRPr sz="6900"/>
            </a:lvl3pPr>
            <a:lvl4pPr lvl="3" rtl="0" algn="ctr">
              <a:lnSpc>
                <a:spcPct val="100000"/>
              </a:lnSpc>
              <a:spcBef>
                <a:spcPts val="0"/>
              </a:spcBef>
              <a:spcAft>
                <a:spcPts val="0"/>
              </a:spcAft>
              <a:buSzPts val="6900"/>
              <a:buNone/>
              <a:defRPr sz="6900"/>
            </a:lvl4pPr>
            <a:lvl5pPr lvl="4" rtl="0" algn="ctr">
              <a:lnSpc>
                <a:spcPct val="100000"/>
              </a:lnSpc>
              <a:spcBef>
                <a:spcPts val="0"/>
              </a:spcBef>
              <a:spcAft>
                <a:spcPts val="0"/>
              </a:spcAft>
              <a:buSzPts val="6900"/>
              <a:buNone/>
              <a:defRPr sz="6900"/>
            </a:lvl5pPr>
            <a:lvl6pPr lvl="5" rtl="0" algn="ctr">
              <a:lnSpc>
                <a:spcPct val="100000"/>
              </a:lnSpc>
              <a:spcBef>
                <a:spcPts val="0"/>
              </a:spcBef>
              <a:spcAft>
                <a:spcPts val="0"/>
              </a:spcAft>
              <a:buSzPts val="6900"/>
              <a:buNone/>
              <a:defRPr sz="6900"/>
            </a:lvl6pPr>
            <a:lvl7pPr lvl="6" rtl="0" algn="ctr">
              <a:lnSpc>
                <a:spcPct val="100000"/>
              </a:lnSpc>
              <a:spcBef>
                <a:spcPts val="0"/>
              </a:spcBef>
              <a:spcAft>
                <a:spcPts val="0"/>
              </a:spcAft>
              <a:buSzPts val="6900"/>
              <a:buNone/>
              <a:defRPr sz="6900"/>
            </a:lvl7pPr>
            <a:lvl8pPr lvl="7" rtl="0" algn="ctr">
              <a:lnSpc>
                <a:spcPct val="100000"/>
              </a:lnSpc>
              <a:spcBef>
                <a:spcPts val="0"/>
              </a:spcBef>
              <a:spcAft>
                <a:spcPts val="0"/>
              </a:spcAft>
              <a:buSzPts val="6900"/>
              <a:buNone/>
              <a:defRPr sz="6900"/>
            </a:lvl8pPr>
            <a:lvl9pPr lvl="8" rtl="0" algn="ctr">
              <a:lnSpc>
                <a:spcPct val="100000"/>
              </a:lnSpc>
              <a:spcBef>
                <a:spcPts val="0"/>
              </a:spcBef>
              <a:spcAft>
                <a:spcPts val="0"/>
              </a:spcAft>
              <a:buSzPts val="6900"/>
              <a:buNone/>
              <a:defRPr sz="6900"/>
            </a:lvl9pPr>
          </a:lstStyle>
          <a:p/>
        </p:txBody>
      </p:sp>
      <p:sp>
        <p:nvSpPr>
          <p:cNvPr id="615" name="Google Shape;615;p21"/>
          <p:cNvSpPr txBox="1"/>
          <p:nvPr>
            <p:ph idx="1" type="subTitle"/>
          </p:nvPr>
        </p:nvSpPr>
        <p:spPr>
          <a:xfrm>
            <a:off x="415600" y="3778833"/>
            <a:ext cx="11360700" cy="1056900"/>
          </a:xfrm>
          <a:prstGeom prst="rect">
            <a:avLst/>
          </a:prstGeom>
          <a:noFill/>
          <a:ln>
            <a:noFill/>
          </a:ln>
        </p:spPr>
        <p:txBody>
          <a:bodyPr anchorCtr="0" anchor="t" bIns="121900" lIns="121900" spcFirstLastPara="1" rIns="121900" wrap="square" tIns="121900">
            <a:noAutofit/>
          </a:bodyPr>
          <a:lstStyle>
            <a:lvl1pPr lvl="0" rtl="0" algn="ctr">
              <a:lnSpc>
                <a:spcPct val="100000"/>
              </a:lnSpc>
              <a:spcBef>
                <a:spcPts val="0"/>
              </a:spcBef>
              <a:spcAft>
                <a:spcPts val="0"/>
              </a:spcAft>
              <a:buSzPts val="3700"/>
              <a:buNone/>
              <a:defRPr sz="3700"/>
            </a:lvl1pPr>
            <a:lvl2pPr lvl="1" rtl="0" algn="ctr">
              <a:lnSpc>
                <a:spcPct val="100000"/>
              </a:lnSpc>
              <a:spcBef>
                <a:spcPts val="0"/>
              </a:spcBef>
              <a:spcAft>
                <a:spcPts val="0"/>
              </a:spcAft>
              <a:buSzPts val="3700"/>
              <a:buNone/>
              <a:defRPr sz="3700"/>
            </a:lvl2pPr>
            <a:lvl3pPr lvl="2" rtl="0" algn="ctr">
              <a:lnSpc>
                <a:spcPct val="100000"/>
              </a:lnSpc>
              <a:spcBef>
                <a:spcPts val="0"/>
              </a:spcBef>
              <a:spcAft>
                <a:spcPts val="0"/>
              </a:spcAft>
              <a:buSzPts val="3700"/>
              <a:buNone/>
              <a:defRPr sz="3700"/>
            </a:lvl3pPr>
            <a:lvl4pPr lvl="3" rtl="0" algn="ctr">
              <a:lnSpc>
                <a:spcPct val="100000"/>
              </a:lnSpc>
              <a:spcBef>
                <a:spcPts val="0"/>
              </a:spcBef>
              <a:spcAft>
                <a:spcPts val="0"/>
              </a:spcAft>
              <a:buSzPts val="3700"/>
              <a:buNone/>
              <a:defRPr sz="3700"/>
            </a:lvl4pPr>
            <a:lvl5pPr lvl="4" rtl="0" algn="ctr">
              <a:lnSpc>
                <a:spcPct val="100000"/>
              </a:lnSpc>
              <a:spcBef>
                <a:spcPts val="0"/>
              </a:spcBef>
              <a:spcAft>
                <a:spcPts val="0"/>
              </a:spcAft>
              <a:buSzPts val="3700"/>
              <a:buNone/>
              <a:defRPr sz="3700"/>
            </a:lvl5pPr>
            <a:lvl6pPr lvl="5" rtl="0" algn="ctr">
              <a:lnSpc>
                <a:spcPct val="100000"/>
              </a:lnSpc>
              <a:spcBef>
                <a:spcPts val="0"/>
              </a:spcBef>
              <a:spcAft>
                <a:spcPts val="0"/>
              </a:spcAft>
              <a:buSzPts val="3700"/>
              <a:buNone/>
              <a:defRPr sz="3700"/>
            </a:lvl6pPr>
            <a:lvl7pPr lvl="6" rtl="0" algn="ctr">
              <a:lnSpc>
                <a:spcPct val="100000"/>
              </a:lnSpc>
              <a:spcBef>
                <a:spcPts val="0"/>
              </a:spcBef>
              <a:spcAft>
                <a:spcPts val="0"/>
              </a:spcAft>
              <a:buSzPts val="3700"/>
              <a:buNone/>
              <a:defRPr sz="3700"/>
            </a:lvl7pPr>
            <a:lvl8pPr lvl="7" rtl="0" algn="ctr">
              <a:lnSpc>
                <a:spcPct val="100000"/>
              </a:lnSpc>
              <a:spcBef>
                <a:spcPts val="0"/>
              </a:spcBef>
              <a:spcAft>
                <a:spcPts val="0"/>
              </a:spcAft>
              <a:buSzPts val="3700"/>
              <a:buNone/>
              <a:defRPr sz="3700"/>
            </a:lvl8pPr>
            <a:lvl9pPr lvl="8" rtl="0" algn="ctr">
              <a:lnSpc>
                <a:spcPct val="100000"/>
              </a:lnSpc>
              <a:spcBef>
                <a:spcPts val="0"/>
              </a:spcBef>
              <a:spcAft>
                <a:spcPts val="0"/>
              </a:spcAft>
              <a:buSzPts val="3700"/>
              <a:buNone/>
              <a:defRPr sz="3700"/>
            </a:lvl9pPr>
          </a:lstStyle>
          <a:p/>
        </p:txBody>
      </p:sp>
      <p:sp>
        <p:nvSpPr>
          <p:cNvPr id="616" name="Google Shape;616;p21"/>
          <p:cNvSpPr txBox="1"/>
          <p:nvPr>
            <p:ph idx="12" type="sldNum"/>
          </p:nvPr>
        </p:nvSpPr>
        <p:spPr>
          <a:xfrm>
            <a:off x="11296610" y="6217623"/>
            <a:ext cx="731700" cy="524700"/>
          </a:xfrm>
          <a:prstGeom prst="rect">
            <a:avLst/>
          </a:prstGeom>
          <a:noFill/>
          <a:ln>
            <a:noFill/>
          </a:ln>
        </p:spPr>
        <p:txBody>
          <a:bodyPr anchorCtr="0" anchor="ctr" bIns="121900" lIns="121900" spcFirstLastPara="1" rIns="121900" wrap="square" tIns="121900">
            <a:no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TITLE_1_1">
    <p:spTree>
      <p:nvGrpSpPr>
        <p:cNvPr id="250" name="Shape 250"/>
        <p:cNvGrpSpPr/>
        <p:nvPr/>
      </p:nvGrpSpPr>
      <p:grpSpPr>
        <a:xfrm>
          <a:off x="0" y="0"/>
          <a:ext cx="0" cy="0"/>
          <a:chOff x="0" y="0"/>
          <a:chExt cx="0" cy="0"/>
        </a:xfrm>
      </p:grpSpPr>
      <p:sp>
        <p:nvSpPr>
          <p:cNvPr id="251" name="Google Shape;251;p4"/>
          <p:cNvSpPr txBox="1"/>
          <p:nvPr>
            <p:ph idx="1" type="body"/>
          </p:nvPr>
        </p:nvSpPr>
        <p:spPr>
          <a:xfrm>
            <a:off x="2879100" y="2882400"/>
            <a:ext cx="6434100" cy="1093200"/>
          </a:xfrm>
          <a:prstGeom prst="rect">
            <a:avLst/>
          </a:prstGeom>
        </p:spPr>
        <p:txBody>
          <a:bodyPr anchorCtr="0" anchor="ctr" bIns="121900" lIns="121900" spcFirstLastPara="1" rIns="121900" wrap="square" tIns="121900">
            <a:noAutofit/>
          </a:bodyPr>
          <a:lstStyle>
            <a:lvl1pPr indent="-438150" lvl="0" marL="457200" rtl="0" algn="ctr">
              <a:spcBef>
                <a:spcPts val="800"/>
              </a:spcBef>
              <a:spcAft>
                <a:spcPts val="0"/>
              </a:spcAft>
              <a:buClr>
                <a:srgbClr val="1C4587"/>
              </a:buClr>
              <a:buSzPts val="3300"/>
              <a:buChar char="✘"/>
              <a:defRPr b="1" sz="3300">
                <a:solidFill>
                  <a:srgbClr val="1C4587"/>
                </a:solidFill>
              </a:defRPr>
            </a:lvl1pPr>
            <a:lvl2pPr indent="-438150" lvl="1" marL="914400" rtl="0" algn="ctr">
              <a:spcBef>
                <a:spcPts val="0"/>
              </a:spcBef>
              <a:spcAft>
                <a:spcPts val="0"/>
              </a:spcAft>
              <a:buClr>
                <a:srgbClr val="1C4587"/>
              </a:buClr>
              <a:buSzPts val="3300"/>
              <a:buChar char="✗"/>
              <a:defRPr b="1" sz="3300">
                <a:solidFill>
                  <a:srgbClr val="1C4587"/>
                </a:solidFill>
              </a:defRPr>
            </a:lvl2pPr>
            <a:lvl3pPr indent="-438150" lvl="2" marL="1371600" rtl="0" algn="ctr">
              <a:spcBef>
                <a:spcPts val="0"/>
              </a:spcBef>
              <a:spcAft>
                <a:spcPts val="0"/>
              </a:spcAft>
              <a:buClr>
                <a:srgbClr val="1C4587"/>
              </a:buClr>
              <a:buSzPts val="3300"/>
              <a:buChar char="■"/>
              <a:defRPr b="1" sz="3300">
                <a:solidFill>
                  <a:srgbClr val="1C4587"/>
                </a:solidFill>
              </a:defRPr>
            </a:lvl3pPr>
            <a:lvl4pPr indent="-438150" lvl="3" marL="1828800" rtl="0" algn="ctr">
              <a:spcBef>
                <a:spcPts val="0"/>
              </a:spcBef>
              <a:spcAft>
                <a:spcPts val="0"/>
              </a:spcAft>
              <a:buClr>
                <a:srgbClr val="1C4587"/>
              </a:buClr>
              <a:buSzPts val="3300"/>
              <a:buChar char="●"/>
              <a:defRPr b="1" sz="3300">
                <a:solidFill>
                  <a:srgbClr val="1C4587"/>
                </a:solidFill>
              </a:defRPr>
            </a:lvl4pPr>
            <a:lvl5pPr indent="-438150" lvl="4" marL="2286000" rtl="0" algn="ctr">
              <a:spcBef>
                <a:spcPts val="0"/>
              </a:spcBef>
              <a:spcAft>
                <a:spcPts val="0"/>
              </a:spcAft>
              <a:buClr>
                <a:srgbClr val="1C4587"/>
              </a:buClr>
              <a:buSzPts val="3300"/>
              <a:buChar char="○"/>
              <a:defRPr b="1" sz="3300">
                <a:solidFill>
                  <a:srgbClr val="1C4587"/>
                </a:solidFill>
              </a:defRPr>
            </a:lvl5pPr>
            <a:lvl6pPr indent="-438150" lvl="5" marL="2743200" rtl="0" algn="ctr">
              <a:spcBef>
                <a:spcPts val="0"/>
              </a:spcBef>
              <a:spcAft>
                <a:spcPts val="0"/>
              </a:spcAft>
              <a:buClr>
                <a:srgbClr val="1C4587"/>
              </a:buClr>
              <a:buSzPts val="3300"/>
              <a:buChar char="■"/>
              <a:defRPr b="1" sz="3300">
                <a:solidFill>
                  <a:srgbClr val="1C4587"/>
                </a:solidFill>
              </a:defRPr>
            </a:lvl6pPr>
            <a:lvl7pPr indent="-438150" lvl="6" marL="3200400" rtl="0" algn="ctr">
              <a:spcBef>
                <a:spcPts val="0"/>
              </a:spcBef>
              <a:spcAft>
                <a:spcPts val="0"/>
              </a:spcAft>
              <a:buClr>
                <a:srgbClr val="1C4587"/>
              </a:buClr>
              <a:buSzPts val="3300"/>
              <a:buChar char="●"/>
              <a:defRPr b="1" sz="3300">
                <a:solidFill>
                  <a:srgbClr val="1C4587"/>
                </a:solidFill>
              </a:defRPr>
            </a:lvl7pPr>
            <a:lvl8pPr indent="-438150" lvl="7" marL="3657600" rtl="0" algn="ctr">
              <a:spcBef>
                <a:spcPts val="0"/>
              </a:spcBef>
              <a:spcAft>
                <a:spcPts val="0"/>
              </a:spcAft>
              <a:buClr>
                <a:srgbClr val="1C4587"/>
              </a:buClr>
              <a:buSzPts val="3300"/>
              <a:buChar char="○"/>
              <a:defRPr b="1" sz="3300">
                <a:solidFill>
                  <a:srgbClr val="1C4587"/>
                </a:solidFill>
              </a:defRPr>
            </a:lvl8pPr>
            <a:lvl9pPr indent="-438150" lvl="8" marL="4114800" rtl="0" algn="ctr">
              <a:spcBef>
                <a:spcPts val="0"/>
              </a:spcBef>
              <a:spcAft>
                <a:spcPts val="0"/>
              </a:spcAft>
              <a:buClr>
                <a:srgbClr val="1C4587"/>
              </a:buClr>
              <a:buSzPts val="3300"/>
              <a:buChar char="■"/>
              <a:defRPr b="1" sz="3300">
                <a:solidFill>
                  <a:srgbClr val="1C4587"/>
                </a:solidFill>
              </a:defRPr>
            </a:lvl9pPr>
          </a:lstStyle>
          <a:p/>
        </p:txBody>
      </p:sp>
      <p:sp>
        <p:nvSpPr>
          <p:cNvPr id="252" name="Google Shape;252;p4"/>
          <p:cNvSpPr/>
          <p:nvPr/>
        </p:nvSpPr>
        <p:spPr>
          <a:xfrm>
            <a:off x="9737174" y="-392482"/>
            <a:ext cx="600733" cy="744978"/>
          </a:xfrm>
          <a:custGeom>
            <a:rect b="b" l="l" r="r" t="t"/>
            <a:pathLst>
              <a:path extrusionOk="0" h="19698" w="15884">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53" name="Google Shape;253;p4"/>
          <p:cNvSpPr/>
          <p:nvPr/>
        </p:nvSpPr>
        <p:spPr>
          <a:xfrm>
            <a:off x="-47166" y="4489283"/>
            <a:ext cx="591013" cy="672893"/>
          </a:xfrm>
          <a:custGeom>
            <a:rect b="b" l="l" r="r" t="t"/>
            <a:pathLst>
              <a:path extrusionOk="0" h="17792" w="15627">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54" name="Google Shape;254;p4"/>
          <p:cNvSpPr/>
          <p:nvPr/>
        </p:nvSpPr>
        <p:spPr>
          <a:xfrm>
            <a:off x="11757264" y="4586215"/>
            <a:ext cx="552210" cy="677016"/>
          </a:xfrm>
          <a:custGeom>
            <a:rect b="b" l="l" r="r" t="t"/>
            <a:pathLst>
              <a:path extrusionOk="0" h="17901" w="14601">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55" name="Google Shape;255;p4"/>
          <p:cNvSpPr/>
          <p:nvPr/>
        </p:nvSpPr>
        <p:spPr>
          <a:xfrm>
            <a:off x="11657298" y="5555569"/>
            <a:ext cx="660375" cy="453651"/>
          </a:xfrm>
          <a:custGeom>
            <a:rect b="b" l="l" r="r" t="t"/>
            <a:pathLst>
              <a:path extrusionOk="0" h="11995" w="17461">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56" name="Google Shape;256;p4"/>
          <p:cNvSpPr/>
          <p:nvPr/>
        </p:nvSpPr>
        <p:spPr>
          <a:xfrm>
            <a:off x="11147940" y="6009222"/>
            <a:ext cx="496690" cy="513331"/>
          </a:xfrm>
          <a:custGeom>
            <a:rect b="b" l="l" r="r" t="t"/>
            <a:pathLst>
              <a:path extrusionOk="0" h="13573" w="13133">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57" name="Google Shape;257;p4"/>
          <p:cNvSpPr/>
          <p:nvPr/>
        </p:nvSpPr>
        <p:spPr>
          <a:xfrm>
            <a:off x="-102771" y="1984025"/>
            <a:ext cx="452811" cy="534146"/>
          </a:xfrm>
          <a:custGeom>
            <a:rect b="b" l="l" r="r" t="t"/>
            <a:pathLst>
              <a:path extrusionOk="0" h="11079" w="9391">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58" name="Google Shape;258;p4"/>
          <p:cNvSpPr/>
          <p:nvPr/>
        </p:nvSpPr>
        <p:spPr>
          <a:xfrm>
            <a:off x="10736763" y="6433680"/>
            <a:ext cx="786656" cy="552172"/>
          </a:xfrm>
          <a:custGeom>
            <a:rect b="b" l="l" r="r" t="t"/>
            <a:pathLst>
              <a:path extrusionOk="0" h="14600" w="2080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59" name="Google Shape;259;p4"/>
          <p:cNvSpPr/>
          <p:nvPr/>
        </p:nvSpPr>
        <p:spPr>
          <a:xfrm>
            <a:off x="10736770" y="5509769"/>
            <a:ext cx="517491" cy="545251"/>
          </a:xfrm>
          <a:custGeom>
            <a:rect b="b" l="l" r="r" t="t"/>
            <a:pathLst>
              <a:path extrusionOk="0" h="14417" w="13683">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60" name="Google Shape;260;p4"/>
          <p:cNvSpPr/>
          <p:nvPr/>
        </p:nvSpPr>
        <p:spPr>
          <a:xfrm>
            <a:off x="9907865" y="6497561"/>
            <a:ext cx="396807" cy="281646"/>
          </a:xfrm>
          <a:custGeom>
            <a:rect b="b" l="l" r="r" t="t"/>
            <a:pathLst>
              <a:path extrusionOk="0" h="7447" w="10492">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61" name="Google Shape;261;p4"/>
          <p:cNvSpPr/>
          <p:nvPr/>
        </p:nvSpPr>
        <p:spPr>
          <a:xfrm>
            <a:off x="11666300" y="6600167"/>
            <a:ext cx="384327" cy="245603"/>
          </a:xfrm>
          <a:custGeom>
            <a:rect b="b" l="l" r="r" t="t"/>
            <a:pathLst>
              <a:path extrusionOk="0" h="6494" w="10162">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62" name="Google Shape;262;p4"/>
          <p:cNvSpPr/>
          <p:nvPr/>
        </p:nvSpPr>
        <p:spPr>
          <a:xfrm>
            <a:off x="11363258" y="5333706"/>
            <a:ext cx="409288" cy="513369"/>
          </a:xfrm>
          <a:custGeom>
            <a:rect b="b" l="l" r="r" t="t"/>
            <a:pathLst>
              <a:path extrusionOk="0" h="13574" w="10822">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63" name="Google Shape;263;p4"/>
          <p:cNvSpPr/>
          <p:nvPr/>
        </p:nvSpPr>
        <p:spPr>
          <a:xfrm>
            <a:off x="11772538" y="6111824"/>
            <a:ext cx="521651" cy="385726"/>
          </a:xfrm>
          <a:custGeom>
            <a:rect b="b" l="l" r="r" t="t"/>
            <a:pathLst>
              <a:path extrusionOk="0" h="10199" w="13793">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64" name="Google Shape;264;p4"/>
          <p:cNvSpPr/>
          <p:nvPr/>
        </p:nvSpPr>
        <p:spPr>
          <a:xfrm>
            <a:off x="11951972" y="1784958"/>
            <a:ext cx="240044" cy="498052"/>
          </a:xfrm>
          <a:custGeom>
            <a:rect b="b" l="l" r="r" t="t"/>
            <a:pathLst>
              <a:path extrusionOk="0" h="13169" w="6347">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65" name="Google Shape;265;p4"/>
          <p:cNvSpPr/>
          <p:nvPr/>
        </p:nvSpPr>
        <p:spPr>
          <a:xfrm rot="-2426071">
            <a:off x="9480177" y="6502683"/>
            <a:ext cx="373219" cy="477303"/>
          </a:xfrm>
          <a:custGeom>
            <a:rect b="b" l="l" r="r" t="t"/>
            <a:pathLst>
              <a:path extrusionOk="0" h="12620" w="9868">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66" name="Google Shape;266;p4"/>
          <p:cNvSpPr/>
          <p:nvPr/>
        </p:nvSpPr>
        <p:spPr>
          <a:xfrm>
            <a:off x="10212864" y="5826928"/>
            <a:ext cx="503611" cy="568851"/>
          </a:xfrm>
          <a:custGeom>
            <a:rect b="b" l="l" r="r" t="t"/>
            <a:pathLst>
              <a:path extrusionOk="0" h="15041" w="13316">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67" name="Google Shape;267;p4"/>
          <p:cNvSpPr/>
          <p:nvPr/>
        </p:nvSpPr>
        <p:spPr>
          <a:xfrm>
            <a:off x="11730117" y="4104976"/>
            <a:ext cx="514730" cy="344086"/>
          </a:xfrm>
          <a:custGeom>
            <a:rect b="b" l="l" r="r" t="t"/>
            <a:pathLst>
              <a:path extrusionOk="0" h="9098" w="1361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68" name="Google Shape;268;p4"/>
          <p:cNvSpPr/>
          <p:nvPr/>
        </p:nvSpPr>
        <p:spPr>
          <a:xfrm>
            <a:off x="10376560" y="6513509"/>
            <a:ext cx="233122" cy="249763"/>
          </a:xfrm>
          <a:custGeom>
            <a:rect b="b" l="l" r="r" t="t"/>
            <a:pathLst>
              <a:path extrusionOk="0" h="6604" w="6164">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69" name="Google Shape;269;p4"/>
          <p:cNvSpPr/>
          <p:nvPr/>
        </p:nvSpPr>
        <p:spPr>
          <a:xfrm>
            <a:off x="462503" y="811486"/>
            <a:ext cx="280284" cy="611852"/>
          </a:xfrm>
          <a:custGeom>
            <a:rect b="b" l="l" r="r" t="t"/>
            <a:pathLst>
              <a:path extrusionOk="0" h="16178" w="7411">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70" name="Google Shape;270;p4"/>
          <p:cNvSpPr/>
          <p:nvPr/>
        </p:nvSpPr>
        <p:spPr>
          <a:xfrm>
            <a:off x="860014" y="474615"/>
            <a:ext cx="552210" cy="677016"/>
          </a:xfrm>
          <a:custGeom>
            <a:rect b="b" l="l" r="r" t="t"/>
            <a:pathLst>
              <a:path extrusionOk="0" h="17901" w="14601">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71" name="Google Shape;271;p4"/>
          <p:cNvSpPr/>
          <p:nvPr/>
        </p:nvSpPr>
        <p:spPr>
          <a:xfrm>
            <a:off x="11091747" y="-39763"/>
            <a:ext cx="609091" cy="567451"/>
          </a:xfrm>
          <a:custGeom>
            <a:rect b="b" l="l" r="r" t="t"/>
            <a:pathLst>
              <a:path extrusionOk="0" h="15004" w="16105">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72" name="Google Shape;272;p4"/>
          <p:cNvSpPr/>
          <p:nvPr/>
        </p:nvSpPr>
        <p:spPr>
          <a:xfrm>
            <a:off x="-10" y="1351155"/>
            <a:ext cx="496690" cy="513331"/>
          </a:xfrm>
          <a:custGeom>
            <a:rect b="b" l="l" r="r" t="t"/>
            <a:pathLst>
              <a:path extrusionOk="0" h="13573" w="13133">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73" name="Google Shape;273;p4"/>
          <p:cNvSpPr/>
          <p:nvPr/>
        </p:nvSpPr>
        <p:spPr>
          <a:xfrm>
            <a:off x="11599142" y="238816"/>
            <a:ext cx="695056" cy="718656"/>
          </a:xfrm>
          <a:custGeom>
            <a:rect b="b" l="l" r="r" t="t"/>
            <a:pathLst>
              <a:path extrusionOk="0" h="19002" w="18378">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74" name="Google Shape;274;p4"/>
          <p:cNvSpPr/>
          <p:nvPr/>
        </p:nvSpPr>
        <p:spPr>
          <a:xfrm>
            <a:off x="933939" y="6076799"/>
            <a:ext cx="672893" cy="534170"/>
          </a:xfrm>
          <a:custGeom>
            <a:rect b="b" l="l" r="r" t="t"/>
            <a:pathLst>
              <a:path extrusionOk="0" h="14124" w="17792">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75" name="Google Shape;275;p4"/>
          <p:cNvSpPr/>
          <p:nvPr/>
        </p:nvSpPr>
        <p:spPr>
          <a:xfrm>
            <a:off x="345289" y="-115002"/>
            <a:ext cx="627093" cy="589614"/>
          </a:xfrm>
          <a:custGeom>
            <a:rect b="b" l="l" r="r" t="t"/>
            <a:pathLst>
              <a:path extrusionOk="0" h="15590" w="16581">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76" name="Google Shape;276;p4"/>
          <p:cNvSpPr/>
          <p:nvPr/>
        </p:nvSpPr>
        <p:spPr>
          <a:xfrm>
            <a:off x="-46688" y="5434124"/>
            <a:ext cx="452811" cy="534146"/>
          </a:xfrm>
          <a:custGeom>
            <a:rect b="b" l="l" r="r" t="t"/>
            <a:pathLst>
              <a:path extrusionOk="0" h="11079" w="9391">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77" name="Google Shape;277;p4"/>
          <p:cNvSpPr/>
          <p:nvPr/>
        </p:nvSpPr>
        <p:spPr>
          <a:xfrm>
            <a:off x="961677" y="6664025"/>
            <a:ext cx="617412" cy="237283"/>
          </a:xfrm>
          <a:custGeom>
            <a:rect b="b" l="l" r="r" t="t"/>
            <a:pathLst>
              <a:path extrusionOk="0" h="6274" w="16325">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78" name="Google Shape;278;p4"/>
          <p:cNvSpPr/>
          <p:nvPr/>
        </p:nvSpPr>
        <p:spPr>
          <a:xfrm>
            <a:off x="-324170" y="72280"/>
            <a:ext cx="786656" cy="552172"/>
          </a:xfrm>
          <a:custGeom>
            <a:rect b="b" l="l" r="r" t="t"/>
            <a:pathLst>
              <a:path extrusionOk="0" h="14600" w="2080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79" name="Google Shape;279;p4"/>
          <p:cNvSpPr/>
          <p:nvPr/>
        </p:nvSpPr>
        <p:spPr>
          <a:xfrm>
            <a:off x="10456070" y="-134497"/>
            <a:ext cx="517491" cy="545251"/>
          </a:xfrm>
          <a:custGeom>
            <a:rect b="b" l="l" r="r" t="t"/>
            <a:pathLst>
              <a:path extrusionOk="0" h="14417" w="13683">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80" name="Google Shape;280;p4"/>
          <p:cNvSpPr/>
          <p:nvPr/>
        </p:nvSpPr>
        <p:spPr>
          <a:xfrm>
            <a:off x="-51502" y="772061"/>
            <a:ext cx="396807" cy="281646"/>
          </a:xfrm>
          <a:custGeom>
            <a:rect b="b" l="l" r="r" t="t"/>
            <a:pathLst>
              <a:path extrusionOk="0" h="7447" w="10492">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81" name="Google Shape;281;p4"/>
          <p:cNvSpPr/>
          <p:nvPr/>
        </p:nvSpPr>
        <p:spPr>
          <a:xfrm>
            <a:off x="1871700" y="15334"/>
            <a:ext cx="384327" cy="245603"/>
          </a:xfrm>
          <a:custGeom>
            <a:rect b="b" l="l" r="r" t="t"/>
            <a:pathLst>
              <a:path extrusionOk="0" h="6494" w="10162">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82" name="Google Shape;282;p4"/>
          <p:cNvSpPr/>
          <p:nvPr/>
        </p:nvSpPr>
        <p:spPr>
          <a:xfrm>
            <a:off x="1274653" y="-76222"/>
            <a:ext cx="431488" cy="428728"/>
          </a:xfrm>
          <a:custGeom>
            <a:rect b="b" l="l" r="r" t="t"/>
            <a:pathLst>
              <a:path extrusionOk="0" h="11336" w="11409">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83" name="Google Shape;283;p4"/>
          <p:cNvSpPr/>
          <p:nvPr/>
        </p:nvSpPr>
        <p:spPr>
          <a:xfrm>
            <a:off x="1777725" y="6237939"/>
            <a:ext cx="409288" cy="513369"/>
          </a:xfrm>
          <a:custGeom>
            <a:rect b="b" l="l" r="r" t="t"/>
            <a:pathLst>
              <a:path extrusionOk="0" h="13574" w="10822">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84" name="Google Shape;284;p4"/>
          <p:cNvSpPr/>
          <p:nvPr/>
        </p:nvSpPr>
        <p:spPr>
          <a:xfrm>
            <a:off x="122166" y="6070570"/>
            <a:ext cx="554971" cy="546650"/>
          </a:xfrm>
          <a:custGeom>
            <a:rect b="b" l="l" r="r" t="t"/>
            <a:pathLst>
              <a:path extrusionOk="0" h="14454" w="14674">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85" name="Google Shape;285;p4"/>
          <p:cNvSpPr/>
          <p:nvPr/>
        </p:nvSpPr>
        <p:spPr>
          <a:xfrm>
            <a:off x="2034238" y="6548458"/>
            <a:ext cx="521651" cy="385726"/>
          </a:xfrm>
          <a:custGeom>
            <a:rect b="b" l="l" r="r" t="t"/>
            <a:pathLst>
              <a:path extrusionOk="0" h="10199" w="13793">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86" name="Google Shape;286;p4"/>
          <p:cNvSpPr/>
          <p:nvPr/>
        </p:nvSpPr>
        <p:spPr>
          <a:xfrm>
            <a:off x="3605" y="6533641"/>
            <a:ext cx="240044" cy="498052"/>
          </a:xfrm>
          <a:custGeom>
            <a:rect b="b" l="l" r="r" t="t"/>
            <a:pathLst>
              <a:path extrusionOk="0" h="13169" w="6347">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87" name="Google Shape;287;p4"/>
          <p:cNvSpPr/>
          <p:nvPr/>
        </p:nvSpPr>
        <p:spPr>
          <a:xfrm rot="1920612">
            <a:off x="10967391" y="833704"/>
            <a:ext cx="668704" cy="567426"/>
          </a:xfrm>
          <a:custGeom>
            <a:rect b="b" l="l" r="r" t="t"/>
            <a:pathLst>
              <a:path extrusionOk="0" h="15004" w="17681">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88" name="Google Shape;288;p4"/>
          <p:cNvSpPr/>
          <p:nvPr/>
        </p:nvSpPr>
        <p:spPr>
          <a:xfrm>
            <a:off x="462489" y="5418856"/>
            <a:ext cx="639574" cy="452289"/>
          </a:xfrm>
          <a:custGeom>
            <a:rect b="b" l="l" r="r" t="t"/>
            <a:pathLst>
              <a:path extrusionOk="0" h="11959" w="16911">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89" name="Google Shape;289;p4"/>
          <p:cNvSpPr/>
          <p:nvPr/>
        </p:nvSpPr>
        <p:spPr>
          <a:xfrm rot="-5400000">
            <a:off x="10661707" y="422573"/>
            <a:ext cx="373208" cy="477288"/>
          </a:xfrm>
          <a:custGeom>
            <a:rect b="b" l="l" r="r" t="t"/>
            <a:pathLst>
              <a:path extrusionOk="0" h="12620" w="9868">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90" name="Google Shape;290;p4"/>
          <p:cNvSpPr/>
          <p:nvPr/>
        </p:nvSpPr>
        <p:spPr>
          <a:xfrm>
            <a:off x="11735680" y="1053695"/>
            <a:ext cx="503611" cy="568851"/>
          </a:xfrm>
          <a:custGeom>
            <a:rect b="b" l="l" r="r" t="t"/>
            <a:pathLst>
              <a:path extrusionOk="0" h="15041" w="13316">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91" name="Google Shape;291;p4"/>
          <p:cNvSpPr/>
          <p:nvPr/>
        </p:nvSpPr>
        <p:spPr>
          <a:xfrm>
            <a:off x="345283" y="6610609"/>
            <a:ext cx="514730" cy="344086"/>
          </a:xfrm>
          <a:custGeom>
            <a:rect b="b" l="l" r="r" t="t"/>
            <a:pathLst>
              <a:path extrusionOk="0" h="9098" w="1361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92" name="Google Shape;292;p4"/>
          <p:cNvSpPr/>
          <p:nvPr/>
        </p:nvSpPr>
        <p:spPr>
          <a:xfrm>
            <a:off x="11599127" y="1535209"/>
            <a:ext cx="233122" cy="249763"/>
          </a:xfrm>
          <a:custGeom>
            <a:rect b="b" l="l" r="r" t="t"/>
            <a:pathLst>
              <a:path extrusionOk="0" h="6604" w="6164">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93" name="Google Shape;293;p4"/>
          <p:cNvSpPr txBox="1"/>
          <p:nvPr>
            <p:ph idx="12" type="sldNum"/>
          </p:nvPr>
        </p:nvSpPr>
        <p:spPr>
          <a:xfrm>
            <a:off x="5730200" y="6471066"/>
            <a:ext cx="731700" cy="386700"/>
          </a:xfrm>
          <a:prstGeom prst="rect">
            <a:avLst/>
          </a:prstGeom>
        </p:spPr>
        <p:txBody>
          <a:bodyPr anchorCtr="0" anchor="ctr" bIns="121900" lIns="121900" spcFirstLastPara="1" rIns="121900" wrap="square" tIns="121900">
            <a:noAutofit/>
          </a:bodyPr>
          <a:lstStyle>
            <a:lvl1pPr lvl="0" rtl="0" algn="ctr">
              <a:buNone/>
              <a:defRPr/>
            </a:lvl1pPr>
            <a:lvl2pPr lvl="1" rtl="0" algn="ctr">
              <a:buNone/>
              <a:defRPr/>
            </a:lvl2pPr>
            <a:lvl3pPr lvl="2" rtl="0" algn="ctr">
              <a:buNone/>
              <a:defRPr/>
            </a:lvl3pPr>
            <a:lvl4pPr lvl="3" rtl="0" algn="ctr">
              <a:buNone/>
              <a:defRPr/>
            </a:lvl4pPr>
            <a:lvl5pPr lvl="4" rtl="0" algn="ctr">
              <a:buNone/>
              <a:defRPr/>
            </a:lvl5pPr>
            <a:lvl6pPr lvl="5" rtl="0" algn="ctr">
              <a:buNone/>
              <a:defRPr/>
            </a:lvl6pPr>
            <a:lvl7pPr lvl="6" rtl="0" algn="ctr">
              <a:buNone/>
              <a:defRPr/>
            </a:lvl7pPr>
            <a:lvl8pPr lvl="7" rtl="0" algn="ctr">
              <a:buNone/>
              <a:defRPr/>
            </a:lvl8pPr>
            <a:lvl9pPr lvl="8" rtl="0" algn="ctr">
              <a:buNone/>
              <a:defRPr/>
            </a:lvl9pPr>
          </a:lstStyle>
          <a:p>
            <a:pPr indent="0" lvl="0" marL="0" rtl="0" algn="ct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type="tx">
  <p:cSld name="TITLE_AND_BODY">
    <p:spTree>
      <p:nvGrpSpPr>
        <p:cNvPr id="294" name="Shape 294"/>
        <p:cNvGrpSpPr/>
        <p:nvPr/>
      </p:nvGrpSpPr>
      <p:grpSpPr>
        <a:xfrm>
          <a:off x="0" y="0"/>
          <a:ext cx="0" cy="0"/>
          <a:chOff x="0" y="0"/>
          <a:chExt cx="0" cy="0"/>
        </a:xfrm>
      </p:grpSpPr>
      <p:sp>
        <p:nvSpPr>
          <p:cNvPr id="295" name="Google Shape;295;p5"/>
          <p:cNvSpPr txBox="1"/>
          <p:nvPr>
            <p:ph type="title"/>
          </p:nvPr>
        </p:nvSpPr>
        <p:spPr>
          <a:xfrm>
            <a:off x="973025" y="254377"/>
            <a:ext cx="8187300" cy="876000"/>
          </a:xfrm>
          <a:prstGeom prst="rect">
            <a:avLst/>
          </a:prstGeom>
        </p:spPr>
        <p:txBody>
          <a:bodyPr anchorCtr="0" anchor="b" bIns="121900" lIns="121900" spcFirstLastPara="1" rIns="121900" wrap="square" tIns="121900">
            <a:noAutofit/>
          </a:bodyPr>
          <a:lstStyle>
            <a:lvl1pPr lvl="0" rtl="0">
              <a:spcBef>
                <a:spcPts val="0"/>
              </a:spcBef>
              <a:spcAft>
                <a:spcPts val="0"/>
              </a:spcAft>
              <a:buSzPts val="2400"/>
              <a:buNone/>
              <a:defRPr sz="3600"/>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p:txBody>
      </p:sp>
      <p:sp>
        <p:nvSpPr>
          <p:cNvPr id="296" name="Google Shape;296;p5"/>
          <p:cNvSpPr txBox="1"/>
          <p:nvPr>
            <p:ph idx="1" type="body"/>
          </p:nvPr>
        </p:nvSpPr>
        <p:spPr>
          <a:xfrm>
            <a:off x="997233" y="1737116"/>
            <a:ext cx="8187300" cy="4814400"/>
          </a:xfrm>
          <a:prstGeom prst="rect">
            <a:avLst/>
          </a:prstGeom>
        </p:spPr>
        <p:txBody>
          <a:bodyPr anchorCtr="0" anchor="t" bIns="121900" lIns="121900" spcFirstLastPara="1" rIns="121900" wrap="square" tIns="121900">
            <a:noAutofit/>
          </a:bodyPr>
          <a:lstStyle>
            <a:lvl1pPr indent="-438150" lvl="0" marL="457200" rtl="0">
              <a:spcBef>
                <a:spcPts val="800"/>
              </a:spcBef>
              <a:spcAft>
                <a:spcPts val="0"/>
              </a:spcAft>
              <a:buSzPts val="3300"/>
              <a:buChar char="✘"/>
              <a:defRPr sz="3300"/>
            </a:lvl1pPr>
            <a:lvl2pPr indent="-400050" lvl="1" marL="914400" rtl="0">
              <a:spcBef>
                <a:spcPts val="0"/>
              </a:spcBef>
              <a:spcAft>
                <a:spcPts val="0"/>
              </a:spcAft>
              <a:buSzPts val="2700"/>
              <a:buChar char="✗"/>
              <a:defRPr/>
            </a:lvl2pPr>
            <a:lvl3pPr indent="-400050" lvl="2" marL="1371600" rtl="0">
              <a:spcBef>
                <a:spcPts val="0"/>
              </a:spcBef>
              <a:spcAft>
                <a:spcPts val="0"/>
              </a:spcAft>
              <a:buSzPts val="2700"/>
              <a:buChar char="■"/>
              <a:defRPr/>
            </a:lvl3pPr>
            <a:lvl4pPr indent="-381000" lvl="3" marL="1828800" rtl="0">
              <a:spcBef>
                <a:spcPts val="0"/>
              </a:spcBef>
              <a:spcAft>
                <a:spcPts val="0"/>
              </a:spcAft>
              <a:buSzPts val="2400"/>
              <a:buChar char="●"/>
              <a:defRPr/>
            </a:lvl4pPr>
            <a:lvl5pPr indent="-381000" lvl="4" marL="2286000" rtl="0">
              <a:spcBef>
                <a:spcPts val="0"/>
              </a:spcBef>
              <a:spcAft>
                <a:spcPts val="0"/>
              </a:spcAft>
              <a:buSzPts val="2400"/>
              <a:buChar char="○"/>
              <a:defRPr/>
            </a:lvl5pPr>
            <a:lvl6pPr indent="-381000" lvl="5" marL="2743200" rtl="0">
              <a:spcBef>
                <a:spcPts val="0"/>
              </a:spcBef>
              <a:spcAft>
                <a:spcPts val="0"/>
              </a:spcAft>
              <a:buSzPts val="2400"/>
              <a:buChar char="■"/>
              <a:defRPr/>
            </a:lvl6pPr>
            <a:lvl7pPr indent="-381000" lvl="6" marL="3200400" rtl="0">
              <a:spcBef>
                <a:spcPts val="0"/>
              </a:spcBef>
              <a:spcAft>
                <a:spcPts val="0"/>
              </a:spcAft>
              <a:buSzPts val="2400"/>
              <a:buChar char="●"/>
              <a:defRPr/>
            </a:lvl7pPr>
            <a:lvl8pPr indent="-381000" lvl="7" marL="3657600" rtl="0">
              <a:spcBef>
                <a:spcPts val="0"/>
              </a:spcBef>
              <a:spcAft>
                <a:spcPts val="0"/>
              </a:spcAft>
              <a:buSzPts val="2400"/>
              <a:buChar char="○"/>
              <a:defRPr/>
            </a:lvl8pPr>
            <a:lvl9pPr indent="-381000" lvl="8" marL="4114800" rtl="0">
              <a:spcBef>
                <a:spcPts val="0"/>
              </a:spcBef>
              <a:spcAft>
                <a:spcPts val="0"/>
              </a:spcAft>
              <a:buSzPts val="2400"/>
              <a:buChar char="■"/>
              <a:defRPr/>
            </a:lvl9pPr>
          </a:lstStyle>
          <a:p/>
        </p:txBody>
      </p:sp>
      <p:grpSp>
        <p:nvGrpSpPr>
          <p:cNvPr id="297" name="Google Shape;297;p5"/>
          <p:cNvGrpSpPr/>
          <p:nvPr/>
        </p:nvGrpSpPr>
        <p:grpSpPr>
          <a:xfrm>
            <a:off x="9924070" y="-121511"/>
            <a:ext cx="2395098" cy="7107566"/>
            <a:chOff x="6023725" y="842300"/>
            <a:chExt cx="1358150" cy="4030375"/>
          </a:xfrm>
        </p:grpSpPr>
        <p:sp>
          <p:nvSpPr>
            <p:cNvPr id="298" name="Google Shape;298;p5"/>
            <p:cNvSpPr/>
            <p:nvPr/>
          </p:nvSpPr>
          <p:spPr>
            <a:xfrm>
              <a:off x="6371275" y="842300"/>
              <a:ext cx="397100" cy="492450"/>
            </a:xfrm>
            <a:custGeom>
              <a:rect b="b" l="l" r="r" t="t"/>
              <a:pathLst>
                <a:path extrusionOk="0" h="19698" w="15884">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299" name="Google Shape;299;p5"/>
            <p:cNvSpPr/>
            <p:nvPr/>
          </p:nvSpPr>
          <p:spPr>
            <a:xfrm>
              <a:off x="6991200" y="2879025"/>
              <a:ext cx="390675" cy="444800"/>
            </a:xfrm>
            <a:custGeom>
              <a:rect b="b" l="l" r="r" t="t"/>
              <a:pathLst>
                <a:path extrusionOk="0" h="17792" w="15627">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300" name="Google Shape;300;p5"/>
            <p:cNvSpPr/>
            <p:nvPr/>
          </p:nvSpPr>
          <p:spPr>
            <a:xfrm>
              <a:off x="6244725" y="2547975"/>
              <a:ext cx="185275" cy="404450"/>
            </a:xfrm>
            <a:custGeom>
              <a:rect b="b" l="l" r="r" t="t"/>
              <a:pathLst>
                <a:path extrusionOk="0" h="16178" w="7411">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301" name="Google Shape;301;p5"/>
            <p:cNvSpPr/>
            <p:nvPr/>
          </p:nvSpPr>
          <p:spPr>
            <a:xfrm>
              <a:off x="6823375" y="1978500"/>
              <a:ext cx="365025" cy="447525"/>
            </a:xfrm>
            <a:custGeom>
              <a:rect b="b" l="l" r="r" t="t"/>
              <a:pathLst>
                <a:path extrusionOk="0" h="17901" w="14601">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302" name="Google Shape;302;p5"/>
            <p:cNvSpPr/>
            <p:nvPr/>
          </p:nvSpPr>
          <p:spPr>
            <a:xfrm>
              <a:off x="6071400" y="1791425"/>
              <a:ext cx="402625" cy="375100"/>
            </a:xfrm>
            <a:custGeom>
              <a:rect b="b" l="l" r="r" t="t"/>
              <a:pathLst>
                <a:path extrusionOk="0" h="15004" w="16105">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303" name="Google Shape;303;p5"/>
            <p:cNvSpPr/>
            <p:nvPr/>
          </p:nvSpPr>
          <p:spPr>
            <a:xfrm>
              <a:off x="6902250" y="3951050"/>
              <a:ext cx="436525" cy="299875"/>
            </a:xfrm>
            <a:custGeom>
              <a:rect b="b" l="l" r="r" t="t"/>
              <a:pathLst>
                <a:path extrusionOk="0" h="11995" w="17461">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304" name="Google Shape;304;p5"/>
            <p:cNvSpPr/>
            <p:nvPr/>
          </p:nvSpPr>
          <p:spPr>
            <a:xfrm>
              <a:off x="6405225" y="2154575"/>
              <a:ext cx="328325" cy="339325"/>
            </a:xfrm>
            <a:custGeom>
              <a:rect b="b" l="l" r="r" t="t"/>
              <a:pathLst>
                <a:path extrusionOk="0" h="13573" w="13133">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305" name="Google Shape;305;p5"/>
            <p:cNvSpPr/>
            <p:nvPr/>
          </p:nvSpPr>
          <p:spPr>
            <a:xfrm>
              <a:off x="6537275" y="2750650"/>
              <a:ext cx="459450" cy="475050"/>
            </a:xfrm>
            <a:custGeom>
              <a:rect b="b" l="l" r="r" t="t"/>
              <a:pathLst>
                <a:path extrusionOk="0" h="19002" w="18378">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306" name="Google Shape;306;p5"/>
            <p:cNvSpPr/>
            <p:nvPr/>
          </p:nvSpPr>
          <p:spPr>
            <a:xfrm>
              <a:off x="6855475" y="1544725"/>
              <a:ext cx="444800" cy="353100"/>
            </a:xfrm>
            <a:custGeom>
              <a:rect b="b" l="l" r="r" t="t"/>
              <a:pathLst>
                <a:path extrusionOk="0" h="14124" w="17792">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307" name="Google Shape;307;p5"/>
            <p:cNvSpPr/>
            <p:nvPr/>
          </p:nvSpPr>
          <p:spPr>
            <a:xfrm>
              <a:off x="6844475" y="1037625"/>
              <a:ext cx="414525" cy="389750"/>
            </a:xfrm>
            <a:custGeom>
              <a:rect b="b" l="l" r="r" t="t"/>
              <a:pathLst>
                <a:path extrusionOk="0" h="15590" w="16581">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308" name="Google Shape;308;p5"/>
            <p:cNvSpPr/>
            <p:nvPr/>
          </p:nvSpPr>
          <p:spPr>
            <a:xfrm>
              <a:off x="6553775" y="1840025"/>
              <a:ext cx="234775" cy="276975"/>
            </a:xfrm>
            <a:custGeom>
              <a:rect b="b" l="l" r="r" t="t"/>
              <a:pathLst>
                <a:path extrusionOk="0" h="11079" w="9391">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309" name="Google Shape;309;p5"/>
            <p:cNvSpPr/>
            <p:nvPr/>
          </p:nvSpPr>
          <p:spPr>
            <a:xfrm>
              <a:off x="6618875" y="2550725"/>
              <a:ext cx="408125" cy="156850"/>
            </a:xfrm>
            <a:custGeom>
              <a:rect b="b" l="l" r="r" t="t"/>
              <a:pathLst>
                <a:path extrusionOk="0" h="6274" w="16325">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310" name="Google Shape;310;p5"/>
            <p:cNvSpPr/>
            <p:nvPr/>
          </p:nvSpPr>
          <p:spPr>
            <a:xfrm>
              <a:off x="6336425" y="4507675"/>
              <a:ext cx="520000" cy="365000"/>
            </a:xfrm>
            <a:custGeom>
              <a:rect b="b" l="l" r="r" t="t"/>
              <a:pathLst>
                <a:path extrusionOk="0" h="14600" w="2080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311" name="Google Shape;311;p5"/>
            <p:cNvSpPr/>
            <p:nvPr/>
          </p:nvSpPr>
          <p:spPr>
            <a:xfrm>
              <a:off x="6425400" y="3728200"/>
              <a:ext cx="342075" cy="360425"/>
            </a:xfrm>
            <a:custGeom>
              <a:rect b="b" l="l" r="r" t="t"/>
              <a:pathLst>
                <a:path extrusionOk="0" h="14417" w="13683">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312" name="Google Shape;312;p5"/>
            <p:cNvSpPr/>
            <p:nvPr/>
          </p:nvSpPr>
          <p:spPr>
            <a:xfrm>
              <a:off x="6789450" y="3384325"/>
              <a:ext cx="262300" cy="186175"/>
            </a:xfrm>
            <a:custGeom>
              <a:rect b="b" l="l" r="r" t="t"/>
              <a:pathLst>
                <a:path extrusionOk="0" h="7447" w="10492">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313" name="Google Shape;313;p5"/>
            <p:cNvSpPr/>
            <p:nvPr/>
          </p:nvSpPr>
          <p:spPr>
            <a:xfrm>
              <a:off x="6950850" y="4617725"/>
              <a:ext cx="254050" cy="162350"/>
            </a:xfrm>
            <a:custGeom>
              <a:rect b="b" l="l" r="r" t="t"/>
              <a:pathLst>
                <a:path extrusionOk="0" h="6494" w="10162">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314" name="Google Shape;314;p5"/>
            <p:cNvSpPr/>
            <p:nvPr/>
          </p:nvSpPr>
          <p:spPr>
            <a:xfrm>
              <a:off x="6051225" y="1090800"/>
              <a:ext cx="285225" cy="283400"/>
            </a:xfrm>
            <a:custGeom>
              <a:rect b="b" l="l" r="r" t="t"/>
              <a:pathLst>
                <a:path extrusionOk="0" h="11336" w="11409">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315" name="Google Shape;315;p5"/>
            <p:cNvSpPr/>
            <p:nvPr/>
          </p:nvSpPr>
          <p:spPr>
            <a:xfrm>
              <a:off x="6849975" y="3631900"/>
              <a:ext cx="270550" cy="339350"/>
            </a:xfrm>
            <a:custGeom>
              <a:rect b="b" l="l" r="r" t="t"/>
              <a:pathLst>
                <a:path extrusionOk="0" h="13574" w="10822">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316" name="Google Shape;316;p5"/>
            <p:cNvSpPr/>
            <p:nvPr/>
          </p:nvSpPr>
          <p:spPr>
            <a:xfrm>
              <a:off x="6351100" y="3281600"/>
              <a:ext cx="366850" cy="361350"/>
            </a:xfrm>
            <a:custGeom>
              <a:rect b="b" l="l" r="r" t="t"/>
              <a:pathLst>
                <a:path extrusionOk="0" h="14454" w="14674">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317" name="Google Shape;317;p5"/>
            <p:cNvSpPr/>
            <p:nvPr/>
          </p:nvSpPr>
          <p:spPr>
            <a:xfrm>
              <a:off x="6316250" y="3040425"/>
              <a:ext cx="137600" cy="122000"/>
            </a:xfrm>
            <a:custGeom>
              <a:rect b="b" l="l" r="r" t="t"/>
              <a:pathLst>
                <a:path extrusionOk="0" h="4880" w="5504">
                  <a:moveTo>
                    <a:pt x="5173" y="0"/>
                  </a:moveTo>
                  <a:lnTo>
                    <a:pt x="5063" y="37"/>
                  </a:lnTo>
                  <a:lnTo>
                    <a:pt x="4990" y="110"/>
                  </a:lnTo>
                  <a:lnTo>
                    <a:pt x="4770" y="404"/>
                  </a:lnTo>
                  <a:lnTo>
                    <a:pt x="4513" y="624"/>
                  </a:lnTo>
                  <a:lnTo>
                    <a:pt x="4219" y="844"/>
                  </a:lnTo>
                  <a:lnTo>
                    <a:pt x="3926" y="991"/>
                  </a:lnTo>
                  <a:lnTo>
                    <a:pt x="3742" y="1064"/>
                  </a:lnTo>
                  <a:lnTo>
                    <a:pt x="3559" y="1101"/>
                  </a:lnTo>
                  <a:lnTo>
                    <a:pt x="3229" y="1101"/>
                  </a:lnTo>
                  <a:lnTo>
                    <a:pt x="2862" y="1028"/>
                  </a:lnTo>
                  <a:lnTo>
                    <a:pt x="2532" y="917"/>
                  </a:lnTo>
                  <a:lnTo>
                    <a:pt x="2239" y="807"/>
                  </a:lnTo>
                  <a:lnTo>
                    <a:pt x="1908" y="734"/>
                  </a:lnTo>
                  <a:lnTo>
                    <a:pt x="1578" y="661"/>
                  </a:lnTo>
                  <a:lnTo>
                    <a:pt x="1248" y="624"/>
                  </a:lnTo>
                  <a:lnTo>
                    <a:pt x="918" y="661"/>
                  </a:lnTo>
                  <a:lnTo>
                    <a:pt x="625" y="771"/>
                  </a:lnTo>
                  <a:lnTo>
                    <a:pt x="478" y="844"/>
                  </a:lnTo>
                  <a:lnTo>
                    <a:pt x="368" y="954"/>
                  </a:lnTo>
                  <a:lnTo>
                    <a:pt x="258" y="1064"/>
                  </a:lnTo>
                  <a:lnTo>
                    <a:pt x="148" y="1211"/>
                  </a:lnTo>
                  <a:lnTo>
                    <a:pt x="111" y="1284"/>
                  </a:lnTo>
                  <a:lnTo>
                    <a:pt x="111" y="1321"/>
                  </a:lnTo>
                  <a:lnTo>
                    <a:pt x="148" y="1431"/>
                  </a:lnTo>
                  <a:lnTo>
                    <a:pt x="258" y="1468"/>
                  </a:lnTo>
                  <a:lnTo>
                    <a:pt x="368" y="1468"/>
                  </a:lnTo>
                  <a:lnTo>
                    <a:pt x="698" y="1284"/>
                  </a:lnTo>
                  <a:lnTo>
                    <a:pt x="1028" y="1174"/>
                  </a:lnTo>
                  <a:lnTo>
                    <a:pt x="1028" y="2531"/>
                  </a:lnTo>
                  <a:lnTo>
                    <a:pt x="955" y="3228"/>
                  </a:lnTo>
                  <a:lnTo>
                    <a:pt x="881" y="3925"/>
                  </a:lnTo>
                  <a:lnTo>
                    <a:pt x="698" y="3852"/>
                  </a:lnTo>
                  <a:lnTo>
                    <a:pt x="551" y="3742"/>
                  </a:lnTo>
                  <a:lnTo>
                    <a:pt x="368" y="3632"/>
                  </a:lnTo>
                  <a:lnTo>
                    <a:pt x="184" y="3522"/>
                  </a:lnTo>
                  <a:lnTo>
                    <a:pt x="111" y="3522"/>
                  </a:lnTo>
                  <a:lnTo>
                    <a:pt x="38" y="3595"/>
                  </a:lnTo>
                  <a:lnTo>
                    <a:pt x="1" y="3669"/>
                  </a:lnTo>
                  <a:lnTo>
                    <a:pt x="1" y="3779"/>
                  </a:lnTo>
                  <a:lnTo>
                    <a:pt x="38" y="3962"/>
                  </a:lnTo>
                  <a:lnTo>
                    <a:pt x="148" y="4145"/>
                  </a:lnTo>
                  <a:lnTo>
                    <a:pt x="294" y="4256"/>
                  </a:lnTo>
                  <a:lnTo>
                    <a:pt x="514" y="4402"/>
                  </a:lnTo>
                  <a:lnTo>
                    <a:pt x="735" y="4476"/>
                  </a:lnTo>
                  <a:lnTo>
                    <a:pt x="1175" y="4476"/>
                  </a:lnTo>
                  <a:lnTo>
                    <a:pt x="1248" y="4439"/>
                  </a:lnTo>
                  <a:lnTo>
                    <a:pt x="1321" y="4402"/>
                  </a:lnTo>
                  <a:lnTo>
                    <a:pt x="1395" y="4256"/>
                  </a:lnTo>
                  <a:lnTo>
                    <a:pt x="1505" y="3485"/>
                  </a:lnTo>
                  <a:lnTo>
                    <a:pt x="1578" y="2715"/>
                  </a:lnTo>
                  <a:lnTo>
                    <a:pt x="1578" y="1908"/>
                  </a:lnTo>
                  <a:lnTo>
                    <a:pt x="1542" y="1504"/>
                  </a:lnTo>
                  <a:lnTo>
                    <a:pt x="1505" y="1138"/>
                  </a:lnTo>
                  <a:lnTo>
                    <a:pt x="1762" y="1174"/>
                  </a:lnTo>
                  <a:lnTo>
                    <a:pt x="2128" y="1321"/>
                  </a:lnTo>
                  <a:lnTo>
                    <a:pt x="2459" y="1431"/>
                  </a:lnTo>
                  <a:lnTo>
                    <a:pt x="2825" y="1578"/>
                  </a:lnTo>
                  <a:lnTo>
                    <a:pt x="3192" y="1651"/>
                  </a:lnTo>
                  <a:lnTo>
                    <a:pt x="3486" y="1651"/>
                  </a:lnTo>
                  <a:lnTo>
                    <a:pt x="3449" y="2531"/>
                  </a:lnTo>
                  <a:lnTo>
                    <a:pt x="3412" y="3449"/>
                  </a:lnTo>
                  <a:lnTo>
                    <a:pt x="3412" y="3999"/>
                  </a:lnTo>
                  <a:lnTo>
                    <a:pt x="3412" y="4256"/>
                  </a:lnTo>
                  <a:lnTo>
                    <a:pt x="3412" y="4366"/>
                  </a:lnTo>
                  <a:lnTo>
                    <a:pt x="3412" y="4402"/>
                  </a:lnTo>
                  <a:lnTo>
                    <a:pt x="3449" y="4402"/>
                  </a:lnTo>
                  <a:lnTo>
                    <a:pt x="3412" y="4476"/>
                  </a:lnTo>
                  <a:lnTo>
                    <a:pt x="3376" y="4512"/>
                  </a:lnTo>
                  <a:lnTo>
                    <a:pt x="3376" y="4659"/>
                  </a:lnTo>
                  <a:lnTo>
                    <a:pt x="3376" y="4696"/>
                  </a:lnTo>
                  <a:lnTo>
                    <a:pt x="3412" y="4806"/>
                  </a:lnTo>
                  <a:lnTo>
                    <a:pt x="3522" y="4879"/>
                  </a:lnTo>
                  <a:lnTo>
                    <a:pt x="3632" y="4879"/>
                  </a:lnTo>
                  <a:lnTo>
                    <a:pt x="3742" y="4842"/>
                  </a:lnTo>
                  <a:lnTo>
                    <a:pt x="3853" y="4732"/>
                  </a:lnTo>
                  <a:lnTo>
                    <a:pt x="3926" y="4586"/>
                  </a:lnTo>
                  <a:lnTo>
                    <a:pt x="3926" y="4439"/>
                  </a:lnTo>
                  <a:lnTo>
                    <a:pt x="3926" y="4256"/>
                  </a:lnTo>
                  <a:lnTo>
                    <a:pt x="3963" y="3045"/>
                  </a:lnTo>
                  <a:lnTo>
                    <a:pt x="3963" y="1871"/>
                  </a:lnTo>
                  <a:lnTo>
                    <a:pt x="3963" y="1541"/>
                  </a:lnTo>
                  <a:lnTo>
                    <a:pt x="4366" y="1394"/>
                  </a:lnTo>
                  <a:lnTo>
                    <a:pt x="4733" y="1138"/>
                  </a:lnTo>
                  <a:lnTo>
                    <a:pt x="5063" y="844"/>
                  </a:lnTo>
                  <a:lnTo>
                    <a:pt x="5320" y="551"/>
                  </a:lnTo>
                  <a:lnTo>
                    <a:pt x="5467" y="367"/>
                  </a:lnTo>
                  <a:lnTo>
                    <a:pt x="5503" y="257"/>
                  </a:lnTo>
                  <a:lnTo>
                    <a:pt x="5503" y="184"/>
                  </a:lnTo>
                  <a:lnTo>
                    <a:pt x="5430" y="74"/>
                  </a:lnTo>
                  <a:lnTo>
                    <a:pt x="5356" y="37"/>
                  </a:lnTo>
                  <a:lnTo>
                    <a:pt x="5283"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318" name="Google Shape;318;p5"/>
            <p:cNvSpPr/>
            <p:nvPr/>
          </p:nvSpPr>
          <p:spPr>
            <a:xfrm>
              <a:off x="6879325" y="4294925"/>
              <a:ext cx="344825" cy="254975"/>
            </a:xfrm>
            <a:custGeom>
              <a:rect b="b" l="l" r="r" t="t"/>
              <a:pathLst>
                <a:path extrusionOk="0" h="10199" w="13793">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319" name="Google Shape;319;p5"/>
            <p:cNvSpPr/>
            <p:nvPr/>
          </p:nvSpPr>
          <p:spPr>
            <a:xfrm>
              <a:off x="6114500" y="2324225"/>
              <a:ext cx="158675" cy="329225"/>
            </a:xfrm>
            <a:custGeom>
              <a:rect b="b" l="l" r="r" t="t"/>
              <a:pathLst>
                <a:path extrusionOk="0" h="13169" w="6347">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320" name="Google Shape;320;p5"/>
            <p:cNvSpPr/>
            <p:nvPr/>
          </p:nvSpPr>
          <p:spPr>
            <a:xfrm>
              <a:off x="6335525" y="1405350"/>
              <a:ext cx="442025" cy="375100"/>
            </a:xfrm>
            <a:custGeom>
              <a:rect b="b" l="l" r="r" t="t"/>
              <a:pathLst>
                <a:path extrusionOk="0" h="15004" w="17681">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321" name="Google Shape;321;p5"/>
            <p:cNvSpPr/>
            <p:nvPr/>
          </p:nvSpPr>
          <p:spPr>
            <a:xfrm>
              <a:off x="6059500" y="3516375"/>
              <a:ext cx="268700" cy="232025"/>
            </a:xfrm>
            <a:custGeom>
              <a:rect b="b" l="l" r="r" t="t"/>
              <a:pathLst>
                <a:path extrusionOk="0" h="9281" w="10748">
                  <a:moveTo>
                    <a:pt x="4072" y="550"/>
                  </a:moveTo>
                  <a:lnTo>
                    <a:pt x="4329" y="587"/>
                  </a:lnTo>
                  <a:lnTo>
                    <a:pt x="4585" y="697"/>
                  </a:lnTo>
                  <a:lnTo>
                    <a:pt x="4842" y="844"/>
                  </a:lnTo>
                  <a:lnTo>
                    <a:pt x="5025" y="1064"/>
                  </a:lnTo>
                  <a:lnTo>
                    <a:pt x="5136" y="1211"/>
                  </a:lnTo>
                  <a:lnTo>
                    <a:pt x="5209" y="1394"/>
                  </a:lnTo>
                  <a:lnTo>
                    <a:pt x="5246" y="1541"/>
                  </a:lnTo>
                  <a:lnTo>
                    <a:pt x="5282" y="1724"/>
                  </a:lnTo>
                  <a:lnTo>
                    <a:pt x="5282" y="2091"/>
                  </a:lnTo>
                  <a:lnTo>
                    <a:pt x="5246" y="2458"/>
                  </a:lnTo>
                  <a:lnTo>
                    <a:pt x="5209" y="2641"/>
                  </a:lnTo>
                  <a:lnTo>
                    <a:pt x="4695" y="1761"/>
                  </a:lnTo>
                  <a:lnTo>
                    <a:pt x="4072" y="550"/>
                  </a:lnTo>
                  <a:close/>
                  <a:moveTo>
                    <a:pt x="1357" y="3008"/>
                  </a:moveTo>
                  <a:lnTo>
                    <a:pt x="1504" y="3265"/>
                  </a:lnTo>
                  <a:lnTo>
                    <a:pt x="1614" y="3558"/>
                  </a:lnTo>
                  <a:lnTo>
                    <a:pt x="1797" y="3852"/>
                  </a:lnTo>
                  <a:lnTo>
                    <a:pt x="1467" y="3778"/>
                  </a:lnTo>
                  <a:lnTo>
                    <a:pt x="1137" y="3742"/>
                  </a:lnTo>
                  <a:lnTo>
                    <a:pt x="1321" y="3118"/>
                  </a:lnTo>
                  <a:lnTo>
                    <a:pt x="1357" y="3008"/>
                  </a:lnTo>
                  <a:close/>
                  <a:moveTo>
                    <a:pt x="3815" y="550"/>
                  </a:moveTo>
                  <a:lnTo>
                    <a:pt x="4072" y="1174"/>
                  </a:lnTo>
                  <a:lnTo>
                    <a:pt x="4329" y="1798"/>
                  </a:lnTo>
                  <a:lnTo>
                    <a:pt x="4695" y="2531"/>
                  </a:lnTo>
                  <a:lnTo>
                    <a:pt x="5099" y="3265"/>
                  </a:lnTo>
                  <a:lnTo>
                    <a:pt x="4989" y="3852"/>
                  </a:lnTo>
                  <a:lnTo>
                    <a:pt x="4732" y="3191"/>
                  </a:lnTo>
                  <a:lnTo>
                    <a:pt x="4475" y="2531"/>
                  </a:lnTo>
                  <a:lnTo>
                    <a:pt x="4255" y="1981"/>
                  </a:lnTo>
                  <a:lnTo>
                    <a:pt x="4035" y="1467"/>
                  </a:lnTo>
                  <a:lnTo>
                    <a:pt x="3742" y="880"/>
                  </a:lnTo>
                  <a:lnTo>
                    <a:pt x="3558" y="587"/>
                  </a:lnTo>
                  <a:lnTo>
                    <a:pt x="3815" y="550"/>
                  </a:lnTo>
                  <a:close/>
                  <a:moveTo>
                    <a:pt x="1761" y="1724"/>
                  </a:moveTo>
                  <a:lnTo>
                    <a:pt x="1724" y="1798"/>
                  </a:lnTo>
                  <a:lnTo>
                    <a:pt x="1761" y="1944"/>
                  </a:lnTo>
                  <a:lnTo>
                    <a:pt x="1834" y="2018"/>
                  </a:lnTo>
                  <a:lnTo>
                    <a:pt x="1944" y="2054"/>
                  </a:lnTo>
                  <a:lnTo>
                    <a:pt x="2054" y="2054"/>
                  </a:lnTo>
                  <a:lnTo>
                    <a:pt x="2274" y="2531"/>
                  </a:lnTo>
                  <a:lnTo>
                    <a:pt x="2458" y="2971"/>
                  </a:lnTo>
                  <a:lnTo>
                    <a:pt x="3008" y="4182"/>
                  </a:lnTo>
                  <a:lnTo>
                    <a:pt x="3081" y="4329"/>
                  </a:lnTo>
                  <a:lnTo>
                    <a:pt x="2825" y="4255"/>
                  </a:lnTo>
                  <a:lnTo>
                    <a:pt x="2458" y="4072"/>
                  </a:lnTo>
                  <a:lnTo>
                    <a:pt x="2164" y="3742"/>
                  </a:lnTo>
                  <a:lnTo>
                    <a:pt x="1944" y="3375"/>
                  </a:lnTo>
                  <a:lnTo>
                    <a:pt x="1724" y="2935"/>
                  </a:lnTo>
                  <a:lnTo>
                    <a:pt x="1651" y="2715"/>
                  </a:lnTo>
                  <a:lnTo>
                    <a:pt x="1504" y="2494"/>
                  </a:lnTo>
                  <a:lnTo>
                    <a:pt x="1724" y="1761"/>
                  </a:lnTo>
                  <a:lnTo>
                    <a:pt x="1761" y="1724"/>
                  </a:lnTo>
                  <a:close/>
                  <a:moveTo>
                    <a:pt x="2604" y="1174"/>
                  </a:moveTo>
                  <a:lnTo>
                    <a:pt x="2715" y="1614"/>
                  </a:lnTo>
                  <a:lnTo>
                    <a:pt x="2861" y="2054"/>
                  </a:lnTo>
                  <a:lnTo>
                    <a:pt x="3228" y="2898"/>
                  </a:lnTo>
                  <a:lnTo>
                    <a:pt x="3998" y="4695"/>
                  </a:lnTo>
                  <a:lnTo>
                    <a:pt x="3632" y="4549"/>
                  </a:lnTo>
                  <a:lnTo>
                    <a:pt x="3522" y="4365"/>
                  </a:lnTo>
                  <a:lnTo>
                    <a:pt x="3301" y="3888"/>
                  </a:lnTo>
                  <a:lnTo>
                    <a:pt x="2861" y="2935"/>
                  </a:lnTo>
                  <a:lnTo>
                    <a:pt x="2274" y="1834"/>
                  </a:lnTo>
                  <a:lnTo>
                    <a:pt x="2311" y="1651"/>
                  </a:lnTo>
                  <a:lnTo>
                    <a:pt x="2421" y="1467"/>
                  </a:lnTo>
                  <a:lnTo>
                    <a:pt x="2604" y="1174"/>
                  </a:lnTo>
                  <a:close/>
                  <a:moveTo>
                    <a:pt x="3338" y="660"/>
                  </a:moveTo>
                  <a:lnTo>
                    <a:pt x="3375" y="770"/>
                  </a:lnTo>
                  <a:lnTo>
                    <a:pt x="3668" y="1467"/>
                  </a:lnTo>
                  <a:lnTo>
                    <a:pt x="3962" y="2164"/>
                  </a:lnTo>
                  <a:lnTo>
                    <a:pt x="4182" y="2788"/>
                  </a:lnTo>
                  <a:lnTo>
                    <a:pt x="4402" y="3412"/>
                  </a:lnTo>
                  <a:lnTo>
                    <a:pt x="4769" y="4659"/>
                  </a:lnTo>
                  <a:lnTo>
                    <a:pt x="4732" y="4805"/>
                  </a:lnTo>
                  <a:lnTo>
                    <a:pt x="4659" y="4805"/>
                  </a:lnTo>
                  <a:lnTo>
                    <a:pt x="4549" y="4842"/>
                  </a:lnTo>
                  <a:lnTo>
                    <a:pt x="3668" y="2971"/>
                  </a:lnTo>
                  <a:lnTo>
                    <a:pt x="3191" y="1981"/>
                  </a:lnTo>
                  <a:lnTo>
                    <a:pt x="2971" y="1504"/>
                  </a:lnTo>
                  <a:lnTo>
                    <a:pt x="2788" y="991"/>
                  </a:lnTo>
                  <a:lnTo>
                    <a:pt x="3045" y="807"/>
                  </a:lnTo>
                  <a:lnTo>
                    <a:pt x="3338" y="660"/>
                  </a:lnTo>
                  <a:close/>
                  <a:moveTo>
                    <a:pt x="7703" y="4952"/>
                  </a:moveTo>
                  <a:lnTo>
                    <a:pt x="7960" y="5246"/>
                  </a:lnTo>
                  <a:lnTo>
                    <a:pt x="7960" y="5246"/>
                  </a:lnTo>
                  <a:lnTo>
                    <a:pt x="7887" y="5209"/>
                  </a:lnTo>
                  <a:lnTo>
                    <a:pt x="7593" y="5319"/>
                  </a:lnTo>
                  <a:lnTo>
                    <a:pt x="7300" y="5466"/>
                  </a:lnTo>
                  <a:lnTo>
                    <a:pt x="7190" y="5356"/>
                  </a:lnTo>
                  <a:lnTo>
                    <a:pt x="7080" y="5246"/>
                  </a:lnTo>
                  <a:lnTo>
                    <a:pt x="7373" y="5099"/>
                  </a:lnTo>
                  <a:lnTo>
                    <a:pt x="7703" y="4952"/>
                  </a:lnTo>
                  <a:close/>
                  <a:moveTo>
                    <a:pt x="8070" y="5356"/>
                  </a:moveTo>
                  <a:lnTo>
                    <a:pt x="8180" y="5466"/>
                  </a:lnTo>
                  <a:lnTo>
                    <a:pt x="7923" y="5576"/>
                  </a:lnTo>
                  <a:lnTo>
                    <a:pt x="7923" y="5576"/>
                  </a:lnTo>
                  <a:lnTo>
                    <a:pt x="8033" y="5429"/>
                  </a:lnTo>
                  <a:lnTo>
                    <a:pt x="8070" y="5356"/>
                  </a:lnTo>
                  <a:close/>
                  <a:moveTo>
                    <a:pt x="7556" y="5612"/>
                  </a:moveTo>
                  <a:lnTo>
                    <a:pt x="7483" y="5722"/>
                  </a:lnTo>
                  <a:lnTo>
                    <a:pt x="7483" y="5686"/>
                  </a:lnTo>
                  <a:lnTo>
                    <a:pt x="7556" y="5612"/>
                  </a:lnTo>
                  <a:close/>
                  <a:moveTo>
                    <a:pt x="8327" y="5649"/>
                  </a:moveTo>
                  <a:lnTo>
                    <a:pt x="8327" y="5686"/>
                  </a:lnTo>
                  <a:lnTo>
                    <a:pt x="7850" y="6163"/>
                  </a:lnTo>
                  <a:lnTo>
                    <a:pt x="7740" y="6016"/>
                  </a:lnTo>
                  <a:lnTo>
                    <a:pt x="7997" y="5796"/>
                  </a:lnTo>
                  <a:lnTo>
                    <a:pt x="8327" y="5649"/>
                  </a:lnTo>
                  <a:close/>
                  <a:moveTo>
                    <a:pt x="8437" y="5796"/>
                  </a:moveTo>
                  <a:lnTo>
                    <a:pt x="8584" y="6053"/>
                  </a:lnTo>
                  <a:lnTo>
                    <a:pt x="8143" y="6163"/>
                  </a:lnTo>
                  <a:lnTo>
                    <a:pt x="8437" y="5796"/>
                  </a:lnTo>
                  <a:close/>
                  <a:moveTo>
                    <a:pt x="8437" y="6346"/>
                  </a:moveTo>
                  <a:lnTo>
                    <a:pt x="8180" y="6676"/>
                  </a:lnTo>
                  <a:lnTo>
                    <a:pt x="8107" y="6493"/>
                  </a:lnTo>
                  <a:lnTo>
                    <a:pt x="8437" y="6346"/>
                  </a:lnTo>
                  <a:close/>
                  <a:moveTo>
                    <a:pt x="8767" y="6309"/>
                  </a:moveTo>
                  <a:lnTo>
                    <a:pt x="8840" y="6419"/>
                  </a:lnTo>
                  <a:lnTo>
                    <a:pt x="8547" y="6676"/>
                  </a:lnTo>
                  <a:lnTo>
                    <a:pt x="8767" y="6309"/>
                  </a:lnTo>
                  <a:close/>
                  <a:moveTo>
                    <a:pt x="9024" y="4695"/>
                  </a:moveTo>
                  <a:lnTo>
                    <a:pt x="9244" y="4732"/>
                  </a:lnTo>
                  <a:lnTo>
                    <a:pt x="9464" y="4805"/>
                  </a:lnTo>
                  <a:lnTo>
                    <a:pt x="9647" y="4915"/>
                  </a:lnTo>
                  <a:lnTo>
                    <a:pt x="9831" y="5062"/>
                  </a:lnTo>
                  <a:lnTo>
                    <a:pt x="9904" y="5099"/>
                  </a:lnTo>
                  <a:lnTo>
                    <a:pt x="9941" y="5099"/>
                  </a:lnTo>
                  <a:lnTo>
                    <a:pt x="10051" y="5209"/>
                  </a:lnTo>
                  <a:lnTo>
                    <a:pt x="10161" y="5429"/>
                  </a:lnTo>
                  <a:lnTo>
                    <a:pt x="10198" y="5649"/>
                  </a:lnTo>
                  <a:lnTo>
                    <a:pt x="10234" y="5869"/>
                  </a:lnTo>
                  <a:lnTo>
                    <a:pt x="10198" y="6089"/>
                  </a:lnTo>
                  <a:lnTo>
                    <a:pt x="10161" y="6346"/>
                  </a:lnTo>
                  <a:lnTo>
                    <a:pt x="10088" y="6566"/>
                  </a:lnTo>
                  <a:lnTo>
                    <a:pt x="9941" y="7006"/>
                  </a:lnTo>
                  <a:lnTo>
                    <a:pt x="9904" y="7080"/>
                  </a:lnTo>
                  <a:lnTo>
                    <a:pt x="9647" y="6676"/>
                  </a:lnTo>
                  <a:lnTo>
                    <a:pt x="9024" y="5832"/>
                  </a:lnTo>
                  <a:lnTo>
                    <a:pt x="8620" y="5282"/>
                  </a:lnTo>
                  <a:lnTo>
                    <a:pt x="8400" y="5025"/>
                  </a:lnTo>
                  <a:lnTo>
                    <a:pt x="8143" y="4842"/>
                  </a:lnTo>
                  <a:lnTo>
                    <a:pt x="8584" y="4732"/>
                  </a:lnTo>
                  <a:lnTo>
                    <a:pt x="8804" y="4695"/>
                  </a:lnTo>
                  <a:close/>
                  <a:moveTo>
                    <a:pt x="1064" y="3962"/>
                  </a:moveTo>
                  <a:lnTo>
                    <a:pt x="1357" y="4182"/>
                  </a:lnTo>
                  <a:lnTo>
                    <a:pt x="1651" y="4329"/>
                  </a:lnTo>
                  <a:lnTo>
                    <a:pt x="2348" y="4585"/>
                  </a:lnTo>
                  <a:lnTo>
                    <a:pt x="2458" y="4659"/>
                  </a:lnTo>
                  <a:lnTo>
                    <a:pt x="2494" y="4695"/>
                  </a:lnTo>
                  <a:lnTo>
                    <a:pt x="2568" y="4732"/>
                  </a:lnTo>
                  <a:lnTo>
                    <a:pt x="2641" y="4695"/>
                  </a:lnTo>
                  <a:lnTo>
                    <a:pt x="4329" y="5319"/>
                  </a:lnTo>
                  <a:lnTo>
                    <a:pt x="4329" y="5356"/>
                  </a:lnTo>
                  <a:lnTo>
                    <a:pt x="4292" y="5319"/>
                  </a:lnTo>
                  <a:lnTo>
                    <a:pt x="3888" y="5172"/>
                  </a:lnTo>
                  <a:lnTo>
                    <a:pt x="3705" y="5136"/>
                  </a:lnTo>
                  <a:lnTo>
                    <a:pt x="3485" y="5099"/>
                  </a:lnTo>
                  <a:lnTo>
                    <a:pt x="3448" y="5136"/>
                  </a:lnTo>
                  <a:lnTo>
                    <a:pt x="3411" y="5172"/>
                  </a:lnTo>
                  <a:lnTo>
                    <a:pt x="3448" y="5246"/>
                  </a:lnTo>
                  <a:lnTo>
                    <a:pt x="3595" y="5392"/>
                  </a:lnTo>
                  <a:lnTo>
                    <a:pt x="3852" y="5539"/>
                  </a:lnTo>
                  <a:lnTo>
                    <a:pt x="4108" y="5686"/>
                  </a:lnTo>
                  <a:lnTo>
                    <a:pt x="4402" y="5759"/>
                  </a:lnTo>
                  <a:lnTo>
                    <a:pt x="4365" y="5906"/>
                  </a:lnTo>
                  <a:lnTo>
                    <a:pt x="4035" y="5906"/>
                  </a:lnTo>
                  <a:lnTo>
                    <a:pt x="3742" y="5869"/>
                  </a:lnTo>
                  <a:lnTo>
                    <a:pt x="3411" y="5759"/>
                  </a:lnTo>
                  <a:lnTo>
                    <a:pt x="3228" y="5686"/>
                  </a:lnTo>
                  <a:lnTo>
                    <a:pt x="3191" y="5612"/>
                  </a:lnTo>
                  <a:lnTo>
                    <a:pt x="3155" y="5576"/>
                  </a:lnTo>
                  <a:lnTo>
                    <a:pt x="3118" y="5539"/>
                  </a:lnTo>
                  <a:lnTo>
                    <a:pt x="3081" y="5502"/>
                  </a:lnTo>
                  <a:lnTo>
                    <a:pt x="3045" y="5502"/>
                  </a:lnTo>
                  <a:lnTo>
                    <a:pt x="3008" y="5539"/>
                  </a:lnTo>
                  <a:lnTo>
                    <a:pt x="2971" y="5649"/>
                  </a:lnTo>
                  <a:lnTo>
                    <a:pt x="2971" y="5722"/>
                  </a:lnTo>
                  <a:lnTo>
                    <a:pt x="3008" y="5796"/>
                  </a:lnTo>
                  <a:lnTo>
                    <a:pt x="3045" y="5869"/>
                  </a:lnTo>
                  <a:lnTo>
                    <a:pt x="3191" y="6016"/>
                  </a:lnTo>
                  <a:lnTo>
                    <a:pt x="3338" y="6126"/>
                  </a:lnTo>
                  <a:lnTo>
                    <a:pt x="3522" y="6199"/>
                  </a:lnTo>
                  <a:lnTo>
                    <a:pt x="3742" y="6273"/>
                  </a:lnTo>
                  <a:lnTo>
                    <a:pt x="3962" y="6309"/>
                  </a:lnTo>
                  <a:lnTo>
                    <a:pt x="4182" y="6309"/>
                  </a:lnTo>
                  <a:lnTo>
                    <a:pt x="3962" y="6676"/>
                  </a:lnTo>
                  <a:lnTo>
                    <a:pt x="3742" y="6603"/>
                  </a:lnTo>
                  <a:lnTo>
                    <a:pt x="3228" y="6456"/>
                  </a:lnTo>
                  <a:lnTo>
                    <a:pt x="2971" y="6419"/>
                  </a:lnTo>
                  <a:lnTo>
                    <a:pt x="2715" y="6383"/>
                  </a:lnTo>
                  <a:lnTo>
                    <a:pt x="2641" y="6383"/>
                  </a:lnTo>
                  <a:lnTo>
                    <a:pt x="2641" y="6456"/>
                  </a:lnTo>
                  <a:lnTo>
                    <a:pt x="2641" y="6493"/>
                  </a:lnTo>
                  <a:lnTo>
                    <a:pt x="2678" y="6529"/>
                  </a:lnTo>
                  <a:lnTo>
                    <a:pt x="2861" y="6676"/>
                  </a:lnTo>
                  <a:lnTo>
                    <a:pt x="3081" y="6786"/>
                  </a:lnTo>
                  <a:lnTo>
                    <a:pt x="3522" y="6970"/>
                  </a:lnTo>
                  <a:lnTo>
                    <a:pt x="3742" y="7080"/>
                  </a:lnTo>
                  <a:lnTo>
                    <a:pt x="3632" y="7226"/>
                  </a:lnTo>
                  <a:lnTo>
                    <a:pt x="3522" y="7336"/>
                  </a:lnTo>
                  <a:lnTo>
                    <a:pt x="2935" y="7080"/>
                  </a:lnTo>
                  <a:lnTo>
                    <a:pt x="2311" y="6823"/>
                  </a:lnTo>
                  <a:lnTo>
                    <a:pt x="2238" y="6823"/>
                  </a:lnTo>
                  <a:lnTo>
                    <a:pt x="2201" y="6860"/>
                  </a:lnTo>
                  <a:lnTo>
                    <a:pt x="2201" y="6896"/>
                  </a:lnTo>
                  <a:lnTo>
                    <a:pt x="2201" y="6970"/>
                  </a:lnTo>
                  <a:lnTo>
                    <a:pt x="2458" y="7190"/>
                  </a:lnTo>
                  <a:lnTo>
                    <a:pt x="2678" y="7410"/>
                  </a:lnTo>
                  <a:lnTo>
                    <a:pt x="2971" y="7557"/>
                  </a:lnTo>
                  <a:lnTo>
                    <a:pt x="3265" y="7703"/>
                  </a:lnTo>
                  <a:lnTo>
                    <a:pt x="2971" y="7960"/>
                  </a:lnTo>
                  <a:lnTo>
                    <a:pt x="2641" y="7960"/>
                  </a:lnTo>
                  <a:lnTo>
                    <a:pt x="2311" y="7887"/>
                  </a:lnTo>
                  <a:lnTo>
                    <a:pt x="1981" y="7777"/>
                  </a:lnTo>
                  <a:lnTo>
                    <a:pt x="1871" y="7777"/>
                  </a:lnTo>
                  <a:lnTo>
                    <a:pt x="1834" y="7813"/>
                  </a:lnTo>
                  <a:lnTo>
                    <a:pt x="1797" y="7850"/>
                  </a:lnTo>
                  <a:lnTo>
                    <a:pt x="1797" y="7923"/>
                  </a:lnTo>
                  <a:lnTo>
                    <a:pt x="1834" y="8070"/>
                  </a:lnTo>
                  <a:lnTo>
                    <a:pt x="1944" y="8143"/>
                  </a:lnTo>
                  <a:lnTo>
                    <a:pt x="2091" y="8217"/>
                  </a:lnTo>
                  <a:lnTo>
                    <a:pt x="2238" y="8290"/>
                  </a:lnTo>
                  <a:lnTo>
                    <a:pt x="2348" y="8327"/>
                  </a:lnTo>
                  <a:lnTo>
                    <a:pt x="2164" y="8364"/>
                  </a:lnTo>
                  <a:lnTo>
                    <a:pt x="1944" y="8364"/>
                  </a:lnTo>
                  <a:lnTo>
                    <a:pt x="1761" y="8327"/>
                  </a:lnTo>
                  <a:lnTo>
                    <a:pt x="1541" y="8253"/>
                  </a:lnTo>
                  <a:lnTo>
                    <a:pt x="1247" y="8070"/>
                  </a:lnTo>
                  <a:lnTo>
                    <a:pt x="1027" y="7850"/>
                  </a:lnTo>
                  <a:lnTo>
                    <a:pt x="844" y="7593"/>
                  </a:lnTo>
                  <a:lnTo>
                    <a:pt x="697" y="7300"/>
                  </a:lnTo>
                  <a:lnTo>
                    <a:pt x="624" y="6970"/>
                  </a:lnTo>
                  <a:lnTo>
                    <a:pt x="550" y="6676"/>
                  </a:lnTo>
                  <a:lnTo>
                    <a:pt x="550" y="6346"/>
                  </a:lnTo>
                  <a:lnTo>
                    <a:pt x="550" y="6016"/>
                  </a:lnTo>
                  <a:lnTo>
                    <a:pt x="624" y="5502"/>
                  </a:lnTo>
                  <a:lnTo>
                    <a:pt x="734" y="4989"/>
                  </a:lnTo>
                  <a:lnTo>
                    <a:pt x="1064" y="3962"/>
                  </a:lnTo>
                  <a:close/>
                  <a:moveTo>
                    <a:pt x="6786" y="5429"/>
                  </a:moveTo>
                  <a:lnTo>
                    <a:pt x="6860" y="5649"/>
                  </a:lnTo>
                  <a:lnTo>
                    <a:pt x="6970" y="5832"/>
                  </a:lnTo>
                  <a:lnTo>
                    <a:pt x="7006" y="5906"/>
                  </a:lnTo>
                  <a:lnTo>
                    <a:pt x="7043" y="5979"/>
                  </a:lnTo>
                  <a:lnTo>
                    <a:pt x="7116" y="6016"/>
                  </a:lnTo>
                  <a:lnTo>
                    <a:pt x="7813" y="7006"/>
                  </a:lnTo>
                  <a:lnTo>
                    <a:pt x="8143" y="7520"/>
                  </a:lnTo>
                  <a:lnTo>
                    <a:pt x="8143" y="7667"/>
                  </a:lnTo>
                  <a:lnTo>
                    <a:pt x="8143" y="7740"/>
                  </a:lnTo>
                  <a:lnTo>
                    <a:pt x="8217" y="7813"/>
                  </a:lnTo>
                  <a:lnTo>
                    <a:pt x="8290" y="7850"/>
                  </a:lnTo>
                  <a:lnTo>
                    <a:pt x="8363" y="7850"/>
                  </a:lnTo>
                  <a:lnTo>
                    <a:pt x="8400" y="7813"/>
                  </a:lnTo>
                  <a:lnTo>
                    <a:pt x="8510" y="7887"/>
                  </a:lnTo>
                  <a:lnTo>
                    <a:pt x="8584" y="7923"/>
                  </a:lnTo>
                  <a:lnTo>
                    <a:pt x="8694" y="7960"/>
                  </a:lnTo>
                  <a:lnTo>
                    <a:pt x="8767" y="7923"/>
                  </a:lnTo>
                  <a:lnTo>
                    <a:pt x="8877" y="7997"/>
                  </a:lnTo>
                  <a:lnTo>
                    <a:pt x="8987" y="7997"/>
                  </a:lnTo>
                  <a:lnTo>
                    <a:pt x="9060" y="8033"/>
                  </a:lnTo>
                  <a:lnTo>
                    <a:pt x="9134" y="7997"/>
                  </a:lnTo>
                  <a:lnTo>
                    <a:pt x="9207" y="7923"/>
                  </a:lnTo>
                  <a:lnTo>
                    <a:pt x="9207" y="7813"/>
                  </a:lnTo>
                  <a:lnTo>
                    <a:pt x="9207" y="7740"/>
                  </a:lnTo>
                  <a:lnTo>
                    <a:pt x="9134" y="7667"/>
                  </a:lnTo>
                  <a:lnTo>
                    <a:pt x="9170" y="7557"/>
                  </a:lnTo>
                  <a:lnTo>
                    <a:pt x="9207" y="7483"/>
                  </a:lnTo>
                  <a:lnTo>
                    <a:pt x="9244" y="7410"/>
                  </a:lnTo>
                  <a:lnTo>
                    <a:pt x="9244" y="7373"/>
                  </a:lnTo>
                  <a:lnTo>
                    <a:pt x="9207" y="7300"/>
                  </a:lnTo>
                  <a:lnTo>
                    <a:pt x="9170" y="7263"/>
                  </a:lnTo>
                  <a:lnTo>
                    <a:pt x="9134" y="7226"/>
                  </a:lnTo>
                  <a:lnTo>
                    <a:pt x="8987" y="7226"/>
                  </a:lnTo>
                  <a:lnTo>
                    <a:pt x="8694" y="7336"/>
                  </a:lnTo>
                  <a:lnTo>
                    <a:pt x="8694" y="7300"/>
                  </a:lnTo>
                  <a:lnTo>
                    <a:pt x="8877" y="7153"/>
                  </a:lnTo>
                  <a:lnTo>
                    <a:pt x="9060" y="6970"/>
                  </a:lnTo>
                  <a:lnTo>
                    <a:pt x="9134" y="6860"/>
                  </a:lnTo>
                  <a:lnTo>
                    <a:pt x="9244" y="7043"/>
                  </a:lnTo>
                  <a:lnTo>
                    <a:pt x="9501" y="7446"/>
                  </a:lnTo>
                  <a:lnTo>
                    <a:pt x="9537" y="7593"/>
                  </a:lnTo>
                  <a:lnTo>
                    <a:pt x="9317" y="7887"/>
                  </a:lnTo>
                  <a:lnTo>
                    <a:pt x="9024" y="8143"/>
                  </a:lnTo>
                  <a:lnTo>
                    <a:pt x="8730" y="8364"/>
                  </a:lnTo>
                  <a:lnTo>
                    <a:pt x="8400" y="8547"/>
                  </a:lnTo>
                  <a:lnTo>
                    <a:pt x="8070" y="8657"/>
                  </a:lnTo>
                  <a:lnTo>
                    <a:pt x="7703" y="8694"/>
                  </a:lnTo>
                  <a:lnTo>
                    <a:pt x="7520" y="8694"/>
                  </a:lnTo>
                  <a:lnTo>
                    <a:pt x="7373" y="8657"/>
                  </a:lnTo>
                  <a:lnTo>
                    <a:pt x="7190" y="8620"/>
                  </a:lnTo>
                  <a:lnTo>
                    <a:pt x="7006" y="8547"/>
                  </a:lnTo>
                  <a:lnTo>
                    <a:pt x="6823" y="8437"/>
                  </a:lnTo>
                  <a:lnTo>
                    <a:pt x="6676" y="8290"/>
                  </a:lnTo>
                  <a:lnTo>
                    <a:pt x="6419" y="7997"/>
                  </a:lnTo>
                  <a:lnTo>
                    <a:pt x="6199" y="7667"/>
                  </a:lnTo>
                  <a:lnTo>
                    <a:pt x="6053" y="7300"/>
                  </a:lnTo>
                  <a:lnTo>
                    <a:pt x="6016" y="6896"/>
                  </a:lnTo>
                  <a:lnTo>
                    <a:pt x="6016" y="6676"/>
                  </a:lnTo>
                  <a:lnTo>
                    <a:pt x="6053" y="6493"/>
                  </a:lnTo>
                  <a:lnTo>
                    <a:pt x="6089" y="6309"/>
                  </a:lnTo>
                  <a:lnTo>
                    <a:pt x="6163" y="6126"/>
                  </a:lnTo>
                  <a:lnTo>
                    <a:pt x="6273" y="5943"/>
                  </a:lnTo>
                  <a:lnTo>
                    <a:pt x="6383" y="5759"/>
                  </a:lnTo>
                  <a:lnTo>
                    <a:pt x="6566" y="5576"/>
                  </a:lnTo>
                  <a:lnTo>
                    <a:pt x="6786" y="5429"/>
                  </a:lnTo>
                  <a:close/>
                  <a:moveTo>
                    <a:pt x="3852" y="0"/>
                  </a:moveTo>
                  <a:lnTo>
                    <a:pt x="3522" y="37"/>
                  </a:lnTo>
                  <a:lnTo>
                    <a:pt x="3191" y="110"/>
                  </a:lnTo>
                  <a:lnTo>
                    <a:pt x="2898" y="257"/>
                  </a:lnTo>
                  <a:lnTo>
                    <a:pt x="2604" y="440"/>
                  </a:lnTo>
                  <a:lnTo>
                    <a:pt x="2348" y="660"/>
                  </a:lnTo>
                  <a:lnTo>
                    <a:pt x="2091" y="660"/>
                  </a:lnTo>
                  <a:lnTo>
                    <a:pt x="1871" y="734"/>
                  </a:lnTo>
                  <a:lnTo>
                    <a:pt x="1687" y="880"/>
                  </a:lnTo>
                  <a:lnTo>
                    <a:pt x="1541" y="1064"/>
                  </a:lnTo>
                  <a:lnTo>
                    <a:pt x="1394" y="1284"/>
                  </a:lnTo>
                  <a:lnTo>
                    <a:pt x="1321" y="1504"/>
                  </a:lnTo>
                  <a:lnTo>
                    <a:pt x="1137" y="1944"/>
                  </a:lnTo>
                  <a:lnTo>
                    <a:pt x="660" y="3522"/>
                  </a:lnTo>
                  <a:lnTo>
                    <a:pt x="404" y="4292"/>
                  </a:lnTo>
                  <a:lnTo>
                    <a:pt x="183" y="5062"/>
                  </a:lnTo>
                  <a:lnTo>
                    <a:pt x="37" y="5759"/>
                  </a:lnTo>
                  <a:lnTo>
                    <a:pt x="0" y="6126"/>
                  </a:lnTo>
                  <a:lnTo>
                    <a:pt x="0" y="6456"/>
                  </a:lnTo>
                  <a:lnTo>
                    <a:pt x="0" y="6786"/>
                  </a:lnTo>
                  <a:lnTo>
                    <a:pt x="73" y="7153"/>
                  </a:lnTo>
                  <a:lnTo>
                    <a:pt x="183" y="7483"/>
                  </a:lnTo>
                  <a:lnTo>
                    <a:pt x="330" y="7813"/>
                  </a:lnTo>
                  <a:lnTo>
                    <a:pt x="477" y="8033"/>
                  </a:lnTo>
                  <a:lnTo>
                    <a:pt x="660" y="8253"/>
                  </a:lnTo>
                  <a:lnTo>
                    <a:pt x="880" y="8474"/>
                  </a:lnTo>
                  <a:lnTo>
                    <a:pt x="1101" y="8657"/>
                  </a:lnTo>
                  <a:lnTo>
                    <a:pt x="1357" y="8767"/>
                  </a:lnTo>
                  <a:lnTo>
                    <a:pt x="1651" y="8877"/>
                  </a:lnTo>
                  <a:lnTo>
                    <a:pt x="1908" y="8914"/>
                  </a:lnTo>
                  <a:lnTo>
                    <a:pt x="2201" y="8950"/>
                  </a:lnTo>
                  <a:lnTo>
                    <a:pt x="2458" y="8914"/>
                  </a:lnTo>
                  <a:lnTo>
                    <a:pt x="2678" y="8840"/>
                  </a:lnTo>
                  <a:lnTo>
                    <a:pt x="2898" y="8730"/>
                  </a:lnTo>
                  <a:lnTo>
                    <a:pt x="3081" y="8620"/>
                  </a:lnTo>
                  <a:lnTo>
                    <a:pt x="3448" y="8290"/>
                  </a:lnTo>
                  <a:lnTo>
                    <a:pt x="3778" y="7923"/>
                  </a:lnTo>
                  <a:lnTo>
                    <a:pt x="3815" y="7960"/>
                  </a:lnTo>
                  <a:lnTo>
                    <a:pt x="3925" y="7960"/>
                  </a:lnTo>
                  <a:lnTo>
                    <a:pt x="4035" y="7887"/>
                  </a:lnTo>
                  <a:lnTo>
                    <a:pt x="4108" y="7813"/>
                  </a:lnTo>
                  <a:lnTo>
                    <a:pt x="4108" y="7740"/>
                  </a:lnTo>
                  <a:lnTo>
                    <a:pt x="4072" y="7593"/>
                  </a:lnTo>
                  <a:lnTo>
                    <a:pt x="4182" y="7446"/>
                  </a:lnTo>
                  <a:lnTo>
                    <a:pt x="4512" y="6896"/>
                  </a:lnTo>
                  <a:lnTo>
                    <a:pt x="4769" y="6309"/>
                  </a:lnTo>
                  <a:lnTo>
                    <a:pt x="5025" y="5722"/>
                  </a:lnTo>
                  <a:lnTo>
                    <a:pt x="5209" y="5099"/>
                  </a:lnTo>
                  <a:lnTo>
                    <a:pt x="5246" y="5062"/>
                  </a:lnTo>
                  <a:lnTo>
                    <a:pt x="5282" y="4989"/>
                  </a:lnTo>
                  <a:lnTo>
                    <a:pt x="5282" y="4915"/>
                  </a:lnTo>
                  <a:lnTo>
                    <a:pt x="5466" y="4292"/>
                  </a:lnTo>
                  <a:lnTo>
                    <a:pt x="5612" y="3632"/>
                  </a:lnTo>
                  <a:lnTo>
                    <a:pt x="5722" y="2971"/>
                  </a:lnTo>
                  <a:lnTo>
                    <a:pt x="5796" y="2311"/>
                  </a:lnTo>
                  <a:lnTo>
                    <a:pt x="5832" y="1981"/>
                  </a:lnTo>
                  <a:lnTo>
                    <a:pt x="5796" y="1651"/>
                  </a:lnTo>
                  <a:lnTo>
                    <a:pt x="5759" y="1357"/>
                  </a:lnTo>
                  <a:lnTo>
                    <a:pt x="5649" y="1064"/>
                  </a:lnTo>
                  <a:lnTo>
                    <a:pt x="5539" y="807"/>
                  </a:lnTo>
                  <a:lnTo>
                    <a:pt x="5356" y="587"/>
                  </a:lnTo>
                  <a:lnTo>
                    <a:pt x="5099" y="367"/>
                  </a:lnTo>
                  <a:lnTo>
                    <a:pt x="4842" y="184"/>
                  </a:lnTo>
                  <a:lnTo>
                    <a:pt x="4512" y="73"/>
                  </a:lnTo>
                  <a:lnTo>
                    <a:pt x="4182" y="0"/>
                  </a:lnTo>
                  <a:close/>
                  <a:moveTo>
                    <a:pt x="8730" y="3962"/>
                  </a:moveTo>
                  <a:lnTo>
                    <a:pt x="8584" y="4072"/>
                  </a:lnTo>
                  <a:lnTo>
                    <a:pt x="8437" y="4182"/>
                  </a:lnTo>
                  <a:lnTo>
                    <a:pt x="8327" y="4329"/>
                  </a:lnTo>
                  <a:lnTo>
                    <a:pt x="7887" y="4439"/>
                  </a:lnTo>
                  <a:lnTo>
                    <a:pt x="7336" y="4585"/>
                  </a:lnTo>
                  <a:lnTo>
                    <a:pt x="6786" y="4842"/>
                  </a:lnTo>
                  <a:lnTo>
                    <a:pt x="6566" y="4989"/>
                  </a:lnTo>
                  <a:lnTo>
                    <a:pt x="6309" y="5172"/>
                  </a:lnTo>
                  <a:lnTo>
                    <a:pt x="6089" y="5356"/>
                  </a:lnTo>
                  <a:lnTo>
                    <a:pt x="5906" y="5576"/>
                  </a:lnTo>
                  <a:lnTo>
                    <a:pt x="5759" y="5796"/>
                  </a:lnTo>
                  <a:lnTo>
                    <a:pt x="5612" y="6053"/>
                  </a:lnTo>
                  <a:lnTo>
                    <a:pt x="5539" y="6309"/>
                  </a:lnTo>
                  <a:lnTo>
                    <a:pt x="5502" y="6603"/>
                  </a:lnTo>
                  <a:lnTo>
                    <a:pt x="5466" y="6860"/>
                  </a:lnTo>
                  <a:lnTo>
                    <a:pt x="5502" y="7116"/>
                  </a:lnTo>
                  <a:lnTo>
                    <a:pt x="5539" y="7373"/>
                  </a:lnTo>
                  <a:lnTo>
                    <a:pt x="5612" y="7630"/>
                  </a:lnTo>
                  <a:lnTo>
                    <a:pt x="5722" y="7887"/>
                  </a:lnTo>
                  <a:lnTo>
                    <a:pt x="5869" y="8107"/>
                  </a:lnTo>
                  <a:lnTo>
                    <a:pt x="6016" y="8327"/>
                  </a:lnTo>
                  <a:lnTo>
                    <a:pt x="6199" y="8547"/>
                  </a:lnTo>
                  <a:lnTo>
                    <a:pt x="6419" y="8730"/>
                  </a:lnTo>
                  <a:lnTo>
                    <a:pt x="6639" y="8914"/>
                  </a:lnTo>
                  <a:lnTo>
                    <a:pt x="6860" y="9060"/>
                  </a:lnTo>
                  <a:lnTo>
                    <a:pt x="7116" y="9170"/>
                  </a:lnTo>
                  <a:lnTo>
                    <a:pt x="7410" y="9244"/>
                  </a:lnTo>
                  <a:lnTo>
                    <a:pt x="7703" y="9281"/>
                  </a:lnTo>
                  <a:lnTo>
                    <a:pt x="8033" y="9244"/>
                  </a:lnTo>
                  <a:lnTo>
                    <a:pt x="8327" y="9170"/>
                  </a:lnTo>
                  <a:lnTo>
                    <a:pt x="8620" y="9024"/>
                  </a:lnTo>
                  <a:lnTo>
                    <a:pt x="8877" y="8877"/>
                  </a:lnTo>
                  <a:lnTo>
                    <a:pt x="9391" y="8547"/>
                  </a:lnTo>
                  <a:lnTo>
                    <a:pt x="9611" y="8364"/>
                  </a:lnTo>
                  <a:lnTo>
                    <a:pt x="9794" y="8143"/>
                  </a:lnTo>
                  <a:lnTo>
                    <a:pt x="9977" y="7923"/>
                  </a:lnTo>
                  <a:lnTo>
                    <a:pt x="10161" y="7703"/>
                  </a:lnTo>
                  <a:lnTo>
                    <a:pt x="10418" y="7190"/>
                  </a:lnTo>
                  <a:lnTo>
                    <a:pt x="10638" y="6676"/>
                  </a:lnTo>
                  <a:lnTo>
                    <a:pt x="10711" y="6346"/>
                  </a:lnTo>
                  <a:lnTo>
                    <a:pt x="10748" y="6053"/>
                  </a:lnTo>
                  <a:lnTo>
                    <a:pt x="10748" y="5722"/>
                  </a:lnTo>
                  <a:lnTo>
                    <a:pt x="10711" y="5466"/>
                  </a:lnTo>
                  <a:lnTo>
                    <a:pt x="10601" y="5172"/>
                  </a:lnTo>
                  <a:lnTo>
                    <a:pt x="10454" y="4915"/>
                  </a:lnTo>
                  <a:lnTo>
                    <a:pt x="10271" y="4659"/>
                  </a:lnTo>
                  <a:lnTo>
                    <a:pt x="10051" y="4439"/>
                  </a:lnTo>
                  <a:lnTo>
                    <a:pt x="9794" y="4255"/>
                  </a:lnTo>
                  <a:lnTo>
                    <a:pt x="9537" y="4108"/>
                  </a:lnTo>
                  <a:lnTo>
                    <a:pt x="9244" y="3998"/>
                  </a:lnTo>
                  <a:lnTo>
                    <a:pt x="8950" y="3962"/>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322" name="Google Shape;322;p5"/>
            <p:cNvSpPr/>
            <p:nvPr/>
          </p:nvSpPr>
          <p:spPr>
            <a:xfrm>
              <a:off x="6385050" y="4208725"/>
              <a:ext cx="422775" cy="298975"/>
            </a:xfrm>
            <a:custGeom>
              <a:rect b="b" l="l" r="r" t="t"/>
              <a:pathLst>
                <a:path extrusionOk="0" h="11959" w="16911">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323" name="Google Shape;323;p5"/>
            <p:cNvSpPr/>
            <p:nvPr/>
          </p:nvSpPr>
          <p:spPr>
            <a:xfrm>
              <a:off x="7121425" y="2437925"/>
              <a:ext cx="246700" cy="315500"/>
            </a:xfrm>
            <a:custGeom>
              <a:rect b="b" l="l" r="r" t="t"/>
              <a:pathLst>
                <a:path extrusionOk="0" h="12620" w="9868">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324" name="Google Shape;324;p5"/>
            <p:cNvSpPr/>
            <p:nvPr/>
          </p:nvSpPr>
          <p:spPr>
            <a:xfrm>
              <a:off x="6062250" y="3853825"/>
              <a:ext cx="332900" cy="376025"/>
            </a:xfrm>
            <a:custGeom>
              <a:rect b="b" l="l" r="r" t="t"/>
              <a:pathLst>
                <a:path extrusionOk="0" h="15041" w="13316">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325" name="Google Shape;325;p5"/>
            <p:cNvSpPr/>
            <p:nvPr/>
          </p:nvSpPr>
          <p:spPr>
            <a:xfrm>
              <a:off x="6023725" y="3167900"/>
              <a:ext cx="340250" cy="227450"/>
            </a:xfrm>
            <a:custGeom>
              <a:rect b="b" l="l" r="r" t="t"/>
              <a:pathLst>
                <a:path extrusionOk="0" h="9098" w="1361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326" name="Google Shape;326;p5"/>
            <p:cNvSpPr/>
            <p:nvPr/>
          </p:nvSpPr>
          <p:spPr>
            <a:xfrm>
              <a:off x="7109500" y="3449425"/>
              <a:ext cx="154100" cy="165100"/>
            </a:xfrm>
            <a:custGeom>
              <a:rect b="b" l="l" r="r" t="t"/>
              <a:pathLst>
                <a:path extrusionOk="0" h="6604" w="6164">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grpSp>
      <p:cxnSp>
        <p:nvCxnSpPr>
          <p:cNvPr id="327" name="Google Shape;327;p5"/>
          <p:cNvCxnSpPr/>
          <p:nvPr/>
        </p:nvCxnSpPr>
        <p:spPr>
          <a:xfrm>
            <a:off x="1133967" y="1375233"/>
            <a:ext cx="8050500" cy="0"/>
          </a:xfrm>
          <a:prstGeom prst="straightConnector1">
            <a:avLst/>
          </a:prstGeom>
          <a:noFill/>
          <a:ln cap="rnd" cmpd="sng" w="19050">
            <a:solidFill>
              <a:srgbClr val="A4C2F4"/>
            </a:solidFill>
            <a:prstDash val="dash"/>
            <a:round/>
            <a:headEnd len="med" w="med" type="none"/>
            <a:tailEnd len="med" w="med" type="none"/>
          </a:ln>
        </p:spPr>
      </p:cxnSp>
      <p:sp>
        <p:nvSpPr>
          <p:cNvPr id="328" name="Google Shape;328;p5"/>
          <p:cNvSpPr txBox="1"/>
          <p:nvPr>
            <p:ph idx="12" type="sldNum"/>
          </p:nvPr>
        </p:nvSpPr>
        <p:spPr>
          <a:xfrm>
            <a:off x="120825" y="6296983"/>
            <a:ext cx="731700" cy="524700"/>
          </a:xfrm>
          <a:prstGeom prst="rect">
            <a:avLst/>
          </a:prstGeom>
        </p:spPr>
        <p:txBody>
          <a:bodyPr anchorCtr="0" anchor="t" bIns="121900" lIns="121900" spcFirstLastPara="1" rIns="121900" wrap="square" tIns="1219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2 columns" type="twoColTx">
  <p:cSld name="TITLE_AND_TWO_COLUMNS">
    <p:spTree>
      <p:nvGrpSpPr>
        <p:cNvPr id="329" name="Shape 329"/>
        <p:cNvGrpSpPr/>
        <p:nvPr/>
      </p:nvGrpSpPr>
      <p:grpSpPr>
        <a:xfrm>
          <a:off x="0" y="0"/>
          <a:ext cx="0" cy="0"/>
          <a:chOff x="0" y="0"/>
          <a:chExt cx="0" cy="0"/>
        </a:xfrm>
      </p:grpSpPr>
      <p:sp>
        <p:nvSpPr>
          <p:cNvPr id="330" name="Google Shape;330;p6"/>
          <p:cNvSpPr txBox="1"/>
          <p:nvPr>
            <p:ph type="title"/>
          </p:nvPr>
        </p:nvSpPr>
        <p:spPr>
          <a:xfrm>
            <a:off x="997233" y="300033"/>
            <a:ext cx="8187300" cy="1143300"/>
          </a:xfrm>
          <a:prstGeom prst="rect">
            <a:avLst/>
          </a:prstGeom>
        </p:spPr>
        <p:txBody>
          <a:bodyPr anchorCtr="0" anchor="b" bIns="121900" lIns="121900" spcFirstLastPara="1" rIns="121900" wrap="square" tIns="121900">
            <a:noAutofit/>
          </a:bodyPr>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p:txBody>
      </p:sp>
      <p:sp>
        <p:nvSpPr>
          <p:cNvPr id="331" name="Google Shape;331;p6"/>
          <p:cNvSpPr txBox="1"/>
          <p:nvPr>
            <p:ph idx="1" type="body"/>
          </p:nvPr>
        </p:nvSpPr>
        <p:spPr>
          <a:xfrm>
            <a:off x="997233" y="1817538"/>
            <a:ext cx="4212000" cy="4814400"/>
          </a:xfrm>
          <a:prstGeom prst="rect">
            <a:avLst/>
          </a:prstGeom>
        </p:spPr>
        <p:txBody>
          <a:bodyPr anchorCtr="0" anchor="t" bIns="121900" lIns="121900" spcFirstLastPara="1" rIns="121900" wrap="square" tIns="121900">
            <a:noAutofit/>
          </a:bodyPr>
          <a:lstStyle>
            <a:lvl1pPr indent="-412750" lvl="0" marL="457200" rtl="0">
              <a:spcBef>
                <a:spcPts val="800"/>
              </a:spcBef>
              <a:spcAft>
                <a:spcPts val="0"/>
              </a:spcAft>
              <a:buSzPts val="2900"/>
              <a:buChar char="✘"/>
              <a:defRPr sz="2900"/>
            </a:lvl1pPr>
            <a:lvl2pPr indent="-412750" lvl="1" marL="914400" rtl="0">
              <a:spcBef>
                <a:spcPts val="0"/>
              </a:spcBef>
              <a:spcAft>
                <a:spcPts val="0"/>
              </a:spcAft>
              <a:buSzPts val="2900"/>
              <a:buChar char="✗"/>
              <a:defRPr sz="2900"/>
            </a:lvl2pPr>
            <a:lvl3pPr indent="-412750" lvl="2" marL="1371600" rtl="0">
              <a:spcBef>
                <a:spcPts val="0"/>
              </a:spcBef>
              <a:spcAft>
                <a:spcPts val="0"/>
              </a:spcAft>
              <a:buSzPts val="2900"/>
              <a:buChar char="■"/>
              <a:defRPr sz="2900"/>
            </a:lvl3pPr>
            <a:lvl4pPr indent="-412750" lvl="3" marL="1828800" rtl="0">
              <a:spcBef>
                <a:spcPts val="0"/>
              </a:spcBef>
              <a:spcAft>
                <a:spcPts val="0"/>
              </a:spcAft>
              <a:buSzPts val="2900"/>
              <a:buChar char="●"/>
              <a:defRPr sz="2900"/>
            </a:lvl4pPr>
            <a:lvl5pPr indent="-412750" lvl="4" marL="2286000" rtl="0">
              <a:spcBef>
                <a:spcPts val="0"/>
              </a:spcBef>
              <a:spcAft>
                <a:spcPts val="0"/>
              </a:spcAft>
              <a:buSzPts val="2900"/>
              <a:buChar char="○"/>
              <a:defRPr sz="2900"/>
            </a:lvl5pPr>
            <a:lvl6pPr indent="-412750" lvl="5" marL="2743200" rtl="0">
              <a:spcBef>
                <a:spcPts val="0"/>
              </a:spcBef>
              <a:spcAft>
                <a:spcPts val="0"/>
              </a:spcAft>
              <a:buSzPts val="2900"/>
              <a:buChar char="■"/>
              <a:defRPr sz="2900"/>
            </a:lvl6pPr>
            <a:lvl7pPr indent="-412750" lvl="6" marL="3200400" rtl="0">
              <a:spcBef>
                <a:spcPts val="0"/>
              </a:spcBef>
              <a:spcAft>
                <a:spcPts val="0"/>
              </a:spcAft>
              <a:buSzPts val="2900"/>
              <a:buChar char="●"/>
              <a:defRPr sz="2900"/>
            </a:lvl7pPr>
            <a:lvl8pPr indent="-412750" lvl="7" marL="3657600" rtl="0">
              <a:spcBef>
                <a:spcPts val="0"/>
              </a:spcBef>
              <a:spcAft>
                <a:spcPts val="0"/>
              </a:spcAft>
              <a:buSzPts val="2900"/>
              <a:buChar char="○"/>
              <a:defRPr sz="2900"/>
            </a:lvl8pPr>
            <a:lvl9pPr indent="-412750" lvl="8" marL="4114800" rtl="0">
              <a:spcBef>
                <a:spcPts val="0"/>
              </a:spcBef>
              <a:spcAft>
                <a:spcPts val="0"/>
              </a:spcAft>
              <a:buSzPts val="2900"/>
              <a:buChar char="■"/>
              <a:defRPr sz="2900"/>
            </a:lvl9pPr>
          </a:lstStyle>
          <a:p/>
        </p:txBody>
      </p:sp>
      <p:sp>
        <p:nvSpPr>
          <p:cNvPr id="332" name="Google Shape;332;p6"/>
          <p:cNvSpPr txBox="1"/>
          <p:nvPr>
            <p:ph idx="2" type="body"/>
          </p:nvPr>
        </p:nvSpPr>
        <p:spPr>
          <a:xfrm>
            <a:off x="5462797" y="1817538"/>
            <a:ext cx="4212000" cy="4814400"/>
          </a:xfrm>
          <a:prstGeom prst="rect">
            <a:avLst/>
          </a:prstGeom>
        </p:spPr>
        <p:txBody>
          <a:bodyPr anchorCtr="0" anchor="t" bIns="121900" lIns="121900" spcFirstLastPara="1" rIns="121900" wrap="square" tIns="121900">
            <a:noAutofit/>
          </a:bodyPr>
          <a:lstStyle>
            <a:lvl1pPr indent="-412750" lvl="0" marL="457200" rtl="0">
              <a:spcBef>
                <a:spcPts val="800"/>
              </a:spcBef>
              <a:spcAft>
                <a:spcPts val="0"/>
              </a:spcAft>
              <a:buSzPts val="2900"/>
              <a:buChar char="✘"/>
              <a:defRPr sz="2900"/>
            </a:lvl1pPr>
            <a:lvl2pPr indent="-412750" lvl="1" marL="914400" rtl="0">
              <a:spcBef>
                <a:spcPts val="0"/>
              </a:spcBef>
              <a:spcAft>
                <a:spcPts val="0"/>
              </a:spcAft>
              <a:buSzPts val="2900"/>
              <a:buChar char="✗"/>
              <a:defRPr sz="2900"/>
            </a:lvl2pPr>
            <a:lvl3pPr indent="-412750" lvl="2" marL="1371600" rtl="0">
              <a:spcBef>
                <a:spcPts val="0"/>
              </a:spcBef>
              <a:spcAft>
                <a:spcPts val="0"/>
              </a:spcAft>
              <a:buSzPts val="2900"/>
              <a:buChar char="■"/>
              <a:defRPr sz="2900"/>
            </a:lvl3pPr>
            <a:lvl4pPr indent="-412750" lvl="3" marL="1828800" rtl="0">
              <a:spcBef>
                <a:spcPts val="0"/>
              </a:spcBef>
              <a:spcAft>
                <a:spcPts val="0"/>
              </a:spcAft>
              <a:buSzPts val="2900"/>
              <a:buChar char="●"/>
              <a:defRPr sz="2900"/>
            </a:lvl4pPr>
            <a:lvl5pPr indent="-412750" lvl="4" marL="2286000" rtl="0">
              <a:spcBef>
                <a:spcPts val="0"/>
              </a:spcBef>
              <a:spcAft>
                <a:spcPts val="0"/>
              </a:spcAft>
              <a:buSzPts val="2900"/>
              <a:buChar char="○"/>
              <a:defRPr sz="2900"/>
            </a:lvl5pPr>
            <a:lvl6pPr indent="-412750" lvl="5" marL="2743200" rtl="0">
              <a:spcBef>
                <a:spcPts val="0"/>
              </a:spcBef>
              <a:spcAft>
                <a:spcPts val="0"/>
              </a:spcAft>
              <a:buSzPts val="2900"/>
              <a:buChar char="■"/>
              <a:defRPr sz="2900"/>
            </a:lvl6pPr>
            <a:lvl7pPr indent="-412750" lvl="6" marL="3200400" rtl="0">
              <a:spcBef>
                <a:spcPts val="0"/>
              </a:spcBef>
              <a:spcAft>
                <a:spcPts val="0"/>
              </a:spcAft>
              <a:buSzPts val="2900"/>
              <a:buChar char="●"/>
              <a:defRPr sz="2900"/>
            </a:lvl7pPr>
            <a:lvl8pPr indent="-412750" lvl="7" marL="3657600" rtl="0">
              <a:spcBef>
                <a:spcPts val="0"/>
              </a:spcBef>
              <a:spcAft>
                <a:spcPts val="0"/>
              </a:spcAft>
              <a:buSzPts val="2900"/>
              <a:buChar char="○"/>
              <a:defRPr sz="2900"/>
            </a:lvl8pPr>
            <a:lvl9pPr indent="-412750" lvl="8" marL="4114800" rtl="0">
              <a:spcBef>
                <a:spcPts val="0"/>
              </a:spcBef>
              <a:spcAft>
                <a:spcPts val="0"/>
              </a:spcAft>
              <a:buSzPts val="2900"/>
              <a:buChar char="■"/>
              <a:defRPr sz="2900"/>
            </a:lvl9pPr>
          </a:lstStyle>
          <a:p/>
        </p:txBody>
      </p:sp>
      <p:grpSp>
        <p:nvGrpSpPr>
          <p:cNvPr id="333" name="Google Shape;333;p6"/>
          <p:cNvGrpSpPr/>
          <p:nvPr/>
        </p:nvGrpSpPr>
        <p:grpSpPr>
          <a:xfrm>
            <a:off x="9924070" y="-121511"/>
            <a:ext cx="2395098" cy="7107566"/>
            <a:chOff x="6023725" y="842300"/>
            <a:chExt cx="1358150" cy="4030375"/>
          </a:xfrm>
        </p:grpSpPr>
        <p:sp>
          <p:nvSpPr>
            <p:cNvPr id="334" name="Google Shape;334;p6"/>
            <p:cNvSpPr/>
            <p:nvPr/>
          </p:nvSpPr>
          <p:spPr>
            <a:xfrm>
              <a:off x="6371275" y="842300"/>
              <a:ext cx="397100" cy="492450"/>
            </a:xfrm>
            <a:custGeom>
              <a:rect b="b" l="l" r="r" t="t"/>
              <a:pathLst>
                <a:path extrusionOk="0" h="19698" w="15884">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35" name="Google Shape;335;p6"/>
            <p:cNvSpPr/>
            <p:nvPr/>
          </p:nvSpPr>
          <p:spPr>
            <a:xfrm>
              <a:off x="6991200" y="2879025"/>
              <a:ext cx="390675" cy="444800"/>
            </a:xfrm>
            <a:custGeom>
              <a:rect b="b" l="l" r="r" t="t"/>
              <a:pathLst>
                <a:path extrusionOk="0" h="17792" w="15627">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36" name="Google Shape;336;p6"/>
            <p:cNvSpPr/>
            <p:nvPr/>
          </p:nvSpPr>
          <p:spPr>
            <a:xfrm>
              <a:off x="6244725" y="2547975"/>
              <a:ext cx="185275" cy="404450"/>
            </a:xfrm>
            <a:custGeom>
              <a:rect b="b" l="l" r="r" t="t"/>
              <a:pathLst>
                <a:path extrusionOk="0" h="16178" w="7411">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37" name="Google Shape;337;p6"/>
            <p:cNvSpPr/>
            <p:nvPr/>
          </p:nvSpPr>
          <p:spPr>
            <a:xfrm>
              <a:off x="6823375" y="1978500"/>
              <a:ext cx="365025" cy="447525"/>
            </a:xfrm>
            <a:custGeom>
              <a:rect b="b" l="l" r="r" t="t"/>
              <a:pathLst>
                <a:path extrusionOk="0" h="17901" w="14601">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38" name="Google Shape;338;p6"/>
            <p:cNvSpPr/>
            <p:nvPr/>
          </p:nvSpPr>
          <p:spPr>
            <a:xfrm>
              <a:off x="6071400" y="1791425"/>
              <a:ext cx="402625" cy="375100"/>
            </a:xfrm>
            <a:custGeom>
              <a:rect b="b" l="l" r="r" t="t"/>
              <a:pathLst>
                <a:path extrusionOk="0" h="15004" w="16105">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39" name="Google Shape;339;p6"/>
            <p:cNvSpPr/>
            <p:nvPr/>
          </p:nvSpPr>
          <p:spPr>
            <a:xfrm>
              <a:off x="6902250" y="3951050"/>
              <a:ext cx="436525" cy="299875"/>
            </a:xfrm>
            <a:custGeom>
              <a:rect b="b" l="l" r="r" t="t"/>
              <a:pathLst>
                <a:path extrusionOk="0" h="11995" w="17461">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40" name="Google Shape;340;p6"/>
            <p:cNvSpPr/>
            <p:nvPr/>
          </p:nvSpPr>
          <p:spPr>
            <a:xfrm>
              <a:off x="6405225" y="2154575"/>
              <a:ext cx="328325" cy="339325"/>
            </a:xfrm>
            <a:custGeom>
              <a:rect b="b" l="l" r="r" t="t"/>
              <a:pathLst>
                <a:path extrusionOk="0" h="13573" w="13133">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41" name="Google Shape;341;p6"/>
            <p:cNvSpPr/>
            <p:nvPr/>
          </p:nvSpPr>
          <p:spPr>
            <a:xfrm>
              <a:off x="6537275" y="2750650"/>
              <a:ext cx="459450" cy="475050"/>
            </a:xfrm>
            <a:custGeom>
              <a:rect b="b" l="l" r="r" t="t"/>
              <a:pathLst>
                <a:path extrusionOk="0" h="19002" w="18378">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42" name="Google Shape;342;p6"/>
            <p:cNvSpPr/>
            <p:nvPr/>
          </p:nvSpPr>
          <p:spPr>
            <a:xfrm>
              <a:off x="6855475" y="1544725"/>
              <a:ext cx="444800" cy="353100"/>
            </a:xfrm>
            <a:custGeom>
              <a:rect b="b" l="l" r="r" t="t"/>
              <a:pathLst>
                <a:path extrusionOk="0" h="14124" w="17792">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43" name="Google Shape;343;p6"/>
            <p:cNvSpPr/>
            <p:nvPr/>
          </p:nvSpPr>
          <p:spPr>
            <a:xfrm>
              <a:off x="6844475" y="1037625"/>
              <a:ext cx="414525" cy="389750"/>
            </a:xfrm>
            <a:custGeom>
              <a:rect b="b" l="l" r="r" t="t"/>
              <a:pathLst>
                <a:path extrusionOk="0" h="15590" w="16581">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44" name="Google Shape;344;p6"/>
            <p:cNvSpPr/>
            <p:nvPr/>
          </p:nvSpPr>
          <p:spPr>
            <a:xfrm>
              <a:off x="6553775" y="1840025"/>
              <a:ext cx="234775" cy="276975"/>
            </a:xfrm>
            <a:custGeom>
              <a:rect b="b" l="l" r="r" t="t"/>
              <a:pathLst>
                <a:path extrusionOk="0" h="11079" w="9391">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45" name="Google Shape;345;p6"/>
            <p:cNvSpPr/>
            <p:nvPr/>
          </p:nvSpPr>
          <p:spPr>
            <a:xfrm>
              <a:off x="6618875" y="2550725"/>
              <a:ext cx="408125" cy="156850"/>
            </a:xfrm>
            <a:custGeom>
              <a:rect b="b" l="l" r="r" t="t"/>
              <a:pathLst>
                <a:path extrusionOk="0" h="6274" w="16325">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46" name="Google Shape;346;p6"/>
            <p:cNvSpPr/>
            <p:nvPr/>
          </p:nvSpPr>
          <p:spPr>
            <a:xfrm>
              <a:off x="6336425" y="4507675"/>
              <a:ext cx="520000" cy="365000"/>
            </a:xfrm>
            <a:custGeom>
              <a:rect b="b" l="l" r="r" t="t"/>
              <a:pathLst>
                <a:path extrusionOk="0" h="14600" w="2080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47" name="Google Shape;347;p6"/>
            <p:cNvSpPr/>
            <p:nvPr/>
          </p:nvSpPr>
          <p:spPr>
            <a:xfrm>
              <a:off x="6425400" y="3728200"/>
              <a:ext cx="342075" cy="360425"/>
            </a:xfrm>
            <a:custGeom>
              <a:rect b="b" l="l" r="r" t="t"/>
              <a:pathLst>
                <a:path extrusionOk="0" h="14417" w="13683">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48" name="Google Shape;348;p6"/>
            <p:cNvSpPr/>
            <p:nvPr/>
          </p:nvSpPr>
          <p:spPr>
            <a:xfrm>
              <a:off x="6789450" y="3384325"/>
              <a:ext cx="262300" cy="186175"/>
            </a:xfrm>
            <a:custGeom>
              <a:rect b="b" l="l" r="r" t="t"/>
              <a:pathLst>
                <a:path extrusionOk="0" h="7447" w="10492">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49" name="Google Shape;349;p6"/>
            <p:cNvSpPr/>
            <p:nvPr/>
          </p:nvSpPr>
          <p:spPr>
            <a:xfrm>
              <a:off x="6950850" y="4617725"/>
              <a:ext cx="254050" cy="162350"/>
            </a:xfrm>
            <a:custGeom>
              <a:rect b="b" l="l" r="r" t="t"/>
              <a:pathLst>
                <a:path extrusionOk="0" h="6494" w="10162">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50" name="Google Shape;350;p6"/>
            <p:cNvSpPr/>
            <p:nvPr/>
          </p:nvSpPr>
          <p:spPr>
            <a:xfrm>
              <a:off x="6051225" y="1090800"/>
              <a:ext cx="285225" cy="283400"/>
            </a:xfrm>
            <a:custGeom>
              <a:rect b="b" l="l" r="r" t="t"/>
              <a:pathLst>
                <a:path extrusionOk="0" h="11336" w="11409">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51" name="Google Shape;351;p6"/>
            <p:cNvSpPr/>
            <p:nvPr/>
          </p:nvSpPr>
          <p:spPr>
            <a:xfrm>
              <a:off x="6849975" y="3631900"/>
              <a:ext cx="270550" cy="339350"/>
            </a:xfrm>
            <a:custGeom>
              <a:rect b="b" l="l" r="r" t="t"/>
              <a:pathLst>
                <a:path extrusionOk="0" h="13574" w="10822">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52" name="Google Shape;352;p6"/>
            <p:cNvSpPr/>
            <p:nvPr/>
          </p:nvSpPr>
          <p:spPr>
            <a:xfrm>
              <a:off x="6351100" y="3281600"/>
              <a:ext cx="366850" cy="361350"/>
            </a:xfrm>
            <a:custGeom>
              <a:rect b="b" l="l" r="r" t="t"/>
              <a:pathLst>
                <a:path extrusionOk="0" h="14454" w="14674">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53" name="Google Shape;353;p6"/>
            <p:cNvSpPr/>
            <p:nvPr/>
          </p:nvSpPr>
          <p:spPr>
            <a:xfrm>
              <a:off x="6316250" y="3040425"/>
              <a:ext cx="137600" cy="122000"/>
            </a:xfrm>
            <a:custGeom>
              <a:rect b="b" l="l" r="r" t="t"/>
              <a:pathLst>
                <a:path extrusionOk="0" h="4880" w="5504">
                  <a:moveTo>
                    <a:pt x="5173" y="0"/>
                  </a:moveTo>
                  <a:lnTo>
                    <a:pt x="5063" y="37"/>
                  </a:lnTo>
                  <a:lnTo>
                    <a:pt x="4990" y="110"/>
                  </a:lnTo>
                  <a:lnTo>
                    <a:pt x="4770" y="404"/>
                  </a:lnTo>
                  <a:lnTo>
                    <a:pt x="4513" y="624"/>
                  </a:lnTo>
                  <a:lnTo>
                    <a:pt x="4219" y="844"/>
                  </a:lnTo>
                  <a:lnTo>
                    <a:pt x="3926" y="991"/>
                  </a:lnTo>
                  <a:lnTo>
                    <a:pt x="3742" y="1064"/>
                  </a:lnTo>
                  <a:lnTo>
                    <a:pt x="3559" y="1101"/>
                  </a:lnTo>
                  <a:lnTo>
                    <a:pt x="3229" y="1101"/>
                  </a:lnTo>
                  <a:lnTo>
                    <a:pt x="2862" y="1028"/>
                  </a:lnTo>
                  <a:lnTo>
                    <a:pt x="2532" y="917"/>
                  </a:lnTo>
                  <a:lnTo>
                    <a:pt x="2239" y="807"/>
                  </a:lnTo>
                  <a:lnTo>
                    <a:pt x="1908" y="734"/>
                  </a:lnTo>
                  <a:lnTo>
                    <a:pt x="1578" y="661"/>
                  </a:lnTo>
                  <a:lnTo>
                    <a:pt x="1248" y="624"/>
                  </a:lnTo>
                  <a:lnTo>
                    <a:pt x="918" y="661"/>
                  </a:lnTo>
                  <a:lnTo>
                    <a:pt x="625" y="771"/>
                  </a:lnTo>
                  <a:lnTo>
                    <a:pt x="478" y="844"/>
                  </a:lnTo>
                  <a:lnTo>
                    <a:pt x="368" y="954"/>
                  </a:lnTo>
                  <a:lnTo>
                    <a:pt x="258" y="1064"/>
                  </a:lnTo>
                  <a:lnTo>
                    <a:pt x="148" y="1211"/>
                  </a:lnTo>
                  <a:lnTo>
                    <a:pt x="111" y="1284"/>
                  </a:lnTo>
                  <a:lnTo>
                    <a:pt x="111" y="1321"/>
                  </a:lnTo>
                  <a:lnTo>
                    <a:pt x="148" y="1431"/>
                  </a:lnTo>
                  <a:lnTo>
                    <a:pt x="258" y="1468"/>
                  </a:lnTo>
                  <a:lnTo>
                    <a:pt x="368" y="1468"/>
                  </a:lnTo>
                  <a:lnTo>
                    <a:pt x="698" y="1284"/>
                  </a:lnTo>
                  <a:lnTo>
                    <a:pt x="1028" y="1174"/>
                  </a:lnTo>
                  <a:lnTo>
                    <a:pt x="1028" y="2531"/>
                  </a:lnTo>
                  <a:lnTo>
                    <a:pt x="955" y="3228"/>
                  </a:lnTo>
                  <a:lnTo>
                    <a:pt x="881" y="3925"/>
                  </a:lnTo>
                  <a:lnTo>
                    <a:pt x="698" y="3852"/>
                  </a:lnTo>
                  <a:lnTo>
                    <a:pt x="551" y="3742"/>
                  </a:lnTo>
                  <a:lnTo>
                    <a:pt x="368" y="3632"/>
                  </a:lnTo>
                  <a:lnTo>
                    <a:pt x="184" y="3522"/>
                  </a:lnTo>
                  <a:lnTo>
                    <a:pt x="111" y="3522"/>
                  </a:lnTo>
                  <a:lnTo>
                    <a:pt x="38" y="3595"/>
                  </a:lnTo>
                  <a:lnTo>
                    <a:pt x="1" y="3669"/>
                  </a:lnTo>
                  <a:lnTo>
                    <a:pt x="1" y="3779"/>
                  </a:lnTo>
                  <a:lnTo>
                    <a:pt x="38" y="3962"/>
                  </a:lnTo>
                  <a:lnTo>
                    <a:pt x="148" y="4145"/>
                  </a:lnTo>
                  <a:lnTo>
                    <a:pt x="294" y="4256"/>
                  </a:lnTo>
                  <a:lnTo>
                    <a:pt x="514" y="4402"/>
                  </a:lnTo>
                  <a:lnTo>
                    <a:pt x="735" y="4476"/>
                  </a:lnTo>
                  <a:lnTo>
                    <a:pt x="1175" y="4476"/>
                  </a:lnTo>
                  <a:lnTo>
                    <a:pt x="1248" y="4439"/>
                  </a:lnTo>
                  <a:lnTo>
                    <a:pt x="1321" y="4402"/>
                  </a:lnTo>
                  <a:lnTo>
                    <a:pt x="1395" y="4256"/>
                  </a:lnTo>
                  <a:lnTo>
                    <a:pt x="1505" y="3485"/>
                  </a:lnTo>
                  <a:lnTo>
                    <a:pt x="1578" y="2715"/>
                  </a:lnTo>
                  <a:lnTo>
                    <a:pt x="1578" y="1908"/>
                  </a:lnTo>
                  <a:lnTo>
                    <a:pt x="1542" y="1504"/>
                  </a:lnTo>
                  <a:lnTo>
                    <a:pt x="1505" y="1138"/>
                  </a:lnTo>
                  <a:lnTo>
                    <a:pt x="1762" y="1174"/>
                  </a:lnTo>
                  <a:lnTo>
                    <a:pt x="2128" y="1321"/>
                  </a:lnTo>
                  <a:lnTo>
                    <a:pt x="2459" y="1431"/>
                  </a:lnTo>
                  <a:lnTo>
                    <a:pt x="2825" y="1578"/>
                  </a:lnTo>
                  <a:lnTo>
                    <a:pt x="3192" y="1651"/>
                  </a:lnTo>
                  <a:lnTo>
                    <a:pt x="3486" y="1651"/>
                  </a:lnTo>
                  <a:lnTo>
                    <a:pt x="3449" y="2531"/>
                  </a:lnTo>
                  <a:lnTo>
                    <a:pt x="3412" y="3449"/>
                  </a:lnTo>
                  <a:lnTo>
                    <a:pt x="3412" y="3999"/>
                  </a:lnTo>
                  <a:lnTo>
                    <a:pt x="3412" y="4256"/>
                  </a:lnTo>
                  <a:lnTo>
                    <a:pt x="3412" y="4366"/>
                  </a:lnTo>
                  <a:lnTo>
                    <a:pt x="3412" y="4402"/>
                  </a:lnTo>
                  <a:lnTo>
                    <a:pt x="3449" y="4402"/>
                  </a:lnTo>
                  <a:lnTo>
                    <a:pt x="3412" y="4476"/>
                  </a:lnTo>
                  <a:lnTo>
                    <a:pt x="3376" y="4512"/>
                  </a:lnTo>
                  <a:lnTo>
                    <a:pt x="3376" y="4659"/>
                  </a:lnTo>
                  <a:lnTo>
                    <a:pt x="3376" y="4696"/>
                  </a:lnTo>
                  <a:lnTo>
                    <a:pt x="3412" y="4806"/>
                  </a:lnTo>
                  <a:lnTo>
                    <a:pt x="3522" y="4879"/>
                  </a:lnTo>
                  <a:lnTo>
                    <a:pt x="3632" y="4879"/>
                  </a:lnTo>
                  <a:lnTo>
                    <a:pt x="3742" y="4842"/>
                  </a:lnTo>
                  <a:lnTo>
                    <a:pt x="3853" y="4732"/>
                  </a:lnTo>
                  <a:lnTo>
                    <a:pt x="3926" y="4586"/>
                  </a:lnTo>
                  <a:lnTo>
                    <a:pt x="3926" y="4439"/>
                  </a:lnTo>
                  <a:lnTo>
                    <a:pt x="3926" y="4256"/>
                  </a:lnTo>
                  <a:lnTo>
                    <a:pt x="3963" y="3045"/>
                  </a:lnTo>
                  <a:lnTo>
                    <a:pt x="3963" y="1871"/>
                  </a:lnTo>
                  <a:lnTo>
                    <a:pt x="3963" y="1541"/>
                  </a:lnTo>
                  <a:lnTo>
                    <a:pt x="4366" y="1394"/>
                  </a:lnTo>
                  <a:lnTo>
                    <a:pt x="4733" y="1138"/>
                  </a:lnTo>
                  <a:lnTo>
                    <a:pt x="5063" y="844"/>
                  </a:lnTo>
                  <a:lnTo>
                    <a:pt x="5320" y="551"/>
                  </a:lnTo>
                  <a:lnTo>
                    <a:pt x="5467" y="367"/>
                  </a:lnTo>
                  <a:lnTo>
                    <a:pt x="5503" y="257"/>
                  </a:lnTo>
                  <a:lnTo>
                    <a:pt x="5503" y="184"/>
                  </a:lnTo>
                  <a:lnTo>
                    <a:pt x="5430" y="74"/>
                  </a:lnTo>
                  <a:lnTo>
                    <a:pt x="5356" y="37"/>
                  </a:lnTo>
                  <a:lnTo>
                    <a:pt x="5283"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54" name="Google Shape;354;p6"/>
            <p:cNvSpPr/>
            <p:nvPr/>
          </p:nvSpPr>
          <p:spPr>
            <a:xfrm>
              <a:off x="6879325" y="4294925"/>
              <a:ext cx="344825" cy="254975"/>
            </a:xfrm>
            <a:custGeom>
              <a:rect b="b" l="l" r="r" t="t"/>
              <a:pathLst>
                <a:path extrusionOk="0" h="10199" w="13793">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55" name="Google Shape;355;p6"/>
            <p:cNvSpPr/>
            <p:nvPr/>
          </p:nvSpPr>
          <p:spPr>
            <a:xfrm>
              <a:off x="6114500" y="2324225"/>
              <a:ext cx="158675" cy="329225"/>
            </a:xfrm>
            <a:custGeom>
              <a:rect b="b" l="l" r="r" t="t"/>
              <a:pathLst>
                <a:path extrusionOk="0" h="13169" w="6347">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56" name="Google Shape;356;p6"/>
            <p:cNvSpPr/>
            <p:nvPr/>
          </p:nvSpPr>
          <p:spPr>
            <a:xfrm>
              <a:off x="6335525" y="1405350"/>
              <a:ext cx="442025" cy="375100"/>
            </a:xfrm>
            <a:custGeom>
              <a:rect b="b" l="l" r="r" t="t"/>
              <a:pathLst>
                <a:path extrusionOk="0" h="15004" w="17681">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57" name="Google Shape;357;p6"/>
            <p:cNvSpPr/>
            <p:nvPr/>
          </p:nvSpPr>
          <p:spPr>
            <a:xfrm>
              <a:off x="6059500" y="3516375"/>
              <a:ext cx="268700" cy="232025"/>
            </a:xfrm>
            <a:custGeom>
              <a:rect b="b" l="l" r="r" t="t"/>
              <a:pathLst>
                <a:path extrusionOk="0" h="9281" w="10748">
                  <a:moveTo>
                    <a:pt x="4072" y="550"/>
                  </a:moveTo>
                  <a:lnTo>
                    <a:pt x="4329" y="587"/>
                  </a:lnTo>
                  <a:lnTo>
                    <a:pt x="4585" y="697"/>
                  </a:lnTo>
                  <a:lnTo>
                    <a:pt x="4842" y="844"/>
                  </a:lnTo>
                  <a:lnTo>
                    <a:pt x="5025" y="1064"/>
                  </a:lnTo>
                  <a:lnTo>
                    <a:pt x="5136" y="1211"/>
                  </a:lnTo>
                  <a:lnTo>
                    <a:pt x="5209" y="1394"/>
                  </a:lnTo>
                  <a:lnTo>
                    <a:pt x="5246" y="1541"/>
                  </a:lnTo>
                  <a:lnTo>
                    <a:pt x="5282" y="1724"/>
                  </a:lnTo>
                  <a:lnTo>
                    <a:pt x="5282" y="2091"/>
                  </a:lnTo>
                  <a:lnTo>
                    <a:pt x="5246" y="2458"/>
                  </a:lnTo>
                  <a:lnTo>
                    <a:pt x="5209" y="2641"/>
                  </a:lnTo>
                  <a:lnTo>
                    <a:pt x="4695" y="1761"/>
                  </a:lnTo>
                  <a:lnTo>
                    <a:pt x="4072" y="550"/>
                  </a:lnTo>
                  <a:close/>
                  <a:moveTo>
                    <a:pt x="1357" y="3008"/>
                  </a:moveTo>
                  <a:lnTo>
                    <a:pt x="1504" y="3265"/>
                  </a:lnTo>
                  <a:lnTo>
                    <a:pt x="1614" y="3558"/>
                  </a:lnTo>
                  <a:lnTo>
                    <a:pt x="1797" y="3852"/>
                  </a:lnTo>
                  <a:lnTo>
                    <a:pt x="1467" y="3778"/>
                  </a:lnTo>
                  <a:lnTo>
                    <a:pt x="1137" y="3742"/>
                  </a:lnTo>
                  <a:lnTo>
                    <a:pt x="1321" y="3118"/>
                  </a:lnTo>
                  <a:lnTo>
                    <a:pt x="1357" y="3008"/>
                  </a:lnTo>
                  <a:close/>
                  <a:moveTo>
                    <a:pt x="3815" y="550"/>
                  </a:moveTo>
                  <a:lnTo>
                    <a:pt x="4072" y="1174"/>
                  </a:lnTo>
                  <a:lnTo>
                    <a:pt x="4329" y="1798"/>
                  </a:lnTo>
                  <a:lnTo>
                    <a:pt x="4695" y="2531"/>
                  </a:lnTo>
                  <a:lnTo>
                    <a:pt x="5099" y="3265"/>
                  </a:lnTo>
                  <a:lnTo>
                    <a:pt x="4989" y="3852"/>
                  </a:lnTo>
                  <a:lnTo>
                    <a:pt x="4732" y="3191"/>
                  </a:lnTo>
                  <a:lnTo>
                    <a:pt x="4475" y="2531"/>
                  </a:lnTo>
                  <a:lnTo>
                    <a:pt x="4255" y="1981"/>
                  </a:lnTo>
                  <a:lnTo>
                    <a:pt x="4035" y="1467"/>
                  </a:lnTo>
                  <a:lnTo>
                    <a:pt x="3742" y="880"/>
                  </a:lnTo>
                  <a:lnTo>
                    <a:pt x="3558" y="587"/>
                  </a:lnTo>
                  <a:lnTo>
                    <a:pt x="3815" y="550"/>
                  </a:lnTo>
                  <a:close/>
                  <a:moveTo>
                    <a:pt x="1761" y="1724"/>
                  </a:moveTo>
                  <a:lnTo>
                    <a:pt x="1724" y="1798"/>
                  </a:lnTo>
                  <a:lnTo>
                    <a:pt x="1761" y="1944"/>
                  </a:lnTo>
                  <a:lnTo>
                    <a:pt x="1834" y="2018"/>
                  </a:lnTo>
                  <a:lnTo>
                    <a:pt x="1944" y="2054"/>
                  </a:lnTo>
                  <a:lnTo>
                    <a:pt x="2054" y="2054"/>
                  </a:lnTo>
                  <a:lnTo>
                    <a:pt x="2274" y="2531"/>
                  </a:lnTo>
                  <a:lnTo>
                    <a:pt x="2458" y="2971"/>
                  </a:lnTo>
                  <a:lnTo>
                    <a:pt x="3008" y="4182"/>
                  </a:lnTo>
                  <a:lnTo>
                    <a:pt x="3081" y="4329"/>
                  </a:lnTo>
                  <a:lnTo>
                    <a:pt x="2825" y="4255"/>
                  </a:lnTo>
                  <a:lnTo>
                    <a:pt x="2458" y="4072"/>
                  </a:lnTo>
                  <a:lnTo>
                    <a:pt x="2164" y="3742"/>
                  </a:lnTo>
                  <a:lnTo>
                    <a:pt x="1944" y="3375"/>
                  </a:lnTo>
                  <a:lnTo>
                    <a:pt x="1724" y="2935"/>
                  </a:lnTo>
                  <a:lnTo>
                    <a:pt x="1651" y="2715"/>
                  </a:lnTo>
                  <a:lnTo>
                    <a:pt x="1504" y="2494"/>
                  </a:lnTo>
                  <a:lnTo>
                    <a:pt x="1724" y="1761"/>
                  </a:lnTo>
                  <a:lnTo>
                    <a:pt x="1761" y="1724"/>
                  </a:lnTo>
                  <a:close/>
                  <a:moveTo>
                    <a:pt x="2604" y="1174"/>
                  </a:moveTo>
                  <a:lnTo>
                    <a:pt x="2715" y="1614"/>
                  </a:lnTo>
                  <a:lnTo>
                    <a:pt x="2861" y="2054"/>
                  </a:lnTo>
                  <a:lnTo>
                    <a:pt x="3228" y="2898"/>
                  </a:lnTo>
                  <a:lnTo>
                    <a:pt x="3998" y="4695"/>
                  </a:lnTo>
                  <a:lnTo>
                    <a:pt x="3632" y="4549"/>
                  </a:lnTo>
                  <a:lnTo>
                    <a:pt x="3522" y="4365"/>
                  </a:lnTo>
                  <a:lnTo>
                    <a:pt x="3301" y="3888"/>
                  </a:lnTo>
                  <a:lnTo>
                    <a:pt x="2861" y="2935"/>
                  </a:lnTo>
                  <a:lnTo>
                    <a:pt x="2274" y="1834"/>
                  </a:lnTo>
                  <a:lnTo>
                    <a:pt x="2311" y="1651"/>
                  </a:lnTo>
                  <a:lnTo>
                    <a:pt x="2421" y="1467"/>
                  </a:lnTo>
                  <a:lnTo>
                    <a:pt x="2604" y="1174"/>
                  </a:lnTo>
                  <a:close/>
                  <a:moveTo>
                    <a:pt x="3338" y="660"/>
                  </a:moveTo>
                  <a:lnTo>
                    <a:pt x="3375" y="770"/>
                  </a:lnTo>
                  <a:lnTo>
                    <a:pt x="3668" y="1467"/>
                  </a:lnTo>
                  <a:lnTo>
                    <a:pt x="3962" y="2164"/>
                  </a:lnTo>
                  <a:lnTo>
                    <a:pt x="4182" y="2788"/>
                  </a:lnTo>
                  <a:lnTo>
                    <a:pt x="4402" y="3412"/>
                  </a:lnTo>
                  <a:lnTo>
                    <a:pt x="4769" y="4659"/>
                  </a:lnTo>
                  <a:lnTo>
                    <a:pt x="4732" y="4805"/>
                  </a:lnTo>
                  <a:lnTo>
                    <a:pt x="4659" y="4805"/>
                  </a:lnTo>
                  <a:lnTo>
                    <a:pt x="4549" y="4842"/>
                  </a:lnTo>
                  <a:lnTo>
                    <a:pt x="3668" y="2971"/>
                  </a:lnTo>
                  <a:lnTo>
                    <a:pt x="3191" y="1981"/>
                  </a:lnTo>
                  <a:lnTo>
                    <a:pt x="2971" y="1504"/>
                  </a:lnTo>
                  <a:lnTo>
                    <a:pt x="2788" y="991"/>
                  </a:lnTo>
                  <a:lnTo>
                    <a:pt x="3045" y="807"/>
                  </a:lnTo>
                  <a:lnTo>
                    <a:pt x="3338" y="660"/>
                  </a:lnTo>
                  <a:close/>
                  <a:moveTo>
                    <a:pt x="7703" y="4952"/>
                  </a:moveTo>
                  <a:lnTo>
                    <a:pt x="7960" y="5246"/>
                  </a:lnTo>
                  <a:lnTo>
                    <a:pt x="7960" y="5246"/>
                  </a:lnTo>
                  <a:lnTo>
                    <a:pt x="7887" y="5209"/>
                  </a:lnTo>
                  <a:lnTo>
                    <a:pt x="7593" y="5319"/>
                  </a:lnTo>
                  <a:lnTo>
                    <a:pt x="7300" y="5466"/>
                  </a:lnTo>
                  <a:lnTo>
                    <a:pt x="7190" y="5356"/>
                  </a:lnTo>
                  <a:lnTo>
                    <a:pt x="7080" y="5246"/>
                  </a:lnTo>
                  <a:lnTo>
                    <a:pt x="7373" y="5099"/>
                  </a:lnTo>
                  <a:lnTo>
                    <a:pt x="7703" y="4952"/>
                  </a:lnTo>
                  <a:close/>
                  <a:moveTo>
                    <a:pt x="8070" y="5356"/>
                  </a:moveTo>
                  <a:lnTo>
                    <a:pt x="8180" y="5466"/>
                  </a:lnTo>
                  <a:lnTo>
                    <a:pt x="7923" y="5576"/>
                  </a:lnTo>
                  <a:lnTo>
                    <a:pt x="7923" y="5576"/>
                  </a:lnTo>
                  <a:lnTo>
                    <a:pt x="8033" y="5429"/>
                  </a:lnTo>
                  <a:lnTo>
                    <a:pt x="8070" y="5356"/>
                  </a:lnTo>
                  <a:close/>
                  <a:moveTo>
                    <a:pt x="7556" y="5612"/>
                  </a:moveTo>
                  <a:lnTo>
                    <a:pt x="7483" y="5722"/>
                  </a:lnTo>
                  <a:lnTo>
                    <a:pt x="7483" y="5686"/>
                  </a:lnTo>
                  <a:lnTo>
                    <a:pt x="7556" y="5612"/>
                  </a:lnTo>
                  <a:close/>
                  <a:moveTo>
                    <a:pt x="8327" y="5649"/>
                  </a:moveTo>
                  <a:lnTo>
                    <a:pt x="8327" y="5686"/>
                  </a:lnTo>
                  <a:lnTo>
                    <a:pt x="7850" y="6163"/>
                  </a:lnTo>
                  <a:lnTo>
                    <a:pt x="7740" y="6016"/>
                  </a:lnTo>
                  <a:lnTo>
                    <a:pt x="7997" y="5796"/>
                  </a:lnTo>
                  <a:lnTo>
                    <a:pt x="8327" y="5649"/>
                  </a:lnTo>
                  <a:close/>
                  <a:moveTo>
                    <a:pt x="8437" y="5796"/>
                  </a:moveTo>
                  <a:lnTo>
                    <a:pt x="8584" y="6053"/>
                  </a:lnTo>
                  <a:lnTo>
                    <a:pt x="8143" y="6163"/>
                  </a:lnTo>
                  <a:lnTo>
                    <a:pt x="8437" y="5796"/>
                  </a:lnTo>
                  <a:close/>
                  <a:moveTo>
                    <a:pt x="8437" y="6346"/>
                  </a:moveTo>
                  <a:lnTo>
                    <a:pt x="8180" y="6676"/>
                  </a:lnTo>
                  <a:lnTo>
                    <a:pt x="8107" y="6493"/>
                  </a:lnTo>
                  <a:lnTo>
                    <a:pt x="8437" y="6346"/>
                  </a:lnTo>
                  <a:close/>
                  <a:moveTo>
                    <a:pt x="8767" y="6309"/>
                  </a:moveTo>
                  <a:lnTo>
                    <a:pt x="8840" y="6419"/>
                  </a:lnTo>
                  <a:lnTo>
                    <a:pt x="8547" y="6676"/>
                  </a:lnTo>
                  <a:lnTo>
                    <a:pt x="8767" y="6309"/>
                  </a:lnTo>
                  <a:close/>
                  <a:moveTo>
                    <a:pt x="9024" y="4695"/>
                  </a:moveTo>
                  <a:lnTo>
                    <a:pt x="9244" y="4732"/>
                  </a:lnTo>
                  <a:lnTo>
                    <a:pt x="9464" y="4805"/>
                  </a:lnTo>
                  <a:lnTo>
                    <a:pt x="9647" y="4915"/>
                  </a:lnTo>
                  <a:lnTo>
                    <a:pt x="9831" y="5062"/>
                  </a:lnTo>
                  <a:lnTo>
                    <a:pt x="9904" y="5099"/>
                  </a:lnTo>
                  <a:lnTo>
                    <a:pt x="9941" y="5099"/>
                  </a:lnTo>
                  <a:lnTo>
                    <a:pt x="10051" y="5209"/>
                  </a:lnTo>
                  <a:lnTo>
                    <a:pt x="10161" y="5429"/>
                  </a:lnTo>
                  <a:lnTo>
                    <a:pt x="10198" y="5649"/>
                  </a:lnTo>
                  <a:lnTo>
                    <a:pt x="10234" y="5869"/>
                  </a:lnTo>
                  <a:lnTo>
                    <a:pt x="10198" y="6089"/>
                  </a:lnTo>
                  <a:lnTo>
                    <a:pt x="10161" y="6346"/>
                  </a:lnTo>
                  <a:lnTo>
                    <a:pt x="10088" y="6566"/>
                  </a:lnTo>
                  <a:lnTo>
                    <a:pt x="9941" y="7006"/>
                  </a:lnTo>
                  <a:lnTo>
                    <a:pt x="9904" y="7080"/>
                  </a:lnTo>
                  <a:lnTo>
                    <a:pt x="9647" y="6676"/>
                  </a:lnTo>
                  <a:lnTo>
                    <a:pt x="9024" y="5832"/>
                  </a:lnTo>
                  <a:lnTo>
                    <a:pt x="8620" y="5282"/>
                  </a:lnTo>
                  <a:lnTo>
                    <a:pt x="8400" y="5025"/>
                  </a:lnTo>
                  <a:lnTo>
                    <a:pt x="8143" y="4842"/>
                  </a:lnTo>
                  <a:lnTo>
                    <a:pt x="8584" y="4732"/>
                  </a:lnTo>
                  <a:lnTo>
                    <a:pt x="8804" y="4695"/>
                  </a:lnTo>
                  <a:close/>
                  <a:moveTo>
                    <a:pt x="1064" y="3962"/>
                  </a:moveTo>
                  <a:lnTo>
                    <a:pt x="1357" y="4182"/>
                  </a:lnTo>
                  <a:lnTo>
                    <a:pt x="1651" y="4329"/>
                  </a:lnTo>
                  <a:lnTo>
                    <a:pt x="2348" y="4585"/>
                  </a:lnTo>
                  <a:lnTo>
                    <a:pt x="2458" y="4659"/>
                  </a:lnTo>
                  <a:lnTo>
                    <a:pt x="2494" y="4695"/>
                  </a:lnTo>
                  <a:lnTo>
                    <a:pt x="2568" y="4732"/>
                  </a:lnTo>
                  <a:lnTo>
                    <a:pt x="2641" y="4695"/>
                  </a:lnTo>
                  <a:lnTo>
                    <a:pt x="4329" y="5319"/>
                  </a:lnTo>
                  <a:lnTo>
                    <a:pt x="4329" y="5356"/>
                  </a:lnTo>
                  <a:lnTo>
                    <a:pt x="4292" y="5319"/>
                  </a:lnTo>
                  <a:lnTo>
                    <a:pt x="3888" y="5172"/>
                  </a:lnTo>
                  <a:lnTo>
                    <a:pt x="3705" y="5136"/>
                  </a:lnTo>
                  <a:lnTo>
                    <a:pt x="3485" y="5099"/>
                  </a:lnTo>
                  <a:lnTo>
                    <a:pt x="3448" y="5136"/>
                  </a:lnTo>
                  <a:lnTo>
                    <a:pt x="3411" y="5172"/>
                  </a:lnTo>
                  <a:lnTo>
                    <a:pt x="3448" y="5246"/>
                  </a:lnTo>
                  <a:lnTo>
                    <a:pt x="3595" y="5392"/>
                  </a:lnTo>
                  <a:lnTo>
                    <a:pt x="3852" y="5539"/>
                  </a:lnTo>
                  <a:lnTo>
                    <a:pt x="4108" y="5686"/>
                  </a:lnTo>
                  <a:lnTo>
                    <a:pt x="4402" y="5759"/>
                  </a:lnTo>
                  <a:lnTo>
                    <a:pt x="4365" y="5906"/>
                  </a:lnTo>
                  <a:lnTo>
                    <a:pt x="4035" y="5906"/>
                  </a:lnTo>
                  <a:lnTo>
                    <a:pt x="3742" y="5869"/>
                  </a:lnTo>
                  <a:lnTo>
                    <a:pt x="3411" y="5759"/>
                  </a:lnTo>
                  <a:lnTo>
                    <a:pt x="3228" y="5686"/>
                  </a:lnTo>
                  <a:lnTo>
                    <a:pt x="3191" y="5612"/>
                  </a:lnTo>
                  <a:lnTo>
                    <a:pt x="3155" y="5576"/>
                  </a:lnTo>
                  <a:lnTo>
                    <a:pt x="3118" y="5539"/>
                  </a:lnTo>
                  <a:lnTo>
                    <a:pt x="3081" y="5502"/>
                  </a:lnTo>
                  <a:lnTo>
                    <a:pt x="3045" y="5502"/>
                  </a:lnTo>
                  <a:lnTo>
                    <a:pt x="3008" y="5539"/>
                  </a:lnTo>
                  <a:lnTo>
                    <a:pt x="2971" y="5649"/>
                  </a:lnTo>
                  <a:lnTo>
                    <a:pt x="2971" y="5722"/>
                  </a:lnTo>
                  <a:lnTo>
                    <a:pt x="3008" y="5796"/>
                  </a:lnTo>
                  <a:lnTo>
                    <a:pt x="3045" y="5869"/>
                  </a:lnTo>
                  <a:lnTo>
                    <a:pt x="3191" y="6016"/>
                  </a:lnTo>
                  <a:lnTo>
                    <a:pt x="3338" y="6126"/>
                  </a:lnTo>
                  <a:lnTo>
                    <a:pt x="3522" y="6199"/>
                  </a:lnTo>
                  <a:lnTo>
                    <a:pt x="3742" y="6273"/>
                  </a:lnTo>
                  <a:lnTo>
                    <a:pt x="3962" y="6309"/>
                  </a:lnTo>
                  <a:lnTo>
                    <a:pt x="4182" y="6309"/>
                  </a:lnTo>
                  <a:lnTo>
                    <a:pt x="3962" y="6676"/>
                  </a:lnTo>
                  <a:lnTo>
                    <a:pt x="3742" y="6603"/>
                  </a:lnTo>
                  <a:lnTo>
                    <a:pt x="3228" y="6456"/>
                  </a:lnTo>
                  <a:lnTo>
                    <a:pt x="2971" y="6419"/>
                  </a:lnTo>
                  <a:lnTo>
                    <a:pt x="2715" y="6383"/>
                  </a:lnTo>
                  <a:lnTo>
                    <a:pt x="2641" y="6383"/>
                  </a:lnTo>
                  <a:lnTo>
                    <a:pt x="2641" y="6456"/>
                  </a:lnTo>
                  <a:lnTo>
                    <a:pt x="2641" y="6493"/>
                  </a:lnTo>
                  <a:lnTo>
                    <a:pt x="2678" y="6529"/>
                  </a:lnTo>
                  <a:lnTo>
                    <a:pt x="2861" y="6676"/>
                  </a:lnTo>
                  <a:lnTo>
                    <a:pt x="3081" y="6786"/>
                  </a:lnTo>
                  <a:lnTo>
                    <a:pt x="3522" y="6970"/>
                  </a:lnTo>
                  <a:lnTo>
                    <a:pt x="3742" y="7080"/>
                  </a:lnTo>
                  <a:lnTo>
                    <a:pt x="3632" y="7226"/>
                  </a:lnTo>
                  <a:lnTo>
                    <a:pt x="3522" y="7336"/>
                  </a:lnTo>
                  <a:lnTo>
                    <a:pt x="2935" y="7080"/>
                  </a:lnTo>
                  <a:lnTo>
                    <a:pt x="2311" y="6823"/>
                  </a:lnTo>
                  <a:lnTo>
                    <a:pt x="2238" y="6823"/>
                  </a:lnTo>
                  <a:lnTo>
                    <a:pt x="2201" y="6860"/>
                  </a:lnTo>
                  <a:lnTo>
                    <a:pt x="2201" y="6896"/>
                  </a:lnTo>
                  <a:lnTo>
                    <a:pt x="2201" y="6970"/>
                  </a:lnTo>
                  <a:lnTo>
                    <a:pt x="2458" y="7190"/>
                  </a:lnTo>
                  <a:lnTo>
                    <a:pt x="2678" y="7410"/>
                  </a:lnTo>
                  <a:lnTo>
                    <a:pt x="2971" y="7557"/>
                  </a:lnTo>
                  <a:lnTo>
                    <a:pt x="3265" y="7703"/>
                  </a:lnTo>
                  <a:lnTo>
                    <a:pt x="2971" y="7960"/>
                  </a:lnTo>
                  <a:lnTo>
                    <a:pt x="2641" y="7960"/>
                  </a:lnTo>
                  <a:lnTo>
                    <a:pt x="2311" y="7887"/>
                  </a:lnTo>
                  <a:lnTo>
                    <a:pt x="1981" y="7777"/>
                  </a:lnTo>
                  <a:lnTo>
                    <a:pt x="1871" y="7777"/>
                  </a:lnTo>
                  <a:lnTo>
                    <a:pt x="1834" y="7813"/>
                  </a:lnTo>
                  <a:lnTo>
                    <a:pt x="1797" y="7850"/>
                  </a:lnTo>
                  <a:lnTo>
                    <a:pt x="1797" y="7923"/>
                  </a:lnTo>
                  <a:lnTo>
                    <a:pt x="1834" y="8070"/>
                  </a:lnTo>
                  <a:lnTo>
                    <a:pt x="1944" y="8143"/>
                  </a:lnTo>
                  <a:lnTo>
                    <a:pt x="2091" y="8217"/>
                  </a:lnTo>
                  <a:lnTo>
                    <a:pt x="2238" y="8290"/>
                  </a:lnTo>
                  <a:lnTo>
                    <a:pt x="2348" y="8327"/>
                  </a:lnTo>
                  <a:lnTo>
                    <a:pt x="2164" y="8364"/>
                  </a:lnTo>
                  <a:lnTo>
                    <a:pt x="1944" y="8364"/>
                  </a:lnTo>
                  <a:lnTo>
                    <a:pt x="1761" y="8327"/>
                  </a:lnTo>
                  <a:lnTo>
                    <a:pt x="1541" y="8253"/>
                  </a:lnTo>
                  <a:lnTo>
                    <a:pt x="1247" y="8070"/>
                  </a:lnTo>
                  <a:lnTo>
                    <a:pt x="1027" y="7850"/>
                  </a:lnTo>
                  <a:lnTo>
                    <a:pt x="844" y="7593"/>
                  </a:lnTo>
                  <a:lnTo>
                    <a:pt x="697" y="7300"/>
                  </a:lnTo>
                  <a:lnTo>
                    <a:pt x="624" y="6970"/>
                  </a:lnTo>
                  <a:lnTo>
                    <a:pt x="550" y="6676"/>
                  </a:lnTo>
                  <a:lnTo>
                    <a:pt x="550" y="6346"/>
                  </a:lnTo>
                  <a:lnTo>
                    <a:pt x="550" y="6016"/>
                  </a:lnTo>
                  <a:lnTo>
                    <a:pt x="624" y="5502"/>
                  </a:lnTo>
                  <a:lnTo>
                    <a:pt x="734" y="4989"/>
                  </a:lnTo>
                  <a:lnTo>
                    <a:pt x="1064" y="3962"/>
                  </a:lnTo>
                  <a:close/>
                  <a:moveTo>
                    <a:pt x="6786" y="5429"/>
                  </a:moveTo>
                  <a:lnTo>
                    <a:pt x="6860" y="5649"/>
                  </a:lnTo>
                  <a:lnTo>
                    <a:pt x="6970" y="5832"/>
                  </a:lnTo>
                  <a:lnTo>
                    <a:pt x="7006" y="5906"/>
                  </a:lnTo>
                  <a:lnTo>
                    <a:pt x="7043" y="5979"/>
                  </a:lnTo>
                  <a:lnTo>
                    <a:pt x="7116" y="6016"/>
                  </a:lnTo>
                  <a:lnTo>
                    <a:pt x="7813" y="7006"/>
                  </a:lnTo>
                  <a:lnTo>
                    <a:pt x="8143" y="7520"/>
                  </a:lnTo>
                  <a:lnTo>
                    <a:pt x="8143" y="7667"/>
                  </a:lnTo>
                  <a:lnTo>
                    <a:pt x="8143" y="7740"/>
                  </a:lnTo>
                  <a:lnTo>
                    <a:pt x="8217" y="7813"/>
                  </a:lnTo>
                  <a:lnTo>
                    <a:pt x="8290" y="7850"/>
                  </a:lnTo>
                  <a:lnTo>
                    <a:pt x="8363" y="7850"/>
                  </a:lnTo>
                  <a:lnTo>
                    <a:pt x="8400" y="7813"/>
                  </a:lnTo>
                  <a:lnTo>
                    <a:pt x="8510" y="7887"/>
                  </a:lnTo>
                  <a:lnTo>
                    <a:pt x="8584" y="7923"/>
                  </a:lnTo>
                  <a:lnTo>
                    <a:pt x="8694" y="7960"/>
                  </a:lnTo>
                  <a:lnTo>
                    <a:pt x="8767" y="7923"/>
                  </a:lnTo>
                  <a:lnTo>
                    <a:pt x="8877" y="7997"/>
                  </a:lnTo>
                  <a:lnTo>
                    <a:pt x="8987" y="7997"/>
                  </a:lnTo>
                  <a:lnTo>
                    <a:pt x="9060" y="8033"/>
                  </a:lnTo>
                  <a:lnTo>
                    <a:pt x="9134" y="7997"/>
                  </a:lnTo>
                  <a:lnTo>
                    <a:pt x="9207" y="7923"/>
                  </a:lnTo>
                  <a:lnTo>
                    <a:pt x="9207" y="7813"/>
                  </a:lnTo>
                  <a:lnTo>
                    <a:pt x="9207" y="7740"/>
                  </a:lnTo>
                  <a:lnTo>
                    <a:pt x="9134" y="7667"/>
                  </a:lnTo>
                  <a:lnTo>
                    <a:pt x="9170" y="7557"/>
                  </a:lnTo>
                  <a:lnTo>
                    <a:pt x="9207" y="7483"/>
                  </a:lnTo>
                  <a:lnTo>
                    <a:pt x="9244" y="7410"/>
                  </a:lnTo>
                  <a:lnTo>
                    <a:pt x="9244" y="7373"/>
                  </a:lnTo>
                  <a:lnTo>
                    <a:pt x="9207" y="7300"/>
                  </a:lnTo>
                  <a:lnTo>
                    <a:pt x="9170" y="7263"/>
                  </a:lnTo>
                  <a:lnTo>
                    <a:pt x="9134" y="7226"/>
                  </a:lnTo>
                  <a:lnTo>
                    <a:pt x="8987" y="7226"/>
                  </a:lnTo>
                  <a:lnTo>
                    <a:pt x="8694" y="7336"/>
                  </a:lnTo>
                  <a:lnTo>
                    <a:pt x="8694" y="7300"/>
                  </a:lnTo>
                  <a:lnTo>
                    <a:pt x="8877" y="7153"/>
                  </a:lnTo>
                  <a:lnTo>
                    <a:pt x="9060" y="6970"/>
                  </a:lnTo>
                  <a:lnTo>
                    <a:pt x="9134" y="6860"/>
                  </a:lnTo>
                  <a:lnTo>
                    <a:pt x="9244" y="7043"/>
                  </a:lnTo>
                  <a:lnTo>
                    <a:pt x="9501" y="7446"/>
                  </a:lnTo>
                  <a:lnTo>
                    <a:pt x="9537" y="7593"/>
                  </a:lnTo>
                  <a:lnTo>
                    <a:pt x="9317" y="7887"/>
                  </a:lnTo>
                  <a:lnTo>
                    <a:pt x="9024" y="8143"/>
                  </a:lnTo>
                  <a:lnTo>
                    <a:pt x="8730" y="8364"/>
                  </a:lnTo>
                  <a:lnTo>
                    <a:pt x="8400" y="8547"/>
                  </a:lnTo>
                  <a:lnTo>
                    <a:pt x="8070" y="8657"/>
                  </a:lnTo>
                  <a:lnTo>
                    <a:pt x="7703" y="8694"/>
                  </a:lnTo>
                  <a:lnTo>
                    <a:pt x="7520" y="8694"/>
                  </a:lnTo>
                  <a:lnTo>
                    <a:pt x="7373" y="8657"/>
                  </a:lnTo>
                  <a:lnTo>
                    <a:pt x="7190" y="8620"/>
                  </a:lnTo>
                  <a:lnTo>
                    <a:pt x="7006" y="8547"/>
                  </a:lnTo>
                  <a:lnTo>
                    <a:pt x="6823" y="8437"/>
                  </a:lnTo>
                  <a:lnTo>
                    <a:pt x="6676" y="8290"/>
                  </a:lnTo>
                  <a:lnTo>
                    <a:pt x="6419" y="7997"/>
                  </a:lnTo>
                  <a:lnTo>
                    <a:pt x="6199" y="7667"/>
                  </a:lnTo>
                  <a:lnTo>
                    <a:pt x="6053" y="7300"/>
                  </a:lnTo>
                  <a:lnTo>
                    <a:pt x="6016" y="6896"/>
                  </a:lnTo>
                  <a:lnTo>
                    <a:pt x="6016" y="6676"/>
                  </a:lnTo>
                  <a:lnTo>
                    <a:pt x="6053" y="6493"/>
                  </a:lnTo>
                  <a:lnTo>
                    <a:pt x="6089" y="6309"/>
                  </a:lnTo>
                  <a:lnTo>
                    <a:pt x="6163" y="6126"/>
                  </a:lnTo>
                  <a:lnTo>
                    <a:pt x="6273" y="5943"/>
                  </a:lnTo>
                  <a:lnTo>
                    <a:pt x="6383" y="5759"/>
                  </a:lnTo>
                  <a:lnTo>
                    <a:pt x="6566" y="5576"/>
                  </a:lnTo>
                  <a:lnTo>
                    <a:pt x="6786" y="5429"/>
                  </a:lnTo>
                  <a:close/>
                  <a:moveTo>
                    <a:pt x="3852" y="0"/>
                  </a:moveTo>
                  <a:lnTo>
                    <a:pt x="3522" y="37"/>
                  </a:lnTo>
                  <a:lnTo>
                    <a:pt x="3191" y="110"/>
                  </a:lnTo>
                  <a:lnTo>
                    <a:pt x="2898" y="257"/>
                  </a:lnTo>
                  <a:lnTo>
                    <a:pt x="2604" y="440"/>
                  </a:lnTo>
                  <a:lnTo>
                    <a:pt x="2348" y="660"/>
                  </a:lnTo>
                  <a:lnTo>
                    <a:pt x="2091" y="660"/>
                  </a:lnTo>
                  <a:lnTo>
                    <a:pt x="1871" y="734"/>
                  </a:lnTo>
                  <a:lnTo>
                    <a:pt x="1687" y="880"/>
                  </a:lnTo>
                  <a:lnTo>
                    <a:pt x="1541" y="1064"/>
                  </a:lnTo>
                  <a:lnTo>
                    <a:pt x="1394" y="1284"/>
                  </a:lnTo>
                  <a:lnTo>
                    <a:pt x="1321" y="1504"/>
                  </a:lnTo>
                  <a:lnTo>
                    <a:pt x="1137" y="1944"/>
                  </a:lnTo>
                  <a:lnTo>
                    <a:pt x="660" y="3522"/>
                  </a:lnTo>
                  <a:lnTo>
                    <a:pt x="404" y="4292"/>
                  </a:lnTo>
                  <a:lnTo>
                    <a:pt x="183" y="5062"/>
                  </a:lnTo>
                  <a:lnTo>
                    <a:pt x="37" y="5759"/>
                  </a:lnTo>
                  <a:lnTo>
                    <a:pt x="0" y="6126"/>
                  </a:lnTo>
                  <a:lnTo>
                    <a:pt x="0" y="6456"/>
                  </a:lnTo>
                  <a:lnTo>
                    <a:pt x="0" y="6786"/>
                  </a:lnTo>
                  <a:lnTo>
                    <a:pt x="73" y="7153"/>
                  </a:lnTo>
                  <a:lnTo>
                    <a:pt x="183" y="7483"/>
                  </a:lnTo>
                  <a:lnTo>
                    <a:pt x="330" y="7813"/>
                  </a:lnTo>
                  <a:lnTo>
                    <a:pt x="477" y="8033"/>
                  </a:lnTo>
                  <a:lnTo>
                    <a:pt x="660" y="8253"/>
                  </a:lnTo>
                  <a:lnTo>
                    <a:pt x="880" y="8474"/>
                  </a:lnTo>
                  <a:lnTo>
                    <a:pt x="1101" y="8657"/>
                  </a:lnTo>
                  <a:lnTo>
                    <a:pt x="1357" y="8767"/>
                  </a:lnTo>
                  <a:lnTo>
                    <a:pt x="1651" y="8877"/>
                  </a:lnTo>
                  <a:lnTo>
                    <a:pt x="1908" y="8914"/>
                  </a:lnTo>
                  <a:lnTo>
                    <a:pt x="2201" y="8950"/>
                  </a:lnTo>
                  <a:lnTo>
                    <a:pt x="2458" y="8914"/>
                  </a:lnTo>
                  <a:lnTo>
                    <a:pt x="2678" y="8840"/>
                  </a:lnTo>
                  <a:lnTo>
                    <a:pt x="2898" y="8730"/>
                  </a:lnTo>
                  <a:lnTo>
                    <a:pt x="3081" y="8620"/>
                  </a:lnTo>
                  <a:lnTo>
                    <a:pt x="3448" y="8290"/>
                  </a:lnTo>
                  <a:lnTo>
                    <a:pt x="3778" y="7923"/>
                  </a:lnTo>
                  <a:lnTo>
                    <a:pt x="3815" y="7960"/>
                  </a:lnTo>
                  <a:lnTo>
                    <a:pt x="3925" y="7960"/>
                  </a:lnTo>
                  <a:lnTo>
                    <a:pt x="4035" y="7887"/>
                  </a:lnTo>
                  <a:lnTo>
                    <a:pt x="4108" y="7813"/>
                  </a:lnTo>
                  <a:lnTo>
                    <a:pt x="4108" y="7740"/>
                  </a:lnTo>
                  <a:lnTo>
                    <a:pt x="4072" y="7593"/>
                  </a:lnTo>
                  <a:lnTo>
                    <a:pt x="4182" y="7446"/>
                  </a:lnTo>
                  <a:lnTo>
                    <a:pt x="4512" y="6896"/>
                  </a:lnTo>
                  <a:lnTo>
                    <a:pt x="4769" y="6309"/>
                  </a:lnTo>
                  <a:lnTo>
                    <a:pt x="5025" y="5722"/>
                  </a:lnTo>
                  <a:lnTo>
                    <a:pt x="5209" y="5099"/>
                  </a:lnTo>
                  <a:lnTo>
                    <a:pt x="5246" y="5062"/>
                  </a:lnTo>
                  <a:lnTo>
                    <a:pt x="5282" y="4989"/>
                  </a:lnTo>
                  <a:lnTo>
                    <a:pt x="5282" y="4915"/>
                  </a:lnTo>
                  <a:lnTo>
                    <a:pt x="5466" y="4292"/>
                  </a:lnTo>
                  <a:lnTo>
                    <a:pt x="5612" y="3632"/>
                  </a:lnTo>
                  <a:lnTo>
                    <a:pt x="5722" y="2971"/>
                  </a:lnTo>
                  <a:lnTo>
                    <a:pt x="5796" y="2311"/>
                  </a:lnTo>
                  <a:lnTo>
                    <a:pt x="5832" y="1981"/>
                  </a:lnTo>
                  <a:lnTo>
                    <a:pt x="5796" y="1651"/>
                  </a:lnTo>
                  <a:lnTo>
                    <a:pt x="5759" y="1357"/>
                  </a:lnTo>
                  <a:lnTo>
                    <a:pt x="5649" y="1064"/>
                  </a:lnTo>
                  <a:lnTo>
                    <a:pt x="5539" y="807"/>
                  </a:lnTo>
                  <a:lnTo>
                    <a:pt x="5356" y="587"/>
                  </a:lnTo>
                  <a:lnTo>
                    <a:pt x="5099" y="367"/>
                  </a:lnTo>
                  <a:lnTo>
                    <a:pt x="4842" y="184"/>
                  </a:lnTo>
                  <a:lnTo>
                    <a:pt x="4512" y="73"/>
                  </a:lnTo>
                  <a:lnTo>
                    <a:pt x="4182" y="0"/>
                  </a:lnTo>
                  <a:close/>
                  <a:moveTo>
                    <a:pt x="8730" y="3962"/>
                  </a:moveTo>
                  <a:lnTo>
                    <a:pt x="8584" y="4072"/>
                  </a:lnTo>
                  <a:lnTo>
                    <a:pt x="8437" y="4182"/>
                  </a:lnTo>
                  <a:lnTo>
                    <a:pt x="8327" y="4329"/>
                  </a:lnTo>
                  <a:lnTo>
                    <a:pt x="7887" y="4439"/>
                  </a:lnTo>
                  <a:lnTo>
                    <a:pt x="7336" y="4585"/>
                  </a:lnTo>
                  <a:lnTo>
                    <a:pt x="6786" y="4842"/>
                  </a:lnTo>
                  <a:lnTo>
                    <a:pt x="6566" y="4989"/>
                  </a:lnTo>
                  <a:lnTo>
                    <a:pt x="6309" y="5172"/>
                  </a:lnTo>
                  <a:lnTo>
                    <a:pt x="6089" y="5356"/>
                  </a:lnTo>
                  <a:lnTo>
                    <a:pt x="5906" y="5576"/>
                  </a:lnTo>
                  <a:lnTo>
                    <a:pt x="5759" y="5796"/>
                  </a:lnTo>
                  <a:lnTo>
                    <a:pt x="5612" y="6053"/>
                  </a:lnTo>
                  <a:lnTo>
                    <a:pt x="5539" y="6309"/>
                  </a:lnTo>
                  <a:lnTo>
                    <a:pt x="5502" y="6603"/>
                  </a:lnTo>
                  <a:lnTo>
                    <a:pt x="5466" y="6860"/>
                  </a:lnTo>
                  <a:lnTo>
                    <a:pt x="5502" y="7116"/>
                  </a:lnTo>
                  <a:lnTo>
                    <a:pt x="5539" y="7373"/>
                  </a:lnTo>
                  <a:lnTo>
                    <a:pt x="5612" y="7630"/>
                  </a:lnTo>
                  <a:lnTo>
                    <a:pt x="5722" y="7887"/>
                  </a:lnTo>
                  <a:lnTo>
                    <a:pt x="5869" y="8107"/>
                  </a:lnTo>
                  <a:lnTo>
                    <a:pt x="6016" y="8327"/>
                  </a:lnTo>
                  <a:lnTo>
                    <a:pt x="6199" y="8547"/>
                  </a:lnTo>
                  <a:lnTo>
                    <a:pt x="6419" y="8730"/>
                  </a:lnTo>
                  <a:lnTo>
                    <a:pt x="6639" y="8914"/>
                  </a:lnTo>
                  <a:lnTo>
                    <a:pt x="6860" y="9060"/>
                  </a:lnTo>
                  <a:lnTo>
                    <a:pt x="7116" y="9170"/>
                  </a:lnTo>
                  <a:lnTo>
                    <a:pt x="7410" y="9244"/>
                  </a:lnTo>
                  <a:lnTo>
                    <a:pt x="7703" y="9281"/>
                  </a:lnTo>
                  <a:lnTo>
                    <a:pt x="8033" y="9244"/>
                  </a:lnTo>
                  <a:lnTo>
                    <a:pt x="8327" y="9170"/>
                  </a:lnTo>
                  <a:lnTo>
                    <a:pt x="8620" y="9024"/>
                  </a:lnTo>
                  <a:lnTo>
                    <a:pt x="8877" y="8877"/>
                  </a:lnTo>
                  <a:lnTo>
                    <a:pt x="9391" y="8547"/>
                  </a:lnTo>
                  <a:lnTo>
                    <a:pt x="9611" y="8364"/>
                  </a:lnTo>
                  <a:lnTo>
                    <a:pt x="9794" y="8143"/>
                  </a:lnTo>
                  <a:lnTo>
                    <a:pt x="9977" y="7923"/>
                  </a:lnTo>
                  <a:lnTo>
                    <a:pt x="10161" y="7703"/>
                  </a:lnTo>
                  <a:lnTo>
                    <a:pt x="10418" y="7190"/>
                  </a:lnTo>
                  <a:lnTo>
                    <a:pt x="10638" y="6676"/>
                  </a:lnTo>
                  <a:lnTo>
                    <a:pt x="10711" y="6346"/>
                  </a:lnTo>
                  <a:lnTo>
                    <a:pt x="10748" y="6053"/>
                  </a:lnTo>
                  <a:lnTo>
                    <a:pt x="10748" y="5722"/>
                  </a:lnTo>
                  <a:lnTo>
                    <a:pt x="10711" y="5466"/>
                  </a:lnTo>
                  <a:lnTo>
                    <a:pt x="10601" y="5172"/>
                  </a:lnTo>
                  <a:lnTo>
                    <a:pt x="10454" y="4915"/>
                  </a:lnTo>
                  <a:lnTo>
                    <a:pt x="10271" y="4659"/>
                  </a:lnTo>
                  <a:lnTo>
                    <a:pt x="10051" y="4439"/>
                  </a:lnTo>
                  <a:lnTo>
                    <a:pt x="9794" y="4255"/>
                  </a:lnTo>
                  <a:lnTo>
                    <a:pt x="9537" y="4108"/>
                  </a:lnTo>
                  <a:lnTo>
                    <a:pt x="9244" y="3998"/>
                  </a:lnTo>
                  <a:lnTo>
                    <a:pt x="8950" y="3962"/>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58" name="Google Shape;358;p6"/>
            <p:cNvSpPr/>
            <p:nvPr/>
          </p:nvSpPr>
          <p:spPr>
            <a:xfrm>
              <a:off x="6385050" y="4208725"/>
              <a:ext cx="422775" cy="298975"/>
            </a:xfrm>
            <a:custGeom>
              <a:rect b="b" l="l" r="r" t="t"/>
              <a:pathLst>
                <a:path extrusionOk="0" h="11959" w="16911">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59" name="Google Shape;359;p6"/>
            <p:cNvSpPr/>
            <p:nvPr/>
          </p:nvSpPr>
          <p:spPr>
            <a:xfrm>
              <a:off x="7121425" y="2437925"/>
              <a:ext cx="246700" cy="315500"/>
            </a:xfrm>
            <a:custGeom>
              <a:rect b="b" l="l" r="r" t="t"/>
              <a:pathLst>
                <a:path extrusionOk="0" h="12620" w="9868">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60" name="Google Shape;360;p6"/>
            <p:cNvSpPr/>
            <p:nvPr/>
          </p:nvSpPr>
          <p:spPr>
            <a:xfrm>
              <a:off x="6062250" y="3853825"/>
              <a:ext cx="332900" cy="376025"/>
            </a:xfrm>
            <a:custGeom>
              <a:rect b="b" l="l" r="r" t="t"/>
              <a:pathLst>
                <a:path extrusionOk="0" h="15041" w="13316">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61" name="Google Shape;361;p6"/>
            <p:cNvSpPr/>
            <p:nvPr/>
          </p:nvSpPr>
          <p:spPr>
            <a:xfrm>
              <a:off x="6023725" y="3167900"/>
              <a:ext cx="340250" cy="227450"/>
            </a:xfrm>
            <a:custGeom>
              <a:rect b="b" l="l" r="r" t="t"/>
              <a:pathLst>
                <a:path extrusionOk="0" h="9098" w="1361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62" name="Google Shape;362;p6"/>
            <p:cNvSpPr/>
            <p:nvPr/>
          </p:nvSpPr>
          <p:spPr>
            <a:xfrm>
              <a:off x="7109500" y="3449425"/>
              <a:ext cx="154100" cy="165100"/>
            </a:xfrm>
            <a:custGeom>
              <a:rect b="b" l="l" r="r" t="t"/>
              <a:pathLst>
                <a:path extrusionOk="0" h="6604" w="6164">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cxnSp>
        <p:nvCxnSpPr>
          <p:cNvPr id="363" name="Google Shape;363;p6"/>
          <p:cNvCxnSpPr/>
          <p:nvPr/>
        </p:nvCxnSpPr>
        <p:spPr>
          <a:xfrm>
            <a:off x="1133967" y="1375233"/>
            <a:ext cx="8050500" cy="0"/>
          </a:xfrm>
          <a:prstGeom prst="straightConnector1">
            <a:avLst/>
          </a:prstGeom>
          <a:noFill/>
          <a:ln cap="rnd" cmpd="sng" w="19050">
            <a:solidFill>
              <a:srgbClr val="A4C2F4"/>
            </a:solidFill>
            <a:prstDash val="dash"/>
            <a:round/>
            <a:headEnd len="med" w="med" type="none"/>
            <a:tailEnd len="med" w="med" type="none"/>
          </a:ln>
        </p:spPr>
      </p:cxnSp>
      <p:sp>
        <p:nvSpPr>
          <p:cNvPr id="364" name="Google Shape;364;p6"/>
          <p:cNvSpPr txBox="1"/>
          <p:nvPr>
            <p:ph idx="12" type="sldNum"/>
          </p:nvPr>
        </p:nvSpPr>
        <p:spPr>
          <a:xfrm>
            <a:off x="120825" y="6296983"/>
            <a:ext cx="731700" cy="524700"/>
          </a:xfrm>
          <a:prstGeom prst="rect">
            <a:avLst/>
          </a:prstGeom>
        </p:spPr>
        <p:txBody>
          <a:bodyPr anchorCtr="0" anchor="t" bIns="121900" lIns="121900" spcFirstLastPara="1" rIns="121900" wrap="square" tIns="1219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3 columns">
  <p:cSld name="TITLE_AND_TWO_COLUMNS_1">
    <p:spTree>
      <p:nvGrpSpPr>
        <p:cNvPr id="365" name="Shape 365"/>
        <p:cNvGrpSpPr/>
        <p:nvPr/>
      </p:nvGrpSpPr>
      <p:grpSpPr>
        <a:xfrm>
          <a:off x="0" y="0"/>
          <a:ext cx="0" cy="0"/>
          <a:chOff x="0" y="0"/>
          <a:chExt cx="0" cy="0"/>
        </a:xfrm>
      </p:grpSpPr>
      <p:sp>
        <p:nvSpPr>
          <p:cNvPr id="366" name="Google Shape;366;p7"/>
          <p:cNvSpPr txBox="1"/>
          <p:nvPr>
            <p:ph type="title"/>
          </p:nvPr>
        </p:nvSpPr>
        <p:spPr>
          <a:xfrm>
            <a:off x="997233" y="300033"/>
            <a:ext cx="8187300" cy="1143300"/>
          </a:xfrm>
          <a:prstGeom prst="rect">
            <a:avLst/>
          </a:prstGeom>
        </p:spPr>
        <p:txBody>
          <a:bodyPr anchorCtr="0" anchor="b" bIns="121900" lIns="121900" spcFirstLastPara="1" rIns="121900" wrap="square" tIns="121900">
            <a:noAutofit/>
          </a:bodyPr>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p:txBody>
      </p:sp>
      <p:sp>
        <p:nvSpPr>
          <p:cNvPr id="367" name="Google Shape;367;p7"/>
          <p:cNvSpPr txBox="1"/>
          <p:nvPr>
            <p:ph idx="1" type="body"/>
          </p:nvPr>
        </p:nvSpPr>
        <p:spPr>
          <a:xfrm>
            <a:off x="997233" y="1745167"/>
            <a:ext cx="2797200" cy="4822800"/>
          </a:xfrm>
          <a:prstGeom prst="rect">
            <a:avLst/>
          </a:prstGeom>
        </p:spPr>
        <p:txBody>
          <a:bodyPr anchorCtr="0" anchor="t" bIns="121900" lIns="121900" spcFirstLastPara="1" rIns="121900" wrap="square" tIns="121900">
            <a:noAutofit/>
          </a:bodyPr>
          <a:lstStyle>
            <a:lvl1pPr indent="-381000" lvl="0" marL="457200" rtl="0">
              <a:spcBef>
                <a:spcPts val="800"/>
              </a:spcBef>
              <a:spcAft>
                <a:spcPts val="0"/>
              </a:spcAft>
              <a:buSzPts val="2400"/>
              <a:buChar char="✘"/>
              <a:defRPr sz="2400"/>
            </a:lvl1pPr>
            <a:lvl2pPr indent="-381000" lvl="1" marL="914400" rtl="0">
              <a:spcBef>
                <a:spcPts val="0"/>
              </a:spcBef>
              <a:spcAft>
                <a:spcPts val="0"/>
              </a:spcAft>
              <a:buSzPts val="2400"/>
              <a:buChar char="✗"/>
              <a:defRPr sz="2400"/>
            </a:lvl2pPr>
            <a:lvl3pPr indent="-381000" lvl="2" marL="1371600" rtl="0">
              <a:spcBef>
                <a:spcPts val="0"/>
              </a:spcBef>
              <a:spcAft>
                <a:spcPts val="0"/>
              </a:spcAft>
              <a:buSzPts val="2400"/>
              <a:buChar char="■"/>
              <a:defRPr sz="2400"/>
            </a:lvl3pPr>
            <a:lvl4pPr indent="-381000" lvl="3" marL="1828800" rtl="0">
              <a:spcBef>
                <a:spcPts val="0"/>
              </a:spcBef>
              <a:spcAft>
                <a:spcPts val="0"/>
              </a:spcAft>
              <a:buSzPts val="2400"/>
              <a:buChar char="●"/>
              <a:defRPr/>
            </a:lvl4pPr>
            <a:lvl5pPr indent="-381000" lvl="4" marL="2286000" rtl="0">
              <a:spcBef>
                <a:spcPts val="0"/>
              </a:spcBef>
              <a:spcAft>
                <a:spcPts val="0"/>
              </a:spcAft>
              <a:buSzPts val="2400"/>
              <a:buChar char="○"/>
              <a:defRPr/>
            </a:lvl5pPr>
            <a:lvl6pPr indent="-381000" lvl="5" marL="2743200" rtl="0">
              <a:spcBef>
                <a:spcPts val="0"/>
              </a:spcBef>
              <a:spcAft>
                <a:spcPts val="0"/>
              </a:spcAft>
              <a:buSzPts val="2400"/>
              <a:buChar char="■"/>
              <a:defRPr/>
            </a:lvl6pPr>
            <a:lvl7pPr indent="-381000" lvl="6" marL="3200400" rtl="0">
              <a:spcBef>
                <a:spcPts val="0"/>
              </a:spcBef>
              <a:spcAft>
                <a:spcPts val="0"/>
              </a:spcAft>
              <a:buSzPts val="2400"/>
              <a:buChar char="●"/>
              <a:defRPr/>
            </a:lvl7pPr>
            <a:lvl8pPr indent="-381000" lvl="7" marL="3657600" rtl="0">
              <a:spcBef>
                <a:spcPts val="0"/>
              </a:spcBef>
              <a:spcAft>
                <a:spcPts val="0"/>
              </a:spcAft>
              <a:buSzPts val="2400"/>
              <a:buChar char="○"/>
              <a:defRPr/>
            </a:lvl8pPr>
            <a:lvl9pPr indent="-381000" lvl="8" marL="4114800" rtl="0">
              <a:spcBef>
                <a:spcPts val="0"/>
              </a:spcBef>
              <a:spcAft>
                <a:spcPts val="0"/>
              </a:spcAft>
              <a:buSzPts val="2400"/>
              <a:buChar char="■"/>
              <a:defRPr/>
            </a:lvl9pPr>
          </a:lstStyle>
          <a:p/>
        </p:txBody>
      </p:sp>
      <p:sp>
        <p:nvSpPr>
          <p:cNvPr id="368" name="Google Shape;368;p7"/>
          <p:cNvSpPr txBox="1"/>
          <p:nvPr>
            <p:ph idx="2" type="body"/>
          </p:nvPr>
        </p:nvSpPr>
        <p:spPr>
          <a:xfrm>
            <a:off x="3937449" y="1745167"/>
            <a:ext cx="2797200" cy="4822800"/>
          </a:xfrm>
          <a:prstGeom prst="rect">
            <a:avLst/>
          </a:prstGeom>
        </p:spPr>
        <p:txBody>
          <a:bodyPr anchorCtr="0" anchor="t" bIns="121900" lIns="121900" spcFirstLastPara="1" rIns="121900" wrap="square" tIns="121900">
            <a:noAutofit/>
          </a:bodyPr>
          <a:lstStyle>
            <a:lvl1pPr indent="-381000" lvl="0" marL="457200" rtl="0">
              <a:spcBef>
                <a:spcPts val="800"/>
              </a:spcBef>
              <a:spcAft>
                <a:spcPts val="0"/>
              </a:spcAft>
              <a:buSzPts val="2400"/>
              <a:buChar char="✘"/>
              <a:defRPr sz="2400"/>
            </a:lvl1pPr>
            <a:lvl2pPr indent="-381000" lvl="1" marL="914400" rtl="0">
              <a:spcBef>
                <a:spcPts val="0"/>
              </a:spcBef>
              <a:spcAft>
                <a:spcPts val="0"/>
              </a:spcAft>
              <a:buSzPts val="2400"/>
              <a:buChar char="✗"/>
              <a:defRPr sz="2400"/>
            </a:lvl2pPr>
            <a:lvl3pPr indent="-381000" lvl="2" marL="1371600" rtl="0">
              <a:spcBef>
                <a:spcPts val="0"/>
              </a:spcBef>
              <a:spcAft>
                <a:spcPts val="0"/>
              </a:spcAft>
              <a:buSzPts val="2400"/>
              <a:buChar char="■"/>
              <a:defRPr sz="2400"/>
            </a:lvl3pPr>
            <a:lvl4pPr indent="-381000" lvl="3" marL="1828800" rtl="0">
              <a:spcBef>
                <a:spcPts val="0"/>
              </a:spcBef>
              <a:spcAft>
                <a:spcPts val="0"/>
              </a:spcAft>
              <a:buSzPts val="2400"/>
              <a:buChar char="●"/>
              <a:defRPr/>
            </a:lvl4pPr>
            <a:lvl5pPr indent="-381000" lvl="4" marL="2286000" rtl="0">
              <a:spcBef>
                <a:spcPts val="0"/>
              </a:spcBef>
              <a:spcAft>
                <a:spcPts val="0"/>
              </a:spcAft>
              <a:buSzPts val="2400"/>
              <a:buChar char="○"/>
              <a:defRPr/>
            </a:lvl5pPr>
            <a:lvl6pPr indent="-381000" lvl="5" marL="2743200" rtl="0">
              <a:spcBef>
                <a:spcPts val="0"/>
              </a:spcBef>
              <a:spcAft>
                <a:spcPts val="0"/>
              </a:spcAft>
              <a:buSzPts val="2400"/>
              <a:buChar char="■"/>
              <a:defRPr/>
            </a:lvl6pPr>
            <a:lvl7pPr indent="-381000" lvl="6" marL="3200400" rtl="0">
              <a:spcBef>
                <a:spcPts val="0"/>
              </a:spcBef>
              <a:spcAft>
                <a:spcPts val="0"/>
              </a:spcAft>
              <a:buSzPts val="2400"/>
              <a:buChar char="●"/>
              <a:defRPr/>
            </a:lvl7pPr>
            <a:lvl8pPr indent="-381000" lvl="7" marL="3657600" rtl="0">
              <a:spcBef>
                <a:spcPts val="0"/>
              </a:spcBef>
              <a:spcAft>
                <a:spcPts val="0"/>
              </a:spcAft>
              <a:buSzPts val="2400"/>
              <a:buChar char="○"/>
              <a:defRPr/>
            </a:lvl8pPr>
            <a:lvl9pPr indent="-381000" lvl="8" marL="4114800" rtl="0">
              <a:spcBef>
                <a:spcPts val="0"/>
              </a:spcBef>
              <a:spcAft>
                <a:spcPts val="0"/>
              </a:spcAft>
              <a:buSzPts val="2400"/>
              <a:buChar char="■"/>
              <a:defRPr/>
            </a:lvl9pPr>
          </a:lstStyle>
          <a:p/>
        </p:txBody>
      </p:sp>
      <p:sp>
        <p:nvSpPr>
          <p:cNvPr id="369" name="Google Shape;369;p7"/>
          <p:cNvSpPr txBox="1"/>
          <p:nvPr>
            <p:ph idx="3" type="body"/>
          </p:nvPr>
        </p:nvSpPr>
        <p:spPr>
          <a:xfrm>
            <a:off x="6877664" y="1745167"/>
            <a:ext cx="2797200" cy="4822800"/>
          </a:xfrm>
          <a:prstGeom prst="rect">
            <a:avLst/>
          </a:prstGeom>
        </p:spPr>
        <p:txBody>
          <a:bodyPr anchorCtr="0" anchor="t" bIns="121900" lIns="121900" spcFirstLastPara="1" rIns="121900" wrap="square" tIns="121900">
            <a:noAutofit/>
          </a:bodyPr>
          <a:lstStyle>
            <a:lvl1pPr indent="-381000" lvl="0" marL="457200" rtl="0">
              <a:spcBef>
                <a:spcPts val="800"/>
              </a:spcBef>
              <a:spcAft>
                <a:spcPts val="0"/>
              </a:spcAft>
              <a:buSzPts val="2400"/>
              <a:buChar char="✘"/>
              <a:defRPr sz="2400"/>
            </a:lvl1pPr>
            <a:lvl2pPr indent="-381000" lvl="1" marL="914400" rtl="0">
              <a:spcBef>
                <a:spcPts val="0"/>
              </a:spcBef>
              <a:spcAft>
                <a:spcPts val="0"/>
              </a:spcAft>
              <a:buSzPts val="2400"/>
              <a:buChar char="✗"/>
              <a:defRPr sz="2400"/>
            </a:lvl2pPr>
            <a:lvl3pPr indent="-381000" lvl="2" marL="1371600" rtl="0">
              <a:spcBef>
                <a:spcPts val="0"/>
              </a:spcBef>
              <a:spcAft>
                <a:spcPts val="0"/>
              </a:spcAft>
              <a:buSzPts val="2400"/>
              <a:buChar char="■"/>
              <a:defRPr sz="2400"/>
            </a:lvl3pPr>
            <a:lvl4pPr indent="-381000" lvl="3" marL="1828800" rtl="0">
              <a:spcBef>
                <a:spcPts val="0"/>
              </a:spcBef>
              <a:spcAft>
                <a:spcPts val="0"/>
              </a:spcAft>
              <a:buSzPts val="2400"/>
              <a:buChar char="●"/>
              <a:defRPr/>
            </a:lvl4pPr>
            <a:lvl5pPr indent="-381000" lvl="4" marL="2286000" rtl="0">
              <a:spcBef>
                <a:spcPts val="0"/>
              </a:spcBef>
              <a:spcAft>
                <a:spcPts val="0"/>
              </a:spcAft>
              <a:buSzPts val="2400"/>
              <a:buChar char="○"/>
              <a:defRPr/>
            </a:lvl5pPr>
            <a:lvl6pPr indent="-381000" lvl="5" marL="2743200" rtl="0">
              <a:spcBef>
                <a:spcPts val="0"/>
              </a:spcBef>
              <a:spcAft>
                <a:spcPts val="0"/>
              </a:spcAft>
              <a:buSzPts val="2400"/>
              <a:buChar char="■"/>
              <a:defRPr/>
            </a:lvl6pPr>
            <a:lvl7pPr indent="-381000" lvl="6" marL="3200400" rtl="0">
              <a:spcBef>
                <a:spcPts val="0"/>
              </a:spcBef>
              <a:spcAft>
                <a:spcPts val="0"/>
              </a:spcAft>
              <a:buSzPts val="2400"/>
              <a:buChar char="●"/>
              <a:defRPr/>
            </a:lvl7pPr>
            <a:lvl8pPr indent="-381000" lvl="7" marL="3657600" rtl="0">
              <a:spcBef>
                <a:spcPts val="0"/>
              </a:spcBef>
              <a:spcAft>
                <a:spcPts val="0"/>
              </a:spcAft>
              <a:buSzPts val="2400"/>
              <a:buChar char="○"/>
              <a:defRPr/>
            </a:lvl8pPr>
            <a:lvl9pPr indent="-381000" lvl="8" marL="4114800" rtl="0">
              <a:spcBef>
                <a:spcPts val="0"/>
              </a:spcBef>
              <a:spcAft>
                <a:spcPts val="0"/>
              </a:spcAft>
              <a:buSzPts val="2400"/>
              <a:buChar char="■"/>
              <a:defRPr/>
            </a:lvl9pPr>
          </a:lstStyle>
          <a:p/>
        </p:txBody>
      </p:sp>
      <p:grpSp>
        <p:nvGrpSpPr>
          <p:cNvPr id="370" name="Google Shape;370;p7"/>
          <p:cNvGrpSpPr/>
          <p:nvPr/>
        </p:nvGrpSpPr>
        <p:grpSpPr>
          <a:xfrm>
            <a:off x="9924070" y="-121511"/>
            <a:ext cx="2395098" cy="7107566"/>
            <a:chOff x="6023725" y="842300"/>
            <a:chExt cx="1358150" cy="4030375"/>
          </a:xfrm>
        </p:grpSpPr>
        <p:sp>
          <p:nvSpPr>
            <p:cNvPr id="371" name="Google Shape;371;p7"/>
            <p:cNvSpPr/>
            <p:nvPr/>
          </p:nvSpPr>
          <p:spPr>
            <a:xfrm>
              <a:off x="6371275" y="842300"/>
              <a:ext cx="397100" cy="492450"/>
            </a:xfrm>
            <a:custGeom>
              <a:rect b="b" l="l" r="r" t="t"/>
              <a:pathLst>
                <a:path extrusionOk="0" h="19698" w="15884">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72" name="Google Shape;372;p7"/>
            <p:cNvSpPr/>
            <p:nvPr/>
          </p:nvSpPr>
          <p:spPr>
            <a:xfrm>
              <a:off x="6991200" y="2879025"/>
              <a:ext cx="390675" cy="444800"/>
            </a:xfrm>
            <a:custGeom>
              <a:rect b="b" l="l" r="r" t="t"/>
              <a:pathLst>
                <a:path extrusionOk="0" h="17792" w="15627">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73" name="Google Shape;373;p7"/>
            <p:cNvSpPr/>
            <p:nvPr/>
          </p:nvSpPr>
          <p:spPr>
            <a:xfrm>
              <a:off x="6244725" y="2547975"/>
              <a:ext cx="185275" cy="404450"/>
            </a:xfrm>
            <a:custGeom>
              <a:rect b="b" l="l" r="r" t="t"/>
              <a:pathLst>
                <a:path extrusionOk="0" h="16178" w="7411">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74" name="Google Shape;374;p7"/>
            <p:cNvSpPr/>
            <p:nvPr/>
          </p:nvSpPr>
          <p:spPr>
            <a:xfrm>
              <a:off x="6823375" y="1978500"/>
              <a:ext cx="365025" cy="447525"/>
            </a:xfrm>
            <a:custGeom>
              <a:rect b="b" l="l" r="r" t="t"/>
              <a:pathLst>
                <a:path extrusionOk="0" h="17901" w="14601">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75" name="Google Shape;375;p7"/>
            <p:cNvSpPr/>
            <p:nvPr/>
          </p:nvSpPr>
          <p:spPr>
            <a:xfrm>
              <a:off x="6071400" y="1791425"/>
              <a:ext cx="402625" cy="375100"/>
            </a:xfrm>
            <a:custGeom>
              <a:rect b="b" l="l" r="r" t="t"/>
              <a:pathLst>
                <a:path extrusionOk="0" h="15004" w="16105">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76" name="Google Shape;376;p7"/>
            <p:cNvSpPr/>
            <p:nvPr/>
          </p:nvSpPr>
          <p:spPr>
            <a:xfrm>
              <a:off x="6902250" y="3951050"/>
              <a:ext cx="436525" cy="299875"/>
            </a:xfrm>
            <a:custGeom>
              <a:rect b="b" l="l" r="r" t="t"/>
              <a:pathLst>
                <a:path extrusionOk="0" h="11995" w="17461">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77" name="Google Shape;377;p7"/>
            <p:cNvSpPr/>
            <p:nvPr/>
          </p:nvSpPr>
          <p:spPr>
            <a:xfrm>
              <a:off x="6405225" y="2154575"/>
              <a:ext cx="328325" cy="339325"/>
            </a:xfrm>
            <a:custGeom>
              <a:rect b="b" l="l" r="r" t="t"/>
              <a:pathLst>
                <a:path extrusionOk="0" h="13573" w="13133">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78" name="Google Shape;378;p7"/>
            <p:cNvSpPr/>
            <p:nvPr/>
          </p:nvSpPr>
          <p:spPr>
            <a:xfrm>
              <a:off x="6537275" y="2750650"/>
              <a:ext cx="459450" cy="475050"/>
            </a:xfrm>
            <a:custGeom>
              <a:rect b="b" l="l" r="r" t="t"/>
              <a:pathLst>
                <a:path extrusionOk="0" h="19002" w="18378">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79" name="Google Shape;379;p7"/>
            <p:cNvSpPr/>
            <p:nvPr/>
          </p:nvSpPr>
          <p:spPr>
            <a:xfrm>
              <a:off x="6855475" y="1544725"/>
              <a:ext cx="444800" cy="353100"/>
            </a:xfrm>
            <a:custGeom>
              <a:rect b="b" l="l" r="r" t="t"/>
              <a:pathLst>
                <a:path extrusionOk="0" h="14124" w="17792">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80" name="Google Shape;380;p7"/>
            <p:cNvSpPr/>
            <p:nvPr/>
          </p:nvSpPr>
          <p:spPr>
            <a:xfrm>
              <a:off x="6844475" y="1037625"/>
              <a:ext cx="414525" cy="389750"/>
            </a:xfrm>
            <a:custGeom>
              <a:rect b="b" l="l" r="r" t="t"/>
              <a:pathLst>
                <a:path extrusionOk="0" h="15590" w="16581">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81" name="Google Shape;381;p7"/>
            <p:cNvSpPr/>
            <p:nvPr/>
          </p:nvSpPr>
          <p:spPr>
            <a:xfrm>
              <a:off x="6553775" y="1840025"/>
              <a:ext cx="234775" cy="276975"/>
            </a:xfrm>
            <a:custGeom>
              <a:rect b="b" l="l" r="r" t="t"/>
              <a:pathLst>
                <a:path extrusionOk="0" h="11079" w="9391">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82" name="Google Shape;382;p7"/>
            <p:cNvSpPr/>
            <p:nvPr/>
          </p:nvSpPr>
          <p:spPr>
            <a:xfrm>
              <a:off x="6618875" y="2550725"/>
              <a:ext cx="408125" cy="156850"/>
            </a:xfrm>
            <a:custGeom>
              <a:rect b="b" l="l" r="r" t="t"/>
              <a:pathLst>
                <a:path extrusionOk="0" h="6274" w="16325">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83" name="Google Shape;383;p7"/>
            <p:cNvSpPr/>
            <p:nvPr/>
          </p:nvSpPr>
          <p:spPr>
            <a:xfrm>
              <a:off x="6336425" y="4507675"/>
              <a:ext cx="520000" cy="365000"/>
            </a:xfrm>
            <a:custGeom>
              <a:rect b="b" l="l" r="r" t="t"/>
              <a:pathLst>
                <a:path extrusionOk="0" h="14600" w="2080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84" name="Google Shape;384;p7"/>
            <p:cNvSpPr/>
            <p:nvPr/>
          </p:nvSpPr>
          <p:spPr>
            <a:xfrm>
              <a:off x="6425400" y="3728200"/>
              <a:ext cx="342075" cy="360425"/>
            </a:xfrm>
            <a:custGeom>
              <a:rect b="b" l="l" r="r" t="t"/>
              <a:pathLst>
                <a:path extrusionOk="0" h="14417" w="13683">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85" name="Google Shape;385;p7"/>
            <p:cNvSpPr/>
            <p:nvPr/>
          </p:nvSpPr>
          <p:spPr>
            <a:xfrm>
              <a:off x="6789450" y="3384325"/>
              <a:ext cx="262300" cy="186175"/>
            </a:xfrm>
            <a:custGeom>
              <a:rect b="b" l="l" r="r" t="t"/>
              <a:pathLst>
                <a:path extrusionOk="0" h="7447" w="10492">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86" name="Google Shape;386;p7"/>
            <p:cNvSpPr/>
            <p:nvPr/>
          </p:nvSpPr>
          <p:spPr>
            <a:xfrm>
              <a:off x="6950850" y="4617725"/>
              <a:ext cx="254050" cy="162350"/>
            </a:xfrm>
            <a:custGeom>
              <a:rect b="b" l="l" r="r" t="t"/>
              <a:pathLst>
                <a:path extrusionOk="0" h="6494" w="10162">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87" name="Google Shape;387;p7"/>
            <p:cNvSpPr/>
            <p:nvPr/>
          </p:nvSpPr>
          <p:spPr>
            <a:xfrm>
              <a:off x="6051225" y="1090800"/>
              <a:ext cx="285225" cy="283400"/>
            </a:xfrm>
            <a:custGeom>
              <a:rect b="b" l="l" r="r" t="t"/>
              <a:pathLst>
                <a:path extrusionOk="0" h="11336" w="11409">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88" name="Google Shape;388;p7"/>
            <p:cNvSpPr/>
            <p:nvPr/>
          </p:nvSpPr>
          <p:spPr>
            <a:xfrm>
              <a:off x="6849975" y="3631900"/>
              <a:ext cx="270550" cy="339350"/>
            </a:xfrm>
            <a:custGeom>
              <a:rect b="b" l="l" r="r" t="t"/>
              <a:pathLst>
                <a:path extrusionOk="0" h="13574" w="10822">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89" name="Google Shape;389;p7"/>
            <p:cNvSpPr/>
            <p:nvPr/>
          </p:nvSpPr>
          <p:spPr>
            <a:xfrm>
              <a:off x="6351100" y="3281600"/>
              <a:ext cx="366850" cy="361350"/>
            </a:xfrm>
            <a:custGeom>
              <a:rect b="b" l="l" r="r" t="t"/>
              <a:pathLst>
                <a:path extrusionOk="0" h="14454" w="14674">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90" name="Google Shape;390;p7"/>
            <p:cNvSpPr/>
            <p:nvPr/>
          </p:nvSpPr>
          <p:spPr>
            <a:xfrm>
              <a:off x="6316250" y="3040425"/>
              <a:ext cx="137600" cy="122000"/>
            </a:xfrm>
            <a:custGeom>
              <a:rect b="b" l="l" r="r" t="t"/>
              <a:pathLst>
                <a:path extrusionOk="0" h="4880" w="5504">
                  <a:moveTo>
                    <a:pt x="5173" y="0"/>
                  </a:moveTo>
                  <a:lnTo>
                    <a:pt x="5063" y="37"/>
                  </a:lnTo>
                  <a:lnTo>
                    <a:pt x="4990" y="110"/>
                  </a:lnTo>
                  <a:lnTo>
                    <a:pt x="4770" y="404"/>
                  </a:lnTo>
                  <a:lnTo>
                    <a:pt x="4513" y="624"/>
                  </a:lnTo>
                  <a:lnTo>
                    <a:pt x="4219" y="844"/>
                  </a:lnTo>
                  <a:lnTo>
                    <a:pt x="3926" y="991"/>
                  </a:lnTo>
                  <a:lnTo>
                    <a:pt x="3742" y="1064"/>
                  </a:lnTo>
                  <a:lnTo>
                    <a:pt x="3559" y="1101"/>
                  </a:lnTo>
                  <a:lnTo>
                    <a:pt x="3229" y="1101"/>
                  </a:lnTo>
                  <a:lnTo>
                    <a:pt x="2862" y="1028"/>
                  </a:lnTo>
                  <a:lnTo>
                    <a:pt x="2532" y="917"/>
                  </a:lnTo>
                  <a:lnTo>
                    <a:pt x="2239" y="807"/>
                  </a:lnTo>
                  <a:lnTo>
                    <a:pt x="1908" y="734"/>
                  </a:lnTo>
                  <a:lnTo>
                    <a:pt x="1578" y="661"/>
                  </a:lnTo>
                  <a:lnTo>
                    <a:pt x="1248" y="624"/>
                  </a:lnTo>
                  <a:lnTo>
                    <a:pt x="918" y="661"/>
                  </a:lnTo>
                  <a:lnTo>
                    <a:pt x="625" y="771"/>
                  </a:lnTo>
                  <a:lnTo>
                    <a:pt x="478" y="844"/>
                  </a:lnTo>
                  <a:lnTo>
                    <a:pt x="368" y="954"/>
                  </a:lnTo>
                  <a:lnTo>
                    <a:pt x="258" y="1064"/>
                  </a:lnTo>
                  <a:lnTo>
                    <a:pt x="148" y="1211"/>
                  </a:lnTo>
                  <a:lnTo>
                    <a:pt x="111" y="1284"/>
                  </a:lnTo>
                  <a:lnTo>
                    <a:pt x="111" y="1321"/>
                  </a:lnTo>
                  <a:lnTo>
                    <a:pt x="148" y="1431"/>
                  </a:lnTo>
                  <a:lnTo>
                    <a:pt x="258" y="1468"/>
                  </a:lnTo>
                  <a:lnTo>
                    <a:pt x="368" y="1468"/>
                  </a:lnTo>
                  <a:lnTo>
                    <a:pt x="698" y="1284"/>
                  </a:lnTo>
                  <a:lnTo>
                    <a:pt x="1028" y="1174"/>
                  </a:lnTo>
                  <a:lnTo>
                    <a:pt x="1028" y="2531"/>
                  </a:lnTo>
                  <a:lnTo>
                    <a:pt x="955" y="3228"/>
                  </a:lnTo>
                  <a:lnTo>
                    <a:pt x="881" y="3925"/>
                  </a:lnTo>
                  <a:lnTo>
                    <a:pt x="698" y="3852"/>
                  </a:lnTo>
                  <a:lnTo>
                    <a:pt x="551" y="3742"/>
                  </a:lnTo>
                  <a:lnTo>
                    <a:pt x="368" y="3632"/>
                  </a:lnTo>
                  <a:lnTo>
                    <a:pt x="184" y="3522"/>
                  </a:lnTo>
                  <a:lnTo>
                    <a:pt x="111" y="3522"/>
                  </a:lnTo>
                  <a:lnTo>
                    <a:pt x="38" y="3595"/>
                  </a:lnTo>
                  <a:lnTo>
                    <a:pt x="1" y="3669"/>
                  </a:lnTo>
                  <a:lnTo>
                    <a:pt x="1" y="3779"/>
                  </a:lnTo>
                  <a:lnTo>
                    <a:pt x="38" y="3962"/>
                  </a:lnTo>
                  <a:lnTo>
                    <a:pt x="148" y="4145"/>
                  </a:lnTo>
                  <a:lnTo>
                    <a:pt x="294" y="4256"/>
                  </a:lnTo>
                  <a:lnTo>
                    <a:pt x="514" y="4402"/>
                  </a:lnTo>
                  <a:lnTo>
                    <a:pt x="735" y="4476"/>
                  </a:lnTo>
                  <a:lnTo>
                    <a:pt x="1175" y="4476"/>
                  </a:lnTo>
                  <a:lnTo>
                    <a:pt x="1248" y="4439"/>
                  </a:lnTo>
                  <a:lnTo>
                    <a:pt x="1321" y="4402"/>
                  </a:lnTo>
                  <a:lnTo>
                    <a:pt x="1395" y="4256"/>
                  </a:lnTo>
                  <a:lnTo>
                    <a:pt x="1505" y="3485"/>
                  </a:lnTo>
                  <a:lnTo>
                    <a:pt x="1578" y="2715"/>
                  </a:lnTo>
                  <a:lnTo>
                    <a:pt x="1578" y="1908"/>
                  </a:lnTo>
                  <a:lnTo>
                    <a:pt x="1542" y="1504"/>
                  </a:lnTo>
                  <a:lnTo>
                    <a:pt x="1505" y="1138"/>
                  </a:lnTo>
                  <a:lnTo>
                    <a:pt x="1762" y="1174"/>
                  </a:lnTo>
                  <a:lnTo>
                    <a:pt x="2128" y="1321"/>
                  </a:lnTo>
                  <a:lnTo>
                    <a:pt x="2459" y="1431"/>
                  </a:lnTo>
                  <a:lnTo>
                    <a:pt x="2825" y="1578"/>
                  </a:lnTo>
                  <a:lnTo>
                    <a:pt x="3192" y="1651"/>
                  </a:lnTo>
                  <a:lnTo>
                    <a:pt x="3486" y="1651"/>
                  </a:lnTo>
                  <a:lnTo>
                    <a:pt x="3449" y="2531"/>
                  </a:lnTo>
                  <a:lnTo>
                    <a:pt x="3412" y="3449"/>
                  </a:lnTo>
                  <a:lnTo>
                    <a:pt x="3412" y="3999"/>
                  </a:lnTo>
                  <a:lnTo>
                    <a:pt x="3412" y="4256"/>
                  </a:lnTo>
                  <a:lnTo>
                    <a:pt x="3412" y="4366"/>
                  </a:lnTo>
                  <a:lnTo>
                    <a:pt x="3412" y="4402"/>
                  </a:lnTo>
                  <a:lnTo>
                    <a:pt x="3449" y="4402"/>
                  </a:lnTo>
                  <a:lnTo>
                    <a:pt x="3412" y="4476"/>
                  </a:lnTo>
                  <a:lnTo>
                    <a:pt x="3376" y="4512"/>
                  </a:lnTo>
                  <a:lnTo>
                    <a:pt x="3376" y="4659"/>
                  </a:lnTo>
                  <a:lnTo>
                    <a:pt x="3376" y="4696"/>
                  </a:lnTo>
                  <a:lnTo>
                    <a:pt x="3412" y="4806"/>
                  </a:lnTo>
                  <a:lnTo>
                    <a:pt x="3522" y="4879"/>
                  </a:lnTo>
                  <a:lnTo>
                    <a:pt x="3632" y="4879"/>
                  </a:lnTo>
                  <a:lnTo>
                    <a:pt x="3742" y="4842"/>
                  </a:lnTo>
                  <a:lnTo>
                    <a:pt x="3853" y="4732"/>
                  </a:lnTo>
                  <a:lnTo>
                    <a:pt x="3926" y="4586"/>
                  </a:lnTo>
                  <a:lnTo>
                    <a:pt x="3926" y="4439"/>
                  </a:lnTo>
                  <a:lnTo>
                    <a:pt x="3926" y="4256"/>
                  </a:lnTo>
                  <a:lnTo>
                    <a:pt x="3963" y="3045"/>
                  </a:lnTo>
                  <a:lnTo>
                    <a:pt x="3963" y="1871"/>
                  </a:lnTo>
                  <a:lnTo>
                    <a:pt x="3963" y="1541"/>
                  </a:lnTo>
                  <a:lnTo>
                    <a:pt x="4366" y="1394"/>
                  </a:lnTo>
                  <a:lnTo>
                    <a:pt x="4733" y="1138"/>
                  </a:lnTo>
                  <a:lnTo>
                    <a:pt x="5063" y="844"/>
                  </a:lnTo>
                  <a:lnTo>
                    <a:pt x="5320" y="551"/>
                  </a:lnTo>
                  <a:lnTo>
                    <a:pt x="5467" y="367"/>
                  </a:lnTo>
                  <a:lnTo>
                    <a:pt x="5503" y="257"/>
                  </a:lnTo>
                  <a:lnTo>
                    <a:pt x="5503" y="184"/>
                  </a:lnTo>
                  <a:lnTo>
                    <a:pt x="5430" y="74"/>
                  </a:lnTo>
                  <a:lnTo>
                    <a:pt x="5356" y="37"/>
                  </a:lnTo>
                  <a:lnTo>
                    <a:pt x="5283"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91" name="Google Shape;391;p7"/>
            <p:cNvSpPr/>
            <p:nvPr/>
          </p:nvSpPr>
          <p:spPr>
            <a:xfrm>
              <a:off x="6879325" y="4294925"/>
              <a:ext cx="344825" cy="254975"/>
            </a:xfrm>
            <a:custGeom>
              <a:rect b="b" l="l" r="r" t="t"/>
              <a:pathLst>
                <a:path extrusionOk="0" h="10199" w="13793">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92" name="Google Shape;392;p7"/>
            <p:cNvSpPr/>
            <p:nvPr/>
          </p:nvSpPr>
          <p:spPr>
            <a:xfrm>
              <a:off x="6114500" y="2324225"/>
              <a:ext cx="158675" cy="329225"/>
            </a:xfrm>
            <a:custGeom>
              <a:rect b="b" l="l" r="r" t="t"/>
              <a:pathLst>
                <a:path extrusionOk="0" h="13169" w="6347">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93" name="Google Shape;393;p7"/>
            <p:cNvSpPr/>
            <p:nvPr/>
          </p:nvSpPr>
          <p:spPr>
            <a:xfrm>
              <a:off x="6335525" y="1405350"/>
              <a:ext cx="442025" cy="375100"/>
            </a:xfrm>
            <a:custGeom>
              <a:rect b="b" l="l" r="r" t="t"/>
              <a:pathLst>
                <a:path extrusionOk="0" h="15004" w="17681">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94" name="Google Shape;394;p7"/>
            <p:cNvSpPr/>
            <p:nvPr/>
          </p:nvSpPr>
          <p:spPr>
            <a:xfrm>
              <a:off x="6059500" y="3516375"/>
              <a:ext cx="268700" cy="232025"/>
            </a:xfrm>
            <a:custGeom>
              <a:rect b="b" l="l" r="r" t="t"/>
              <a:pathLst>
                <a:path extrusionOk="0" h="9281" w="10748">
                  <a:moveTo>
                    <a:pt x="4072" y="550"/>
                  </a:moveTo>
                  <a:lnTo>
                    <a:pt x="4329" y="587"/>
                  </a:lnTo>
                  <a:lnTo>
                    <a:pt x="4585" y="697"/>
                  </a:lnTo>
                  <a:lnTo>
                    <a:pt x="4842" y="844"/>
                  </a:lnTo>
                  <a:lnTo>
                    <a:pt x="5025" y="1064"/>
                  </a:lnTo>
                  <a:lnTo>
                    <a:pt x="5136" y="1211"/>
                  </a:lnTo>
                  <a:lnTo>
                    <a:pt x="5209" y="1394"/>
                  </a:lnTo>
                  <a:lnTo>
                    <a:pt x="5246" y="1541"/>
                  </a:lnTo>
                  <a:lnTo>
                    <a:pt x="5282" y="1724"/>
                  </a:lnTo>
                  <a:lnTo>
                    <a:pt x="5282" y="2091"/>
                  </a:lnTo>
                  <a:lnTo>
                    <a:pt x="5246" y="2458"/>
                  </a:lnTo>
                  <a:lnTo>
                    <a:pt x="5209" y="2641"/>
                  </a:lnTo>
                  <a:lnTo>
                    <a:pt x="4695" y="1761"/>
                  </a:lnTo>
                  <a:lnTo>
                    <a:pt x="4072" y="550"/>
                  </a:lnTo>
                  <a:close/>
                  <a:moveTo>
                    <a:pt x="1357" y="3008"/>
                  </a:moveTo>
                  <a:lnTo>
                    <a:pt x="1504" y="3265"/>
                  </a:lnTo>
                  <a:lnTo>
                    <a:pt x="1614" y="3558"/>
                  </a:lnTo>
                  <a:lnTo>
                    <a:pt x="1797" y="3852"/>
                  </a:lnTo>
                  <a:lnTo>
                    <a:pt x="1467" y="3778"/>
                  </a:lnTo>
                  <a:lnTo>
                    <a:pt x="1137" y="3742"/>
                  </a:lnTo>
                  <a:lnTo>
                    <a:pt x="1321" y="3118"/>
                  </a:lnTo>
                  <a:lnTo>
                    <a:pt x="1357" y="3008"/>
                  </a:lnTo>
                  <a:close/>
                  <a:moveTo>
                    <a:pt x="3815" y="550"/>
                  </a:moveTo>
                  <a:lnTo>
                    <a:pt x="4072" y="1174"/>
                  </a:lnTo>
                  <a:lnTo>
                    <a:pt x="4329" y="1798"/>
                  </a:lnTo>
                  <a:lnTo>
                    <a:pt x="4695" y="2531"/>
                  </a:lnTo>
                  <a:lnTo>
                    <a:pt x="5099" y="3265"/>
                  </a:lnTo>
                  <a:lnTo>
                    <a:pt x="4989" y="3852"/>
                  </a:lnTo>
                  <a:lnTo>
                    <a:pt x="4732" y="3191"/>
                  </a:lnTo>
                  <a:lnTo>
                    <a:pt x="4475" y="2531"/>
                  </a:lnTo>
                  <a:lnTo>
                    <a:pt x="4255" y="1981"/>
                  </a:lnTo>
                  <a:lnTo>
                    <a:pt x="4035" y="1467"/>
                  </a:lnTo>
                  <a:lnTo>
                    <a:pt x="3742" y="880"/>
                  </a:lnTo>
                  <a:lnTo>
                    <a:pt x="3558" y="587"/>
                  </a:lnTo>
                  <a:lnTo>
                    <a:pt x="3815" y="550"/>
                  </a:lnTo>
                  <a:close/>
                  <a:moveTo>
                    <a:pt x="1761" y="1724"/>
                  </a:moveTo>
                  <a:lnTo>
                    <a:pt x="1724" y="1798"/>
                  </a:lnTo>
                  <a:lnTo>
                    <a:pt x="1761" y="1944"/>
                  </a:lnTo>
                  <a:lnTo>
                    <a:pt x="1834" y="2018"/>
                  </a:lnTo>
                  <a:lnTo>
                    <a:pt x="1944" y="2054"/>
                  </a:lnTo>
                  <a:lnTo>
                    <a:pt x="2054" y="2054"/>
                  </a:lnTo>
                  <a:lnTo>
                    <a:pt x="2274" y="2531"/>
                  </a:lnTo>
                  <a:lnTo>
                    <a:pt x="2458" y="2971"/>
                  </a:lnTo>
                  <a:lnTo>
                    <a:pt x="3008" y="4182"/>
                  </a:lnTo>
                  <a:lnTo>
                    <a:pt x="3081" y="4329"/>
                  </a:lnTo>
                  <a:lnTo>
                    <a:pt x="2825" y="4255"/>
                  </a:lnTo>
                  <a:lnTo>
                    <a:pt x="2458" y="4072"/>
                  </a:lnTo>
                  <a:lnTo>
                    <a:pt x="2164" y="3742"/>
                  </a:lnTo>
                  <a:lnTo>
                    <a:pt x="1944" y="3375"/>
                  </a:lnTo>
                  <a:lnTo>
                    <a:pt x="1724" y="2935"/>
                  </a:lnTo>
                  <a:lnTo>
                    <a:pt x="1651" y="2715"/>
                  </a:lnTo>
                  <a:lnTo>
                    <a:pt x="1504" y="2494"/>
                  </a:lnTo>
                  <a:lnTo>
                    <a:pt x="1724" y="1761"/>
                  </a:lnTo>
                  <a:lnTo>
                    <a:pt x="1761" y="1724"/>
                  </a:lnTo>
                  <a:close/>
                  <a:moveTo>
                    <a:pt x="2604" y="1174"/>
                  </a:moveTo>
                  <a:lnTo>
                    <a:pt x="2715" y="1614"/>
                  </a:lnTo>
                  <a:lnTo>
                    <a:pt x="2861" y="2054"/>
                  </a:lnTo>
                  <a:lnTo>
                    <a:pt x="3228" y="2898"/>
                  </a:lnTo>
                  <a:lnTo>
                    <a:pt x="3998" y="4695"/>
                  </a:lnTo>
                  <a:lnTo>
                    <a:pt x="3632" y="4549"/>
                  </a:lnTo>
                  <a:lnTo>
                    <a:pt x="3522" y="4365"/>
                  </a:lnTo>
                  <a:lnTo>
                    <a:pt x="3301" y="3888"/>
                  </a:lnTo>
                  <a:lnTo>
                    <a:pt x="2861" y="2935"/>
                  </a:lnTo>
                  <a:lnTo>
                    <a:pt x="2274" y="1834"/>
                  </a:lnTo>
                  <a:lnTo>
                    <a:pt x="2311" y="1651"/>
                  </a:lnTo>
                  <a:lnTo>
                    <a:pt x="2421" y="1467"/>
                  </a:lnTo>
                  <a:lnTo>
                    <a:pt x="2604" y="1174"/>
                  </a:lnTo>
                  <a:close/>
                  <a:moveTo>
                    <a:pt x="3338" y="660"/>
                  </a:moveTo>
                  <a:lnTo>
                    <a:pt x="3375" y="770"/>
                  </a:lnTo>
                  <a:lnTo>
                    <a:pt x="3668" y="1467"/>
                  </a:lnTo>
                  <a:lnTo>
                    <a:pt x="3962" y="2164"/>
                  </a:lnTo>
                  <a:lnTo>
                    <a:pt x="4182" y="2788"/>
                  </a:lnTo>
                  <a:lnTo>
                    <a:pt x="4402" y="3412"/>
                  </a:lnTo>
                  <a:lnTo>
                    <a:pt x="4769" y="4659"/>
                  </a:lnTo>
                  <a:lnTo>
                    <a:pt x="4732" y="4805"/>
                  </a:lnTo>
                  <a:lnTo>
                    <a:pt x="4659" y="4805"/>
                  </a:lnTo>
                  <a:lnTo>
                    <a:pt x="4549" y="4842"/>
                  </a:lnTo>
                  <a:lnTo>
                    <a:pt x="3668" y="2971"/>
                  </a:lnTo>
                  <a:lnTo>
                    <a:pt x="3191" y="1981"/>
                  </a:lnTo>
                  <a:lnTo>
                    <a:pt x="2971" y="1504"/>
                  </a:lnTo>
                  <a:lnTo>
                    <a:pt x="2788" y="991"/>
                  </a:lnTo>
                  <a:lnTo>
                    <a:pt x="3045" y="807"/>
                  </a:lnTo>
                  <a:lnTo>
                    <a:pt x="3338" y="660"/>
                  </a:lnTo>
                  <a:close/>
                  <a:moveTo>
                    <a:pt x="7703" y="4952"/>
                  </a:moveTo>
                  <a:lnTo>
                    <a:pt x="7960" y="5246"/>
                  </a:lnTo>
                  <a:lnTo>
                    <a:pt x="7960" y="5246"/>
                  </a:lnTo>
                  <a:lnTo>
                    <a:pt x="7887" y="5209"/>
                  </a:lnTo>
                  <a:lnTo>
                    <a:pt x="7593" y="5319"/>
                  </a:lnTo>
                  <a:lnTo>
                    <a:pt x="7300" y="5466"/>
                  </a:lnTo>
                  <a:lnTo>
                    <a:pt x="7190" y="5356"/>
                  </a:lnTo>
                  <a:lnTo>
                    <a:pt x="7080" y="5246"/>
                  </a:lnTo>
                  <a:lnTo>
                    <a:pt x="7373" y="5099"/>
                  </a:lnTo>
                  <a:lnTo>
                    <a:pt x="7703" y="4952"/>
                  </a:lnTo>
                  <a:close/>
                  <a:moveTo>
                    <a:pt x="8070" y="5356"/>
                  </a:moveTo>
                  <a:lnTo>
                    <a:pt x="8180" y="5466"/>
                  </a:lnTo>
                  <a:lnTo>
                    <a:pt x="7923" y="5576"/>
                  </a:lnTo>
                  <a:lnTo>
                    <a:pt x="7923" y="5576"/>
                  </a:lnTo>
                  <a:lnTo>
                    <a:pt x="8033" y="5429"/>
                  </a:lnTo>
                  <a:lnTo>
                    <a:pt x="8070" y="5356"/>
                  </a:lnTo>
                  <a:close/>
                  <a:moveTo>
                    <a:pt x="7556" y="5612"/>
                  </a:moveTo>
                  <a:lnTo>
                    <a:pt x="7483" y="5722"/>
                  </a:lnTo>
                  <a:lnTo>
                    <a:pt x="7483" y="5686"/>
                  </a:lnTo>
                  <a:lnTo>
                    <a:pt x="7556" y="5612"/>
                  </a:lnTo>
                  <a:close/>
                  <a:moveTo>
                    <a:pt x="8327" y="5649"/>
                  </a:moveTo>
                  <a:lnTo>
                    <a:pt x="8327" y="5686"/>
                  </a:lnTo>
                  <a:lnTo>
                    <a:pt x="7850" y="6163"/>
                  </a:lnTo>
                  <a:lnTo>
                    <a:pt x="7740" y="6016"/>
                  </a:lnTo>
                  <a:lnTo>
                    <a:pt x="7997" y="5796"/>
                  </a:lnTo>
                  <a:lnTo>
                    <a:pt x="8327" y="5649"/>
                  </a:lnTo>
                  <a:close/>
                  <a:moveTo>
                    <a:pt x="8437" y="5796"/>
                  </a:moveTo>
                  <a:lnTo>
                    <a:pt x="8584" y="6053"/>
                  </a:lnTo>
                  <a:lnTo>
                    <a:pt x="8143" y="6163"/>
                  </a:lnTo>
                  <a:lnTo>
                    <a:pt x="8437" y="5796"/>
                  </a:lnTo>
                  <a:close/>
                  <a:moveTo>
                    <a:pt x="8437" y="6346"/>
                  </a:moveTo>
                  <a:lnTo>
                    <a:pt x="8180" y="6676"/>
                  </a:lnTo>
                  <a:lnTo>
                    <a:pt x="8107" y="6493"/>
                  </a:lnTo>
                  <a:lnTo>
                    <a:pt x="8437" y="6346"/>
                  </a:lnTo>
                  <a:close/>
                  <a:moveTo>
                    <a:pt x="8767" y="6309"/>
                  </a:moveTo>
                  <a:lnTo>
                    <a:pt x="8840" y="6419"/>
                  </a:lnTo>
                  <a:lnTo>
                    <a:pt x="8547" y="6676"/>
                  </a:lnTo>
                  <a:lnTo>
                    <a:pt x="8767" y="6309"/>
                  </a:lnTo>
                  <a:close/>
                  <a:moveTo>
                    <a:pt x="9024" y="4695"/>
                  </a:moveTo>
                  <a:lnTo>
                    <a:pt x="9244" y="4732"/>
                  </a:lnTo>
                  <a:lnTo>
                    <a:pt x="9464" y="4805"/>
                  </a:lnTo>
                  <a:lnTo>
                    <a:pt x="9647" y="4915"/>
                  </a:lnTo>
                  <a:lnTo>
                    <a:pt x="9831" y="5062"/>
                  </a:lnTo>
                  <a:lnTo>
                    <a:pt x="9904" y="5099"/>
                  </a:lnTo>
                  <a:lnTo>
                    <a:pt x="9941" y="5099"/>
                  </a:lnTo>
                  <a:lnTo>
                    <a:pt x="10051" y="5209"/>
                  </a:lnTo>
                  <a:lnTo>
                    <a:pt x="10161" y="5429"/>
                  </a:lnTo>
                  <a:lnTo>
                    <a:pt x="10198" y="5649"/>
                  </a:lnTo>
                  <a:lnTo>
                    <a:pt x="10234" y="5869"/>
                  </a:lnTo>
                  <a:lnTo>
                    <a:pt x="10198" y="6089"/>
                  </a:lnTo>
                  <a:lnTo>
                    <a:pt x="10161" y="6346"/>
                  </a:lnTo>
                  <a:lnTo>
                    <a:pt x="10088" y="6566"/>
                  </a:lnTo>
                  <a:lnTo>
                    <a:pt x="9941" y="7006"/>
                  </a:lnTo>
                  <a:lnTo>
                    <a:pt x="9904" y="7080"/>
                  </a:lnTo>
                  <a:lnTo>
                    <a:pt x="9647" y="6676"/>
                  </a:lnTo>
                  <a:lnTo>
                    <a:pt x="9024" y="5832"/>
                  </a:lnTo>
                  <a:lnTo>
                    <a:pt x="8620" y="5282"/>
                  </a:lnTo>
                  <a:lnTo>
                    <a:pt x="8400" y="5025"/>
                  </a:lnTo>
                  <a:lnTo>
                    <a:pt x="8143" y="4842"/>
                  </a:lnTo>
                  <a:lnTo>
                    <a:pt x="8584" y="4732"/>
                  </a:lnTo>
                  <a:lnTo>
                    <a:pt x="8804" y="4695"/>
                  </a:lnTo>
                  <a:close/>
                  <a:moveTo>
                    <a:pt x="1064" y="3962"/>
                  </a:moveTo>
                  <a:lnTo>
                    <a:pt x="1357" y="4182"/>
                  </a:lnTo>
                  <a:lnTo>
                    <a:pt x="1651" y="4329"/>
                  </a:lnTo>
                  <a:lnTo>
                    <a:pt x="2348" y="4585"/>
                  </a:lnTo>
                  <a:lnTo>
                    <a:pt x="2458" y="4659"/>
                  </a:lnTo>
                  <a:lnTo>
                    <a:pt x="2494" y="4695"/>
                  </a:lnTo>
                  <a:lnTo>
                    <a:pt x="2568" y="4732"/>
                  </a:lnTo>
                  <a:lnTo>
                    <a:pt x="2641" y="4695"/>
                  </a:lnTo>
                  <a:lnTo>
                    <a:pt x="4329" y="5319"/>
                  </a:lnTo>
                  <a:lnTo>
                    <a:pt x="4329" y="5356"/>
                  </a:lnTo>
                  <a:lnTo>
                    <a:pt x="4292" y="5319"/>
                  </a:lnTo>
                  <a:lnTo>
                    <a:pt x="3888" y="5172"/>
                  </a:lnTo>
                  <a:lnTo>
                    <a:pt x="3705" y="5136"/>
                  </a:lnTo>
                  <a:lnTo>
                    <a:pt x="3485" y="5099"/>
                  </a:lnTo>
                  <a:lnTo>
                    <a:pt x="3448" y="5136"/>
                  </a:lnTo>
                  <a:lnTo>
                    <a:pt x="3411" y="5172"/>
                  </a:lnTo>
                  <a:lnTo>
                    <a:pt x="3448" y="5246"/>
                  </a:lnTo>
                  <a:lnTo>
                    <a:pt x="3595" y="5392"/>
                  </a:lnTo>
                  <a:lnTo>
                    <a:pt x="3852" y="5539"/>
                  </a:lnTo>
                  <a:lnTo>
                    <a:pt x="4108" y="5686"/>
                  </a:lnTo>
                  <a:lnTo>
                    <a:pt x="4402" y="5759"/>
                  </a:lnTo>
                  <a:lnTo>
                    <a:pt x="4365" y="5906"/>
                  </a:lnTo>
                  <a:lnTo>
                    <a:pt x="4035" y="5906"/>
                  </a:lnTo>
                  <a:lnTo>
                    <a:pt x="3742" y="5869"/>
                  </a:lnTo>
                  <a:lnTo>
                    <a:pt x="3411" y="5759"/>
                  </a:lnTo>
                  <a:lnTo>
                    <a:pt x="3228" y="5686"/>
                  </a:lnTo>
                  <a:lnTo>
                    <a:pt x="3191" y="5612"/>
                  </a:lnTo>
                  <a:lnTo>
                    <a:pt x="3155" y="5576"/>
                  </a:lnTo>
                  <a:lnTo>
                    <a:pt x="3118" y="5539"/>
                  </a:lnTo>
                  <a:lnTo>
                    <a:pt x="3081" y="5502"/>
                  </a:lnTo>
                  <a:lnTo>
                    <a:pt x="3045" y="5502"/>
                  </a:lnTo>
                  <a:lnTo>
                    <a:pt x="3008" y="5539"/>
                  </a:lnTo>
                  <a:lnTo>
                    <a:pt x="2971" y="5649"/>
                  </a:lnTo>
                  <a:lnTo>
                    <a:pt x="2971" y="5722"/>
                  </a:lnTo>
                  <a:lnTo>
                    <a:pt x="3008" y="5796"/>
                  </a:lnTo>
                  <a:lnTo>
                    <a:pt x="3045" y="5869"/>
                  </a:lnTo>
                  <a:lnTo>
                    <a:pt x="3191" y="6016"/>
                  </a:lnTo>
                  <a:lnTo>
                    <a:pt x="3338" y="6126"/>
                  </a:lnTo>
                  <a:lnTo>
                    <a:pt x="3522" y="6199"/>
                  </a:lnTo>
                  <a:lnTo>
                    <a:pt x="3742" y="6273"/>
                  </a:lnTo>
                  <a:lnTo>
                    <a:pt x="3962" y="6309"/>
                  </a:lnTo>
                  <a:lnTo>
                    <a:pt x="4182" y="6309"/>
                  </a:lnTo>
                  <a:lnTo>
                    <a:pt x="3962" y="6676"/>
                  </a:lnTo>
                  <a:lnTo>
                    <a:pt x="3742" y="6603"/>
                  </a:lnTo>
                  <a:lnTo>
                    <a:pt x="3228" y="6456"/>
                  </a:lnTo>
                  <a:lnTo>
                    <a:pt x="2971" y="6419"/>
                  </a:lnTo>
                  <a:lnTo>
                    <a:pt x="2715" y="6383"/>
                  </a:lnTo>
                  <a:lnTo>
                    <a:pt x="2641" y="6383"/>
                  </a:lnTo>
                  <a:lnTo>
                    <a:pt x="2641" y="6456"/>
                  </a:lnTo>
                  <a:lnTo>
                    <a:pt x="2641" y="6493"/>
                  </a:lnTo>
                  <a:lnTo>
                    <a:pt x="2678" y="6529"/>
                  </a:lnTo>
                  <a:lnTo>
                    <a:pt x="2861" y="6676"/>
                  </a:lnTo>
                  <a:lnTo>
                    <a:pt x="3081" y="6786"/>
                  </a:lnTo>
                  <a:lnTo>
                    <a:pt x="3522" y="6970"/>
                  </a:lnTo>
                  <a:lnTo>
                    <a:pt x="3742" y="7080"/>
                  </a:lnTo>
                  <a:lnTo>
                    <a:pt x="3632" y="7226"/>
                  </a:lnTo>
                  <a:lnTo>
                    <a:pt x="3522" y="7336"/>
                  </a:lnTo>
                  <a:lnTo>
                    <a:pt x="2935" y="7080"/>
                  </a:lnTo>
                  <a:lnTo>
                    <a:pt x="2311" y="6823"/>
                  </a:lnTo>
                  <a:lnTo>
                    <a:pt x="2238" y="6823"/>
                  </a:lnTo>
                  <a:lnTo>
                    <a:pt x="2201" y="6860"/>
                  </a:lnTo>
                  <a:lnTo>
                    <a:pt x="2201" y="6896"/>
                  </a:lnTo>
                  <a:lnTo>
                    <a:pt x="2201" y="6970"/>
                  </a:lnTo>
                  <a:lnTo>
                    <a:pt x="2458" y="7190"/>
                  </a:lnTo>
                  <a:lnTo>
                    <a:pt x="2678" y="7410"/>
                  </a:lnTo>
                  <a:lnTo>
                    <a:pt x="2971" y="7557"/>
                  </a:lnTo>
                  <a:lnTo>
                    <a:pt x="3265" y="7703"/>
                  </a:lnTo>
                  <a:lnTo>
                    <a:pt x="2971" y="7960"/>
                  </a:lnTo>
                  <a:lnTo>
                    <a:pt x="2641" y="7960"/>
                  </a:lnTo>
                  <a:lnTo>
                    <a:pt x="2311" y="7887"/>
                  </a:lnTo>
                  <a:lnTo>
                    <a:pt x="1981" y="7777"/>
                  </a:lnTo>
                  <a:lnTo>
                    <a:pt x="1871" y="7777"/>
                  </a:lnTo>
                  <a:lnTo>
                    <a:pt x="1834" y="7813"/>
                  </a:lnTo>
                  <a:lnTo>
                    <a:pt x="1797" y="7850"/>
                  </a:lnTo>
                  <a:lnTo>
                    <a:pt x="1797" y="7923"/>
                  </a:lnTo>
                  <a:lnTo>
                    <a:pt x="1834" y="8070"/>
                  </a:lnTo>
                  <a:lnTo>
                    <a:pt x="1944" y="8143"/>
                  </a:lnTo>
                  <a:lnTo>
                    <a:pt x="2091" y="8217"/>
                  </a:lnTo>
                  <a:lnTo>
                    <a:pt x="2238" y="8290"/>
                  </a:lnTo>
                  <a:lnTo>
                    <a:pt x="2348" y="8327"/>
                  </a:lnTo>
                  <a:lnTo>
                    <a:pt x="2164" y="8364"/>
                  </a:lnTo>
                  <a:lnTo>
                    <a:pt x="1944" y="8364"/>
                  </a:lnTo>
                  <a:lnTo>
                    <a:pt x="1761" y="8327"/>
                  </a:lnTo>
                  <a:lnTo>
                    <a:pt x="1541" y="8253"/>
                  </a:lnTo>
                  <a:lnTo>
                    <a:pt x="1247" y="8070"/>
                  </a:lnTo>
                  <a:lnTo>
                    <a:pt x="1027" y="7850"/>
                  </a:lnTo>
                  <a:lnTo>
                    <a:pt x="844" y="7593"/>
                  </a:lnTo>
                  <a:lnTo>
                    <a:pt x="697" y="7300"/>
                  </a:lnTo>
                  <a:lnTo>
                    <a:pt x="624" y="6970"/>
                  </a:lnTo>
                  <a:lnTo>
                    <a:pt x="550" y="6676"/>
                  </a:lnTo>
                  <a:lnTo>
                    <a:pt x="550" y="6346"/>
                  </a:lnTo>
                  <a:lnTo>
                    <a:pt x="550" y="6016"/>
                  </a:lnTo>
                  <a:lnTo>
                    <a:pt x="624" y="5502"/>
                  </a:lnTo>
                  <a:lnTo>
                    <a:pt x="734" y="4989"/>
                  </a:lnTo>
                  <a:lnTo>
                    <a:pt x="1064" y="3962"/>
                  </a:lnTo>
                  <a:close/>
                  <a:moveTo>
                    <a:pt x="6786" y="5429"/>
                  </a:moveTo>
                  <a:lnTo>
                    <a:pt x="6860" y="5649"/>
                  </a:lnTo>
                  <a:lnTo>
                    <a:pt x="6970" y="5832"/>
                  </a:lnTo>
                  <a:lnTo>
                    <a:pt x="7006" y="5906"/>
                  </a:lnTo>
                  <a:lnTo>
                    <a:pt x="7043" y="5979"/>
                  </a:lnTo>
                  <a:lnTo>
                    <a:pt x="7116" y="6016"/>
                  </a:lnTo>
                  <a:lnTo>
                    <a:pt x="7813" y="7006"/>
                  </a:lnTo>
                  <a:lnTo>
                    <a:pt x="8143" y="7520"/>
                  </a:lnTo>
                  <a:lnTo>
                    <a:pt x="8143" y="7667"/>
                  </a:lnTo>
                  <a:lnTo>
                    <a:pt x="8143" y="7740"/>
                  </a:lnTo>
                  <a:lnTo>
                    <a:pt x="8217" y="7813"/>
                  </a:lnTo>
                  <a:lnTo>
                    <a:pt x="8290" y="7850"/>
                  </a:lnTo>
                  <a:lnTo>
                    <a:pt x="8363" y="7850"/>
                  </a:lnTo>
                  <a:lnTo>
                    <a:pt x="8400" y="7813"/>
                  </a:lnTo>
                  <a:lnTo>
                    <a:pt x="8510" y="7887"/>
                  </a:lnTo>
                  <a:lnTo>
                    <a:pt x="8584" y="7923"/>
                  </a:lnTo>
                  <a:lnTo>
                    <a:pt x="8694" y="7960"/>
                  </a:lnTo>
                  <a:lnTo>
                    <a:pt x="8767" y="7923"/>
                  </a:lnTo>
                  <a:lnTo>
                    <a:pt x="8877" y="7997"/>
                  </a:lnTo>
                  <a:lnTo>
                    <a:pt x="8987" y="7997"/>
                  </a:lnTo>
                  <a:lnTo>
                    <a:pt x="9060" y="8033"/>
                  </a:lnTo>
                  <a:lnTo>
                    <a:pt x="9134" y="7997"/>
                  </a:lnTo>
                  <a:lnTo>
                    <a:pt x="9207" y="7923"/>
                  </a:lnTo>
                  <a:lnTo>
                    <a:pt x="9207" y="7813"/>
                  </a:lnTo>
                  <a:lnTo>
                    <a:pt x="9207" y="7740"/>
                  </a:lnTo>
                  <a:lnTo>
                    <a:pt x="9134" y="7667"/>
                  </a:lnTo>
                  <a:lnTo>
                    <a:pt x="9170" y="7557"/>
                  </a:lnTo>
                  <a:lnTo>
                    <a:pt x="9207" y="7483"/>
                  </a:lnTo>
                  <a:lnTo>
                    <a:pt x="9244" y="7410"/>
                  </a:lnTo>
                  <a:lnTo>
                    <a:pt x="9244" y="7373"/>
                  </a:lnTo>
                  <a:lnTo>
                    <a:pt x="9207" y="7300"/>
                  </a:lnTo>
                  <a:lnTo>
                    <a:pt x="9170" y="7263"/>
                  </a:lnTo>
                  <a:lnTo>
                    <a:pt x="9134" y="7226"/>
                  </a:lnTo>
                  <a:lnTo>
                    <a:pt x="8987" y="7226"/>
                  </a:lnTo>
                  <a:lnTo>
                    <a:pt x="8694" y="7336"/>
                  </a:lnTo>
                  <a:lnTo>
                    <a:pt x="8694" y="7300"/>
                  </a:lnTo>
                  <a:lnTo>
                    <a:pt x="8877" y="7153"/>
                  </a:lnTo>
                  <a:lnTo>
                    <a:pt x="9060" y="6970"/>
                  </a:lnTo>
                  <a:lnTo>
                    <a:pt x="9134" y="6860"/>
                  </a:lnTo>
                  <a:lnTo>
                    <a:pt x="9244" y="7043"/>
                  </a:lnTo>
                  <a:lnTo>
                    <a:pt x="9501" y="7446"/>
                  </a:lnTo>
                  <a:lnTo>
                    <a:pt x="9537" y="7593"/>
                  </a:lnTo>
                  <a:lnTo>
                    <a:pt x="9317" y="7887"/>
                  </a:lnTo>
                  <a:lnTo>
                    <a:pt x="9024" y="8143"/>
                  </a:lnTo>
                  <a:lnTo>
                    <a:pt x="8730" y="8364"/>
                  </a:lnTo>
                  <a:lnTo>
                    <a:pt x="8400" y="8547"/>
                  </a:lnTo>
                  <a:lnTo>
                    <a:pt x="8070" y="8657"/>
                  </a:lnTo>
                  <a:lnTo>
                    <a:pt x="7703" y="8694"/>
                  </a:lnTo>
                  <a:lnTo>
                    <a:pt x="7520" y="8694"/>
                  </a:lnTo>
                  <a:lnTo>
                    <a:pt x="7373" y="8657"/>
                  </a:lnTo>
                  <a:lnTo>
                    <a:pt x="7190" y="8620"/>
                  </a:lnTo>
                  <a:lnTo>
                    <a:pt x="7006" y="8547"/>
                  </a:lnTo>
                  <a:lnTo>
                    <a:pt x="6823" y="8437"/>
                  </a:lnTo>
                  <a:lnTo>
                    <a:pt x="6676" y="8290"/>
                  </a:lnTo>
                  <a:lnTo>
                    <a:pt x="6419" y="7997"/>
                  </a:lnTo>
                  <a:lnTo>
                    <a:pt x="6199" y="7667"/>
                  </a:lnTo>
                  <a:lnTo>
                    <a:pt x="6053" y="7300"/>
                  </a:lnTo>
                  <a:lnTo>
                    <a:pt x="6016" y="6896"/>
                  </a:lnTo>
                  <a:lnTo>
                    <a:pt x="6016" y="6676"/>
                  </a:lnTo>
                  <a:lnTo>
                    <a:pt x="6053" y="6493"/>
                  </a:lnTo>
                  <a:lnTo>
                    <a:pt x="6089" y="6309"/>
                  </a:lnTo>
                  <a:lnTo>
                    <a:pt x="6163" y="6126"/>
                  </a:lnTo>
                  <a:lnTo>
                    <a:pt x="6273" y="5943"/>
                  </a:lnTo>
                  <a:lnTo>
                    <a:pt x="6383" y="5759"/>
                  </a:lnTo>
                  <a:lnTo>
                    <a:pt x="6566" y="5576"/>
                  </a:lnTo>
                  <a:lnTo>
                    <a:pt x="6786" y="5429"/>
                  </a:lnTo>
                  <a:close/>
                  <a:moveTo>
                    <a:pt x="3852" y="0"/>
                  </a:moveTo>
                  <a:lnTo>
                    <a:pt x="3522" y="37"/>
                  </a:lnTo>
                  <a:lnTo>
                    <a:pt x="3191" y="110"/>
                  </a:lnTo>
                  <a:lnTo>
                    <a:pt x="2898" y="257"/>
                  </a:lnTo>
                  <a:lnTo>
                    <a:pt x="2604" y="440"/>
                  </a:lnTo>
                  <a:lnTo>
                    <a:pt x="2348" y="660"/>
                  </a:lnTo>
                  <a:lnTo>
                    <a:pt x="2091" y="660"/>
                  </a:lnTo>
                  <a:lnTo>
                    <a:pt x="1871" y="734"/>
                  </a:lnTo>
                  <a:lnTo>
                    <a:pt x="1687" y="880"/>
                  </a:lnTo>
                  <a:lnTo>
                    <a:pt x="1541" y="1064"/>
                  </a:lnTo>
                  <a:lnTo>
                    <a:pt x="1394" y="1284"/>
                  </a:lnTo>
                  <a:lnTo>
                    <a:pt x="1321" y="1504"/>
                  </a:lnTo>
                  <a:lnTo>
                    <a:pt x="1137" y="1944"/>
                  </a:lnTo>
                  <a:lnTo>
                    <a:pt x="660" y="3522"/>
                  </a:lnTo>
                  <a:lnTo>
                    <a:pt x="404" y="4292"/>
                  </a:lnTo>
                  <a:lnTo>
                    <a:pt x="183" y="5062"/>
                  </a:lnTo>
                  <a:lnTo>
                    <a:pt x="37" y="5759"/>
                  </a:lnTo>
                  <a:lnTo>
                    <a:pt x="0" y="6126"/>
                  </a:lnTo>
                  <a:lnTo>
                    <a:pt x="0" y="6456"/>
                  </a:lnTo>
                  <a:lnTo>
                    <a:pt x="0" y="6786"/>
                  </a:lnTo>
                  <a:lnTo>
                    <a:pt x="73" y="7153"/>
                  </a:lnTo>
                  <a:lnTo>
                    <a:pt x="183" y="7483"/>
                  </a:lnTo>
                  <a:lnTo>
                    <a:pt x="330" y="7813"/>
                  </a:lnTo>
                  <a:lnTo>
                    <a:pt x="477" y="8033"/>
                  </a:lnTo>
                  <a:lnTo>
                    <a:pt x="660" y="8253"/>
                  </a:lnTo>
                  <a:lnTo>
                    <a:pt x="880" y="8474"/>
                  </a:lnTo>
                  <a:lnTo>
                    <a:pt x="1101" y="8657"/>
                  </a:lnTo>
                  <a:lnTo>
                    <a:pt x="1357" y="8767"/>
                  </a:lnTo>
                  <a:lnTo>
                    <a:pt x="1651" y="8877"/>
                  </a:lnTo>
                  <a:lnTo>
                    <a:pt x="1908" y="8914"/>
                  </a:lnTo>
                  <a:lnTo>
                    <a:pt x="2201" y="8950"/>
                  </a:lnTo>
                  <a:lnTo>
                    <a:pt x="2458" y="8914"/>
                  </a:lnTo>
                  <a:lnTo>
                    <a:pt x="2678" y="8840"/>
                  </a:lnTo>
                  <a:lnTo>
                    <a:pt x="2898" y="8730"/>
                  </a:lnTo>
                  <a:lnTo>
                    <a:pt x="3081" y="8620"/>
                  </a:lnTo>
                  <a:lnTo>
                    <a:pt x="3448" y="8290"/>
                  </a:lnTo>
                  <a:lnTo>
                    <a:pt x="3778" y="7923"/>
                  </a:lnTo>
                  <a:lnTo>
                    <a:pt x="3815" y="7960"/>
                  </a:lnTo>
                  <a:lnTo>
                    <a:pt x="3925" y="7960"/>
                  </a:lnTo>
                  <a:lnTo>
                    <a:pt x="4035" y="7887"/>
                  </a:lnTo>
                  <a:lnTo>
                    <a:pt x="4108" y="7813"/>
                  </a:lnTo>
                  <a:lnTo>
                    <a:pt x="4108" y="7740"/>
                  </a:lnTo>
                  <a:lnTo>
                    <a:pt x="4072" y="7593"/>
                  </a:lnTo>
                  <a:lnTo>
                    <a:pt x="4182" y="7446"/>
                  </a:lnTo>
                  <a:lnTo>
                    <a:pt x="4512" y="6896"/>
                  </a:lnTo>
                  <a:lnTo>
                    <a:pt x="4769" y="6309"/>
                  </a:lnTo>
                  <a:lnTo>
                    <a:pt x="5025" y="5722"/>
                  </a:lnTo>
                  <a:lnTo>
                    <a:pt x="5209" y="5099"/>
                  </a:lnTo>
                  <a:lnTo>
                    <a:pt x="5246" y="5062"/>
                  </a:lnTo>
                  <a:lnTo>
                    <a:pt x="5282" y="4989"/>
                  </a:lnTo>
                  <a:lnTo>
                    <a:pt x="5282" y="4915"/>
                  </a:lnTo>
                  <a:lnTo>
                    <a:pt x="5466" y="4292"/>
                  </a:lnTo>
                  <a:lnTo>
                    <a:pt x="5612" y="3632"/>
                  </a:lnTo>
                  <a:lnTo>
                    <a:pt x="5722" y="2971"/>
                  </a:lnTo>
                  <a:lnTo>
                    <a:pt x="5796" y="2311"/>
                  </a:lnTo>
                  <a:lnTo>
                    <a:pt x="5832" y="1981"/>
                  </a:lnTo>
                  <a:lnTo>
                    <a:pt x="5796" y="1651"/>
                  </a:lnTo>
                  <a:lnTo>
                    <a:pt x="5759" y="1357"/>
                  </a:lnTo>
                  <a:lnTo>
                    <a:pt x="5649" y="1064"/>
                  </a:lnTo>
                  <a:lnTo>
                    <a:pt x="5539" y="807"/>
                  </a:lnTo>
                  <a:lnTo>
                    <a:pt x="5356" y="587"/>
                  </a:lnTo>
                  <a:lnTo>
                    <a:pt x="5099" y="367"/>
                  </a:lnTo>
                  <a:lnTo>
                    <a:pt x="4842" y="184"/>
                  </a:lnTo>
                  <a:lnTo>
                    <a:pt x="4512" y="73"/>
                  </a:lnTo>
                  <a:lnTo>
                    <a:pt x="4182" y="0"/>
                  </a:lnTo>
                  <a:close/>
                  <a:moveTo>
                    <a:pt x="8730" y="3962"/>
                  </a:moveTo>
                  <a:lnTo>
                    <a:pt x="8584" y="4072"/>
                  </a:lnTo>
                  <a:lnTo>
                    <a:pt x="8437" y="4182"/>
                  </a:lnTo>
                  <a:lnTo>
                    <a:pt x="8327" y="4329"/>
                  </a:lnTo>
                  <a:lnTo>
                    <a:pt x="7887" y="4439"/>
                  </a:lnTo>
                  <a:lnTo>
                    <a:pt x="7336" y="4585"/>
                  </a:lnTo>
                  <a:lnTo>
                    <a:pt x="6786" y="4842"/>
                  </a:lnTo>
                  <a:lnTo>
                    <a:pt x="6566" y="4989"/>
                  </a:lnTo>
                  <a:lnTo>
                    <a:pt x="6309" y="5172"/>
                  </a:lnTo>
                  <a:lnTo>
                    <a:pt x="6089" y="5356"/>
                  </a:lnTo>
                  <a:lnTo>
                    <a:pt x="5906" y="5576"/>
                  </a:lnTo>
                  <a:lnTo>
                    <a:pt x="5759" y="5796"/>
                  </a:lnTo>
                  <a:lnTo>
                    <a:pt x="5612" y="6053"/>
                  </a:lnTo>
                  <a:lnTo>
                    <a:pt x="5539" y="6309"/>
                  </a:lnTo>
                  <a:lnTo>
                    <a:pt x="5502" y="6603"/>
                  </a:lnTo>
                  <a:lnTo>
                    <a:pt x="5466" y="6860"/>
                  </a:lnTo>
                  <a:lnTo>
                    <a:pt x="5502" y="7116"/>
                  </a:lnTo>
                  <a:lnTo>
                    <a:pt x="5539" y="7373"/>
                  </a:lnTo>
                  <a:lnTo>
                    <a:pt x="5612" y="7630"/>
                  </a:lnTo>
                  <a:lnTo>
                    <a:pt x="5722" y="7887"/>
                  </a:lnTo>
                  <a:lnTo>
                    <a:pt x="5869" y="8107"/>
                  </a:lnTo>
                  <a:lnTo>
                    <a:pt x="6016" y="8327"/>
                  </a:lnTo>
                  <a:lnTo>
                    <a:pt x="6199" y="8547"/>
                  </a:lnTo>
                  <a:lnTo>
                    <a:pt x="6419" y="8730"/>
                  </a:lnTo>
                  <a:lnTo>
                    <a:pt x="6639" y="8914"/>
                  </a:lnTo>
                  <a:lnTo>
                    <a:pt x="6860" y="9060"/>
                  </a:lnTo>
                  <a:lnTo>
                    <a:pt x="7116" y="9170"/>
                  </a:lnTo>
                  <a:lnTo>
                    <a:pt x="7410" y="9244"/>
                  </a:lnTo>
                  <a:lnTo>
                    <a:pt x="7703" y="9281"/>
                  </a:lnTo>
                  <a:lnTo>
                    <a:pt x="8033" y="9244"/>
                  </a:lnTo>
                  <a:lnTo>
                    <a:pt x="8327" y="9170"/>
                  </a:lnTo>
                  <a:lnTo>
                    <a:pt x="8620" y="9024"/>
                  </a:lnTo>
                  <a:lnTo>
                    <a:pt x="8877" y="8877"/>
                  </a:lnTo>
                  <a:lnTo>
                    <a:pt x="9391" y="8547"/>
                  </a:lnTo>
                  <a:lnTo>
                    <a:pt x="9611" y="8364"/>
                  </a:lnTo>
                  <a:lnTo>
                    <a:pt x="9794" y="8143"/>
                  </a:lnTo>
                  <a:lnTo>
                    <a:pt x="9977" y="7923"/>
                  </a:lnTo>
                  <a:lnTo>
                    <a:pt x="10161" y="7703"/>
                  </a:lnTo>
                  <a:lnTo>
                    <a:pt x="10418" y="7190"/>
                  </a:lnTo>
                  <a:lnTo>
                    <a:pt x="10638" y="6676"/>
                  </a:lnTo>
                  <a:lnTo>
                    <a:pt x="10711" y="6346"/>
                  </a:lnTo>
                  <a:lnTo>
                    <a:pt x="10748" y="6053"/>
                  </a:lnTo>
                  <a:lnTo>
                    <a:pt x="10748" y="5722"/>
                  </a:lnTo>
                  <a:lnTo>
                    <a:pt x="10711" y="5466"/>
                  </a:lnTo>
                  <a:lnTo>
                    <a:pt x="10601" y="5172"/>
                  </a:lnTo>
                  <a:lnTo>
                    <a:pt x="10454" y="4915"/>
                  </a:lnTo>
                  <a:lnTo>
                    <a:pt x="10271" y="4659"/>
                  </a:lnTo>
                  <a:lnTo>
                    <a:pt x="10051" y="4439"/>
                  </a:lnTo>
                  <a:lnTo>
                    <a:pt x="9794" y="4255"/>
                  </a:lnTo>
                  <a:lnTo>
                    <a:pt x="9537" y="4108"/>
                  </a:lnTo>
                  <a:lnTo>
                    <a:pt x="9244" y="3998"/>
                  </a:lnTo>
                  <a:lnTo>
                    <a:pt x="8950" y="3962"/>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95" name="Google Shape;395;p7"/>
            <p:cNvSpPr/>
            <p:nvPr/>
          </p:nvSpPr>
          <p:spPr>
            <a:xfrm>
              <a:off x="6385050" y="4208725"/>
              <a:ext cx="422775" cy="298975"/>
            </a:xfrm>
            <a:custGeom>
              <a:rect b="b" l="l" r="r" t="t"/>
              <a:pathLst>
                <a:path extrusionOk="0" h="11959" w="16911">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96" name="Google Shape;396;p7"/>
            <p:cNvSpPr/>
            <p:nvPr/>
          </p:nvSpPr>
          <p:spPr>
            <a:xfrm>
              <a:off x="7121425" y="2437925"/>
              <a:ext cx="246700" cy="315500"/>
            </a:xfrm>
            <a:custGeom>
              <a:rect b="b" l="l" r="r" t="t"/>
              <a:pathLst>
                <a:path extrusionOk="0" h="12620" w="9868">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97" name="Google Shape;397;p7"/>
            <p:cNvSpPr/>
            <p:nvPr/>
          </p:nvSpPr>
          <p:spPr>
            <a:xfrm>
              <a:off x="6062250" y="3853825"/>
              <a:ext cx="332900" cy="376025"/>
            </a:xfrm>
            <a:custGeom>
              <a:rect b="b" l="l" r="r" t="t"/>
              <a:pathLst>
                <a:path extrusionOk="0" h="15041" w="13316">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98" name="Google Shape;398;p7"/>
            <p:cNvSpPr/>
            <p:nvPr/>
          </p:nvSpPr>
          <p:spPr>
            <a:xfrm>
              <a:off x="6023725" y="3167900"/>
              <a:ext cx="340250" cy="227450"/>
            </a:xfrm>
            <a:custGeom>
              <a:rect b="b" l="l" r="r" t="t"/>
              <a:pathLst>
                <a:path extrusionOk="0" h="9098" w="1361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99" name="Google Shape;399;p7"/>
            <p:cNvSpPr/>
            <p:nvPr/>
          </p:nvSpPr>
          <p:spPr>
            <a:xfrm>
              <a:off x="7109500" y="3449425"/>
              <a:ext cx="154100" cy="165100"/>
            </a:xfrm>
            <a:custGeom>
              <a:rect b="b" l="l" r="r" t="t"/>
              <a:pathLst>
                <a:path extrusionOk="0" h="6604" w="6164">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cxnSp>
        <p:nvCxnSpPr>
          <p:cNvPr id="400" name="Google Shape;400;p7"/>
          <p:cNvCxnSpPr/>
          <p:nvPr/>
        </p:nvCxnSpPr>
        <p:spPr>
          <a:xfrm>
            <a:off x="1133967" y="1375233"/>
            <a:ext cx="8050500" cy="0"/>
          </a:xfrm>
          <a:prstGeom prst="straightConnector1">
            <a:avLst/>
          </a:prstGeom>
          <a:noFill/>
          <a:ln cap="rnd" cmpd="sng" w="19050">
            <a:solidFill>
              <a:srgbClr val="A4C2F4"/>
            </a:solidFill>
            <a:prstDash val="dash"/>
            <a:round/>
            <a:headEnd len="med" w="med" type="none"/>
            <a:tailEnd len="med" w="med" type="none"/>
          </a:ln>
        </p:spPr>
      </p:cxnSp>
      <p:sp>
        <p:nvSpPr>
          <p:cNvPr id="401" name="Google Shape;401;p7"/>
          <p:cNvSpPr txBox="1"/>
          <p:nvPr>
            <p:ph idx="12" type="sldNum"/>
          </p:nvPr>
        </p:nvSpPr>
        <p:spPr>
          <a:xfrm>
            <a:off x="120825" y="6296983"/>
            <a:ext cx="731700" cy="524700"/>
          </a:xfrm>
          <a:prstGeom prst="rect">
            <a:avLst/>
          </a:prstGeom>
        </p:spPr>
        <p:txBody>
          <a:bodyPr anchorCtr="0" anchor="t" bIns="121900" lIns="121900" spcFirstLastPara="1" rIns="121900" wrap="square" tIns="1219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02" name="Shape 402"/>
        <p:cNvGrpSpPr/>
        <p:nvPr/>
      </p:nvGrpSpPr>
      <p:grpSpPr>
        <a:xfrm>
          <a:off x="0" y="0"/>
          <a:ext cx="0" cy="0"/>
          <a:chOff x="0" y="0"/>
          <a:chExt cx="0" cy="0"/>
        </a:xfrm>
      </p:grpSpPr>
      <p:sp>
        <p:nvSpPr>
          <p:cNvPr id="403" name="Google Shape;403;p8"/>
          <p:cNvSpPr txBox="1"/>
          <p:nvPr>
            <p:ph type="title"/>
          </p:nvPr>
        </p:nvSpPr>
        <p:spPr>
          <a:xfrm>
            <a:off x="997233" y="300033"/>
            <a:ext cx="8187300" cy="1143300"/>
          </a:xfrm>
          <a:prstGeom prst="rect">
            <a:avLst/>
          </a:prstGeom>
        </p:spPr>
        <p:txBody>
          <a:bodyPr anchorCtr="0" anchor="b" bIns="121900" lIns="121900" spcFirstLastPara="1" rIns="121900" wrap="square" tIns="121900">
            <a:noAutofit/>
          </a:bodyPr>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p:txBody>
      </p:sp>
      <p:grpSp>
        <p:nvGrpSpPr>
          <p:cNvPr id="404" name="Google Shape;404;p8"/>
          <p:cNvGrpSpPr/>
          <p:nvPr/>
        </p:nvGrpSpPr>
        <p:grpSpPr>
          <a:xfrm>
            <a:off x="9924070" y="-121511"/>
            <a:ext cx="2395098" cy="7107566"/>
            <a:chOff x="6023725" y="842300"/>
            <a:chExt cx="1358150" cy="4030375"/>
          </a:xfrm>
        </p:grpSpPr>
        <p:sp>
          <p:nvSpPr>
            <p:cNvPr id="405" name="Google Shape;405;p8"/>
            <p:cNvSpPr/>
            <p:nvPr/>
          </p:nvSpPr>
          <p:spPr>
            <a:xfrm>
              <a:off x="6371275" y="842300"/>
              <a:ext cx="397100" cy="492450"/>
            </a:xfrm>
            <a:custGeom>
              <a:rect b="b" l="l" r="r" t="t"/>
              <a:pathLst>
                <a:path extrusionOk="0" h="19698" w="15884">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06" name="Google Shape;406;p8"/>
            <p:cNvSpPr/>
            <p:nvPr/>
          </p:nvSpPr>
          <p:spPr>
            <a:xfrm>
              <a:off x="6991200" y="2879025"/>
              <a:ext cx="390675" cy="444800"/>
            </a:xfrm>
            <a:custGeom>
              <a:rect b="b" l="l" r="r" t="t"/>
              <a:pathLst>
                <a:path extrusionOk="0" h="17792" w="15627">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07" name="Google Shape;407;p8"/>
            <p:cNvSpPr/>
            <p:nvPr/>
          </p:nvSpPr>
          <p:spPr>
            <a:xfrm>
              <a:off x="6244725" y="2547975"/>
              <a:ext cx="185275" cy="404450"/>
            </a:xfrm>
            <a:custGeom>
              <a:rect b="b" l="l" r="r" t="t"/>
              <a:pathLst>
                <a:path extrusionOk="0" h="16178" w="7411">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08" name="Google Shape;408;p8"/>
            <p:cNvSpPr/>
            <p:nvPr/>
          </p:nvSpPr>
          <p:spPr>
            <a:xfrm>
              <a:off x="6823375" y="1978500"/>
              <a:ext cx="365025" cy="447525"/>
            </a:xfrm>
            <a:custGeom>
              <a:rect b="b" l="l" r="r" t="t"/>
              <a:pathLst>
                <a:path extrusionOk="0" h="17901" w="14601">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09" name="Google Shape;409;p8"/>
            <p:cNvSpPr/>
            <p:nvPr/>
          </p:nvSpPr>
          <p:spPr>
            <a:xfrm>
              <a:off x="6071400" y="1791425"/>
              <a:ext cx="402625" cy="375100"/>
            </a:xfrm>
            <a:custGeom>
              <a:rect b="b" l="l" r="r" t="t"/>
              <a:pathLst>
                <a:path extrusionOk="0" h="15004" w="16105">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10" name="Google Shape;410;p8"/>
            <p:cNvSpPr/>
            <p:nvPr/>
          </p:nvSpPr>
          <p:spPr>
            <a:xfrm>
              <a:off x="6902250" y="3951050"/>
              <a:ext cx="436525" cy="299875"/>
            </a:xfrm>
            <a:custGeom>
              <a:rect b="b" l="l" r="r" t="t"/>
              <a:pathLst>
                <a:path extrusionOk="0" h="11995" w="17461">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11" name="Google Shape;411;p8"/>
            <p:cNvSpPr/>
            <p:nvPr/>
          </p:nvSpPr>
          <p:spPr>
            <a:xfrm>
              <a:off x="6405225" y="2154575"/>
              <a:ext cx="328325" cy="339325"/>
            </a:xfrm>
            <a:custGeom>
              <a:rect b="b" l="l" r="r" t="t"/>
              <a:pathLst>
                <a:path extrusionOk="0" h="13573" w="13133">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12" name="Google Shape;412;p8"/>
            <p:cNvSpPr/>
            <p:nvPr/>
          </p:nvSpPr>
          <p:spPr>
            <a:xfrm>
              <a:off x="6537275" y="2750650"/>
              <a:ext cx="459450" cy="475050"/>
            </a:xfrm>
            <a:custGeom>
              <a:rect b="b" l="l" r="r" t="t"/>
              <a:pathLst>
                <a:path extrusionOk="0" h="19002" w="18378">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13" name="Google Shape;413;p8"/>
            <p:cNvSpPr/>
            <p:nvPr/>
          </p:nvSpPr>
          <p:spPr>
            <a:xfrm>
              <a:off x="6855475" y="1544725"/>
              <a:ext cx="444800" cy="353100"/>
            </a:xfrm>
            <a:custGeom>
              <a:rect b="b" l="l" r="r" t="t"/>
              <a:pathLst>
                <a:path extrusionOk="0" h="14124" w="17792">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14" name="Google Shape;414;p8"/>
            <p:cNvSpPr/>
            <p:nvPr/>
          </p:nvSpPr>
          <p:spPr>
            <a:xfrm>
              <a:off x="6844475" y="1037625"/>
              <a:ext cx="414525" cy="389750"/>
            </a:xfrm>
            <a:custGeom>
              <a:rect b="b" l="l" r="r" t="t"/>
              <a:pathLst>
                <a:path extrusionOk="0" h="15590" w="16581">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15" name="Google Shape;415;p8"/>
            <p:cNvSpPr/>
            <p:nvPr/>
          </p:nvSpPr>
          <p:spPr>
            <a:xfrm>
              <a:off x="6553775" y="1840025"/>
              <a:ext cx="234775" cy="276975"/>
            </a:xfrm>
            <a:custGeom>
              <a:rect b="b" l="l" r="r" t="t"/>
              <a:pathLst>
                <a:path extrusionOk="0" h="11079" w="9391">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16" name="Google Shape;416;p8"/>
            <p:cNvSpPr/>
            <p:nvPr/>
          </p:nvSpPr>
          <p:spPr>
            <a:xfrm>
              <a:off x="6618875" y="2550725"/>
              <a:ext cx="408125" cy="156850"/>
            </a:xfrm>
            <a:custGeom>
              <a:rect b="b" l="l" r="r" t="t"/>
              <a:pathLst>
                <a:path extrusionOk="0" h="6274" w="16325">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17" name="Google Shape;417;p8"/>
            <p:cNvSpPr/>
            <p:nvPr/>
          </p:nvSpPr>
          <p:spPr>
            <a:xfrm>
              <a:off x="6336425" y="4507675"/>
              <a:ext cx="520000" cy="365000"/>
            </a:xfrm>
            <a:custGeom>
              <a:rect b="b" l="l" r="r" t="t"/>
              <a:pathLst>
                <a:path extrusionOk="0" h="14600" w="2080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18" name="Google Shape;418;p8"/>
            <p:cNvSpPr/>
            <p:nvPr/>
          </p:nvSpPr>
          <p:spPr>
            <a:xfrm>
              <a:off x="6425400" y="3728200"/>
              <a:ext cx="342075" cy="360425"/>
            </a:xfrm>
            <a:custGeom>
              <a:rect b="b" l="l" r="r" t="t"/>
              <a:pathLst>
                <a:path extrusionOk="0" h="14417" w="13683">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19" name="Google Shape;419;p8"/>
            <p:cNvSpPr/>
            <p:nvPr/>
          </p:nvSpPr>
          <p:spPr>
            <a:xfrm>
              <a:off x="6789450" y="3384325"/>
              <a:ext cx="262300" cy="186175"/>
            </a:xfrm>
            <a:custGeom>
              <a:rect b="b" l="l" r="r" t="t"/>
              <a:pathLst>
                <a:path extrusionOk="0" h="7447" w="10492">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20" name="Google Shape;420;p8"/>
            <p:cNvSpPr/>
            <p:nvPr/>
          </p:nvSpPr>
          <p:spPr>
            <a:xfrm>
              <a:off x="6950850" y="4617725"/>
              <a:ext cx="254050" cy="162350"/>
            </a:xfrm>
            <a:custGeom>
              <a:rect b="b" l="l" r="r" t="t"/>
              <a:pathLst>
                <a:path extrusionOk="0" h="6494" w="10162">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21" name="Google Shape;421;p8"/>
            <p:cNvSpPr/>
            <p:nvPr/>
          </p:nvSpPr>
          <p:spPr>
            <a:xfrm>
              <a:off x="6051225" y="1090800"/>
              <a:ext cx="285225" cy="283400"/>
            </a:xfrm>
            <a:custGeom>
              <a:rect b="b" l="l" r="r" t="t"/>
              <a:pathLst>
                <a:path extrusionOk="0" h="11336" w="11409">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22" name="Google Shape;422;p8"/>
            <p:cNvSpPr/>
            <p:nvPr/>
          </p:nvSpPr>
          <p:spPr>
            <a:xfrm>
              <a:off x="6849975" y="3631900"/>
              <a:ext cx="270550" cy="339350"/>
            </a:xfrm>
            <a:custGeom>
              <a:rect b="b" l="l" r="r" t="t"/>
              <a:pathLst>
                <a:path extrusionOk="0" h="13574" w="10822">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23" name="Google Shape;423;p8"/>
            <p:cNvSpPr/>
            <p:nvPr/>
          </p:nvSpPr>
          <p:spPr>
            <a:xfrm>
              <a:off x="6351100" y="3281600"/>
              <a:ext cx="366850" cy="361350"/>
            </a:xfrm>
            <a:custGeom>
              <a:rect b="b" l="l" r="r" t="t"/>
              <a:pathLst>
                <a:path extrusionOk="0" h="14454" w="14674">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24" name="Google Shape;424;p8"/>
            <p:cNvSpPr/>
            <p:nvPr/>
          </p:nvSpPr>
          <p:spPr>
            <a:xfrm>
              <a:off x="6316250" y="3040425"/>
              <a:ext cx="137600" cy="122000"/>
            </a:xfrm>
            <a:custGeom>
              <a:rect b="b" l="l" r="r" t="t"/>
              <a:pathLst>
                <a:path extrusionOk="0" h="4880" w="5504">
                  <a:moveTo>
                    <a:pt x="5173" y="0"/>
                  </a:moveTo>
                  <a:lnTo>
                    <a:pt x="5063" y="37"/>
                  </a:lnTo>
                  <a:lnTo>
                    <a:pt x="4990" y="110"/>
                  </a:lnTo>
                  <a:lnTo>
                    <a:pt x="4770" y="404"/>
                  </a:lnTo>
                  <a:lnTo>
                    <a:pt x="4513" y="624"/>
                  </a:lnTo>
                  <a:lnTo>
                    <a:pt x="4219" y="844"/>
                  </a:lnTo>
                  <a:lnTo>
                    <a:pt x="3926" y="991"/>
                  </a:lnTo>
                  <a:lnTo>
                    <a:pt x="3742" y="1064"/>
                  </a:lnTo>
                  <a:lnTo>
                    <a:pt x="3559" y="1101"/>
                  </a:lnTo>
                  <a:lnTo>
                    <a:pt x="3229" y="1101"/>
                  </a:lnTo>
                  <a:lnTo>
                    <a:pt x="2862" y="1028"/>
                  </a:lnTo>
                  <a:lnTo>
                    <a:pt x="2532" y="917"/>
                  </a:lnTo>
                  <a:lnTo>
                    <a:pt x="2239" y="807"/>
                  </a:lnTo>
                  <a:lnTo>
                    <a:pt x="1908" y="734"/>
                  </a:lnTo>
                  <a:lnTo>
                    <a:pt x="1578" y="661"/>
                  </a:lnTo>
                  <a:lnTo>
                    <a:pt x="1248" y="624"/>
                  </a:lnTo>
                  <a:lnTo>
                    <a:pt x="918" y="661"/>
                  </a:lnTo>
                  <a:lnTo>
                    <a:pt x="625" y="771"/>
                  </a:lnTo>
                  <a:lnTo>
                    <a:pt x="478" y="844"/>
                  </a:lnTo>
                  <a:lnTo>
                    <a:pt x="368" y="954"/>
                  </a:lnTo>
                  <a:lnTo>
                    <a:pt x="258" y="1064"/>
                  </a:lnTo>
                  <a:lnTo>
                    <a:pt x="148" y="1211"/>
                  </a:lnTo>
                  <a:lnTo>
                    <a:pt x="111" y="1284"/>
                  </a:lnTo>
                  <a:lnTo>
                    <a:pt x="111" y="1321"/>
                  </a:lnTo>
                  <a:lnTo>
                    <a:pt x="148" y="1431"/>
                  </a:lnTo>
                  <a:lnTo>
                    <a:pt x="258" y="1468"/>
                  </a:lnTo>
                  <a:lnTo>
                    <a:pt x="368" y="1468"/>
                  </a:lnTo>
                  <a:lnTo>
                    <a:pt x="698" y="1284"/>
                  </a:lnTo>
                  <a:lnTo>
                    <a:pt x="1028" y="1174"/>
                  </a:lnTo>
                  <a:lnTo>
                    <a:pt x="1028" y="2531"/>
                  </a:lnTo>
                  <a:lnTo>
                    <a:pt x="955" y="3228"/>
                  </a:lnTo>
                  <a:lnTo>
                    <a:pt x="881" y="3925"/>
                  </a:lnTo>
                  <a:lnTo>
                    <a:pt x="698" y="3852"/>
                  </a:lnTo>
                  <a:lnTo>
                    <a:pt x="551" y="3742"/>
                  </a:lnTo>
                  <a:lnTo>
                    <a:pt x="368" y="3632"/>
                  </a:lnTo>
                  <a:lnTo>
                    <a:pt x="184" y="3522"/>
                  </a:lnTo>
                  <a:lnTo>
                    <a:pt x="111" y="3522"/>
                  </a:lnTo>
                  <a:lnTo>
                    <a:pt x="38" y="3595"/>
                  </a:lnTo>
                  <a:lnTo>
                    <a:pt x="1" y="3669"/>
                  </a:lnTo>
                  <a:lnTo>
                    <a:pt x="1" y="3779"/>
                  </a:lnTo>
                  <a:lnTo>
                    <a:pt x="38" y="3962"/>
                  </a:lnTo>
                  <a:lnTo>
                    <a:pt x="148" y="4145"/>
                  </a:lnTo>
                  <a:lnTo>
                    <a:pt x="294" y="4256"/>
                  </a:lnTo>
                  <a:lnTo>
                    <a:pt x="514" y="4402"/>
                  </a:lnTo>
                  <a:lnTo>
                    <a:pt x="735" y="4476"/>
                  </a:lnTo>
                  <a:lnTo>
                    <a:pt x="1175" y="4476"/>
                  </a:lnTo>
                  <a:lnTo>
                    <a:pt x="1248" y="4439"/>
                  </a:lnTo>
                  <a:lnTo>
                    <a:pt x="1321" y="4402"/>
                  </a:lnTo>
                  <a:lnTo>
                    <a:pt x="1395" y="4256"/>
                  </a:lnTo>
                  <a:lnTo>
                    <a:pt x="1505" y="3485"/>
                  </a:lnTo>
                  <a:lnTo>
                    <a:pt x="1578" y="2715"/>
                  </a:lnTo>
                  <a:lnTo>
                    <a:pt x="1578" y="1908"/>
                  </a:lnTo>
                  <a:lnTo>
                    <a:pt x="1542" y="1504"/>
                  </a:lnTo>
                  <a:lnTo>
                    <a:pt x="1505" y="1138"/>
                  </a:lnTo>
                  <a:lnTo>
                    <a:pt x="1762" y="1174"/>
                  </a:lnTo>
                  <a:lnTo>
                    <a:pt x="2128" y="1321"/>
                  </a:lnTo>
                  <a:lnTo>
                    <a:pt x="2459" y="1431"/>
                  </a:lnTo>
                  <a:lnTo>
                    <a:pt x="2825" y="1578"/>
                  </a:lnTo>
                  <a:lnTo>
                    <a:pt x="3192" y="1651"/>
                  </a:lnTo>
                  <a:lnTo>
                    <a:pt x="3486" y="1651"/>
                  </a:lnTo>
                  <a:lnTo>
                    <a:pt x="3449" y="2531"/>
                  </a:lnTo>
                  <a:lnTo>
                    <a:pt x="3412" y="3449"/>
                  </a:lnTo>
                  <a:lnTo>
                    <a:pt x="3412" y="3999"/>
                  </a:lnTo>
                  <a:lnTo>
                    <a:pt x="3412" y="4256"/>
                  </a:lnTo>
                  <a:lnTo>
                    <a:pt x="3412" y="4366"/>
                  </a:lnTo>
                  <a:lnTo>
                    <a:pt x="3412" y="4402"/>
                  </a:lnTo>
                  <a:lnTo>
                    <a:pt x="3449" y="4402"/>
                  </a:lnTo>
                  <a:lnTo>
                    <a:pt x="3412" y="4476"/>
                  </a:lnTo>
                  <a:lnTo>
                    <a:pt x="3376" y="4512"/>
                  </a:lnTo>
                  <a:lnTo>
                    <a:pt x="3376" y="4659"/>
                  </a:lnTo>
                  <a:lnTo>
                    <a:pt x="3376" y="4696"/>
                  </a:lnTo>
                  <a:lnTo>
                    <a:pt x="3412" y="4806"/>
                  </a:lnTo>
                  <a:lnTo>
                    <a:pt x="3522" y="4879"/>
                  </a:lnTo>
                  <a:lnTo>
                    <a:pt x="3632" y="4879"/>
                  </a:lnTo>
                  <a:lnTo>
                    <a:pt x="3742" y="4842"/>
                  </a:lnTo>
                  <a:lnTo>
                    <a:pt x="3853" y="4732"/>
                  </a:lnTo>
                  <a:lnTo>
                    <a:pt x="3926" y="4586"/>
                  </a:lnTo>
                  <a:lnTo>
                    <a:pt x="3926" y="4439"/>
                  </a:lnTo>
                  <a:lnTo>
                    <a:pt x="3926" y="4256"/>
                  </a:lnTo>
                  <a:lnTo>
                    <a:pt x="3963" y="3045"/>
                  </a:lnTo>
                  <a:lnTo>
                    <a:pt x="3963" y="1871"/>
                  </a:lnTo>
                  <a:lnTo>
                    <a:pt x="3963" y="1541"/>
                  </a:lnTo>
                  <a:lnTo>
                    <a:pt x="4366" y="1394"/>
                  </a:lnTo>
                  <a:lnTo>
                    <a:pt x="4733" y="1138"/>
                  </a:lnTo>
                  <a:lnTo>
                    <a:pt x="5063" y="844"/>
                  </a:lnTo>
                  <a:lnTo>
                    <a:pt x="5320" y="551"/>
                  </a:lnTo>
                  <a:lnTo>
                    <a:pt x="5467" y="367"/>
                  </a:lnTo>
                  <a:lnTo>
                    <a:pt x="5503" y="257"/>
                  </a:lnTo>
                  <a:lnTo>
                    <a:pt x="5503" y="184"/>
                  </a:lnTo>
                  <a:lnTo>
                    <a:pt x="5430" y="74"/>
                  </a:lnTo>
                  <a:lnTo>
                    <a:pt x="5356" y="37"/>
                  </a:lnTo>
                  <a:lnTo>
                    <a:pt x="5283"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25" name="Google Shape;425;p8"/>
            <p:cNvSpPr/>
            <p:nvPr/>
          </p:nvSpPr>
          <p:spPr>
            <a:xfrm>
              <a:off x="6879325" y="4294925"/>
              <a:ext cx="344825" cy="254975"/>
            </a:xfrm>
            <a:custGeom>
              <a:rect b="b" l="l" r="r" t="t"/>
              <a:pathLst>
                <a:path extrusionOk="0" h="10199" w="13793">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26" name="Google Shape;426;p8"/>
            <p:cNvSpPr/>
            <p:nvPr/>
          </p:nvSpPr>
          <p:spPr>
            <a:xfrm>
              <a:off x="6114500" y="2324225"/>
              <a:ext cx="158675" cy="329225"/>
            </a:xfrm>
            <a:custGeom>
              <a:rect b="b" l="l" r="r" t="t"/>
              <a:pathLst>
                <a:path extrusionOk="0" h="13169" w="6347">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27" name="Google Shape;427;p8"/>
            <p:cNvSpPr/>
            <p:nvPr/>
          </p:nvSpPr>
          <p:spPr>
            <a:xfrm>
              <a:off x="6335525" y="1405350"/>
              <a:ext cx="442025" cy="375100"/>
            </a:xfrm>
            <a:custGeom>
              <a:rect b="b" l="l" r="r" t="t"/>
              <a:pathLst>
                <a:path extrusionOk="0" h="15004" w="17681">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28" name="Google Shape;428;p8"/>
            <p:cNvSpPr/>
            <p:nvPr/>
          </p:nvSpPr>
          <p:spPr>
            <a:xfrm>
              <a:off x="6059500" y="3516375"/>
              <a:ext cx="268700" cy="232025"/>
            </a:xfrm>
            <a:custGeom>
              <a:rect b="b" l="l" r="r" t="t"/>
              <a:pathLst>
                <a:path extrusionOk="0" h="9281" w="10748">
                  <a:moveTo>
                    <a:pt x="4072" y="550"/>
                  </a:moveTo>
                  <a:lnTo>
                    <a:pt x="4329" y="587"/>
                  </a:lnTo>
                  <a:lnTo>
                    <a:pt x="4585" y="697"/>
                  </a:lnTo>
                  <a:lnTo>
                    <a:pt x="4842" y="844"/>
                  </a:lnTo>
                  <a:lnTo>
                    <a:pt x="5025" y="1064"/>
                  </a:lnTo>
                  <a:lnTo>
                    <a:pt x="5136" y="1211"/>
                  </a:lnTo>
                  <a:lnTo>
                    <a:pt x="5209" y="1394"/>
                  </a:lnTo>
                  <a:lnTo>
                    <a:pt x="5246" y="1541"/>
                  </a:lnTo>
                  <a:lnTo>
                    <a:pt x="5282" y="1724"/>
                  </a:lnTo>
                  <a:lnTo>
                    <a:pt x="5282" y="2091"/>
                  </a:lnTo>
                  <a:lnTo>
                    <a:pt x="5246" y="2458"/>
                  </a:lnTo>
                  <a:lnTo>
                    <a:pt x="5209" y="2641"/>
                  </a:lnTo>
                  <a:lnTo>
                    <a:pt x="4695" y="1761"/>
                  </a:lnTo>
                  <a:lnTo>
                    <a:pt x="4072" y="550"/>
                  </a:lnTo>
                  <a:close/>
                  <a:moveTo>
                    <a:pt x="1357" y="3008"/>
                  </a:moveTo>
                  <a:lnTo>
                    <a:pt x="1504" y="3265"/>
                  </a:lnTo>
                  <a:lnTo>
                    <a:pt x="1614" y="3558"/>
                  </a:lnTo>
                  <a:lnTo>
                    <a:pt x="1797" y="3852"/>
                  </a:lnTo>
                  <a:lnTo>
                    <a:pt x="1467" y="3778"/>
                  </a:lnTo>
                  <a:lnTo>
                    <a:pt x="1137" y="3742"/>
                  </a:lnTo>
                  <a:lnTo>
                    <a:pt x="1321" y="3118"/>
                  </a:lnTo>
                  <a:lnTo>
                    <a:pt x="1357" y="3008"/>
                  </a:lnTo>
                  <a:close/>
                  <a:moveTo>
                    <a:pt x="3815" y="550"/>
                  </a:moveTo>
                  <a:lnTo>
                    <a:pt x="4072" y="1174"/>
                  </a:lnTo>
                  <a:lnTo>
                    <a:pt x="4329" y="1798"/>
                  </a:lnTo>
                  <a:lnTo>
                    <a:pt x="4695" y="2531"/>
                  </a:lnTo>
                  <a:lnTo>
                    <a:pt x="5099" y="3265"/>
                  </a:lnTo>
                  <a:lnTo>
                    <a:pt x="4989" y="3852"/>
                  </a:lnTo>
                  <a:lnTo>
                    <a:pt x="4732" y="3191"/>
                  </a:lnTo>
                  <a:lnTo>
                    <a:pt x="4475" y="2531"/>
                  </a:lnTo>
                  <a:lnTo>
                    <a:pt x="4255" y="1981"/>
                  </a:lnTo>
                  <a:lnTo>
                    <a:pt x="4035" y="1467"/>
                  </a:lnTo>
                  <a:lnTo>
                    <a:pt x="3742" y="880"/>
                  </a:lnTo>
                  <a:lnTo>
                    <a:pt x="3558" y="587"/>
                  </a:lnTo>
                  <a:lnTo>
                    <a:pt x="3815" y="550"/>
                  </a:lnTo>
                  <a:close/>
                  <a:moveTo>
                    <a:pt x="1761" y="1724"/>
                  </a:moveTo>
                  <a:lnTo>
                    <a:pt x="1724" y="1798"/>
                  </a:lnTo>
                  <a:lnTo>
                    <a:pt x="1761" y="1944"/>
                  </a:lnTo>
                  <a:lnTo>
                    <a:pt x="1834" y="2018"/>
                  </a:lnTo>
                  <a:lnTo>
                    <a:pt x="1944" y="2054"/>
                  </a:lnTo>
                  <a:lnTo>
                    <a:pt x="2054" y="2054"/>
                  </a:lnTo>
                  <a:lnTo>
                    <a:pt x="2274" y="2531"/>
                  </a:lnTo>
                  <a:lnTo>
                    <a:pt x="2458" y="2971"/>
                  </a:lnTo>
                  <a:lnTo>
                    <a:pt x="3008" y="4182"/>
                  </a:lnTo>
                  <a:lnTo>
                    <a:pt x="3081" y="4329"/>
                  </a:lnTo>
                  <a:lnTo>
                    <a:pt x="2825" y="4255"/>
                  </a:lnTo>
                  <a:lnTo>
                    <a:pt x="2458" y="4072"/>
                  </a:lnTo>
                  <a:lnTo>
                    <a:pt x="2164" y="3742"/>
                  </a:lnTo>
                  <a:lnTo>
                    <a:pt x="1944" y="3375"/>
                  </a:lnTo>
                  <a:lnTo>
                    <a:pt x="1724" y="2935"/>
                  </a:lnTo>
                  <a:lnTo>
                    <a:pt x="1651" y="2715"/>
                  </a:lnTo>
                  <a:lnTo>
                    <a:pt x="1504" y="2494"/>
                  </a:lnTo>
                  <a:lnTo>
                    <a:pt x="1724" y="1761"/>
                  </a:lnTo>
                  <a:lnTo>
                    <a:pt x="1761" y="1724"/>
                  </a:lnTo>
                  <a:close/>
                  <a:moveTo>
                    <a:pt x="2604" y="1174"/>
                  </a:moveTo>
                  <a:lnTo>
                    <a:pt x="2715" y="1614"/>
                  </a:lnTo>
                  <a:lnTo>
                    <a:pt x="2861" y="2054"/>
                  </a:lnTo>
                  <a:lnTo>
                    <a:pt x="3228" y="2898"/>
                  </a:lnTo>
                  <a:lnTo>
                    <a:pt x="3998" y="4695"/>
                  </a:lnTo>
                  <a:lnTo>
                    <a:pt x="3632" y="4549"/>
                  </a:lnTo>
                  <a:lnTo>
                    <a:pt x="3522" y="4365"/>
                  </a:lnTo>
                  <a:lnTo>
                    <a:pt x="3301" y="3888"/>
                  </a:lnTo>
                  <a:lnTo>
                    <a:pt x="2861" y="2935"/>
                  </a:lnTo>
                  <a:lnTo>
                    <a:pt x="2274" y="1834"/>
                  </a:lnTo>
                  <a:lnTo>
                    <a:pt x="2311" y="1651"/>
                  </a:lnTo>
                  <a:lnTo>
                    <a:pt x="2421" y="1467"/>
                  </a:lnTo>
                  <a:lnTo>
                    <a:pt x="2604" y="1174"/>
                  </a:lnTo>
                  <a:close/>
                  <a:moveTo>
                    <a:pt x="3338" y="660"/>
                  </a:moveTo>
                  <a:lnTo>
                    <a:pt x="3375" y="770"/>
                  </a:lnTo>
                  <a:lnTo>
                    <a:pt x="3668" y="1467"/>
                  </a:lnTo>
                  <a:lnTo>
                    <a:pt x="3962" y="2164"/>
                  </a:lnTo>
                  <a:lnTo>
                    <a:pt x="4182" y="2788"/>
                  </a:lnTo>
                  <a:lnTo>
                    <a:pt x="4402" y="3412"/>
                  </a:lnTo>
                  <a:lnTo>
                    <a:pt x="4769" y="4659"/>
                  </a:lnTo>
                  <a:lnTo>
                    <a:pt x="4732" y="4805"/>
                  </a:lnTo>
                  <a:lnTo>
                    <a:pt x="4659" y="4805"/>
                  </a:lnTo>
                  <a:lnTo>
                    <a:pt x="4549" y="4842"/>
                  </a:lnTo>
                  <a:lnTo>
                    <a:pt x="3668" y="2971"/>
                  </a:lnTo>
                  <a:lnTo>
                    <a:pt x="3191" y="1981"/>
                  </a:lnTo>
                  <a:lnTo>
                    <a:pt x="2971" y="1504"/>
                  </a:lnTo>
                  <a:lnTo>
                    <a:pt x="2788" y="991"/>
                  </a:lnTo>
                  <a:lnTo>
                    <a:pt x="3045" y="807"/>
                  </a:lnTo>
                  <a:lnTo>
                    <a:pt x="3338" y="660"/>
                  </a:lnTo>
                  <a:close/>
                  <a:moveTo>
                    <a:pt x="7703" y="4952"/>
                  </a:moveTo>
                  <a:lnTo>
                    <a:pt x="7960" y="5246"/>
                  </a:lnTo>
                  <a:lnTo>
                    <a:pt x="7960" y="5246"/>
                  </a:lnTo>
                  <a:lnTo>
                    <a:pt x="7887" y="5209"/>
                  </a:lnTo>
                  <a:lnTo>
                    <a:pt x="7593" y="5319"/>
                  </a:lnTo>
                  <a:lnTo>
                    <a:pt x="7300" y="5466"/>
                  </a:lnTo>
                  <a:lnTo>
                    <a:pt x="7190" y="5356"/>
                  </a:lnTo>
                  <a:lnTo>
                    <a:pt x="7080" y="5246"/>
                  </a:lnTo>
                  <a:lnTo>
                    <a:pt x="7373" y="5099"/>
                  </a:lnTo>
                  <a:lnTo>
                    <a:pt x="7703" y="4952"/>
                  </a:lnTo>
                  <a:close/>
                  <a:moveTo>
                    <a:pt x="8070" y="5356"/>
                  </a:moveTo>
                  <a:lnTo>
                    <a:pt x="8180" y="5466"/>
                  </a:lnTo>
                  <a:lnTo>
                    <a:pt x="7923" y="5576"/>
                  </a:lnTo>
                  <a:lnTo>
                    <a:pt x="7923" y="5576"/>
                  </a:lnTo>
                  <a:lnTo>
                    <a:pt x="8033" y="5429"/>
                  </a:lnTo>
                  <a:lnTo>
                    <a:pt x="8070" y="5356"/>
                  </a:lnTo>
                  <a:close/>
                  <a:moveTo>
                    <a:pt x="7556" y="5612"/>
                  </a:moveTo>
                  <a:lnTo>
                    <a:pt x="7483" y="5722"/>
                  </a:lnTo>
                  <a:lnTo>
                    <a:pt x="7483" y="5686"/>
                  </a:lnTo>
                  <a:lnTo>
                    <a:pt x="7556" y="5612"/>
                  </a:lnTo>
                  <a:close/>
                  <a:moveTo>
                    <a:pt x="8327" y="5649"/>
                  </a:moveTo>
                  <a:lnTo>
                    <a:pt x="8327" y="5686"/>
                  </a:lnTo>
                  <a:lnTo>
                    <a:pt x="7850" y="6163"/>
                  </a:lnTo>
                  <a:lnTo>
                    <a:pt x="7740" y="6016"/>
                  </a:lnTo>
                  <a:lnTo>
                    <a:pt x="7997" y="5796"/>
                  </a:lnTo>
                  <a:lnTo>
                    <a:pt x="8327" y="5649"/>
                  </a:lnTo>
                  <a:close/>
                  <a:moveTo>
                    <a:pt x="8437" y="5796"/>
                  </a:moveTo>
                  <a:lnTo>
                    <a:pt x="8584" y="6053"/>
                  </a:lnTo>
                  <a:lnTo>
                    <a:pt x="8143" y="6163"/>
                  </a:lnTo>
                  <a:lnTo>
                    <a:pt x="8437" y="5796"/>
                  </a:lnTo>
                  <a:close/>
                  <a:moveTo>
                    <a:pt x="8437" y="6346"/>
                  </a:moveTo>
                  <a:lnTo>
                    <a:pt x="8180" y="6676"/>
                  </a:lnTo>
                  <a:lnTo>
                    <a:pt x="8107" y="6493"/>
                  </a:lnTo>
                  <a:lnTo>
                    <a:pt x="8437" y="6346"/>
                  </a:lnTo>
                  <a:close/>
                  <a:moveTo>
                    <a:pt x="8767" y="6309"/>
                  </a:moveTo>
                  <a:lnTo>
                    <a:pt x="8840" y="6419"/>
                  </a:lnTo>
                  <a:lnTo>
                    <a:pt x="8547" y="6676"/>
                  </a:lnTo>
                  <a:lnTo>
                    <a:pt x="8767" y="6309"/>
                  </a:lnTo>
                  <a:close/>
                  <a:moveTo>
                    <a:pt x="9024" y="4695"/>
                  </a:moveTo>
                  <a:lnTo>
                    <a:pt x="9244" y="4732"/>
                  </a:lnTo>
                  <a:lnTo>
                    <a:pt x="9464" y="4805"/>
                  </a:lnTo>
                  <a:lnTo>
                    <a:pt x="9647" y="4915"/>
                  </a:lnTo>
                  <a:lnTo>
                    <a:pt x="9831" y="5062"/>
                  </a:lnTo>
                  <a:lnTo>
                    <a:pt x="9904" y="5099"/>
                  </a:lnTo>
                  <a:lnTo>
                    <a:pt x="9941" y="5099"/>
                  </a:lnTo>
                  <a:lnTo>
                    <a:pt x="10051" y="5209"/>
                  </a:lnTo>
                  <a:lnTo>
                    <a:pt x="10161" y="5429"/>
                  </a:lnTo>
                  <a:lnTo>
                    <a:pt x="10198" y="5649"/>
                  </a:lnTo>
                  <a:lnTo>
                    <a:pt x="10234" y="5869"/>
                  </a:lnTo>
                  <a:lnTo>
                    <a:pt x="10198" y="6089"/>
                  </a:lnTo>
                  <a:lnTo>
                    <a:pt x="10161" y="6346"/>
                  </a:lnTo>
                  <a:lnTo>
                    <a:pt x="10088" y="6566"/>
                  </a:lnTo>
                  <a:lnTo>
                    <a:pt x="9941" y="7006"/>
                  </a:lnTo>
                  <a:lnTo>
                    <a:pt x="9904" y="7080"/>
                  </a:lnTo>
                  <a:lnTo>
                    <a:pt x="9647" y="6676"/>
                  </a:lnTo>
                  <a:lnTo>
                    <a:pt x="9024" y="5832"/>
                  </a:lnTo>
                  <a:lnTo>
                    <a:pt x="8620" y="5282"/>
                  </a:lnTo>
                  <a:lnTo>
                    <a:pt x="8400" y="5025"/>
                  </a:lnTo>
                  <a:lnTo>
                    <a:pt x="8143" y="4842"/>
                  </a:lnTo>
                  <a:lnTo>
                    <a:pt x="8584" y="4732"/>
                  </a:lnTo>
                  <a:lnTo>
                    <a:pt x="8804" y="4695"/>
                  </a:lnTo>
                  <a:close/>
                  <a:moveTo>
                    <a:pt x="1064" y="3962"/>
                  </a:moveTo>
                  <a:lnTo>
                    <a:pt x="1357" y="4182"/>
                  </a:lnTo>
                  <a:lnTo>
                    <a:pt x="1651" y="4329"/>
                  </a:lnTo>
                  <a:lnTo>
                    <a:pt x="2348" y="4585"/>
                  </a:lnTo>
                  <a:lnTo>
                    <a:pt x="2458" y="4659"/>
                  </a:lnTo>
                  <a:lnTo>
                    <a:pt x="2494" y="4695"/>
                  </a:lnTo>
                  <a:lnTo>
                    <a:pt x="2568" y="4732"/>
                  </a:lnTo>
                  <a:lnTo>
                    <a:pt x="2641" y="4695"/>
                  </a:lnTo>
                  <a:lnTo>
                    <a:pt x="4329" y="5319"/>
                  </a:lnTo>
                  <a:lnTo>
                    <a:pt x="4329" y="5356"/>
                  </a:lnTo>
                  <a:lnTo>
                    <a:pt x="4292" y="5319"/>
                  </a:lnTo>
                  <a:lnTo>
                    <a:pt x="3888" y="5172"/>
                  </a:lnTo>
                  <a:lnTo>
                    <a:pt x="3705" y="5136"/>
                  </a:lnTo>
                  <a:lnTo>
                    <a:pt x="3485" y="5099"/>
                  </a:lnTo>
                  <a:lnTo>
                    <a:pt x="3448" y="5136"/>
                  </a:lnTo>
                  <a:lnTo>
                    <a:pt x="3411" y="5172"/>
                  </a:lnTo>
                  <a:lnTo>
                    <a:pt x="3448" y="5246"/>
                  </a:lnTo>
                  <a:lnTo>
                    <a:pt x="3595" y="5392"/>
                  </a:lnTo>
                  <a:lnTo>
                    <a:pt x="3852" y="5539"/>
                  </a:lnTo>
                  <a:lnTo>
                    <a:pt x="4108" y="5686"/>
                  </a:lnTo>
                  <a:lnTo>
                    <a:pt x="4402" y="5759"/>
                  </a:lnTo>
                  <a:lnTo>
                    <a:pt x="4365" y="5906"/>
                  </a:lnTo>
                  <a:lnTo>
                    <a:pt x="4035" y="5906"/>
                  </a:lnTo>
                  <a:lnTo>
                    <a:pt x="3742" y="5869"/>
                  </a:lnTo>
                  <a:lnTo>
                    <a:pt x="3411" y="5759"/>
                  </a:lnTo>
                  <a:lnTo>
                    <a:pt x="3228" y="5686"/>
                  </a:lnTo>
                  <a:lnTo>
                    <a:pt x="3191" y="5612"/>
                  </a:lnTo>
                  <a:lnTo>
                    <a:pt x="3155" y="5576"/>
                  </a:lnTo>
                  <a:lnTo>
                    <a:pt x="3118" y="5539"/>
                  </a:lnTo>
                  <a:lnTo>
                    <a:pt x="3081" y="5502"/>
                  </a:lnTo>
                  <a:lnTo>
                    <a:pt x="3045" y="5502"/>
                  </a:lnTo>
                  <a:lnTo>
                    <a:pt x="3008" y="5539"/>
                  </a:lnTo>
                  <a:lnTo>
                    <a:pt x="2971" y="5649"/>
                  </a:lnTo>
                  <a:lnTo>
                    <a:pt x="2971" y="5722"/>
                  </a:lnTo>
                  <a:lnTo>
                    <a:pt x="3008" y="5796"/>
                  </a:lnTo>
                  <a:lnTo>
                    <a:pt x="3045" y="5869"/>
                  </a:lnTo>
                  <a:lnTo>
                    <a:pt x="3191" y="6016"/>
                  </a:lnTo>
                  <a:lnTo>
                    <a:pt x="3338" y="6126"/>
                  </a:lnTo>
                  <a:lnTo>
                    <a:pt x="3522" y="6199"/>
                  </a:lnTo>
                  <a:lnTo>
                    <a:pt x="3742" y="6273"/>
                  </a:lnTo>
                  <a:lnTo>
                    <a:pt x="3962" y="6309"/>
                  </a:lnTo>
                  <a:lnTo>
                    <a:pt x="4182" y="6309"/>
                  </a:lnTo>
                  <a:lnTo>
                    <a:pt x="3962" y="6676"/>
                  </a:lnTo>
                  <a:lnTo>
                    <a:pt x="3742" y="6603"/>
                  </a:lnTo>
                  <a:lnTo>
                    <a:pt x="3228" y="6456"/>
                  </a:lnTo>
                  <a:lnTo>
                    <a:pt x="2971" y="6419"/>
                  </a:lnTo>
                  <a:lnTo>
                    <a:pt x="2715" y="6383"/>
                  </a:lnTo>
                  <a:lnTo>
                    <a:pt x="2641" y="6383"/>
                  </a:lnTo>
                  <a:lnTo>
                    <a:pt x="2641" y="6456"/>
                  </a:lnTo>
                  <a:lnTo>
                    <a:pt x="2641" y="6493"/>
                  </a:lnTo>
                  <a:lnTo>
                    <a:pt x="2678" y="6529"/>
                  </a:lnTo>
                  <a:lnTo>
                    <a:pt x="2861" y="6676"/>
                  </a:lnTo>
                  <a:lnTo>
                    <a:pt x="3081" y="6786"/>
                  </a:lnTo>
                  <a:lnTo>
                    <a:pt x="3522" y="6970"/>
                  </a:lnTo>
                  <a:lnTo>
                    <a:pt x="3742" y="7080"/>
                  </a:lnTo>
                  <a:lnTo>
                    <a:pt x="3632" y="7226"/>
                  </a:lnTo>
                  <a:lnTo>
                    <a:pt x="3522" y="7336"/>
                  </a:lnTo>
                  <a:lnTo>
                    <a:pt x="2935" y="7080"/>
                  </a:lnTo>
                  <a:lnTo>
                    <a:pt x="2311" y="6823"/>
                  </a:lnTo>
                  <a:lnTo>
                    <a:pt x="2238" y="6823"/>
                  </a:lnTo>
                  <a:lnTo>
                    <a:pt x="2201" y="6860"/>
                  </a:lnTo>
                  <a:lnTo>
                    <a:pt x="2201" y="6896"/>
                  </a:lnTo>
                  <a:lnTo>
                    <a:pt x="2201" y="6970"/>
                  </a:lnTo>
                  <a:lnTo>
                    <a:pt x="2458" y="7190"/>
                  </a:lnTo>
                  <a:lnTo>
                    <a:pt x="2678" y="7410"/>
                  </a:lnTo>
                  <a:lnTo>
                    <a:pt x="2971" y="7557"/>
                  </a:lnTo>
                  <a:lnTo>
                    <a:pt x="3265" y="7703"/>
                  </a:lnTo>
                  <a:lnTo>
                    <a:pt x="2971" y="7960"/>
                  </a:lnTo>
                  <a:lnTo>
                    <a:pt x="2641" y="7960"/>
                  </a:lnTo>
                  <a:lnTo>
                    <a:pt x="2311" y="7887"/>
                  </a:lnTo>
                  <a:lnTo>
                    <a:pt x="1981" y="7777"/>
                  </a:lnTo>
                  <a:lnTo>
                    <a:pt x="1871" y="7777"/>
                  </a:lnTo>
                  <a:lnTo>
                    <a:pt x="1834" y="7813"/>
                  </a:lnTo>
                  <a:lnTo>
                    <a:pt x="1797" y="7850"/>
                  </a:lnTo>
                  <a:lnTo>
                    <a:pt x="1797" y="7923"/>
                  </a:lnTo>
                  <a:lnTo>
                    <a:pt x="1834" y="8070"/>
                  </a:lnTo>
                  <a:lnTo>
                    <a:pt x="1944" y="8143"/>
                  </a:lnTo>
                  <a:lnTo>
                    <a:pt x="2091" y="8217"/>
                  </a:lnTo>
                  <a:lnTo>
                    <a:pt x="2238" y="8290"/>
                  </a:lnTo>
                  <a:lnTo>
                    <a:pt x="2348" y="8327"/>
                  </a:lnTo>
                  <a:lnTo>
                    <a:pt x="2164" y="8364"/>
                  </a:lnTo>
                  <a:lnTo>
                    <a:pt x="1944" y="8364"/>
                  </a:lnTo>
                  <a:lnTo>
                    <a:pt x="1761" y="8327"/>
                  </a:lnTo>
                  <a:lnTo>
                    <a:pt x="1541" y="8253"/>
                  </a:lnTo>
                  <a:lnTo>
                    <a:pt x="1247" y="8070"/>
                  </a:lnTo>
                  <a:lnTo>
                    <a:pt x="1027" y="7850"/>
                  </a:lnTo>
                  <a:lnTo>
                    <a:pt x="844" y="7593"/>
                  </a:lnTo>
                  <a:lnTo>
                    <a:pt x="697" y="7300"/>
                  </a:lnTo>
                  <a:lnTo>
                    <a:pt x="624" y="6970"/>
                  </a:lnTo>
                  <a:lnTo>
                    <a:pt x="550" y="6676"/>
                  </a:lnTo>
                  <a:lnTo>
                    <a:pt x="550" y="6346"/>
                  </a:lnTo>
                  <a:lnTo>
                    <a:pt x="550" y="6016"/>
                  </a:lnTo>
                  <a:lnTo>
                    <a:pt x="624" y="5502"/>
                  </a:lnTo>
                  <a:lnTo>
                    <a:pt x="734" y="4989"/>
                  </a:lnTo>
                  <a:lnTo>
                    <a:pt x="1064" y="3962"/>
                  </a:lnTo>
                  <a:close/>
                  <a:moveTo>
                    <a:pt x="6786" y="5429"/>
                  </a:moveTo>
                  <a:lnTo>
                    <a:pt x="6860" y="5649"/>
                  </a:lnTo>
                  <a:lnTo>
                    <a:pt x="6970" y="5832"/>
                  </a:lnTo>
                  <a:lnTo>
                    <a:pt x="7006" y="5906"/>
                  </a:lnTo>
                  <a:lnTo>
                    <a:pt x="7043" y="5979"/>
                  </a:lnTo>
                  <a:lnTo>
                    <a:pt x="7116" y="6016"/>
                  </a:lnTo>
                  <a:lnTo>
                    <a:pt x="7813" y="7006"/>
                  </a:lnTo>
                  <a:lnTo>
                    <a:pt x="8143" y="7520"/>
                  </a:lnTo>
                  <a:lnTo>
                    <a:pt x="8143" y="7667"/>
                  </a:lnTo>
                  <a:lnTo>
                    <a:pt x="8143" y="7740"/>
                  </a:lnTo>
                  <a:lnTo>
                    <a:pt x="8217" y="7813"/>
                  </a:lnTo>
                  <a:lnTo>
                    <a:pt x="8290" y="7850"/>
                  </a:lnTo>
                  <a:lnTo>
                    <a:pt x="8363" y="7850"/>
                  </a:lnTo>
                  <a:lnTo>
                    <a:pt x="8400" y="7813"/>
                  </a:lnTo>
                  <a:lnTo>
                    <a:pt x="8510" y="7887"/>
                  </a:lnTo>
                  <a:lnTo>
                    <a:pt x="8584" y="7923"/>
                  </a:lnTo>
                  <a:lnTo>
                    <a:pt x="8694" y="7960"/>
                  </a:lnTo>
                  <a:lnTo>
                    <a:pt x="8767" y="7923"/>
                  </a:lnTo>
                  <a:lnTo>
                    <a:pt x="8877" y="7997"/>
                  </a:lnTo>
                  <a:lnTo>
                    <a:pt x="8987" y="7997"/>
                  </a:lnTo>
                  <a:lnTo>
                    <a:pt x="9060" y="8033"/>
                  </a:lnTo>
                  <a:lnTo>
                    <a:pt x="9134" y="7997"/>
                  </a:lnTo>
                  <a:lnTo>
                    <a:pt x="9207" y="7923"/>
                  </a:lnTo>
                  <a:lnTo>
                    <a:pt x="9207" y="7813"/>
                  </a:lnTo>
                  <a:lnTo>
                    <a:pt x="9207" y="7740"/>
                  </a:lnTo>
                  <a:lnTo>
                    <a:pt x="9134" y="7667"/>
                  </a:lnTo>
                  <a:lnTo>
                    <a:pt x="9170" y="7557"/>
                  </a:lnTo>
                  <a:lnTo>
                    <a:pt x="9207" y="7483"/>
                  </a:lnTo>
                  <a:lnTo>
                    <a:pt x="9244" y="7410"/>
                  </a:lnTo>
                  <a:lnTo>
                    <a:pt x="9244" y="7373"/>
                  </a:lnTo>
                  <a:lnTo>
                    <a:pt x="9207" y="7300"/>
                  </a:lnTo>
                  <a:lnTo>
                    <a:pt x="9170" y="7263"/>
                  </a:lnTo>
                  <a:lnTo>
                    <a:pt x="9134" y="7226"/>
                  </a:lnTo>
                  <a:lnTo>
                    <a:pt x="8987" y="7226"/>
                  </a:lnTo>
                  <a:lnTo>
                    <a:pt x="8694" y="7336"/>
                  </a:lnTo>
                  <a:lnTo>
                    <a:pt x="8694" y="7300"/>
                  </a:lnTo>
                  <a:lnTo>
                    <a:pt x="8877" y="7153"/>
                  </a:lnTo>
                  <a:lnTo>
                    <a:pt x="9060" y="6970"/>
                  </a:lnTo>
                  <a:lnTo>
                    <a:pt x="9134" y="6860"/>
                  </a:lnTo>
                  <a:lnTo>
                    <a:pt x="9244" y="7043"/>
                  </a:lnTo>
                  <a:lnTo>
                    <a:pt x="9501" y="7446"/>
                  </a:lnTo>
                  <a:lnTo>
                    <a:pt x="9537" y="7593"/>
                  </a:lnTo>
                  <a:lnTo>
                    <a:pt x="9317" y="7887"/>
                  </a:lnTo>
                  <a:lnTo>
                    <a:pt x="9024" y="8143"/>
                  </a:lnTo>
                  <a:lnTo>
                    <a:pt x="8730" y="8364"/>
                  </a:lnTo>
                  <a:lnTo>
                    <a:pt x="8400" y="8547"/>
                  </a:lnTo>
                  <a:lnTo>
                    <a:pt x="8070" y="8657"/>
                  </a:lnTo>
                  <a:lnTo>
                    <a:pt x="7703" y="8694"/>
                  </a:lnTo>
                  <a:lnTo>
                    <a:pt x="7520" y="8694"/>
                  </a:lnTo>
                  <a:lnTo>
                    <a:pt x="7373" y="8657"/>
                  </a:lnTo>
                  <a:lnTo>
                    <a:pt x="7190" y="8620"/>
                  </a:lnTo>
                  <a:lnTo>
                    <a:pt x="7006" y="8547"/>
                  </a:lnTo>
                  <a:lnTo>
                    <a:pt x="6823" y="8437"/>
                  </a:lnTo>
                  <a:lnTo>
                    <a:pt x="6676" y="8290"/>
                  </a:lnTo>
                  <a:lnTo>
                    <a:pt x="6419" y="7997"/>
                  </a:lnTo>
                  <a:lnTo>
                    <a:pt x="6199" y="7667"/>
                  </a:lnTo>
                  <a:lnTo>
                    <a:pt x="6053" y="7300"/>
                  </a:lnTo>
                  <a:lnTo>
                    <a:pt x="6016" y="6896"/>
                  </a:lnTo>
                  <a:lnTo>
                    <a:pt x="6016" y="6676"/>
                  </a:lnTo>
                  <a:lnTo>
                    <a:pt x="6053" y="6493"/>
                  </a:lnTo>
                  <a:lnTo>
                    <a:pt x="6089" y="6309"/>
                  </a:lnTo>
                  <a:lnTo>
                    <a:pt x="6163" y="6126"/>
                  </a:lnTo>
                  <a:lnTo>
                    <a:pt x="6273" y="5943"/>
                  </a:lnTo>
                  <a:lnTo>
                    <a:pt x="6383" y="5759"/>
                  </a:lnTo>
                  <a:lnTo>
                    <a:pt x="6566" y="5576"/>
                  </a:lnTo>
                  <a:lnTo>
                    <a:pt x="6786" y="5429"/>
                  </a:lnTo>
                  <a:close/>
                  <a:moveTo>
                    <a:pt x="3852" y="0"/>
                  </a:moveTo>
                  <a:lnTo>
                    <a:pt x="3522" y="37"/>
                  </a:lnTo>
                  <a:lnTo>
                    <a:pt x="3191" y="110"/>
                  </a:lnTo>
                  <a:lnTo>
                    <a:pt x="2898" y="257"/>
                  </a:lnTo>
                  <a:lnTo>
                    <a:pt x="2604" y="440"/>
                  </a:lnTo>
                  <a:lnTo>
                    <a:pt x="2348" y="660"/>
                  </a:lnTo>
                  <a:lnTo>
                    <a:pt x="2091" y="660"/>
                  </a:lnTo>
                  <a:lnTo>
                    <a:pt x="1871" y="734"/>
                  </a:lnTo>
                  <a:lnTo>
                    <a:pt x="1687" y="880"/>
                  </a:lnTo>
                  <a:lnTo>
                    <a:pt x="1541" y="1064"/>
                  </a:lnTo>
                  <a:lnTo>
                    <a:pt x="1394" y="1284"/>
                  </a:lnTo>
                  <a:lnTo>
                    <a:pt x="1321" y="1504"/>
                  </a:lnTo>
                  <a:lnTo>
                    <a:pt x="1137" y="1944"/>
                  </a:lnTo>
                  <a:lnTo>
                    <a:pt x="660" y="3522"/>
                  </a:lnTo>
                  <a:lnTo>
                    <a:pt x="404" y="4292"/>
                  </a:lnTo>
                  <a:lnTo>
                    <a:pt x="183" y="5062"/>
                  </a:lnTo>
                  <a:lnTo>
                    <a:pt x="37" y="5759"/>
                  </a:lnTo>
                  <a:lnTo>
                    <a:pt x="0" y="6126"/>
                  </a:lnTo>
                  <a:lnTo>
                    <a:pt x="0" y="6456"/>
                  </a:lnTo>
                  <a:lnTo>
                    <a:pt x="0" y="6786"/>
                  </a:lnTo>
                  <a:lnTo>
                    <a:pt x="73" y="7153"/>
                  </a:lnTo>
                  <a:lnTo>
                    <a:pt x="183" y="7483"/>
                  </a:lnTo>
                  <a:lnTo>
                    <a:pt x="330" y="7813"/>
                  </a:lnTo>
                  <a:lnTo>
                    <a:pt x="477" y="8033"/>
                  </a:lnTo>
                  <a:lnTo>
                    <a:pt x="660" y="8253"/>
                  </a:lnTo>
                  <a:lnTo>
                    <a:pt x="880" y="8474"/>
                  </a:lnTo>
                  <a:lnTo>
                    <a:pt x="1101" y="8657"/>
                  </a:lnTo>
                  <a:lnTo>
                    <a:pt x="1357" y="8767"/>
                  </a:lnTo>
                  <a:lnTo>
                    <a:pt x="1651" y="8877"/>
                  </a:lnTo>
                  <a:lnTo>
                    <a:pt x="1908" y="8914"/>
                  </a:lnTo>
                  <a:lnTo>
                    <a:pt x="2201" y="8950"/>
                  </a:lnTo>
                  <a:lnTo>
                    <a:pt x="2458" y="8914"/>
                  </a:lnTo>
                  <a:lnTo>
                    <a:pt x="2678" y="8840"/>
                  </a:lnTo>
                  <a:lnTo>
                    <a:pt x="2898" y="8730"/>
                  </a:lnTo>
                  <a:lnTo>
                    <a:pt x="3081" y="8620"/>
                  </a:lnTo>
                  <a:lnTo>
                    <a:pt x="3448" y="8290"/>
                  </a:lnTo>
                  <a:lnTo>
                    <a:pt x="3778" y="7923"/>
                  </a:lnTo>
                  <a:lnTo>
                    <a:pt x="3815" y="7960"/>
                  </a:lnTo>
                  <a:lnTo>
                    <a:pt x="3925" y="7960"/>
                  </a:lnTo>
                  <a:lnTo>
                    <a:pt x="4035" y="7887"/>
                  </a:lnTo>
                  <a:lnTo>
                    <a:pt x="4108" y="7813"/>
                  </a:lnTo>
                  <a:lnTo>
                    <a:pt x="4108" y="7740"/>
                  </a:lnTo>
                  <a:lnTo>
                    <a:pt x="4072" y="7593"/>
                  </a:lnTo>
                  <a:lnTo>
                    <a:pt x="4182" y="7446"/>
                  </a:lnTo>
                  <a:lnTo>
                    <a:pt x="4512" y="6896"/>
                  </a:lnTo>
                  <a:lnTo>
                    <a:pt x="4769" y="6309"/>
                  </a:lnTo>
                  <a:lnTo>
                    <a:pt x="5025" y="5722"/>
                  </a:lnTo>
                  <a:lnTo>
                    <a:pt x="5209" y="5099"/>
                  </a:lnTo>
                  <a:lnTo>
                    <a:pt x="5246" y="5062"/>
                  </a:lnTo>
                  <a:lnTo>
                    <a:pt x="5282" y="4989"/>
                  </a:lnTo>
                  <a:lnTo>
                    <a:pt x="5282" y="4915"/>
                  </a:lnTo>
                  <a:lnTo>
                    <a:pt x="5466" y="4292"/>
                  </a:lnTo>
                  <a:lnTo>
                    <a:pt x="5612" y="3632"/>
                  </a:lnTo>
                  <a:lnTo>
                    <a:pt x="5722" y="2971"/>
                  </a:lnTo>
                  <a:lnTo>
                    <a:pt x="5796" y="2311"/>
                  </a:lnTo>
                  <a:lnTo>
                    <a:pt x="5832" y="1981"/>
                  </a:lnTo>
                  <a:lnTo>
                    <a:pt x="5796" y="1651"/>
                  </a:lnTo>
                  <a:lnTo>
                    <a:pt x="5759" y="1357"/>
                  </a:lnTo>
                  <a:lnTo>
                    <a:pt x="5649" y="1064"/>
                  </a:lnTo>
                  <a:lnTo>
                    <a:pt x="5539" y="807"/>
                  </a:lnTo>
                  <a:lnTo>
                    <a:pt x="5356" y="587"/>
                  </a:lnTo>
                  <a:lnTo>
                    <a:pt x="5099" y="367"/>
                  </a:lnTo>
                  <a:lnTo>
                    <a:pt x="4842" y="184"/>
                  </a:lnTo>
                  <a:lnTo>
                    <a:pt x="4512" y="73"/>
                  </a:lnTo>
                  <a:lnTo>
                    <a:pt x="4182" y="0"/>
                  </a:lnTo>
                  <a:close/>
                  <a:moveTo>
                    <a:pt x="8730" y="3962"/>
                  </a:moveTo>
                  <a:lnTo>
                    <a:pt x="8584" y="4072"/>
                  </a:lnTo>
                  <a:lnTo>
                    <a:pt x="8437" y="4182"/>
                  </a:lnTo>
                  <a:lnTo>
                    <a:pt x="8327" y="4329"/>
                  </a:lnTo>
                  <a:lnTo>
                    <a:pt x="7887" y="4439"/>
                  </a:lnTo>
                  <a:lnTo>
                    <a:pt x="7336" y="4585"/>
                  </a:lnTo>
                  <a:lnTo>
                    <a:pt x="6786" y="4842"/>
                  </a:lnTo>
                  <a:lnTo>
                    <a:pt x="6566" y="4989"/>
                  </a:lnTo>
                  <a:lnTo>
                    <a:pt x="6309" y="5172"/>
                  </a:lnTo>
                  <a:lnTo>
                    <a:pt x="6089" y="5356"/>
                  </a:lnTo>
                  <a:lnTo>
                    <a:pt x="5906" y="5576"/>
                  </a:lnTo>
                  <a:lnTo>
                    <a:pt x="5759" y="5796"/>
                  </a:lnTo>
                  <a:lnTo>
                    <a:pt x="5612" y="6053"/>
                  </a:lnTo>
                  <a:lnTo>
                    <a:pt x="5539" y="6309"/>
                  </a:lnTo>
                  <a:lnTo>
                    <a:pt x="5502" y="6603"/>
                  </a:lnTo>
                  <a:lnTo>
                    <a:pt x="5466" y="6860"/>
                  </a:lnTo>
                  <a:lnTo>
                    <a:pt x="5502" y="7116"/>
                  </a:lnTo>
                  <a:lnTo>
                    <a:pt x="5539" y="7373"/>
                  </a:lnTo>
                  <a:lnTo>
                    <a:pt x="5612" y="7630"/>
                  </a:lnTo>
                  <a:lnTo>
                    <a:pt x="5722" y="7887"/>
                  </a:lnTo>
                  <a:lnTo>
                    <a:pt x="5869" y="8107"/>
                  </a:lnTo>
                  <a:lnTo>
                    <a:pt x="6016" y="8327"/>
                  </a:lnTo>
                  <a:lnTo>
                    <a:pt x="6199" y="8547"/>
                  </a:lnTo>
                  <a:lnTo>
                    <a:pt x="6419" y="8730"/>
                  </a:lnTo>
                  <a:lnTo>
                    <a:pt x="6639" y="8914"/>
                  </a:lnTo>
                  <a:lnTo>
                    <a:pt x="6860" y="9060"/>
                  </a:lnTo>
                  <a:lnTo>
                    <a:pt x="7116" y="9170"/>
                  </a:lnTo>
                  <a:lnTo>
                    <a:pt x="7410" y="9244"/>
                  </a:lnTo>
                  <a:lnTo>
                    <a:pt x="7703" y="9281"/>
                  </a:lnTo>
                  <a:lnTo>
                    <a:pt x="8033" y="9244"/>
                  </a:lnTo>
                  <a:lnTo>
                    <a:pt x="8327" y="9170"/>
                  </a:lnTo>
                  <a:lnTo>
                    <a:pt x="8620" y="9024"/>
                  </a:lnTo>
                  <a:lnTo>
                    <a:pt x="8877" y="8877"/>
                  </a:lnTo>
                  <a:lnTo>
                    <a:pt x="9391" y="8547"/>
                  </a:lnTo>
                  <a:lnTo>
                    <a:pt x="9611" y="8364"/>
                  </a:lnTo>
                  <a:lnTo>
                    <a:pt x="9794" y="8143"/>
                  </a:lnTo>
                  <a:lnTo>
                    <a:pt x="9977" y="7923"/>
                  </a:lnTo>
                  <a:lnTo>
                    <a:pt x="10161" y="7703"/>
                  </a:lnTo>
                  <a:lnTo>
                    <a:pt x="10418" y="7190"/>
                  </a:lnTo>
                  <a:lnTo>
                    <a:pt x="10638" y="6676"/>
                  </a:lnTo>
                  <a:lnTo>
                    <a:pt x="10711" y="6346"/>
                  </a:lnTo>
                  <a:lnTo>
                    <a:pt x="10748" y="6053"/>
                  </a:lnTo>
                  <a:lnTo>
                    <a:pt x="10748" y="5722"/>
                  </a:lnTo>
                  <a:lnTo>
                    <a:pt x="10711" y="5466"/>
                  </a:lnTo>
                  <a:lnTo>
                    <a:pt x="10601" y="5172"/>
                  </a:lnTo>
                  <a:lnTo>
                    <a:pt x="10454" y="4915"/>
                  </a:lnTo>
                  <a:lnTo>
                    <a:pt x="10271" y="4659"/>
                  </a:lnTo>
                  <a:lnTo>
                    <a:pt x="10051" y="4439"/>
                  </a:lnTo>
                  <a:lnTo>
                    <a:pt x="9794" y="4255"/>
                  </a:lnTo>
                  <a:lnTo>
                    <a:pt x="9537" y="4108"/>
                  </a:lnTo>
                  <a:lnTo>
                    <a:pt x="9244" y="3998"/>
                  </a:lnTo>
                  <a:lnTo>
                    <a:pt x="8950" y="3962"/>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29" name="Google Shape;429;p8"/>
            <p:cNvSpPr/>
            <p:nvPr/>
          </p:nvSpPr>
          <p:spPr>
            <a:xfrm>
              <a:off x="6385050" y="4208725"/>
              <a:ext cx="422775" cy="298975"/>
            </a:xfrm>
            <a:custGeom>
              <a:rect b="b" l="l" r="r" t="t"/>
              <a:pathLst>
                <a:path extrusionOk="0" h="11959" w="16911">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30" name="Google Shape;430;p8"/>
            <p:cNvSpPr/>
            <p:nvPr/>
          </p:nvSpPr>
          <p:spPr>
            <a:xfrm>
              <a:off x="7121425" y="2437925"/>
              <a:ext cx="246700" cy="315500"/>
            </a:xfrm>
            <a:custGeom>
              <a:rect b="b" l="l" r="r" t="t"/>
              <a:pathLst>
                <a:path extrusionOk="0" h="12620" w="9868">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31" name="Google Shape;431;p8"/>
            <p:cNvSpPr/>
            <p:nvPr/>
          </p:nvSpPr>
          <p:spPr>
            <a:xfrm>
              <a:off x="6062250" y="3853825"/>
              <a:ext cx="332900" cy="376025"/>
            </a:xfrm>
            <a:custGeom>
              <a:rect b="b" l="l" r="r" t="t"/>
              <a:pathLst>
                <a:path extrusionOk="0" h="15041" w="13316">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32" name="Google Shape;432;p8"/>
            <p:cNvSpPr/>
            <p:nvPr/>
          </p:nvSpPr>
          <p:spPr>
            <a:xfrm>
              <a:off x="6023725" y="3167900"/>
              <a:ext cx="340250" cy="227450"/>
            </a:xfrm>
            <a:custGeom>
              <a:rect b="b" l="l" r="r" t="t"/>
              <a:pathLst>
                <a:path extrusionOk="0" h="9098" w="1361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33" name="Google Shape;433;p8"/>
            <p:cNvSpPr/>
            <p:nvPr/>
          </p:nvSpPr>
          <p:spPr>
            <a:xfrm>
              <a:off x="7109500" y="3449425"/>
              <a:ext cx="154100" cy="165100"/>
            </a:xfrm>
            <a:custGeom>
              <a:rect b="b" l="l" r="r" t="t"/>
              <a:pathLst>
                <a:path extrusionOk="0" h="6604" w="6164">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cxnSp>
        <p:nvCxnSpPr>
          <p:cNvPr id="434" name="Google Shape;434;p8"/>
          <p:cNvCxnSpPr/>
          <p:nvPr/>
        </p:nvCxnSpPr>
        <p:spPr>
          <a:xfrm>
            <a:off x="1133967" y="1375233"/>
            <a:ext cx="8050500" cy="0"/>
          </a:xfrm>
          <a:prstGeom prst="straightConnector1">
            <a:avLst/>
          </a:prstGeom>
          <a:noFill/>
          <a:ln cap="rnd" cmpd="sng" w="19050">
            <a:solidFill>
              <a:srgbClr val="A4C2F4"/>
            </a:solidFill>
            <a:prstDash val="dash"/>
            <a:round/>
            <a:headEnd len="med" w="med" type="none"/>
            <a:tailEnd len="med" w="med" type="none"/>
          </a:ln>
        </p:spPr>
      </p:cxnSp>
      <p:sp>
        <p:nvSpPr>
          <p:cNvPr id="435" name="Google Shape;435;p8"/>
          <p:cNvSpPr txBox="1"/>
          <p:nvPr>
            <p:ph idx="12" type="sldNum"/>
          </p:nvPr>
        </p:nvSpPr>
        <p:spPr>
          <a:xfrm>
            <a:off x="120825" y="6296983"/>
            <a:ext cx="731700" cy="524700"/>
          </a:xfrm>
          <a:prstGeom prst="rect">
            <a:avLst/>
          </a:prstGeom>
        </p:spPr>
        <p:txBody>
          <a:bodyPr anchorCtr="0" anchor="t" bIns="121900" lIns="121900" spcFirstLastPara="1" rIns="121900" wrap="square" tIns="1219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36" name="Shape 436"/>
        <p:cNvGrpSpPr/>
        <p:nvPr/>
      </p:nvGrpSpPr>
      <p:grpSpPr>
        <a:xfrm>
          <a:off x="0" y="0"/>
          <a:ext cx="0" cy="0"/>
          <a:chOff x="0" y="0"/>
          <a:chExt cx="0" cy="0"/>
        </a:xfrm>
      </p:grpSpPr>
      <p:sp>
        <p:nvSpPr>
          <p:cNvPr id="437" name="Google Shape;437;p9"/>
          <p:cNvSpPr txBox="1"/>
          <p:nvPr>
            <p:ph idx="1" type="body"/>
          </p:nvPr>
        </p:nvSpPr>
        <p:spPr>
          <a:xfrm>
            <a:off x="609600" y="5875079"/>
            <a:ext cx="10972800" cy="692700"/>
          </a:xfrm>
          <a:prstGeom prst="rect">
            <a:avLst/>
          </a:prstGeom>
        </p:spPr>
        <p:txBody>
          <a:bodyPr anchorCtr="0" anchor="t" bIns="121900" lIns="121900" spcFirstLastPara="1" rIns="121900" wrap="square" tIns="121900">
            <a:noAutofit/>
          </a:bodyPr>
          <a:lstStyle>
            <a:lvl1pPr indent="-228600" lvl="0" marL="457200" rtl="0" algn="ctr">
              <a:spcBef>
                <a:spcPts val="500"/>
              </a:spcBef>
              <a:spcAft>
                <a:spcPts val="0"/>
              </a:spcAft>
              <a:buSzPts val="2400"/>
              <a:buNone/>
              <a:defRPr sz="2400"/>
            </a:lvl1pPr>
          </a:lstStyle>
          <a:p/>
        </p:txBody>
      </p:sp>
      <p:sp>
        <p:nvSpPr>
          <p:cNvPr id="438" name="Google Shape;438;p9"/>
          <p:cNvSpPr/>
          <p:nvPr/>
        </p:nvSpPr>
        <p:spPr>
          <a:xfrm>
            <a:off x="9737174" y="-392482"/>
            <a:ext cx="600733" cy="744978"/>
          </a:xfrm>
          <a:custGeom>
            <a:rect b="b" l="l" r="r" t="t"/>
            <a:pathLst>
              <a:path extrusionOk="0" h="19698" w="15884">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39" name="Google Shape;439;p9"/>
          <p:cNvSpPr/>
          <p:nvPr/>
        </p:nvSpPr>
        <p:spPr>
          <a:xfrm>
            <a:off x="-47166" y="4489283"/>
            <a:ext cx="591013" cy="672893"/>
          </a:xfrm>
          <a:custGeom>
            <a:rect b="b" l="l" r="r" t="t"/>
            <a:pathLst>
              <a:path extrusionOk="0" h="17792" w="15627">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40" name="Google Shape;440;p9"/>
          <p:cNvSpPr/>
          <p:nvPr/>
        </p:nvSpPr>
        <p:spPr>
          <a:xfrm>
            <a:off x="11757264" y="4586215"/>
            <a:ext cx="552210" cy="677016"/>
          </a:xfrm>
          <a:custGeom>
            <a:rect b="b" l="l" r="r" t="t"/>
            <a:pathLst>
              <a:path extrusionOk="0" h="17901" w="14601">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41" name="Google Shape;441;p9"/>
          <p:cNvSpPr/>
          <p:nvPr/>
        </p:nvSpPr>
        <p:spPr>
          <a:xfrm>
            <a:off x="11657298" y="5555569"/>
            <a:ext cx="660375" cy="453651"/>
          </a:xfrm>
          <a:custGeom>
            <a:rect b="b" l="l" r="r" t="t"/>
            <a:pathLst>
              <a:path extrusionOk="0" h="11995" w="17461">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42" name="Google Shape;442;p9"/>
          <p:cNvSpPr/>
          <p:nvPr/>
        </p:nvSpPr>
        <p:spPr>
          <a:xfrm>
            <a:off x="11147940" y="6009222"/>
            <a:ext cx="496690" cy="513331"/>
          </a:xfrm>
          <a:custGeom>
            <a:rect b="b" l="l" r="r" t="t"/>
            <a:pathLst>
              <a:path extrusionOk="0" h="13573" w="13133">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43" name="Google Shape;443;p9"/>
          <p:cNvSpPr/>
          <p:nvPr/>
        </p:nvSpPr>
        <p:spPr>
          <a:xfrm>
            <a:off x="-102771" y="1984025"/>
            <a:ext cx="452811" cy="534146"/>
          </a:xfrm>
          <a:custGeom>
            <a:rect b="b" l="l" r="r" t="t"/>
            <a:pathLst>
              <a:path extrusionOk="0" h="11079" w="9391">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44" name="Google Shape;444;p9"/>
          <p:cNvSpPr/>
          <p:nvPr/>
        </p:nvSpPr>
        <p:spPr>
          <a:xfrm>
            <a:off x="10736763" y="6433680"/>
            <a:ext cx="786656" cy="552172"/>
          </a:xfrm>
          <a:custGeom>
            <a:rect b="b" l="l" r="r" t="t"/>
            <a:pathLst>
              <a:path extrusionOk="0" h="14600" w="2080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45" name="Google Shape;445;p9"/>
          <p:cNvSpPr/>
          <p:nvPr/>
        </p:nvSpPr>
        <p:spPr>
          <a:xfrm>
            <a:off x="10736770" y="5509769"/>
            <a:ext cx="517491" cy="545251"/>
          </a:xfrm>
          <a:custGeom>
            <a:rect b="b" l="l" r="r" t="t"/>
            <a:pathLst>
              <a:path extrusionOk="0" h="14417" w="13683">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46" name="Google Shape;446;p9"/>
          <p:cNvSpPr/>
          <p:nvPr/>
        </p:nvSpPr>
        <p:spPr>
          <a:xfrm>
            <a:off x="9907865" y="6497561"/>
            <a:ext cx="396807" cy="281646"/>
          </a:xfrm>
          <a:custGeom>
            <a:rect b="b" l="l" r="r" t="t"/>
            <a:pathLst>
              <a:path extrusionOk="0" h="7447" w="10492">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47" name="Google Shape;447;p9"/>
          <p:cNvSpPr/>
          <p:nvPr/>
        </p:nvSpPr>
        <p:spPr>
          <a:xfrm>
            <a:off x="11666300" y="6600167"/>
            <a:ext cx="384327" cy="245603"/>
          </a:xfrm>
          <a:custGeom>
            <a:rect b="b" l="l" r="r" t="t"/>
            <a:pathLst>
              <a:path extrusionOk="0" h="6494" w="10162">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48" name="Google Shape;448;p9"/>
          <p:cNvSpPr/>
          <p:nvPr/>
        </p:nvSpPr>
        <p:spPr>
          <a:xfrm>
            <a:off x="11363258" y="5333706"/>
            <a:ext cx="409288" cy="513369"/>
          </a:xfrm>
          <a:custGeom>
            <a:rect b="b" l="l" r="r" t="t"/>
            <a:pathLst>
              <a:path extrusionOk="0" h="13574" w="10822">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49" name="Google Shape;449;p9"/>
          <p:cNvSpPr/>
          <p:nvPr/>
        </p:nvSpPr>
        <p:spPr>
          <a:xfrm>
            <a:off x="11772538" y="6111824"/>
            <a:ext cx="521651" cy="385726"/>
          </a:xfrm>
          <a:custGeom>
            <a:rect b="b" l="l" r="r" t="t"/>
            <a:pathLst>
              <a:path extrusionOk="0" h="10199" w="13793">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50" name="Google Shape;450;p9"/>
          <p:cNvSpPr/>
          <p:nvPr/>
        </p:nvSpPr>
        <p:spPr>
          <a:xfrm>
            <a:off x="11951972" y="1784958"/>
            <a:ext cx="240044" cy="498052"/>
          </a:xfrm>
          <a:custGeom>
            <a:rect b="b" l="l" r="r" t="t"/>
            <a:pathLst>
              <a:path extrusionOk="0" h="13169" w="6347">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51" name="Google Shape;451;p9"/>
          <p:cNvSpPr/>
          <p:nvPr/>
        </p:nvSpPr>
        <p:spPr>
          <a:xfrm rot="-2426071">
            <a:off x="9480177" y="6502683"/>
            <a:ext cx="373219" cy="477303"/>
          </a:xfrm>
          <a:custGeom>
            <a:rect b="b" l="l" r="r" t="t"/>
            <a:pathLst>
              <a:path extrusionOk="0" h="12620" w="9868">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52" name="Google Shape;452;p9"/>
          <p:cNvSpPr/>
          <p:nvPr/>
        </p:nvSpPr>
        <p:spPr>
          <a:xfrm>
            <a:off x="10212864" y="5826928"/>
            <a:ext cx="503611" cy="568851"/>
          </a:xfrm>
          <a:custGeom>
            <a:rect b="b" l="l" r="r" t="t"/>
            <a:pathLst>
              <a:path extrusionOk="0" h="15041" w="13316">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53" name="Google Shape;453;p9"/>
          <p:cNvSpPr/>
          <p:nvPr/>
        </p:nvSpPr>
        <p:spPr>
          <a:xfrm>
            <a:off x="11730117" y="4104976"/>
            <a:ext cx="514730" cy="344086"/>
          </a:xfrm>
          <a:custGeom>
            <a:rect b="b" l="l" r="r" t="t"/>
            <a:pathLst>
              <a:path extrusionOk="0" h="9098" w="1361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54" name="Google Shape;454;p9"/>
          <p:cNvSpPr/>
          <p:nvPr/>
        </p:nvSpPr>
        <p:spPr>
          <a:xfrm>
            <a:off x="10376560" y="6513509"/>
            <a:ext cx="233122" cy="249763"/>
          </a:xfrm>
          <a:custGeom>
            <a:rect b="b" l="l" r="r" t="t"/>
            <a:pathLst>
              <a:path extrusionOk="0" h="6604" w="6164">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55" name="Google Shape;455;p9"/>
          <p:cNvSpPr/>
          <p:nvPr/>
        </p:nvSpPr>
        <p:spPr>
          <a:xfrm>
            <a:off x="462503" y="811486"/>
            <a:ext cx="280284" cy="611852"/>
          </a:xfrm>
          <a:custGeom>
            <a:rect b="b" l="l" r="r" t="t"/>
            <a:pathLst>
              <a:path extrusionOk="0" h="16178" w="7411">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56" name="Google Shape;456;p9"/>
          <p:cNvSpPr/>
          <p:nvPr/>
        </p:nvSpPr>
        <p:spPr>
          <a:xfrm>
            <a:off x="860014" y="474615"/>
            <a:ext cx="552210" cy="677016"/>
          </a:xfrm>
          <a:custGeom>
            <a:rect b="b" l="l" r="r" t="t"/>
            <a:pathLst>
              <a:path extrusionOk="0" h="17901" w="14601">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57" name="Google Shape;457;p9"/>
          <p:cNvSpPr/>
          <p:nvPr/>
        </p:nvSpPr>
        <p:spPr>
          <a:xfrm>
            <a:off x="11091747" y="-39763"/>
            <a:ext cx="609091" cy="567451"/>
          </a:xfrm>
          <a:custGeom>
            <a:rect b="b" l="l" r="r" t="t"/>
            <a:pathLst>
              <a:path extrusionOk="0" h="15004" w="16105">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58" name="Google Shape;458;p9"/>
          <p:cNvSpPr/>
          <p:nvPr/>
        </p:nvSpPr>
        <p:spPr>
          <a:xfrm>
            <a:off x="-10" y="1351155"/>
            <a:ext cx="496690" cy="513331"/>
          </a:xfrm>
          <a:custGeom>
            <a:rect b="b" l="l" r="r" t="t"/>
            <a:pathLst>
              <a:path extrusionOk="0" h="13573" w="13133">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59" name="Google Shape;459;p9"/>
          <p:cNvSpPr/>
          <p:nvPr/>
        </p:nvSpPr>
        <p:spPr>
          <a:xfrm>
            <a:off x="11599142" y="238816"/>
            <a:ext cx="695056" cy="718656"/>
          </a:xfrm>
          <a:custGeom>
            <a:rect b="b" l="l" r="r" t="t"/>
            <a:pathLst>
              <a:path extrusionOk="0" h="19002" w="18378">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60" name="Google Shape;460;p9"/>
          <p:cNvSpPr/>
          <p:nvPr/>
        </p:nvSpPr>
        <p:spPr>
          <a:xfrm>
            <a:off x="933939" y="6076799"/>
            <a:ext cx="672893" cy="534170"/>
          </a:xfrm>
          <a:custGeom>
            <a:rect b="b" l="l" r="r" t="t"/>
            <a:pathLst>
              <a:path extrusionOk="0" h="14124" w="17792">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61" name="Google Shape;461;p9"/>
          <p:cNvSpPr/>
          <p:nvPr/>
        </p:nvSpPr>
        <p:spPr>
          <a:xfrm>
            <a:off x="345289" y="-115002"/>
            <a:ext cx="627093" cy="589614"/>
          </a:xfrm>
          <a:custGeom>
            <a:rect b="b" l="l" r="r" t="t"/>
            <a:pathLst>
              <a:path extrusionOk="0" h="15590" w="16581">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62" name="Google Shape;462;p9"/>
          <p:cNvSpPr/>
          <p:nvPr/>
        </p:nvSpPr>
        <p:spPr>
          <a:xfrm>
            <a:off x="-46688" y="5434124"/>
            <a:ext cx="452811" cy="534146"/>
          </a:xfrm>
          <a:custGeom>
            <a:rect b="b" l="l" r="r" t="t"/>
            <a:pathLst>
              <a:path extrusionOk="0" h="11079" w="9391">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63" name="Google Shape;463;p9"/>
          <p:cNvSpPr/>
          <p:nvPr/>
        </p:nvSpPr>
        <p:spPr>
          <a:xfrm>
            <a:off x="961677" y="6664025"/>
            <a:ext cx="617412" cy="237283"/>
          </a:xfrm>
          <a:custGeom>
            <a:rect b="b" l="l" r="r" t="t"/>
            <a:pathLst>
              <a:path extrusionOk="0" h="6274" w="16325">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64" name="Google Shape;464;p9"/>
          <p:cNvSpPr/>
          <p:nvPr/>
        </p:nvSpPr>
        <p:spPr>
          <a:xfrm>
            <a:off x="-324170" y="72280"/>
            <a:ext cx="786656" cy="552172"/>
          </a:xfrm>
          <a:custGeom>
            <a:rect b="b" l="l" r="r" t="t"/>
            <a:pathLst>
              <a:path extrusionOk="0" h="14600" w="2080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65" name="Google Shape;465;p9"/>
          <p:cNvSpPr/>
          <p:nvPr/>
        </p:nvSpPr>
        <p:spPr>
          <a:xfrm>
            <a:off x="10456070" y="-134497"/>
            <a:ext cx="517491" cy="545251"/>
          </a:xfrm>
          <a:custGeom>
            <a:rect b="b" l="l" r="r" t="t"/>
            <a:pathLst>
              <a:path extrusionOk="0" h="14417" w="13683">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66" name="Google Shape;466;p9"/>
          <p:cNvSpPr/>
          <p:nvPr/>
        </p:nvSpPr>
        <p:spPr>
          <a:xfrm>
            <a:off x="-51502" y="772061"/>
            <a:ext cx="396807" cy="281646"/>
          </a:xfrm>
          <a:custGeom>
            <a:rect b="b" l="l" r="r" t="t"/>
            <a:pathLst>
              <a:path extrusionOk="0" h="7447" w="10492">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67" name="Google Shape;467;p9"/>
          <p:cNvSpPr/>
          <p:nvPr/>
        </p:nvSpPr>
        <p:spPr>
          <a:xfrm>
            <a:off x="1871700" y="15334"/>
            <a:ext cx="384327" cy="245603"/>
          </a:xfrm>
          <a:custGeom>
            <a:rect b="b" l="l" r="r" t="t"/>
            <a:pathLst>
              <a:path extrusionOk="0" h="6494" w="10162">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68" name="Google Shape;468;p9"/>
          <p:cNvSpPr/>
          <p:nvPr/>
        </p:nvSpPr>
        <p:spPr>
          <a:xfrm>
            <a:off x="1274653" y="-76222"/>
            <a:ext cx="431488" cy="428728"/>
          </a:xfrm>
          <a:custGeom>
            <a:rect b="b" l="l" r="r" t="t"/>
            <a:pathLst>
              <a:path extrusionOk="0" h="11336" w="11409">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69" name="Google Shape;469;p9"/>
          <p:cNvSpPr/>
          <p:nvPr/>
        </p:nvSpPr>
        <p:spPr>
          <a:xfrm>
            <a:off x="1777725" y="6237939"/>
            <a:ext cx="409288" cy="513369"/>
          </a:xfrm>
          <a:custGeom>
            <a:rect b="b" l="l" r="r" t="t"/>
            <a:pathLst>
              <a:path extrusionOk="0" h="13574" w="10822">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70" name="Google Shape;470;p9"/>
          <p:cNvSpPr/>
          <p:nvPr/>
        </p:nvSpPr>
        <p:spPr>
          <a:xfrm>
            <a:off x="122166" y="6070570"/>
            <a:ext cx="554971" cy="546650"/>
          </a:xfrm>
          <a:custGeom>
            <a:rect b="b" l="l" r="r" t="t"/>
            <a:pathLst>
              <a:path extrusionOk="0" h="14454" w="14674">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71" name="Google Shape;471;p9"/>
          <p:cNvSpPr/>
          <p:nvPr/>
        </p:nvSpPr>
        <p:spPr>
          <a:xfrm>
            <a:off x="2034238" y="6548458"/>
            <a:ext cx="521651" cy="385726"/>
          </a:xfrm>
          <a:custGeom>
            <a:rect b="b" l="l" r="r" t="t"/>
            <a:pathLst>
              <a:path extrusionOk="0" h="10199" w="13793">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72" name="Google Shape;472;p9"/>
          <p:cNvSpPr/>
          <p:nvPr/>
        </p:nvSpPr>
        <p:spPr>
          <a:xfrm>
            <a:off x="3605" y="6533641"/>
            <a:ext cx="240044" cy="498052"/>
          </a:xfrm>
          <a:custGeom>
            <a:rect b="b" l="l" r="r" t="t"/>
            <a:pathLst>
              <a:path extrusionOk="0" h="13169" w="6347">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73" name="Google Shape;473;p9"/>
          <p:cNvSpPr/>
          <p:nvPr/>
        </p:nvSpPr>
        <p:spPr>
          <a:xfrm rot="1920612">
            <a:off x="10967391" y="833704"/>
            <a:ext cx="668704" cy="567426"/>
          </a:xfrm>
          <a:custGeom>
            <a:rect b="b" l="l" r="r" t="t"/>
            <a:pathLst>
              <a:path extrusionOk="0" h="15004" w="17681">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74" name="Google Shape;474;p9"/>
          <p:cNvSpPr/>
          <p:nvPr/>
        </p:nvSpPr>
        <p:spPr>
          <a:xfrm>
            <a:off x="462489" y="5418856"/>
            <a:ext cx="639574" cy="452289"/>
          </a:xfrm>
          <a:custGeom>
            <a:rect b="b" l="l" r="r" t="t"/>
            <a:pathLst>
              <a:path extrusionOk="0" h="11959" w="16911">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75" name="Google Shape;475;p9"/>
          <p:cNvSpPr/>
          <p:nvPr/>
        </p:nvSpPr>
        <p:spPr>
          <a:xfrm rot="-5400000">
            <a:off x="10661707" y="422573"/>
            <a:ext cx="373208" cy="477288"/>
          </a:xfrm>
          <a:custGeom>
            <a:rect b="b" l="l" r="r" t="t"/>
            <a:pathLst>
              <a:path extrusionOk="0" h="12620" w="9868">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76" name="Google Shape;476;p9"/>
          <p:cNvSpPr/>
          <p:nvPr/>
        </p:nvSpPr>
        <p:spPr>
          <a:xfrm>
            <a:off x="11735680" y="1053695"/>
            <a:ext cx="503611" cy="568851"/>
          </a:xfrm>
          <a:custGeom>
            <a:rect b="b" l="l" r="r" t="t"/>
            <a:pathLst>
              <a:path extrusionOk="0" h="15041" w="13316">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77" name="Google Shape;477;p9"/>
          <p:cNvSpPr/>
          <p:nvPr/>
        </p:nvSpPr>
        <p:spPr>
          <a:xfrm>
            <a:off x="345283" y="6610609"/>
            <a:ext cx="514730" cy="344086"/>
          </a:xfrm>
          <a:custGeom>
            <a:rect b="b" l="l" r="r" t="t"/>
            <a:pathLst>
              <a:path extrusionOk="0" h="9098" w="1361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78" name="Google Shape;478;p9"/>
          <p:cNvSpPr/>
          <p:nvPr/>
        </p:nvSpPr>
        <p:spPr>
          <a:xfrm>
            <a:off x="11599127" y="1535209"/>
            <a:ext cx="233122" cy="249763"/>
          </a:xfrm>
          <a:custGeom>
            <a:rect b="b" l="l" r="r" t="t"/>
            <a:pathLst>
              <a:path extrusionOk="0" h="6604" w="6164">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79" name="Google Shape;479;p9"/>
          <p:cNvSpPr txBox="1"/>
          <p:nvPr>
            <p:ph idx="12" type="sldNum"/>
          </p:nvPr>
        </p:nvSpPr>
        <p:spPr>
          <a:xfrm>
            <a:off x="5730200" y="6471066"/>
            <a:ext cx="731700" cy="386700"/>
          </a:xfrm>
          <a:prstGeom prst="rect">
            <a:avLst/>
          </a:prstGeom>
        </p:spPr>
        <p:txBody>
          <a:bodyPr anchorCtr="0" anchor="ctr" bIns="121900" lIns="121900" spcFirstLastPara="1" rIns="121900" wrap="square" tIns="121900">
            <a:noAutofit/>
          </a:bodyPr>
          <a:lstStyle>
            <a:lvl1pPr lvl="0" rtl="0" algn="ctr">
              <a:buNone/>
              <a:defRPr/>
            </a:lvl1pPr>
            <a:lvl2pPr lvl="1" rtl="0" algn="ctr">
              <a:buNone/>
              <a:defRPr/>
            </a:lvl2pPr>
            <a:lvl3pPr lvl="2" rtl="0" algn="ctr">
              <a:buNone/>
              <a:defRPr/>
            </a:lvl3pPr>
            <a:lvl4pPr lvl="3" rtl="0" algn="ctr">
              <a:buNone/>
              <a:defRPr/>
            </a:lvl4pPr>
            <a:lvl5pPr lvl="4" rtl="0" algn="ctr">
              <a:buNone/>
              <a:defRPr/>
            </a:lvl5pPr>
            <a:lvl6pPr lvl="5" rtl="0" algn="ctr">
              <a:buNone/>
              <a:defRPr/>
            </a:lvl6pPr>
            <a:lvl7pPr lvl="6" rtl="0" algn="ctr">
              <a:buNone/>
              <a:defRPr/>
            </a:lvl7pPr>
            <a:lvl8pPr lvl="7" rtl="0" algn="ctr">
              <a:buNone/>
              <a:defRPr/>
            </a:lvl8pPr>
            <a:lvl9pPr lvl="8" rtl="0" algn="ctr">
              <a:buNone/>
              <a:defRPr/>
            </a:lvl9pPr>
          </a:lstStyle>
          <a:p>
            <a:pPr indent="0" lvl="0" marL="0" rtl="0" algn="ct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0" name="Shape 480"/>
        <p:cNvGrpSpPr/>
        <p:nvPr/>
      </p:nvGrpSpPr>
      <p:grpSpPr>
        <a:xfrm>
          <a:off x="0" y="0"/>
          <a:ext cx="0" cy="0"/>
          <a:chOff x="0" y="0"/>
          <a:chExt cx="0" cy="0"/>
        </a:xfrm>
      </p:grpSpPr>
      <p:sp>
        <p:nvSpPr>
          <p:cNvPr id="481" name="Google Shape;481;p10"/>
          <p:cNvSpPr/>
          <p:nvPr/>
        </p:nvSpPr>
        <p:spPr>
          <a:xfrm>
            <a:off x="9737174" y="-392482"/>
            <a:ext cx="600733" cy="744978"/>
          </a:xfrm>
          <a:custGeom>
            <a:rect b="b" l="l" r="r" t="t"/>
            <a:pathLst>
              <a:path extrusionOk="0" h="19698" w="15884">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82" name="Google Shape;482;p10"/>
          <p:cNvSpPr/>
          <p:nvPr/>
        </p:nvSpPr>
        <p:spPr>
          <a:xfrm>
            <a:off x="-47166" y="4489283"/>
            <a:ext cx="591013" cy="672893"/>
          </a:xfrm>
          <a:custGeom>
            <a:rect b="b" l="l" r="r" t="t"/>
            <a:pathLst>
              <a:path extrusionOk="0" h="17792" w="15627">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83" name="Google Shape;483;p10"/>
          <p:cNvSpPr/>
          <p:nvPr/>
        </p:nvSpPr>
        <p:spPr>
          <a:xfrm>
            <a:off x="11757264" y="4586215"/>
            <a:ext cx="552210" cy="677016"/>
          </a:xfrm>
          <a:custGeom>
            <a:rect b="b" l="l" r="r" t="t"/>
            <a:pathLst>
              <a:path extrusionOk="0" h="17901" w="14601">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84" name="Google Shape;484;p10"/>
          <p:cNvSpPr/>
          <p:nvPr/>
        </p:nvSpPr>
        <p:spPr>
          <a:xfrm>
            <a:off x="11657298" y="5555569"/>
            <a:ext cx="660375" cy="453651"/>
          </a:xfrm>
          <a:custGeom>
            <a:rect b="b" l="l" r="r" t="t"/>
            <a:pathLst>
              <a:path extrusionOk="0" h="11995" w="17461">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85" name="Google Shape;485;p10"/>
          <p:cNvSpPr/>
          <p:nvPr/>
        </p:nvSpPr>
        <p:spPr>
          <a:xfrm>
            <a:off x="11147940" y="6009222"/>
            <a:ext cx="496690" cy="513331"/>
          </a:xfrm>
          <a:custGeom>
            <a:rect b="b" l="l" r="r" t="t"/>
            <a:pathLst>
              <a:path extrusionOk="0" h="13573" w="13133">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86" name="Google Shape;486;p10"/>
          <p:cNvSpPr/>
          <p:nvPr/>
        </p:nvSpPr>
        <p:spPr>
          <a:xfrm>
            <a:off x="-102771" y="1984025"/>
            <a:ext cx="452811" cy="534146"/>
          </a:xfrm>
          <a:custGeom>
            <a:rect b="b" l="l" r="r" t="t"/>
            <a:pathLst>
              <a:path extrusionOk="0" h="11079" w="9391">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87" name="Google Shape;487;p10"/>
          <p:cNvSpPr/>
          <p:nvPr/>
        </p:nvSpPr>
        <p:spPr>
          <a:xfrm>
            <a:off x="10736763" y="6433680"/>
            <a:ext cx="786656" cy="552172"/>
          </a:xfrm>
          <a:custGeom>
            <a:rect b="b" l="l" r="r" t="t"/>
            <a:pathLst>
              <a:path extrusionOk="0" h="14600" w="2080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88" name="Google Shape;488;p10"/>
          <p:cNvSpPr/>
          <p:nvPr/>
        </p:nvSpPr>
        <p:spPr>
          <a:xfrm>
            <a:off x="10736770" y="5509769"/>
            <a:ext cx="517491" cy="545251"/>
          </a:xfrm>
          <a:custGeom>
            <a:rect b="b" l="l" r="r" t="t"/>
            <a:pathLst>
              <a:path extrusionOk="0" h="14417" w="13683">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89" name="Google Shape;489;p10"/>
          <p:cNvSpPr/>
          <p:nvPr/>
        </p:nvSpPr>
        <p:spPr>
          <a:xfrm>
            <a:off x="9907865" y="6497561"/>
            <a:ext cx="396807" cy="281646"/>
          </a:xfrm>
          <a:custGeom>
            <a:rect b="b" l="l" r="r" t="t"/>
            <a:pathLst>
              <a:path extrusionOk="0" h="7447" w="10492">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90" name="Google Shape;490;p10"/>
          <p:cNvSpPr/>
          <p:nvPr/>
        </p:nvSpPr>
        <p:spPr>
          <a:xfrm>
            <a:off x="11666300" y="6600167"/>
            <a:ext cx="384327" cy="245603"/>
          </a:xfrm>
          <a:custGeom>
            <a:rect b="b" l="l" r="r" t="t"/>
            <a:pathLst>
              <a:path extrusionOk="0" h="6494" w="10162">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91" name="Google Shape;491;p10"/>
          <p:cNvSpPr/>
          <p:nvPr/>
        </p:nvSpPr>
        <p:spPr>
          <a:xfrm>
            <a:off x="11363258" y="5333706"/>
            <a:ext cx="409288" cy="513369"/>
          </a:xfrm>
          <a:custGeom>
            <a:rect b="b" l="l" r="r" t="t"/>
            <a:pathLst>
              <a:path extrusionOk="0" h="13574" w="10822">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92" name="Google Shape;492;p10"/>
          <p:cNvSpPr/>
          <p:nvPr/>
        </p:nvSpPr>
        <p:spPr>
          <a:xfrm>
            <a:off x="11772538" y="6111824"/>
            <a:ext cx="521651" cy="385726"/>
          </a:xfrm>
          <a:custGeom>
            <a:rect b="b" l="l" r="r" t="t"/>
            <a:pathLst>
              <a:path extrusionOk="0" h="10199" w="13793">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93" name="Google Shape;493;p10"/>
          <p:cNvSpPr/>
          <p:nvPr/>
        </p:nvSpPr>
        <p:spPr>
          <a:xfrm>
            <a:off x="11951972" y="1784958"/>
            <a:ext cx="240044" cy="498052"/>
          </a:xfrm>
          <a:custGeom>
            <a:rect b="b" l="l" r="r" t="t"/>
            <a:pathLst>
              <a:path extrusionOk="0" h="13169" w="6347">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94" name="Google Shape;494;p10"/>
          <p:cNvSpPr/>
          <p:nvPr/>
        </p:nvSpPr>
        <p:spPr>
          <a:xfrm rot="-2426071">
            <a:off x="9480177" y="6502683"/>
            <a:ext cx="373219" cy="477303"/>
          </a:xfrm>
          <a:custGeom>
            <a:rect b="b" l="l" r="r" t="t"/>
            <a:pathLst>
              <a:path extrusionOk="0" h="12620" w="9868">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95" name="Google Shape;495;p10"/>
          <p:cNvSpPr/>
          <p:nvPr/>
        </p:nvSpPr>
        <p:spPr>
          <a:xfrm>
            <a:off x="10212864" y="5826928"/>
            <a:ext cx="503611" cy="568851"/>
          </a:xfrm>
          <a:custGeom>
            <a:rect b="b" l="l" r="r" t="t"/>
            <a:pathLst>
              <a:path extrusionOk="0" h="15041" w="13316">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96" name="Google Shape;496;p10"/>
          <p:cNvSpPr/>
          <p:nvPr/>
        </p:nvSpPr>
        <p:spPr>
          <a:xfrm>
            <a:off x="11730117" y="4104976"/>
            <a:ext cx="514730" cy="344086"/>
          </a:xfrm>
          <a:custGeom>
            <a:rect b="b" l="l" r="r" t="t"/>
            <a:pathLst>
              <a:path extrusionOk="0" h="9098" w="1361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97" name="Google Shape;497;p10"/>
          <p:cNvSpPr/>
          <p:nvPr/>
        </p:nvSpPr>
        <p:spPr>
          <a:xfrm>
            <a:off x="10376560" y="6513509"/>
            <a:ext cx="233122" cy="249763"/>
          </a:xfrm>
          <a:custGeom>
            <a:rect b="b" l="l" r="r" t="t"/>
            <a:pathLst>
              <a:path extrusionOk="0" h="6604" w="6164">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98" name="Google Shape;498;p10"/>
          <p:cNvSpPr/>
          <p:nvPr/>
        </p:nvSpPr>
        <p:spPr>
          <a:xfrm>
            <a:off x="462503" y="811486"/>
            <a:ext cx="280284" cy="611852"/>
          </a:xfrm>
          <a:custGeom>
            <a:rect b="b" l="l" r="r" t="t"/>
            <a:pathLst>
              <a:path extrusionOk="0" h="16178" w="7411">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499" name="Google Shape;499;p10"/>
          <p:cNvSpPr/>
          <p:nvPr/>
        </p:nvSpPr>
        <p:spPr>
          <a:xfrm>
            <a:off x="860014" y="474615"/>
            <a:ext cx="552210" cy="677016"/>
          </a:xfrm>
          <a:custGeom>
            <a:rect b="b" l="l" r="r" t="t"/>
            <a:pathLst>
              <a:path extrusionOk="0" h="17901" w="14601">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500" name="Google Shape;500;p10"/>
          <p:cNvSpPr/>
          <p:nvPr/>
        </p:nvSpPr>
        <p:spPr>
          <a:xfrm>
            <a:off x="11091747" y="-39763"/>
            <a:ext cx="609091" cy="567451"/>
          </a:xfrm>
          <a:custGeom>
            <a:rect b="b" l="l" r="r" t="t"/>
            <a:pathLst>
              <a:path extrusionOk="0" h="15004" w="16105">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501" name="Google Shape;501;p10"/>
          <p:cNvSpPr/>
          <p:nvPr/>
        </p:nvSpPr>
        <p:spPr>
          <a:xfrm>
            <a:off x="-10" y="1351155"/>
            <a:ext cx="496690" cy="513331"/>
          </a:xfrm>
          <a:custGeom>
            <a:rect b="b" l="l" r="r" t="t"/>
            <a:pathLst>
              <a:path extrusionOk="0" h="13573" w="13133">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502" name="Google Shape;502;p10"/>
          <p:cNvSpPr/>
          <p:nvPr/>
        </p:nvSpPr>
        <p:spPr>
          <a:xfrm>
            <a:off x="11599142" y="238816"/>
            <a:ext cx="695056" cy="718656"/>
          </a:xfrm>
          <a:custGeom>
            <a:rect b="b" l="l" r="r" t="t"/>
            <a:pathLst>
              <a:path extrusionOk="0" h="19002" w="18378">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503" name="Google Shape;503;p10"/>
          <p:cNvSpPr/>
          <p:nvPr/>
        </p:nvSpPr>
        <p:spPr>
          <a:xfrm>
            <a:off x="933939" y="6076799"/>
            <a:ext cx="672893" cy="534170"/>
          </a:xfrm>
          <a:custGeom>
            <a:rect b="b" l="l" r="r" t="t"/>
            <a:pathLst>
              <a:path extrusionOk="0" h="14124" w="17792">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504" name="Google Shape;504;p10"/>
          <p:cNvSpPr/>
          <p:nvPr/>
        </p:nvSpPr>
        <p:spPr>
          <a:xfrm>
            <a:off x="345289" y="-115002"/>
            <a:ext cx="627093" cy="589614"/>
          </a:xfrm>
          <a:custGeom>
            <a:rect b="b" l="l" r="r" t="t"/>
            <a:pathLst>
              <a:path extrusionOk="0" h="15590" w="16581">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505" name="Google Shape;505;p10"/>
          <p:cNvSpPr/>
          <p:nvPr/>
        </p:nvSpPr>
        <p:spPr>
          <a:xfrm>
            <a:off x="-46688" y="5434124"/>
            <a:ext cx="452811" cy="534146"/>
          </a:xfrm>
          <a:custGeom>
            <a:rect b="b" l="l" r="r" t="t"/>
            <a:pathLst>
              <a:path extrusionOk="0" h="11079" w="9391">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506" name="Google Shape;506;p10"/>
          <p:cNvSpPr/>
          <p:nvPr/>
        </p:nvSpPr>
        <p:spPr>
          <a:xfrm>
            <a:off x="961677" y="6664025"/>
            <a:ext cx="617412" cy="237283"/>
          </a:xfrm>
          <a:custGeom>
            <a:rect b="b" l="l" r="r" t="t"/>
            <a:pathLst>
              <a:path extrusionOk="0" h="6274" w="16325">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507" name="Google Shape;507;p10"/>
          <p:cNvSpPr/>
          <p:nvPr/>
        </p:nvSpPr>
        <p:spPr>
          <a:xfrm>
            <a:off x="-324170" y="72280"/>
            <a:ext cx="786656" cy="552172"/>
          </a:xfrm>
          <a:custGeom>
            <a:rect b="b" l="l" r="r" t="t"/>
            <a:pathLst>
              <a:path extrusionOk="0" h="14600" w="2080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508" name="Google Shape;508;p10"/>
          <p:cNvSpPr/>
          <p:nvPr/>
        </p:nvSpPr>
        <p:spPr>
          <a:xfrm>
            <a:off x="10456070" y="-134497"/>
            <a:ext cx="517491" cy="545251"/>
          </a:xfrm>
          <a:custGeom>
            <a:rect b="b" l="l" r="r" t="t"/>
            <a:pathLst>
              <a:path extrusionOk="0" h="14417" w="13683">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509" name="Google Shape;509;p10"/>
          <p:cNvSpPr/>
          <p:nvPr/>
        </p:nvSpPr>
        <p:spPr>
          <a:xfrm>
            <a:off x="-51502" y="772061"/>
            <a:ext cx="396807" cy="281646"/>
          </a:xfrm>
          <a:custGeom>
            <a:rect b="b" l="l" r="r" t="t"/>
            <a:pathLst>
              <a:path extrusionOk="0" h="7447" w="10492">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510" name="Google Shape;510;p10"/>
          <p:cNvSpPr/>
          <p:nvPr/>
        </p:nvSpPr>
        <p:spPr>
          <a:xfrm>
            <a:off x="1871700" y="15334"/>
            <a:ext cx="384327" cy="245603"/>
          </a:xfrm>
          <a:custGeom>
            <a:rect b="b" l="l" r="r" t="t"/>
            <a:pathLst>
              <a:path extrusionOk="0" h="6494" w="10162">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511" name="Google Shape;511;p10"/>
          <p:cNvSpPr/>
          <p:nvPr/>
        </p:nvSpPr>
        <p:spPr>
          <a:xfrm>
            <a:off x="1274653" y="-76222"/>
            <a:ext cx="431488" cy="428728"/>
          </a:xfrm>
          <a:custGeom>
            <a:rect b="b" l="l" r="r" t="t"/>
            <a:pathLst>
              <a:path extrusionOk="0" h="11336" w="11409">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512" name="Google Shape;512;p10"/>
          <p:cNvSpPr/>
          <p:nvPr/>
        </p:nvSpPr>
        <p:spPr>
          <a:xfrm>
            <a:off x="1777725" y="6237939"/>
            <a:ext cx="409288" cy="513369"/>
          </a:xfrm>
          <a:custGeom>
            <a:rect b="b" l="l" r="r" t="t"/>
            <a:pathLst>
              <a:path extrusionOk="0" h="13574" w="10822">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513" name="Google Shape;513;p10"/>
          <p:cNvSpPr/>
          <p:nvPr/>
        </p:nvSpPr>
        <p:spPr>
          <a:xfrm>
            <a:off x="122166" y="6070570"/>
            <a:ext cx="554971" cy="546650"/>
          </a:xfrm>
          <a:custGeom>
            <a:rect b="b" l="l" r="r" t="t"/>
            <a:pathLst>
              <a:path extrusionOk="0" h="14454" w="14674">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514" name="Google Shape;514;p10"/>
          <p:cNvSpPr/>
          <p:nvPr/>
        </p:nvSpPr>
        <p:spPr>
          <a:xfrm>
            <a:off x="2034238" y="6548458"/>
            <a:ext cx="521651" cy="385726"/>
          </a:xfrm>
          <a:custGeom>
            <a:rect b="b" l="l" r="r" t="t"/>
            <a:pathLst>
              <a:path extrusionOk="0" h="10199" w="13793">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515" name="Google Shape;515;p10"/>
          <p:cNvSpPr/>
          <p:nvPr/>
        </p:nvSpPr>
        <p:spPr>
          <a:xfrm>
            <a:off x="3605" y="6533641"/>
            <a:ext cx="240044" cy="498052"/>
          </a:xfrm>
          <a:custGeom>
            <a:rect b="b" l="l" r="r" t="t"/>
            <a:pathLst>
              <a:path extrusionOk="0" h="13169" w="6347">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516" name="Google Shape;516;p10"/>
          <p:cNvSpPr/>
          <p:nvPr/>
        </p:nvSpPr>
        <p:spPr>
          <a:xfrm rot="1920612">
            <a:off x="10967391" y="833704"/>
            <a:ext cx="668704" cy="567426"/>
          </a:xfrm>
          <a:custGeom>
            <a:rect b="b" l="l" r="r" t="t"/>
            <a:pathLst>
              <a:path extrusionOk="0" h="15004" w="17681">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517" name="Google Shape;517;p10"/>
          <p:cNvSpPr/>
          <p:nvPr/>
        </p:nvSpPr>
        <p:spPr>
          <a:xfrm>
            <a:off x="462489" y="5418856"/>
            <a:ext cx="639574" cy="452289"/>
          </a:xfrm>
          <a:custGeom>
            <a:rect b="b" l="l" r="r" t="t"/>
            <a:pathLst>
              <a:path extrusionOk="0" h="11959" w="16911">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518" name="Google Shape;518;p10"/>
          <p:cNvSpPr/>
          <p:nvPr/>
        </p:nvSpPr>
        <p:spPr>
          <a:xfrm rot="-5400000">
            <a:off x="10661707" y="422573"/>
            <a:ext cx="373208" cy="477288"/>
          </a:xfrm>
          <a:custGeom>
            <a:rect b="b" l="l" r="r" t="t"/>
            <a:pathLst>
              <a:path extrusionOk="0" h="12620" w="9868">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519" name="Google Shape;519;p10"/>
          <p:cNvSpPr/>
          <p:nvPr/>
        </p:nvSpPr>
        <p:spPr>
          <a:xfrm>
            <a:off x="11735680" y="1053695"/>
            <a:ext cx="503611" cy="568851"/>
          </a:xfrm>
          <a:custGeom>
            <a:rect b="b" l="l" r="r" t="t"/>
            <a:pathLst>
              <a:path extrusionOk="0" h="15041" w="13316">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520" name="Google Shape;520;p10"/>
          <p:cNvSpPr/>
          <p:nvPr/>
        </p:nvSpPr>
        <p:spPr>
          <a:xfrm>
            <a:off x="345283" y="6610609"/>
            <a:ext cx="514730" cy="344086"/>
          </a:xfrm>
          <a:custGeom>
            <a:rect b="b" l="l" r="r" t="t"/>
            <a:pathLst>
              <a:path extrusionOk="0" h="9098" w="1361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521" name="Google Shape;521;p10"/>
          <p:cNvSpPr/>
          <p:nvPr/>
        </p:nvSpPr>
        <p:spPr>
          <a:xfrm>
            <a:off x="11599127" y="1535209"/>
            <a:ext cx="233122" cy="249763"/>
          </a:xfrm>
          <a:custGeom>
            <a:rect b="b" l="l" r="r" t="t"/>
            <a:pathLst>
              <a:path extrusionOk="0" h="6604" w="6164">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rgbClr val="A4C2F4"/>
              </a:solidFill>
            </a:endParaRPr>
          </a:p>
        </p:txBody>
      </p:sp>
      <p:sp>
        <p:nvSpPr>
          <p:cNvPr id="522" name="Google Shape;522;p10"/>
          <p:cNvSpPr txBox="1"/>
          <p:nvPr>
            <p:ph idx="12" type="sldNum"/>
          </p:nvPr>
        </p:nvSpPr>
        <p:spPr>
          <a:xfrm>
            <a:off x="5730200" y="6471066"/>
            <a:ext cx="731700" cy="386700"/>
          </a:xfrm>
          <a:prstGeom prst="rect">
            <a:avLst/>
          </a:prstGeom>
        </p:spPr>
        <p:txBody>
          <a:bodyPr anchorCtr="0" anchor="ctr" bIns="121900" lIns="121900" spcFirstLastPara="1" rIns="121900" wrap="square" tIns="121900">
            <a:noAutofit/>
          </a:bodyPr>
          <a:lstStyle>
            <a:lvl1pPr lvl="0" rtl="0" algn="ctr">
              <a:buNone/>
              <a:defRPr/>
            </a:lvl1pPr>
            <a:lvl2pPr lvl="1" rtl="0" algn="ctr">
              <a:buNone/>
              <a:defRPr/>
            </a:lvl2pPr>
            <a:lvl3pPr lvl="2" rtl="0" algn="ctr">
              <a:buNone/>
              <a:defRPr/>
            </a:lvl3pPr>
            <a:lvl4pPr lvl="3" rtl="0" algn="ctr">
              <a:buNone/>
              <a:defRPr/>
            </a:lvl4pPr>
            <a:lvl5pPr lvl="4" rtl="0" algn="ctr">
              <a:buNone/>
              <a:defRPr/>
            </a:lvl5pPr>
            <a:lvl6pPr lvl="5" rtl="0" algn="ctr">
              <a:buNone/>
              <a:defRPr/>
            </a:lvl6pPr>
            <a:lvl7pPr lvl="6" rtl="0" algn="ctr">
              <a:buNone/>
              <a:defRPr/>
            </a:lvl7pPr>
            <a:lvl8pPr lvl="7" rtl="0" algn="ctr">
              <a:buNone/>
              <a:defRPr/>
            </a:lvl8pPr>
            <a:lvl9pPr lvl="8" rtl="0" algn="ctr">
              <a:buNone/>
              <a:defRPr/>
            </a:lvl9pPr>
          </a:lstStyle>
          <a:p>
            <a:pPr indent="0" lvl="0" marL="0" rtl="0" algn="ctr">
              <a:spcBef>
                <a:spcPts val="0"/>
              </a:spcBef>
              <a:spcAft>
                <a:spcPts val="0"/>
              </a:spcAft>
              <a:buNone/>
            </a:pPr>
            <a:fld id="{00000000-1234-1234-1234-123412341234}" type="slidenum">
              <a:rPr lang="fr-CA"/>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21"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
    <p:bg>
      <p:bgPr>
        <a:solidFill>
          <a:schemeClr val="lt1"/>
        </a:solidFill>
      </p:bgPr>
    </p:bg>
    <p:spTree>
      <p:nvGrpSpPr>
        <p:cNvPr id="9" name="Shape 9"/>
        <p:cNvGrpSpPr/>
        <p:nvPr/>
      </p:nvGrpSpPr>
      <p:grpSpPr>
        <a:xfrm>
          <a:off x="0" y="0"/>
          <a:ext cx="0" cy="0"/>
          <a:chOff x="0" y="0"/>
          <a:chExt cx="0" cy="0"/>
        </a:xfrm>
      </p:grpSpPr>
      <p:grpSp>
        <p:nvGrpSpPr>
          <p:cNvPr id="10" name="Google Shape;10;p1"/>
          <p:cNvGrpSpPr/>
          <p:nvPr/>
        </p:nvGrpSpPr>
        <p:grpSpPr>
          <a:xfrm>
            <a:off x="-1" y="-2"/>
            <a:ext cx="12191964" cy="6857969"/>
            <a:chOff x="239950" y="872550"/>
            <a:chExt cx="7042900" cy="3961625"/>
          </a:xfrm>
        </p:grpSpPr>
        <p:sp>
          <p:nvSpPr>
            <p:cNvPr id="11" name="Google Shape;11;p1"/>
            <p:cNvSpPr/>
            <p:nvPr/>
          </p:nvSpPr>
          <p:spPr>
            <a:xfrm>
              <a:off x="239950" y="872550"/>
              <a:ext cx="7042900" cy="3961625"/>
            </a:xfrm>
            <a:custGeom>
              <a:rect b="b" l="l" r="r" t="t"/>
              <a:pathLst>
                <a:path extrusionOk="0" fill="none" h="158465" w="281716">
                  <a:moveTo>
                    <a:pt x="0" y="0"/>
                  </a:moveTo>
                  <a:lnTo>
                    <a:pt x="281715" y="0"/>
                  </a:lnTo>
                  <a:lnTo>
                    <a:pt x="281715" y="158464"/>
                  </a:lnTo>
                  <a:lnTo>
                    <a:pt x="0" y="158464"/>
                  </a:lnTo>
                  <a:lnTo>
                    <a:pt x="0" y="0"/>
                  </a:lnTo>
                  <a:close/>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 name="Google Shape;12;p1"/>
            <p:cNvSpPr/>
            <p:nvPr/>
          </p:nvSpPr>
          <p:spPr>
            <a:xfrm>
              <a:off x="239950" y="4761700"/>
              <a:ext cx="7042900" cy="25"/>
            </a:xfrm>
            <a:custGeom>
              <a:rect b="b" l="l" r="r" t="t"/>
              <a:pathLst>
                <a:path extrusionOk="0" fill="none" h="1" w="281716">
                  <a:moveTo>
                    <a:pt x="0" y="1"/>
                  </a:moveTo>
                  <a:lnTo>
                    <a:pt x="281715" y="1"/>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 name="Google Shape;13;p1"/>
            <p:cNvSpPr/>
            <p:nvPr/>
          </p:nvSpPr>
          <p:spPr>
            <a:xfrm>
              <a:off x="239950" y="4690175"/>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 name="Google Shape;14;p1"/>
            <p:cNvSpPr/>
            <p:nvPr/>
          </p:nvSpPr>
          <p:spPr>
            <a:xfrm>
              <a:off x="239950" y="4617725"/>
              <a:ext cx="7042900" cy="25"/>
            </a:xfrm>
            <a:custGeom>
              <a:rect b="b" l="l" r="r" t="t"/>
              <a:pathLst>
                <a:path extrusionOk="0" fill="none" h="1" w="281716">
                  <a:moveTo>
                    <a:pt x="0" y="1"/>
                  </a:moveTo>
                  <a:lnTo>
                    <a:pt x="281715" y="1"/>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 name="Google Shape;15;p1"/>
            <p:cNvSpPr/>
            <p:nvPr/>
          </p:nvSpPr>
          <p:spPr>
            <a:xfrm>
              <a:off x="239950" y="4546200"/>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 name="Google Shape;16;p1"/>
            <p:cNvSpPr/>
            <p:nvPr/>
          </p:nvSpPr>
          <p:spPr>
            <a:xfrm>
              <a:off x="239950" y="4473750"/>
              <a:ext cx="7042900" cy="25"/>
            </a:xfrm>
            <a:custGeom>
              <a:rect b="b" l="l" r="r" t="t"/>
              <a:pathLst>
                <a:path extrusionOk="0" fill="none" h="1" w="281716">
                  <a:moveTo>
                    <a:pt x="0" y="1"/>
                  </a:moveTo>
                  <a:lnTo>
                    <a:pt x="281715" y="1"/>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 name="Google Shape;17;p1"/>
            <p:cNvSpPr/>
            <p:nvPr/>
          </p:nvSpPr>
          <p:spPr>
            <a:xfrm>
              <a:off x="239950" y="4402225"/>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8" name="Google Shape;18;p1"/>
            <p:cNvSpPr/>
            <p:nvPr/>
          </p:nvSpPr>
          <p:spPr>
            <a:xfrm>
              <a:off x="239950" y="4329775"/>
              <a:ext cx="7042900" cy="25"/>
            </a:xfrm>
            <a:custGeom>
              <a:rect b="b" l="l" r="r" t="t"/>
              <a:pathLst>
                <a:path extrusionOk="0" fill="none" h="1" w="281716">
                  <a:moveTo>
                    <a:pt x="0" y="1"/>
                  </a:moveTo>
                  <a:lnTo>
                    <a:pt x="281715" y="1"/>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9" name="Google Shape;19;p1"/>
            <p:cNvSpPr/>
            <p:nvPr/>
          </p:nvSpPr>
          <p:spPr>
            <a:xfrm>
              <a:off x="239950" y="4258250"/>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0" name="Google Shape;20;p1"/>
            <p:cNvSpPr/>
            <p:nvPr/>
          </p:nvSpPr>
          <p:spPr>
            <a:xfrm>
              <a:off x="239950" y="4185800"/>
              <a:ext cx="7042900" cy="25"/>
            </a:xfrm>
            <a:custGeom>
              <a:rect b="b" l="l" r="r" t="t"/>
              <a:pathLst>
                <a:path extrusionOk="0" fill="none" h="1" w="281716">
                  <a:moveTo>
                    <a:pt x="0" y="1"/>
                  </a:moveTo>
                  <a:lnTo>
                    <a:pt x="281715" y="1"/>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1" name="Google Shape;21;p1"/>
            <p:cNvSpPr/>
            <p:nvPr/>
          </p:nvSpPr>
          <p:spPr>
            <a:xfrm>
              <a:off x="239950" y="4114275"/>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 name="Google Shape;22;p1"/>
            <p:cNvSpPr/>
            <p:nvPr/>
          </p:nvSpPr>
          <p:spPr>
            <a:xfrm>
              <a:off x="239950" y="4041825"/>
              <a:ext cx="7042900" cy="25"/>
            </a:xfrm>
            <a:custGeom>
              <a:rect b="b" l="l" r="r" t="t"/>
              <a:pathLst>
                <a:path extrusionOk="0" fill="none" h="1" w="281716">
                  <a:moveTo>
                    <a:pt x="0" y="1"/>
                  </a:moveTo>
                  <a:lnTo>
                    <a:pt x="281715" y="1"/>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 name="Google Shape;23;p1"/>
            <p:cNvSpPr/>
            <p:nvPr/>
          </p:nvSpPr>
          <p:spPr>
            <a:xfrm>
              <a:off x="239950" y="3969375"/>
              <a:ext cx="7042900" cy="25"/>
            </a:xfrm>
            <a:custGeom>
              <a:rect b="b" l="l" r="r" t="t"/>
              <a:pathLst>
                <a:path extrusionOk="0" fill="none" h="1" w="281716">
                  <a:moveTo>
                    <a:pt x="0" y="1"/>
                  </a:moveTo>
                  <a:lnTo>
                    <a:pt x="281715" y="1"/>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4" name="Google Shape;24;p1"/>
            <p:cNvSpPr/>
            <p:nvPr/>
          </p:nvSpPr>
          <p:spPr>
            <a:xfrm>
              <a:off x="239950" y="3897850"/>
              <a:ext cx="7042900" cy="25"/>
            </a:xfrm>
            <a:custGeom>
              <a:rect b="b" l="l" r="r" t="t"/>
              <a:pathLst>
                <a:path extrusionOk="0" fill="none" h="1" w="281716">
                  <a:moveTo>
                    <a:pt x="0" y="1"/>
                  </a:moveTo>
                  <a:lnTo>
                    <a:pt x="281715" y="1"/>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 name="Google Shape;25;p1"/>
            <p:cNvSpPr/>
            <p:nvPr/>
          </p:nvSpPr>
          <p:spPr>
            <a:xfrm>
              <a:off x="239950" y="3825400"/>
              <a:ext cx="7042900" cy="25"/>
            </a:xfrm>
            <a:custGeom>
              <a:rect b="b" l="l" r="r" t="t"/>
              <a:pathLst>
                <a:path extrusionOk="0" fill="none" h="1" w="281716">
                  <a:moveTo>
                    <a:pt x="0" y="1"/>
                  </a:moveTo>
                  <a:lnTo>
                    <a:pt x="281715" y="1"/>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6" name="Google Shape;26;p1"/>
            <p:cNvSpPr/>
            <p:nvPr/>
          </p:nvSpPr>
          <p:spPr>
            <a:xfrm>
              <a:off x="239950" y="3753875"/>
              <a:ext cx="7042900" cy="25"/>
            </a:xfrm>
            <a:custGeom>
              <a:rect b="b" l="l" r="r" t="t"/>
              <a:pathLst>
                <a:path extrusionOk="0" fill="none" h="1" w="281716">
                  <a:moveTo>
                    <a:pt x="0" y="1"/>
                  </a:moveTo>
                  <a:lnTo>
                    <a:pt x="281715" y="1"/>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7" name="Google Shape;27;p1"/>
            <p:cNvSpPr/>
            <p:nvPr/>
          </p:nvSpPr>
          <p:spPr>
            <a:xfrm>
              <a:off x="239950" y="3681425"/>
              <a:ext cx="7042900" cy="25"/>
            </a:xfrm>
            <a:custGeom>
              <a:rect b="b" l="l" r="r" t="t"/>
              <a:pathLst>
                <a:path extrusionOk="0" fill="none" h="1" w="281716">
                  <a:moveTo>
                    <a:pt x="0" y="1"/>
                  </a:moveTo>
                  <a:lnTo>
                    <a:pt x="281715" y="1"/>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8" name="Google Shape;28;p1"/>
            <p:cNvSpPr/>
            <p:nvPr/>
          </p:nvSpPr>
          <p:spPr>
            <a:xfrm>
              <a:off x="239950" y="3609900"/>
              <a:ext cx="7042900" cy="25"/>
            </a:xfrm>
            <a:custGeom>
              <a:rect b="b" l="l" r="r" t="t"/>
              <a:pathLst>
                <a:path extrusionOk="0" fill="none" h="1" w="281716">
                  <a:moveTo>
                    <a:pt x="0" y="1"/>
                  </a:moveTo>
                  <a:lnTo>
                    <a:pt x="281715" y="1"/>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9" name="Google Shape;29;p1"/>
            <p:cNvSpPr/>
            <p:nvPr/>
          </p:nvSpPr>
          <p:spPr>
            <a:xfrm>
              <a:off x="239950" y="3537450"/>
              <a:ext cx="7042900" cy="25"/>
            </a:xfrm>
            <a:custGeom>
              <a:rect b="b" l="l" r="r" t="t"/>
              <a:pathLst>
                <a:path extrusionOk="0" fill="none" h="1" w="281716">
                  <a:moveTo>
                    <a:pt x="0" y="1"/>
                  </a:moveTo>
                  <a:lnTo>
                    <a:pt x="281715" y="1"/>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0" name="Google Shape;30;p1"/>
            <p:cNvSpPr/>
            <p:nvPr/>
          </p:nvSpPr>
          <p:spPr>
            <a:xfrm>
              <a:off x="239950" y="3465925"/>
              <a:ext cx="7042900" cy="25"/>
            </a:xfrm>
            <a:custGeom>
              <a:rect b="b" l="l" r="r" t="t"/>
              <a:pathLst>
                <a:path extrusionOk="0" fill="none" h="1" w="281716">
                  <a:moveTo>
                    <a:pt x="0" y="1"/>
                  </a:moveTo>
                  <a:lnTo>
                    <a:pt x="281715" y="1"/>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1" name="Google Shape;31;p1"/>
            <p:cNvSpPr/>
            <p:nvPr/>
          </p:nvSpPr>
          <p:spPr>
            <a:xfrm>
              <a:off x="239950" y="3393475"/>
              <a:ext cx="7042900" cy="25"/>
            </a:xfrm>
            <a:custGeom>
              <a:rect b="b" l="l" r="r" t="t"/>
              <a:pathLst>
                <a:path extrusionOk="0" fill="none" h="1" w="281716">
                  <a:moveTo>
                    <a:pt x="0" y="1"/>
                  </a:moveTo>
                  <a:lnTo>
                    <a:pt x="281715" y="1"/>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2" name="Google Shape;32;p1"/>
            <p:cNvSpPr/>
            <p:nvPr/>
          </p:nvSpPr>
          <p:spPr>
            <a:xfrm>
              <a:off x="239950" y="3321950"/>
              <a:ext cx="7042900" cy="25"/>
            </a:xfrm>
            <a:custGeom>
              <a:rect b="b" l="l" r="r" t="t"/>
              <a:pathLst>
                <a:path extrusionOk="0" fill="none" h="1" w="281716">
                  <a:moveTo>
                    <a:pt x="0" y="1"/>
                  </a:moveTo>
                  <a:lnTo>
                    <a:pt x="281715" y="1"/>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3" name="Google Shape;33;p1"/>
            <p:cNvSpPr/>
            <p:nvPr/>
          </p:nvSpPr>
          <p:spPr>
            <a:xfrm>
              <a:off x="239950" y="3249500"/>
              <a:ext cx="7042900" cy="25"/>
            </a:xfrm>
            <a:custGeom>
              <a:rect b="b" l="l" r="r" t="t"/>
              <a:pathLst>
                <a:path extrusionOk="0" fill="none" h="1" w="281716">
                  <a:moveTo>
                    <a:pt x="0" y="1"/>
                  </a:moveTo>
                  <a:lnTo>
                    <a:pt x="281715" y="1"/>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4" name="Google Shape;34;p1"/>
            <p:cNvSpPr/>
            <p:nvPr/>
          </p:nvSpPr>
          <p:spPr>
            <a:xfrm>
              <a:off x="239950" y="3177050"/>
              <a:ext cx="7042900" cy="25"/>
            </a:xfrm>
            <a:custGeom>
              <a:rect b="b" l="l" r="r" t="t"/>
              <a:pathLst>
                <a:path extrusionOk="0" fill="none" h="1" w="281716">
                  <a:moveTo>
                    <a:pt x="0" y="1"/>
                  </a:moveTo>
                  <a:lnTo>
                    <a:pt x="281715" y="1"/>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5" name="Google Shape;35;p1"/>
            <p:cNvSpPr/>
            <p:nvPr/>
          </p:nvSpPr>
          <p:spPr>
            <a:xfrm>
              <a:off x="239950" y="3105525"/>
              <a:ext cx="7042900" cy="25"/>
            </a:xfrm>
            <a:custGeom>
              <a:rect b="b" l="l" r="r" t="t"/>
              <a:pathLst>
                <a:path extrusionOk="0" fill="none" h="1" w="281716">
                  <a:moveTo>
                    <a:pt x="0" y="1"/>
                  </a:moveTo>
                  <a:lnTo>
                    <a:pt x="281715" y="1"/>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6" name="Google Shape;36;p1"/>
            <p:cNvSpPr/>
            <p:nvPr/>
          </p:nvSpPr>
          <p:spPr>
            <a:xfrm>
              <a:off x="239950" y="3033100"/>
              <a:ext cx="7042900" cy="0"/>
            </a:xfrm>
            <a:custGeom>
              <a:rect b="b" l="l" r="r" t="t"/>
              <a:pathLst>
                <a:path extrusionOk="0" fill="none" h="0"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7" name="Google Shape;37;p1"/>
            <p:cNvSpPr/>
            <p:nvPr/>
          </p:nvSpPr>
          <p:spPr>
            <a:xfrm>
              <a:off x="239950" y="2961550"/>
              <a:ext cx="7042900" cy="25"/>
            </a:xfrm>
            <a:custGeom>
              <a:rect b="b" l="l" r="r" t="t"/>
              <a:pathLst>
                <a:path extrusionOk="0" fill="none" h="1" w="281716">
                  <a:moveTo>
                    <a:pt x="0" y="1"/>
                  </a:moveTo>
                  <a:lnTo>
                    <a:pt x="281715" y="1"/>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8" name="Google Shape;38;p1"/>
            <p:cNvSpPr/>
            <p:nvPr/>
          </p:nvSpPr>
          <p:spPr>
            <a:xfrm>
              <a:off x="239950" y="2889125"/>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9" name="Google Shape;39;p1"/>
            <p:cNvSpPr/>
            <p:nvPr/>
          </p:nvSpPr>
          <p:spPr>
            <a:xfrm>
              <a:off x="239950" y="2817575"/>
              <a:ext cx="7042900" cy="25"/>
            </a:xfrm>
            <a:custGeom>
              <a:rect b="b" l="l" r="r" t="t"/>
              <a:pathLst>
                <a:path extrusionOk="0" fill="none" h="1" w="281716">
                  <a:moveTo>
                    <a:pt x="0" y="1"/>
                  </a:moveTo>
                  <a:lnTo>
                    <a:pt x="281715" y="1"/>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0" name="Google Shape;40;p1"/>
            <p:cNvSpPr/>
            <p:nvPr/>
          </p:nvSpPr>
          <p:spPr>
            <a:xfrm>
              <a:off x="239950" y="2745150"/>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1" name="Google Shape;41;p1"/>
            <p:cNvSpPr/>
            <p:nvPr/>
          </p:nvSpPr>
          <p:spPr>
            <a:xfrm>
              <a:off x="239950" y="2673600"/>
              <a:ext cx="7042900" cy="25"/>
            </a:xfrm>
            <a:custGeom>
              <a:rect b="b" l="l" r="r" t="t"/>
              <a:pathLst>
                <a:path extrusionOk="0" fill="none" h="1" w="281716">
                  <a:moveTo>
                    <a:pt x="0" y="1"/>
                  </a:moveTo>
                  <a:lnTo>
                    <a:pt x="281715" y="1"/>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2" name="Google Shape;42;p1"/>
            <p:cNvSpPr/>
            <p:nvPr/>
          </p:nvSpPr>
          <p:spPr>
            <a:xfrm>
              <a:off x="239950" y="2601175"/>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3" name="Google Shape;43;p1"/>
            <p:cNvSpPr/>
            <p:nvPr/>
          </p:nvSpPr>
          <p:spPr>
            <a:xfrm>
              <a:off x="239950" y="2529625"/>
              <a:ext cx="7042900" cy="25"/>
            </a:xfrm>
            <a:custGeom>
              <a:rect b="b" l="l" r="r" t="t"/>
              <a:pathLst>
                <a:path extrusionOk="0" fill="none" h="1" w="281716">
                  <a:moveTo>
                    <a:pt x="0" y="1"/>
                  </a:moveTo>
                  <a:lnTo>
                    <a:pt x="281715" y="1"/>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4" name="Google Shape;44;p1"/>
            <p:cNvSpPr/>
            <p:nvPr/>
          </p:nvSpPr>
          <p:spPr>
            <a:xfrm>
              <a:off x="239950" y="2457200"/>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5" name="Google Shape;45;p1"/>
            <p:cNvSpPr/>
            <p:nvPr/>
          </p:nvSpPr>
          <p:spPr>
            <a:xfrm>
              <a:off x="239950" y="2384750"/>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6" name="Google Shape;46;p1"/>
            <p:cNvSpPr/>
            <p:nvPr/>
          </p:nvSpPr>
          <p:spPr>
            <a:xfrm>
              <a:off x="239950" y="2313225"/>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7" name="Google Shape;47;p1"/>
            <p:cNvSpPr/>
            <p:nvPr/>
          </p:nvSpPr>
          <p:spPr>
            <a:xfrm>
              <a:off x="239950" y="2240775"/>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8" name="Google Shape;48;p1"/>
            <p:cNvSpPr/>
            <p:nvPr/>
          </p:nvSpPr>
          <p:spPr>
            <a:xfrm>
              <a:off x="239950" y="2169250"/>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9" name="Google Shape;49;p1"/>
            <p:cNvSpPr/>
            <p:nvPr/>
          </p:nvSpPr>
          <p:spPr>
            <a:xfrm>
              <a:off x="239950" y="2096800"/>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0" name="Google Shape;50;p1"/>
            <p:cNvSpPr/>
            <p:nvPr/>
          </p:nvSpPr>
          <p:spPr>
            <a:xfrm>
              <a:off x="239950" y="2025275"/>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1" name="Google Shape;51;p1"/>
            <p:cNvSpPr/>
            <p:nvPr/>
          </p:nvSpPr>
          <p:spPr>
            <a:xfrm>
              <a:off x="239950" y="1952825"/>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2" name="Google Shape;52;p1"/>
            <p:cNvSpPr/>
            <p:nvPr/>
          </p:nvSpPr>
          <p:spPr>
            <a:xfrm>
              <a:off x="239950" y="1881300"/>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3" name="Google Shape;53;p1"/>
            <p:cNvSpPr/>
            <p:nvPr/>
          </p:nvSpPr>
          <p:spPr>
            <a:xfrm>
              <a:off x="239950" y="1808850"/>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4" name="Google Shape;54;p1"/>
            <p:cNvSpPr/>
            <p:nvPr/>
          </p:nvSpPr>
          <p:spPr>
            <a:xfrm>
              <a:off x="239950" y="1737325"/>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5" name="Google Shape;55;p1"/>
            <p:cNvSpPr/>
            <p:nvPr/>
          </p:nvSpPr>
          <p:spPr>
            <a:xfrm>
              <a:off x="239950" y="1664875"/>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6" name="Google Shape;56;p1"/>
            <p:cNvSpPr/>
            <p:nvPr/>
          </p:nvSpPr>
          <p:spPr>
            <a:xfrm>
              <a:off x="239950" y="1592425"/>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7" name="Google Shape;57;p1"/>
            <p:cNvSpPr/>
            <p:nvPr/>
          </p:nvSpPr>
          <p:spPr>
            <a:xfrm>
              <a:off x="239950" y="1520900"/>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8" name="Google Shape;58;p1"/>
            <p:cNvSpPr/>
            <p:nvPr/>
          </p:nvSpPr>
          <p:spPr>
            <a:xfrm>
              <a:off x="239950" y="1448450"/>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9" name="Google Shape;59;p1"/>
            <p:cNvSpPr/>
            <p:nvPr/>
          </p:nvSpPr>
          <p:spPr>
            <a:xfrm>
              <a:off x="239950" y="1376925"/>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0" name="Google Shape;60;p1"/>
            <p:cNvSpPr/>
            <p:nvPr/>
          </p:nvSpPr>
          <p:spPr>
            <a:xfrm>
              <a:off x="239950" y="1304475"/>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1" name="Google Shape;61;p1"/>
            <p:cNvSpPr/>
            <p:nvPr/>
          </p:nvSpPr>
          <p:spPr>
            <a:xfrm>
              <a:off x="239950" y="1232950"/>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2" name="Google Shape;62;p1"/>
            <p:cNvSpPr/>
            <p:nvPr/>
          </p:nvSpPr>
          <p:spPr>
            <a:xfrm>
              <a:off x="239950" y="1160500"/>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3" name="Google Shape;63;p1"/>
            <p:cNvSpPr/>
            <p:nvPr/>
          </p:nvSpPr>
          <p:spPr>
            <a:xfrm>
              <a:off x="239950" y="1088975"/>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4" name="Google Shape;64;p1"/>
            <p:cNvSpPr/>
            <p:nvPr/>
          </p:nvSpPr>
          <p:spPr>
            <a:xfrm>
              <a:off x="239950" y="1016525"/>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5" name="Google Shape;65;p1"/>
            <p:cNvSpPr/>
            <p:nvPr/>
          </p:nvSpPr>
          <p:spPr>
            <a:xfrm>
              <a:off x="239950" y="945000"/>
              <a:ext cx="7042900" cy="25"/>
            </a:xfrm>
            <a:custGeom>
              <a:rect b="b" l="l" r="r" t="t"/>
              <a:pathLst>
                <a:path extrusionOk="0" fill="none" h="1" w="281716">
                  <a:moveTo>
                    <a:pt x="0" y="0"/>
                  </a:moveTo>
                  <a:lnTo>
                    <a:pt x="281715" y="0"/>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6" name="Google Shape;66;p1"/>
            <p:cNvSpPr/>
            <p:nvPr/>
          </p:nvSpPr>
          <p:spPr>
            <a:xfrm>
              <a:off x="721037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7" name="Google Shape;67;p1"/>
            <p:cNvSpPr/>
            <p:nvPr/>
          </p:nvSpPr>
          <p:spPr>
            <a:xfrm>
              <a:off x="713792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8" name="Google Shape;68;p1"/>
            <p:cNvSpPr/>
            <p:nvPr/>
          </p:nvSpPr>
          <p:spPr>
            <a:xfrm>
              <a:off x="7064575"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9" name="Google Shape;69;p1"/>
            <p:cNvSpPr/>
            <p:nvPr/>
          </p:nvSpPr>
          <p:spPr>
            <a:xfrm>
              <a:off x="6992125"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0" name="Google Shape;70;p1"/>
            <p:cNvSpPr/>
            <p:nvPr/>
          </p:nvSpPr>
          <p:spPr>
            <a:xfrm>
              <a:off x="6919675"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1" name="Google Shape;71;p1"/>
            <p:cNvSpPr/>
            <p:nvPr/>
          </p:nvSpPr>
          <p:spPr>
            <a:xfrm>
              <a:off x="684722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2" name="Google Shape;72;p1"/>
            <p:cNvSpPr/>
            <p:nvPr/>
          </p:nvSpPr>
          <p:spPr>
            <a:xfrm>
              <a:off x="677477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3" name="Google Shape;73;p1"/>
            <p:cNvSpPr/>
            <p:nvPr/>
          </p:nvSpPr>
          <p:spPr>
            <a:xfrm>
              <a:off x="670232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4" name="Google Shape;74;p1"/>
            <p:cNvSpPr/>
            <p:nvPr/>
          </p:nvSpPr>
          <p:spPr>
            <a:xfrm>
              <a:off x="6628975"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5" name="Google Shape;75;p1"/>
            <p:cNvSpPr/>
            <p:nvPr/>
          </p:nvSpPr>
          <p:spPr>
            <a:xfrm>
              <a:off x="655652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6" name="Google Shape;76;p1"/>
            <p:cNvSpPr/>
            <p:nvPr/>
          </p:nvSpPr>
          <p:spPr>
            <a:xfrm>
              <a:off x="648407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7" name="Google Shape;77;p1"/>
            <p:cNvSpPr/>
            <p:nvPr/>
          </p:nvSpPr>
          <p:spPr>
            <a:xfrm>
              <a:off x="641162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8" name="Google Shape;78;p1"/>
            <p:cNvSpPr/>
            <p:nvPr/>
          </p:nvSpPr>
          <p:spPr>
            <a:xfrm>
              <a:off x="633917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9" name="Google Shape;79;p1"/>
            <p:cNvSpPr/>
            <p:nvPr/>
          </p:nvSpPr>
          <p:spPr>
            <a:xfrm>
              <a:off x="626675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0" name="Google Shape;80;p1"/>
            <p:cNvSpPr/>
            <p:nvPr/>
          </p:nvSpPr>
          <p:spPr>
            <a:xfrm>
              <a:off x="619337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1" name="Google Shape;81;p1"/>
            <p:cNvSpPr/>
            <p:nvPr/>
          </p:nvSpPr>
          <p:spPr>
            <a:xfrm>
              <a:off x="612092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2" name="Google Shape;82;p1"/>
            <p:cNvSpPr/>
            <p:nvPr/>
          </p:nvSpPr>
          <p:spPr>
            <a:xfrm>
              <a:off x="604847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3" name="Google Shape;83;p1"/>
            <p:cNvSpPr/>
            <p:nvPr/>
          </p:nvSpPr>
          <p:spPr>
            <a:xfrm>
              <a:off x="597605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4" name="Google Shape;84;p1"/>
            <p:cNvSpPr/>
            <p:nvPr/>
          </p:nvSpPr>
          <p:spPr>
            <a:xfrm>
              <a:off x="590360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5" name="Google Shape;85;p1"/>
            <p:cNvSpPr/>
            <p:nvPr/>
          </p:nvSpPr>
          <p:spPr>
            <a:xfrm>
              <a:off x="583022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6" name="Google Shape;86;p1"/>
            <p:cNvSpPr/>
            <p:nvPr/>
          </p:nvSpPr>
          <p:spPr>
            <a:xfrm>
              <a:off x="575777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7" name="Google Shape;87;p1"/>
            <p:cNvSpPr/>
            <p:nvPr/>
          </p:nvSpPr>
          <p:spPr>
            <a:xfrm>
              <a:off x="568532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8" name="Google Shape;88;p1"/>
            <p:cNvSpPr/>
            <p:nvPr/>
          </p:nvSpPr>
          <p:spPr>
            <a:xfrm>
              <a:off x="561290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9" name="Google Shape;89;p1"/>
            <p:cNvSpPr/>
            <p:nvPr/>
          </p:nvSpPr>
          <p:spPr>
            <a:xfrm>
              <a:off x="554045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0" name="Google Shape;90;p1"/>
            <p:cNvSpPr/>
            <p:nvPr/>
          </p:nvSpPr>
          <p:spPr>
            <a:xfrm>
              <a:off x="546800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1" name="Google Shape;91;p1"/>
            <p:cNvSpPr/>
            <p:nvPr/>
          </p:nvSpPr>
          <p:spPr>
            <a:xfrm>
              <a:off x="539462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2" name="Google Shape;92;p1"/>
            <p:cNvSpPr/>
            <p:nvPr/>
          </p:nvSpPr>
          <p:spPr>
            <a:xfrm>
              <a:off x="532220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3" name="Google Shape;93;p1"/>
            <p:cNvSpPr/>
            <p:nvPr/>
          </p:nvSpPr>
          <p:spPr>
            <a:xfrm>
              <a:off x="524975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4" name="Google Shape;94;p1"/>
            <p:cNvSpPr/>
            <p:nvPr/>
          </p:nvSpPr>
          <p:spPr>
            <a:xfrm>
              <a:off x="517730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5" name="Google Shape;95;p1"/>
            <p:cNvSpPr/>
            <p:nvPr/>
          </p:nvSpPr>
          <p:spPr>
            <a:xfrm>
              <a:off x="510485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6" name="Google Shape;96;p1"/>
            <p:cNvSpPr/>
            <p:nvPr/>
          </p:nvSpPr>
          <p:spPr>
            <a:xfrm>
              <a:off x="5032400"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7" name="Google Shape;97;p1"/>
            <p:cNvSpPr/>
            <p:nvPr/>
          </p:nvSpPr>
          <p:spPr>
            <a:xfrm>
              <a:off x="495905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8" name="Google Shape;98;p1"/>
            <p:cNvSpPr/>
            <p:nvPr/>
          </p:nvSpPr>
          <p:spPr>
            <a:xfrm>
              <a:off x="488660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9" name="Google Shape;99;p1"/>
            <p:cNvSpPr/>
            <p:nvPr/>
          </p:nvSpPr>
          <p:spPr>
            <a:xfrm>
              <a:off x="481415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0" name="Google Shape;100;p1"/>
            <p:cNvSpPr/>
            <p:nvPr/>
          </p:nvSpPr>
          <p:spPr>
            <a:xfrm>
              <a:off x="4741700"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1" name="Google Shape;101;p1"/>
            <p:cNvSpPr/>
            <p:nvPr/>
          </p:nvSpPr>
          <p:spPr>
            <a:xfrm>
              <a:off x="4669250"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2" name="Google Shape;102;p1"/>
            <p:cNvSpPr/>
            <p:nvPr/>
          </p:nvSpPr>
          <p:spPr>
            <a:xfrm>
              <a:off x="4596800"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3" name="Google Shape;103;p1"/>
            <p:cNvSpPr/>
            <p:nvPr/>
          </p:nvSpPr>
          <p:spPr>
            <a:xfrm>
              <a:off x="452345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4" name="Google Shape;104;p1"/>
            <p:cNvSpPr/>
            <p:nvPr/>
          </p:nvSpPr>
          <p:spPr>
            <a:xfrm>
              <a:off x="445100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5" name="Google Shape;105;p1"/>
            <p:cNvSpPr/>
            <p:nvPr/>
          </p:nvSpPr>
          <p:spPr>
            <a:xfrm>
              <a:off x="4378550"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6" name="Google Shape;106;p1"/>
            <p:cNvSpPr/>
            <p:nvPr/>
          </p:nvSpPr>
          <p:spPr>
            <a:xfrm>
              <a:off x="4306100"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7" name="Google Shape;107;p1"/>
            <p:cNvSpPr/>
            <p:nvPr/>
          </p:nvSpPr>
          <p:spPr>
            <a:xfrm>
              <a:off x="4233650"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8" name="Google Shape;108;p1"/>
            <p:cNvSpPr/>
            <p:nvPr/>
          </p:nvSpPr>
          <p:spPr>
            <a:xfrm>
              <a:off x="416030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9" name="Google Shape;109;p1"/>
            <p:cNvSpPr/>
            <p:nvPr/>
          </p:nvSpPr>
          <p:spPr>
            <a:xfrm>
              <a:off x="4087850"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0" name="Google Shape;110;p1"/>
            <p:cNvSpPr/>
            <p:nvPr/>
          </p:nvSpPr>
          <p:spPr>
            <a:xfrm>
              <a:off x="4015400"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1" name="Google Shape;111;p1"/>
            <p:cNvSpPr/>
            <p:nvPr/>
          </p:nvSpPr>
          <p:spPr>
            <a:xfrm>
              <a:off x="3942950"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2" name="Google Shape;112;p1"/>
            <p:cNvSpPr/>
            <p:nvPr/>
          </p:nvSpPr>
          <p:spPr>
            <a:xfrm>
              <a:off x="3870500"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3" name="Google Shape;113;p1"/>
            <p:cNvSpPr/>
            <p:nvPr/>
          </p:nvSpPr>
          <p:spPr>
            <a:xfrm>
              <a:off x="3798075"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4" name="Google Shape;114;p1"/>
            <p:cNvSpPr/>
            <p:nvPr/>
          </p:nvSpPr>
          <p:spPr>
            <a:xfrm>
              <a:off x="3724700"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5" name="Google Shape;115;p1"/>
            <p:cNvSpPr/>
            <p:nvPr/>
          </p:nvSpPr>
          <p:spPr>
            <a:xfrm>
              <a:off x="3652250"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6" name="Google Shape;116;p1"/>
            <p:cNvSpPr/>
            <p:nvPr/>
          </p:nvSpPr>
          <p:spPr>
            <a:xfrm>
              <a:off x="3579800"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7" name="Google Shape;117;p1"/>
            <p:cNvSpPr/>
            <p:nvPr/>
          </p:nvSpPr>
          <p:spPr>
            <a:xfrm>
              <a:off x="3507375"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8" name="Google Shape;118;p1"/>
            <p:cNvSpPr/>
            <p:nvPr/>
          </p:nvSpPr>
          <p:spPr>
            <a:xfrm>
              <a:off x="3434925"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9" name="Google Shape;119;p1"/>
            <p:cNvSpPr/>
            <p:nvPr/>
          </p:nvSpPr>
          <p:spPr>
            <a:xfrm>
              <a:off x="3362475"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0" name="Google Shape;120;p1"/>
            <p:cNvSpPr/>
            <p:nvPr/>
          </p:nvSpPr>
          <p:spPr>
            <a:xfrm>
              <a:off x="3289100"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1" name="Google Shape;121;p1"/>
            <p:cNvSpPr/>
            <p:nvPr/>
          </p:nvSpPr>
          <p:spPr>
            <a:xfrm>
              <a:off x="3216650"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2" name="Google Shape;122;p1"/>
            <p:cNvSpPr/>
            <p:nvPr/>
          </p:nvSpPr>
          <p:spPr>
            <a:xfrm>
              <a:off x="3144225"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3" name="Google Shape;123;p1"/>
            <p:cNvSpPr/>
            <p:nvPr/>
          </p:nvSpPr>
          <p:spPr>
            <a:xfrm>
              <a:off x="3071775"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4" name="Google Shape;124;p1"/>
            <p:cNvSpPr/>
            <p:nvPr/>
          </p:nvSpPr>
          <p:spPr>
            <a:xfrm>
              <a:off x="2999325"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5" name="Google Shape;125;p1"/>
            <p:cNvSpPr/>
            <p:nvPr/>
          </p:nvSpPr>
          <p:spPr>
            <a:xfrm>
              <a:off x="2925950"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6" name="Google Shape;126;p1"/>
            <p:cNvSpPr/>
            <p:nvPr/>
          </p:nvSpPr>
          <p:spPr>
            <a:xfrm>
              <a:off x="2853525"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7" name="Google Shape;127;p1"/>
            <p:cNvSpPr/>
            <p:nvPr/>
          </p:nvSpPr>
          <p:spPr>
            <a:xfrm>
              <a:off x="2781075"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8" name="Google Shape;128;p1"/>
            <p:cNvSpPr/>
            <p:nvPr/>
          </p:nvSpPr>
          <p:spPr>
            <a:xfrm>
              <a:off x="2708625"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9" name="Google Shape;129;p1"/>
            <p:cNvSpPr/>
            <p:nvPr/>
          </p:nvSpPr>
          <p:spPr>
            <a:xfrm>
              <a:off x="263617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0" name="Google Shape;130;p1"/>
            <p:cNvSpPr/>
            <p:nvPr/>
          </p:nvSpPr>
          <p:spPr>
            <a:xfrm>
              <a:off x="256372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1" name="Google Shape;131;p1"/>
            <p:cNvSpPr/>
            <p:nvPr/>
          </p:nvSpPr>
          <p:spPr>
            <a:xfrm>
              <a:off x="2490375"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2" name="Google Shape;132;p1"/>
            <p:cNvSpPr/>
            <p:nvPr/>
          </p:nvSpPr>
          <p:spPr>
            <a:xfrm>
              <a:off x="2417925"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3" name="Google Shape;133;p1"/>
            <p:cNvSpPr/>
            <p:nvPr/>
          </p:nvSpPr>
          <p:spPr>
            <a:xfrm>
              <a:off x="2345475"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4" name="Google Shape;134;p1"/>
            <p:cNvSpPr/>
            <p:nvPr/>
          </p:nvSpPr>
          <p:spPr>
            <a:xfrm>
              <a:off x="227302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5" name="Google Shape;135;p1"/>
            <p:cNvSpPr/>
            <p:nvPr/>
          </p:nvSpPr>
          <p:spPr>
            <a:xfrm>
              <a:off x="220057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6" name="Google Shape;136;p1"/>
            <p:cNvSpPr/>
            <p:nvPr/>
          </p:nvSpPr>
          <p:spPr>
            <a:xfrm>
              <a:off x="212812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7" name="Google Shape;137;p1"/>
            <p:cNvSpPr/>
            <p:nvPr/>
          </p:nvSpPr>
          <p:spPr>
            <a:xfrm>
              <a:off x="2054775"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8" name="Google Shape;138;p1"/>
            <p:cNvSpPr/>
            <p:nvPr/>
          </p:nvSpPr>
          <p:spPr>
            <a:xfrm>
              <a:off x="1982325"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9" name="Google Shape;139;p1"/>
            <p:cNvSpPr/>
            <p:nvPr/>
          </p:nvSpPr>
          <p:spPr>
            <a:xfrm>
              <a:off x="190987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0" name="Google Shape;140;p1"/>
            <p:cNvSpPr/>
            <p:nvPr/>
          </p:nvSpPr>
          <p:spPr>
            <a:xfrm>
              <a:off x="183742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1" name="Google Shape;141;p1"/>
            <p:cNvSpPr/>
            <p:nvPr/>
          </p:nvSpPr>
          <p:spPr>
            <a:xfrm>
              <a:off x="176497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2" name="Google Shape;142;p1"/>
            <p:cNvSpPr/>
            <p:nvPr/>
          </p:nvSpPr>
          <p:spPr>
            <a:xfrm>
              <a:off x="169255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3" name="Google Shape;143;p1"/>
            <p:cNvSpPr/>
            <p:nvPr/>
          </p:nvSpPr>
          <p:spPr>
            <a:xfrm>
              <a:off x="161917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4" name="Google Shape;144;p1"/>
            <p:cNvSpPr/>
            <p:nvPr/>
          </p:nvSpPr>
          <p:spPr>
            <a:xfrm>
              <a:off x="154672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5" name="Google Shape;145;p1"/>
            <p:cNvSpPr/>
            <p:nvPr/>
          </p:nvSpPr>
          <p:spPr>
            <a:xfrm>
              <a:off x="147427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6" name="Google Shape;146;p1"/>
            <p:cNvSpPr/>
            <p:nvPr/>
          </p:nvSpPr>
          <p:spPr>
            <a:xfrm>
              <a:off x="140185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7" name="Google Shape;147;p1"/>
            <p:cNvSpPr/>
            <p:nvPr/>
          </p:nvSpPr>
          <p:spPr>
            <a:xfrm>
              <a:off x="132940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8" name="Google Shape;148;p1"/>
            <p:cNvSpPr/>
            <p:nvPr/>
          </p:nvSpPr>
          <p:spPr>
            <a:xfrm>
              <a:off x="125602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9" name="Google Shape;149;p1"/>
            <p:cNvSpPr/>
            <p:nvPr/>
          </p:nvSpPr>
          <p:spPr>
            <a:xfrm>
              <a:off x="118357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0" name="Google Shape;150;p1"/>
            <p:cNvSpPr/>
            <p:nvPr/>
          </p:nvSpPr>
          <p:spPr>
            <a:xfrm>
              <a:off x="111112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1" name="Google Shape;151;p1"/>
            <p:cNvSpPr/>
            <p:nvPr/>
          </p:nvSpPr>
          <p:spPr>
            <a:xfrm>
              <a:off x="103870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2" name="Google Shape;152;p1"/>
            <p:cNvSpPr/>
            <p:nvPr/>
          </p:nvSpPr>
          <p:spPr>
            <a:xfrm>
              <a:off x="96625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3" name="Google Shape;153;p1"/>
            <p:cNvSpPr/>
            <p:nvPr/>
          </p:nvSpPr>
          <p:spPr>
            <a:xfrm>
              <a:off x="89380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4" name="Google Shape;154;p1"/>
            <p:cNvSpPr/>
            <p:nvPr/>
          </p:nvSpPr>
          <p:spPr>
            <a:xfrm>
              <a:off x="82042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5" name="Google Shape;155;p1"/>
            <p:cNvSpPr/>
            <p:nvPr/>
          </p:nvSpPr>
          <p:spPr>
            <a:xfrm>
              <a:off x="747975"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6" name="Google Shape;156;p1"/>
            <p:cNvSpPr/>
            <p:nvPr/>
          </p:nvSpPr>
          <p:spPr>
            <a:xfrm>
              <a:off x="67555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7" name="Google Shape;157;p1"/>
            <p:cNvSpPr/>
            <p:nvPr/>
          </p:nvSpPr>
          <p:spPr>
            <a:xfrm>
              <a:off x="60310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8" name="Google Shape;158;p1"/>
            <p:cNvSpPr/>
            <p:nvPr/>
          </p:nvSpPr>
          <p:spPr>
            <a:xfrm>
              <a:off x="53065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9" name="Google Shape;159;p1"/>
            <p:cNvSpPr/>
            <p:nvPr/>
          </p:nvSpPr>
          <p:spPr>
            <a:xfrm>
              <a:off x="458200" y="872550"/>
              <a:ext cx="25" cy="3961625"/>
            </a:xfrm>
            <a:custGeom>
              <a:rect b="b" l="l" r="r" t="t"/>
              <a:pathLst>
                <a:path extrusionOk="0" fill="none" h="158465" w="1">
                  <a:moveTo>
                    <a:pt x="1" y="0"/>
                  </a:moveTo>
                  <a:lnTo>
                    <a:pt x="1"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0" name="Google Shape;160;p1"/>
            <p:cNvSpPr/>
            <p:nvPr/>
          </p:nvSpPr>
          <p:spPr>
            <a:xfrm>
              <a:off x="38485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1" name="Google Shape;161;p1"/>
            <p:cNvSpPr/>
            <p:nvPr/>
          </p:nvSpPr>
          <p:spPr>
            <a:xfrm>
              <a:off x="312400" y="872550"/>
              <a:ext cx="25" cy="3961625"/>
            </a:xfrm>
            <a:custGeom>
              <a:rect b="b" l="l" r="r" t="t"/>
              <a:pathLst>
                <a:path extrusionOk="0" fill="none" h="158465" w="1">
                  <a:moveTo>
                    <a:pt x="0" y="0"/>
                  </a:moveTo>
                  <a:lnTo>
                    <a:pt x="0" y="158464"/>
                  </a:lnTo>
                </a:path>
              </a:pathLst>
            </a:custGeom>
            <a:noFill/>
            <a:ln cap="rnd" cmpd="sng" w="9525">
              <a:solidFill>
                <a:srgbClr val="EFEFE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62" name="Google Shape;162;p1"/>
          <p:cNvSpPr txBox="1"/>
          <p:nvPr>
            <p:ph type="title"/>
          </p:nvPr>
        </p:nvSpPr>
        <p:spPr>
          <a:xfrm>
            <a:off x="997233" y="300033"/>
            <a:ext cx="9055500" cy="1143300"/>
          </a:xfrm>
          <a:prstGeom prst="rect">
            <a:avLst/>
          </a:prstGeom>
          <a:noFill/>
          <a:ln>
            <a:noFill/>
          </a:ln>
        </p:spPr>
        <p:txBody>
          <a:bodyPr anchorCtr="0" anchor="b" bIns="121900" lIns="121900" spcFirstLastPara="1" rIns="121900" wrap="square" tIns="121900">
            <a:noAutofit/>
          </a:bodyPr>
          <a:lstStyle>
            <a:lvl1pPr lvl="0" rtl="0">
              <a:spcBef>
                <a:spcPts val="0"/>
              </a:spcBef>
              <a:spcAft>
                <a:spcPts val="0"/>
              </a:spcAft>
              <a:buClr>
                <a:schemeClr val="accent1"/>
              </a:buClr>
              <a:buSzPts val="2400"/>
              <a:buFont typeface="Sniglet"/>
              <a:buNone/>
              <a:defRPr sz="2400">
                <a:solidFill>
                  <a:schemeClr val="accent1"/>
                </a:solidFill>
                <a:latin typeface="Sniglet"/>
                <a:ea typeface="Sniglet"/>
                <a:cs typeface="Sniglet"/>
                <a:sym typeface="Sniglet"/>
              </a:defRPr>
            </a:lvl1pPr>
            <a:lvl2pPr lvl="1" rtl="0">
              <a:spcBef>
                <a:spcPts val="0"/>
              </a:spcBef>
              <a:spcAft>
                <a:spcPts val="0"/>
              </a:spcAft>
              <a:buClr>
                <a:schemeClr val="accent1"/>
              </a:buClr>
              <a:buSzPts val="2400"/>
              <a:buFont typeface="Sniglet"/>
              <a:buNone/>
              <a:defRPr sz="2400">
                <a:solidFill>
                  <a:schemeClr val="accent1"/>
                </a:solidFill>
                <a:latin typeface="Sniglet"/>
                <a:ea typeface="Sniglet"/>
                <a:cs typeface="Sniglet"/>
                <a:sym typeface="Sniglet"/>
              </a:defRPr>
            </a:lvl2pPr>
            <a:lvl3pPr lvl="2" rtl="0">
              <a:spcBef>
                <a:spcPts val="0"/>
              </a:spcBef>
              <a:spcAft>
                <a:spcPts val="0"/>
              </a:spcAft>
              <a:buClr>
                <a:schemeClr val="accent1"/>
              </a:buClr>
              <a:buSzPts val="2400"/>
              <a:buFont typeface="Sniglet"/>
              <a:buNone/>
              <a:defRPr sz="2400">
                <a:solidFill>
                  <a:schemeClr val="accent1"/>
                </a:solidFill>
                <a:latin typeface="Sniglet"/>
                <a:ea typeface="Sniglet"/>
                <a:cs typeface="Sniglet"/>
                <a:sym typeface="Sniglet"/>
              </a:defRPr>
            </a:lvl3pPr>
            <a:lvl4pPr lvl="3" rtl="0">
              <a:spcBef>
                <a:spcPts val="0"/>
              </a:spcBef>
              <a:spcAft>
                <a:spcPts val="0"/>
              </a:spcAft>
              <a:buClr>
                <a:schemeClr val="accent1"/>
              </a:buClr>
              <a:buSzPts val="2400"/>
              <a:buFont typeface="Sniglet"/>
              <a:buNone/>
              <a:defRPr sz="2400">
                <a:solidFill>
                  <a:schemeClr val="accent1"/>
                </a:solidFill>
                <a:latin typeface="Sniglet"/>
                <a:ea typeface="Sniglet"/>
                <a:cs typeface="Sniglet"/>
                <a:sym typeface="Sniglet"/>
              </a:defRPr>
            </a:lvl4pPr>
            <a:lvl5pPr lvl="4" rtl="0">
              <a:spcBef>
                <a:spcPts val="0"/>
              </a:spcBef>
              <a:spcAft>
                <a:spcPts val="0"/>
              </a:spcAft>
              <a:buClr>
                <a:schemeClr val="accent1"/>
              </a:buClr>
              <a:buSzPts val="2400"/>
              <a:buFont typeface="Sniglet"/>
              <a:buNone/>
              <a:defRPr sz="2400">
                <a:solidFill>
                  <a:schemeClr val="accent1"/>
                </a:solidFill>
                <a:latin typeface="Sniglet"/>
                <a:ea typeface="Sniglet"/>
                <a:cs typeface="Sniglet"/>
                <a:sym typeface="Sniglet"/>
              </a:defRPr>
            </a:lvl5pPr>
            <a:lvl6pPr lvl="5" rtl="0">
              <a:spcBef>
                <a:spcPts val="0"/>
              </a:spcBef>
              <a:spcAft>
                <a:spcPts val="0"/>
              </a:spcAft>
              <a:buClr>
                <a:schemeClr val="accent1"/>
              </a:buClr>
              <a:buSzPts val="2400"/>
              <a:buFont typeface="Sniglet"/>
              <a:buNone/>
              <a:defRPr sz="2400">
                <a:solidFill>
                  <a:schemeClr val="accent1"/>
                </a:solidFill>
                <a:latin typeface="Sniglet"/>
                <a:ea typeface="Sniglet"/>
                <a:cs typeface="Sniglet"/>
                <a:sym typeface="Sniglet"/>
              </a:defRPr>
            </a:lvl6pPr>
            <a:lvl7pPr lvl="6" rtl="0">
              <a:spcBef>
                <a:spcPts val="0"/>
              </a:spcBef>
              <a:spcAft>
                <a:spcPts val="0"/>
              </a:spcAft>
              <a:buClr>
                <a:schemeClr val="accent1"/>
              </a:buClr>
              <a:buSzPts val="2400"/>
              <a:buFont typeface="Sniglet"/>
              <a:buNone/>
              <a:defRPr sz="2400">
                <a:solidFill>
                  <a:schemeClr val="accent1"/>
                </a:solidFill>
                <a:latin typeface="Sniglet"/>
                <a:ea typeface="Sniglet"/>
                <a:cs typeface="Sniglet"/>
                <a:sym typeface="Sniglet"/>
              </a:defRPr>
            </a:lvl7pPr>
            <a:lvl8pPr lvl="7" rtl="0">
              <a:spcBef>
                <a:spcPts val="0"/>
              </a:spcBef>
              <a:spcAft>
                <a:spcPts val="0"/>
              </a:spcAft>
              <a:buClr>
                <a:schemeClr val="accent1"/>
              </a:buClr>
              <a:buSzPts val="2400"/>
              <a:buFont typeface="Sniglet"/>
              <a:buNone/>
              <a:defRPr sz="2400">
                <a:solidFill>
                  <a:schemeClr val="accent1"/>
                </a:solidFill>
                <a:latin typeface="Sniglet"/>
                <a:ea typeface="Sniglet"/>
                <a:cs typeface="Sniglet"/>
                <a:sym typeface="Sniglet"/>
              </a:defRPr>
            </a:lvl8pPr>
            <a:lvl9pPr lvl="8" rtl="0">
              <a:spcBef>
                <a:spcPts val="0"/>
              </a:spcBef>
              <a:spcAft>
                <a:spcPts val="0"/>
              </a:spcAft>
              <a:buClr>
                <a:schemeClr val="accent1"/>
              </a:buClr>
              <a:buSzPts val="2400"/>
              <a:buFont typeface="Sniglet"/>
              <a:buNone/>
              <a:defRPr sz="2400">
                <a:solidFill>
                  <a:schemeClr val="accent1"/>
                </a:solidFill>
                <a:latin typeface="Sniglet"/>
                <a:ea typeface="Sniglet"/>
                <a:cs typeface="Sniglet"/>
                <a:sym typeface="Sniglet"/>
              </a:defRPr>
            </a:lvl9pPr>
          </a:lstStyle>
          <a:p/>
        </p:txBody>
      </p:sp>
      <p:sp>
        <p:nvSpPr>
          <p:cNvPr id="163" name="Google Shape;163;p1"/>
          <p:cNvSpPr txBox="1"/>
          <p:nvPr>
            <p:ph idx="1" type="body"/>
          </p:nvPr>
        </p:nvSpPr>
        <p:spPr>
          <a:xfrm>
            <a:off x="997233" y="1753200"/>
            <a:ext cx="9055500" cy="4814400"/>
          </a:xfrm>
          <a:prstGeom prst="rect">
            <a:avLst/>
          </a:prstGeom>
          <a:noFill/>
          <a:ln>
            <a:noFill/>
          </a:ln>
        </p:spPr>
        <p:txBody>
          <a:bodyPr anchorCtr="0" anchor="t" bIns="121900" lIns="121900" spcFirstLastPara="1" rIns="121900" wrap="square" tIns="121900">
            <a:noAutofit/>
          </a:bodyPr>
          <a:lstStyle>
            <a:lvl1pPr indent="-450850" lvl="0" marL="457200" rtl="0">
              <a:spcBef>
                <a:spcPts val="800"/>
              </a:spcBef>
              <a:spcAft>
                <a:spcPts val="0"/>
              </a:spcAft>
              <a:buClr>
                <a:schemeClr val="dk1"/>
              </a:buClr>
              <a:buSzPts val="3500"/>
              <a:buFont typeface="Dosis"/>
              <a:buChar char="✘"/>
              <a:defRPr sz="3500">
                <a:solidFill>
                  <a:schemeClr val="dk1"/>
                </a:solidFill>
                <a:latin typeface="Dosis"/>
                <a:ea typeface="Dosis"/>
                <a:cs typeface="Dosis"/>
                <a:sym typeface="Dosis"/>
              </a:defRPr>
            </a:lvl1pPr>
            <a:lvl2pPr indent="-400050" lvl="1" marL="914400" rtl="0">
              <a:spcBef>
                <a:spcPts val="0"/>
              </a:spcBef>
              <a:spcAft>
                <a:spcPts val="0"/>
              </a:spcAft>
              <a:buClr>
                <a:schemeClr val="dk1"/>
              </a:buClr>
              <a:buSzPts val="2700"/>
              <a:buFont typeface="Dosis"/>
              <a:buChar char="✗"/>
              <a:defRPr sz="2700">
                <a:solidFill>
                  <a:schemeClr val="dk1"/>
                </a:solidFill>
                <a:latin typeface="Dosis"/>
                <a:ea typeface="Dosis"/>
                <a:cs typeface="Dosis"/>
                <a:sym typeface="Dosis"/>
              </a:defRPr>
            </a:lvl2pPr>
            <a:lvl3pPr indent="-400050" lvl="2" marL="1371600" rtl="0">
              <a:spcBef>
                <a:spcPts val="0"/>
              </a:spcBef>
              <a:spcAft>
                <a:spcPts val="0"/>
              </a:spcAft>
              <a:buClr>
                <a:schemeClr val="dk1"/>
              </a:buClr>
              <a:buSzPts val="2700"/>
              <a:buFont typeface="Dosis"/>
              <a:buChar char="■"/>
              <a:defRPr sz="2700">
                <a:solidFill>
                  <a:schemeClr val="dk1"/>
                </a:solidFill>
                <a:latin typeface="Dosis"/>
                <a:ea typeface="Dosis"/>
                <a:cs typeface="Dosis"/>
                <a:sym typeface="Dosis"/>
              </a:defRPr>
            </a:lvl3pPr>
            <a:lvl4pPr indent="-381000" lvl="3" marL="1828800" rtl="0">
              <a:spcBef>
                <a:spcPts val="0"/>
              </a:spcBef>
              <a:spcAft>
                <a:spcPts val="0"/>
              </a:spcAft>
              <a:buClr>
                <a:schemeClr val="dk1"/>
              </a:buClr>
              <a:buSzPts val="2400"/>
              <a:buFont typeface="Dosis"/>
              <a:buChar char="●"/>
              <a:defRPr sz="2400">
                <a:solidFill>
                  <a:schemeClr val="dk1"/>
                </a:solidFill>
                <a:latin typeface="Dosis"/>
                <a:ea typeface="Dosis"/>
                <a:cs typeface="Dosis"/>
                <a:sym typeface="Dosis"/>
              </a:defRPr>
            </a:lvl4pPr>
            <a:lvl5pPr indent="-381000" lvl="4" marL="2286000" rtl="0">
              <a:spcBef>
                <a:spcPts val="0"/>
              </a:spcBef>
              <a:spcAft>
                <a:spcPts val="0"/>
              </a:spcAft>
              <a:buClr>
                <a:schemeClr val="dk1"/>
              </a:buClr>
              <a:buSzPts val="2400"/>
              <a:buFont typeface="Dosis"/>
              <a:buChar char="○"/>
              <a:defRPr sz="2400">
                <a:solidFill>
                  <a:schemeClr val="dk1"/>
                </a:solidFill>
                <a:latin typeface="Dosis"/>
                <a:ea typeface="Dosis"/>
                <a:cs typeface="Dosis"/>
                <a:sym typeface="Dosis"/>
              </a:defRPr>
            </a:lvl5pPr>
            <a:lvl6pPr indent="-381000" lvl="5" marL="2743200" rtl="0">
              <a:spcBef>
                <a:spcPts val="0"/>
              </a:spcBef>
              <a:spcAft>
                <a:spcPts val="0"/>
              </a:spcAft>
              <a:buClr>
                <a:schemeClr val="dk1"/>
              </a:buClr>
              <a:buSzPts val="2400"/>
              <a:buFont typeface="Dosis"/>
              <a:buChar char="■"/>
              <a:defRPr sz="2400">
                <a:solidFill>
                  <a:schemeClr val="dk1"/>
                </a:solidFill>
                <a:latin typeface="Dosis"/>
                <a:ea typeface="Dosis"/>
                <a:cs typeface="Dosis"/>
                <a:sym typeface="Dosis"/>
              </a:defRPr>
            </a:lvl6pPr>
            <a:lvl7pPr indent="-381000" lvl="6" marL="3200400" rtl="0">
              <a:spcBef>
                <a:spcPts val="0"/>
              </a:spcBef>
              <a:spcAft>
                <a:spcPts val="0"/>
              </a:spcAft>
              <a:buClr>
                <a:schemeClr val="dk1"/>
              </a:buClr>
              <a:buSzPts val="2400"/>
              <a:buFont typeface="Dosis"/>
              <a:buChar char="●"/>
              <a:defRPr sz="2400">
                <a:solidFill>
                  <a:schemeClr val="dk1"/>
                </a:solidFill>
                <a:latin typeface="Dosis"/>
                <a:ea typeface="Dosis"/>
                <a:cs typeface="Dosis"/>
                <a:sym typeface="Dosis"/>
              </a:defRPr>
            </a:lvl7pPr>
            <a:lvl8pPr indent="-381000" lvl="7" marL="3657600" rtl="0">
              <a:spcBef>
                <a:spcPts val="0"/>
              </a:spcBef>
              <a:spcAft>
                <a:spcPts val="0"/>
              </a:spcAft>
              <a:buClr>
                <a:schemeClr val="dk1"/>
              </a:buClr>
              <a:buSzPts val="2400"/>
              <a:buFont typeface="Dosis"/>
              <a:buChar char="○"/>
              <a:defRPr sz="2400">
                <a:solidFill>
                  <a:schemeClr val="dk1"/>
                </a:solidFill>
                <a:latin typeface="Dosis"/>
                <a:ea typeface="Dosis"/>
                <a:cs typeface="Dosis"/>
                <a:sym typeface="Dosis"/>
              </a:defRPr>
            </a:lvl8pPr>
            <a:lvl9pPr indent="-381000" lvl="8" marL="4114800" rtl="0">
              <a:spcBef>
                <a:spcPts val="0"/>
              </a:spcBef>
              <a:spcAft>
                <a:spcPts val="0"/>
              </a:spcAft>
              <a:buClr>
                <a:schemeClr val="dk1"/>
              </a:buClr>
              <a:buSzPts val="2400"/>
              <a:buFont typeface="Dosis"/>
              <a:buChar char="■"/>
              <a:defRPr sz="2400">
                <a:solidFill>
                  <a:schemeClr val="dk1"/>
                </a:solidFill>
                <a:latin typeface="Dosis"/>
                <a:ea typeface="Dosis"/>
                <a:cs typeface="Dosis"/>
                <a:sym typeface="Dosis"/>
              </a:defRPr>
            </a:lvl9pPr>
          </a:lstStyle>
          <a:p/>
        </p:txBody>
      </p:sp>
      <p:sp>
        <p:nvSpPr>
          <p:cNvPr id="164" name="Google Shape;164;p1"/>
          <p:cNvSpPr txBox="1"/>
          <p:nvPr>
            <p:ph idx="12" type="sldNum"/>
          </p:nvPr>
        </p:nvSpPr>
        <p:spPr>
          <a:xfrm>
            <a:off x="120825" y="6296983"/>
            <a:ext cx="731700" cy="524700"/>
          </a:xfrm>
          <a:prstGeom prst="rect">
            <a:avLst/>
          </a:prstGeom>
          <a:noFill/>
          <a:ln>
            <a:noFill/>
          </a:ln>
        </p:spPr>
        <p:txBody>
          <a:bodyPr anchorCtr="0" anchor="t" bIns="121900" lIns="121900" spcFirstLastPara="1" rIns="121900" wrap="square" tIns="121900">
            <a:noAutofit/>
          </a:bodyPr>
          <a:lstStyle>
            <a:lvl1pPr lvl="0" rtl="0">
              <a:buNone/>
              <a:defRPr sz="1600">
                <a:solidFill>
                  <a:schemeClr val="accent1"/>
                </a:solidFill>
                <a:latin typeface="Sniglet"/>
                <a:ea typeface="Sniglet"/>
                <a:cs typeface="Sniglet"/>
                <a:sym typeface="Sniglet"/>
              </a:defRPr>
            </a:lvl1pPr>
            <a:lvl2pPr lvl="1" rtl="0">
              <a:buNone/>
              <a:defRPr sz="1600">
                <a:solidFill>
                  <a:schemeClr val="accent1"/>
                </a:solidFill>
                <a:latin typeface="Sniglet"/>
                <a:ea typeface="Sniglet"/>
                <a:cs typeface="Sniglet"/>
                <a:sym typeface="Sniglet"/>
              </a:defRPr>
            </a:lvl2pPr>
            <a:lvl3pPr lvl="2" rtl="0">
              <a:buNone/>
              <a:defRPr sz="1600">
                <a:solidFill>
                  <a:schemeClr val="accent1"/>
                </a:solidFill>
                <a:latin typeface="Sniglet"/>
                <a:ea typeface="Sniglet"/>
                <a:cs typeface="Sniglet"/>
                <a:sym typeface="Sniglet"/>
              </a:defRPr>
            </a:lvl3pPr>
            <a:lvl4pPr lvl="3" rtl="0">
              <a:buNone/>
              <a:defRPr sz="1600">
                <a:solidFill>
                  <a:schemeClr val="accent1"/>
                </a:solidFill>
                <a:latin typeface="Sniglet"/>
                <a:ea typeface="Sniglet"/>
                <a:cs typeface="Sniglet"/>
                <a:sym typeface="Sniglet"/>
              </a:defRPr>
            </a:lvl4pPr>
            <a:lvl5pPr lvl="4" rtl="0">
              <a:buNone/>
              <a:defRPr sz="1600">
                <a:solidFill>
                  <a:schemeClr val="accent1"/>
                </a:solidFill>
                <a:latin typeface="Sniglet"/>
                <a:ea typeface="Sniglet"/>
                <a:cs typeface="Sniglet"/>
                <a:sym typeface="Sniglet"/>
              </a:defRPr>
            </a:lvl5pPr>
            <a:lvl6pPr lvl="5" rtl="0">
              <a:buNone/>
              <a:defRPr sz="1600">
                <a:solidFill>
                  <a:schemeClr val="accent1"/>
                </a:solidFill>
                <a:latin typeface="Sniglet"/>
                <a:ea typeface="Sniglet"/>
                <a:cs typeface="Sniglet"/>
                <a:sym typeface="Sniglet"/>
              </a:defRPr>
            </a:lvl6pPr>
            <a:lvl7pPr lvl="6" rtl="0">
              <a:buNone/>
              <a:defRPr sz="1600">
                <a:solidFill>
                  <a:schemeClr val="accent1"/>
                </a:solidFill>
                <a:latin typeface="Sniglet"/>
                <a:ea typeface="Sniglet"/>
                <a:cs typeface="Sniglet"/>
                <a:sym typeface="Sniglet"/>
              </a:defRPr>
            </a:lvl7pPr>
            <a:lvl8pPr lvl="7" rtl="0">
              <a:buNone/>
              <a:defRPr sz="1600">
                <a:solidFill>
                  <a:schemeClr val="accent1"/>
                </a:solidFill>
                <a:latin typeface="Sniglet"/>
                <a:ea typeface="Sniglet"/>
                <a:cs typeface="Sniglet"/>
                <a:sym typeface="Sniglet"/>
              </a:defRPr>
            </a:lvl8pPr>
            <a:lvl9pPr lvl="8" rtl="0">
              <a:buNone/>
              <a:defRPr sz="1600">
                <a:solidFill>
                  <a:schemeClr val="accent1"/>
                </a:solidFill>
                <a:latin typeface="Sniglet"/>
                <a:ea typeface="Sniglet"/>
                <a:cs typeface="Sniglet"/>
                <a:sym typeface="Sniglet"/>
              </a:defRPr>
            </a:lvl9pPr>
          </a:lstStyle>
          <a:p>
            <a:pPr indent="0" lvl="0" marL="0" rtl="0" algn="l">
              <a:spcBef>
                <a:spcPts val="0"/>
              </a:spcBef>
              <a:spcAft>
                <a:spcPts val="0"/>
              </a:spcAft>
              <a:buNone/>
            </a:pPr>
            <a:fld id="{00000000-1234-1234-1234-123412341234}" type="slidenum">
              <a:rPr lang="fr-CA"/>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Lst>
  <p:transition>
    <p:fade thruBlk="1"/>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xml"/><Relationship Id="rId3" Type="http://schemas.openxmlformats.org/officeDocument/2006/relationships/image" Target="../media/image2.jpg"/><Relationship Id="rId4" Type="http://schemas.openxmlformats.org/officeDocument/2006/relationships/image" Target="../media/image3.png"/><Relationship Id="rId5" Type="http://schemas.openxmlformats.org/officeDocument/2006/relationships/hyperlink" Target="https://campus.recit.qc.ca/" TargetMode="External"/><Relationship Id="rId6" Type="http://schemas.openxmlformats.org/officeDocument/2006/relationships/hyperlink" Target="http://monurl.ca/gm06042021" TargetMode="External"/><Relationship Id="rId7"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0.xml"/><Relationship Id="rId3"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1.xml"/><Relationship Id="rId3"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2.xml"/><Relationship Id="rId3" Type="http://schemas.openxmlformats.org/officeDocument/2006/relationships/image" Target="../media/image18.png"/><Relationship Id="rId4" Type="http://schemas.openxmlformats.org/officeDocument/2006/relationships/image" Target="../media/image8.png"/><Relationship Id="rId5" Type="http://schemas.openxmlformats.org/officeDocument/2006/relationships/image" Target="../media/image22.png"/><Relationship Id="rId6" Type="http://schemas.openxmlformats.org/officeDocument/2006/relationships/image" Target="../media/image14.png"/></Relationships>
</file>

<file path=ppt/slides/_rels/slide13.xml.rels><?xml version="1.0" encoding="UTF-8" standalone="yes"?><Relationships xmlns="http://schemas.openxmlformats.org/package/2006/relationships"><Relationship Id="rId11" Type="http://schemas.openxmlformats.org/officeDocument/2006/relationships/hyperlink" Target="https://graspablemath.com/learn" TargetMode="External"/><Relationship Id="rId10" Type="http://schemas.openxmlformats.org/officeDocument/2006/relationships/hyperlink" Target="https://www.youtube.com/playlist?list=PLbE85KlaADWk8H_Fr0XZsInXAJMFKpJfh" TargetMode="External"/><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13.png"/><Relationship Id="rId4" Type="http://schemas.openxmlformats.org/officeDocument/2006/relationships/image" Target="../media/image15.png"/><Relationship Id="rId9" Type="http://schemas.openxmlformats.org/officeDocument/2006/relationships/hyperlink" Target="https://www.youtube.com/playlist?list=PLbE85KlaADWk8H_Fr0XZsInXAJMFKpJfh" TargetMode="External"/><Relationship Id="rId5" Type="http://schemas.openxmlformats.org/officeDocument/2006/relationships/image" Target="../media/image16.png"/><Relationship Id="rId6" Type="http://schemas.openxmlformats.org/officeDocument/2006/relationships/hyperlink" Target="https://graspablemath.com/" TargetMode="External"/><Relationship Id="rId7" Type="http://schemas.openxmlformats.org/officeDocument/2006/relationships/image" Target="../media/image12.png"/><Relationship Id="rId8" Type="http://schemas.openxmlformats.org/officeDocument/2006/relationships/hyperlink" Target="https://www.youtube.com/playlist?list=PLbE85KlaADWk8H_Fr0XZsInXAJMFKpJfh"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7.png"/><Relationship Id="rId4" Type="http://schemas.openxmlformats.org/officeDocument/2006/relationships/image" Target="../media/image9.png"/><Relationship Id="rId5" Type="http://schemas.openxmlformats.org/officeDocument/2006/relationships/hyperlink" Target="https://drive.google.com/file/d/1rFST9laRJu0NAs4jT34WrpyDBlq0aKhq/view?usp=sharing" TargetMode="External"/><Relationship Id="rId6" Type="http://schemas.openxmlformats.org/officeDocument/2006/relationships/hyperlink" Target="https://drive.google.com/file/d/1rFST9laRJu0NAs4jT34WrpyDBlq0aKhq/view"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hyperlink" Target="https://graspablemath.com/canvas/?load=_7fd2e7ddf9a3066c" TargetMode="External"/><Relationship Id="rId4" Type="http://schemas.openxmlformats.org/officeDocument/2006/relationships/hyperlink" Target="https://graspablemath.com/canvas/?load=_a0584a5498b1dbec"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Relationship Id="rId3" Type="http://schemas.openxmlformats.org/officeDocument/2006/relationships/hyperlink" Target="https://graspablemath.com/canvas/?load=_bf6b42693886d067" TargetMode="Externa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7.xml"/><Relationship Id="rId3" Type="http://schemas.openxmlformats.org/officeDocument/2006/relationships/hyperlink" Target="https://activities.graspablemath.com/" TargetMode="External"/><Relationship Id="rId4" Type="http://schemas.openxmlformats.org/officeDocument/2006/relationships/hyperlink" Target="https://activities.graspablemath.com/" TargetMode="External"/><Relationship Id="rId5" Type="http://schemas.openxmlformats.org/officeDocument/2006/relationships/image" Target="../media/image2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8.xml"/><Relationship Id="rId3" Type="http://schemas.openxmlformats.org/officeDocument/2006/relationships/hyperlink" Target="https://activities.graspablemath.com/student?code=3JCT8" TargetMode="External"/><Relationship Id="rId4" Type="http://schemas.openxmlformats.org/officeDocument/2006/relationships/hyperlink" Target="https://activities.graspablemath.com/s/GDPRH" TargetMode="External"/><Relationship Id="rId9" Type="http://schemas.openxmlformats.org/officeDocument/2006/relationships/hyperlink" Target="https://activities.graspablemath.com/teacher/activity-bank/public" TargetMode="External"/><Relationship Id="rId5" Type="http://schemas.openxmlformats.org/officeDocument/2006/relationships/hyperlink" Target="https://activities.graspablemath.com/s/KTZN8" TargetMode="External"/><Relationship Id="rId6" Type="http://schemas.openxmlformats.org/officeDocument/2006/relationships/hyperlink" Target="https://activities.graspablemath.com/s/V65S8" TargetMode="External"/><Relationship Id="rId7" Type="http://schemas.openxmlformats.org/officeDocument/2006/relationships/hyperlink" Target="https://activities.graspablemath.com/s/R8B9V" TargetMode="External"/><Relationship Id="rId8" Type="http://schemas.openxmlformats.org/officeDocument/2006/relationships/hyperlink" Target="https://activities.graspablemath.com/s/2TWSF"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xml"/><Relationship Id="rId3" Type="http://schemas.openxmlformats.org/officeDocument/2006/relationships/image" Target="../media/image21.png"/><Relationship Id="rId4" Type="http://schemas.openxmlformats.org/officeDocument/2006/relationships/hyperlink" Target="mailto:stephanie.rioux@recitmst.qc.ca" TargetMode="External"/><Relationship Id="rId9" Type="http://schemas.openxmlformats.org/officeDocument/2006/relationships/hyperlink" Target="https://recitmst.qc.ca/Louise-Roy" TargetMode="External"/><Relationship Id="rId5" Type="http://schemas.openxmlformats.org/officeDocument/2006/relationships/image" Target="../media/image11.png"/><Relationship Id="rId6" Type="http://schemas.openxmlformats.org/officeDocument/2006/relationships/image" Target="../media/image10.png"/><Relationship Id="rId7" Type="http://schemas.openxmlformats.org/officeDocument/2006/relationships/image" Target="../media/image4.png"/><Relationship Id="rId8" Type="http://schemas.openxmlformats.org/officeDocument/2006/relationships/hyperlink" Target="http://monurl.ca/gm06042021" TargetMode="External"/></Relationships>
</file>

<file path=ppt/slides/_rels/slide20.xml.rels><?xml version="1.0" encoding="UTF-8" standalone="yes"?><Relationships xmlns="http://schemas.openxmlformats.org/package/2006/relationships"><Relationship Id="rId10" Type="http://schemas.openxmlformats.org/officeDocument/2006/relationships/image" Target="../media/image19.png"/><Relationship Id="rId1" Type="http://schemas.openxmlformats.org/officeDocument/2006/relationships/slideLayout" Target="../slideLayouts/slideLayout9.xml"/><Relationship Id="rId2" Type="http://schemas.openxmlformats.org/officeDocument/2006/relationships/notesSlide" Target="../notesSlides/notesSlide20.xml"/><Relationship Id="rId3" Type="http://schemas.openxmlformats.org/officeDocument/2006/relationships/image" Target="../media/image11.png"/><Relationship Id="rId4" Type="http://schemas.openxmlformats.org/officeDocument/2006/relationships/hyperlink" Target="mailto:stephanie.rioux@recitmst.qc.ca" TargetMode="External"/><Relationship Id="rId9" Type="http://schemas.openxmlformats.org/officeDocument/2006/relationships/hyperlink" Target="http://creativecommons.org/licenses/by-nc-sa/4.0/" TargetMode="External"/><Relationship Id="rId5" Type="http://schemas.openxmlformats.org/officeDocument/2006/relationships/hyperlink" Target="mailto:equipe@recitmst.qc.ca" TargetMode="External"/><Relationship Id="rId6" Type="http://schemas.openxmlformats.org/officeDocument/2006/relationships/hyperlink" Target="https://www.facebook.com/RECITMST2020/" TargetMode="External"/><Relationship Id="rId7" Type="http://schemas.openxmlformats.org/officeDocument/2006/relationships/hyperlink" Target="https://twitter.com/recitmst" TargetMode="External"/><Relationship Id="rId8" Type="http://schemas.openxmlformats.org/officeDocument/2006/relationships/hyperlink" Target="https://www.youtube.com/channel/UC7IcadI_rZFwso9N81PYqFg"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 Id="rId3" Type="http://schemas.openxmlformats.org/officeDocument/2006/relationships/hyperlink" Target="https://graspablemath.com/"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 Id="rId3" Type="http://schemas.openxmlformats.org/officeDocument/2006/relationships/hyperlink" Target="http://www.education.gouv.qc.ca/fileadmin/site_web/documents/dpse/adaptation_serv_compl/Referentiel-mathematique.PDF" TargetMode="Externa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7.xml"/><Relationship Id="rId3" Type="http://schemas.openxmlformats.org/officeDocument/2006/relationships/hyperlink" Target="http://www.frqsc.gouv.qc.ca/documents/11326/518700/These_FVincent_2011-2E-144330.pdf/37347bf4-b710-4faa-8719-a13774ca6dc9"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 Id="rId3" Type="http://schemas.openxmlformats.org/officeDocument/2006/relationships/hyperlink" Target="https://www.erudit.org/fr/revues/ncre/2017-v20-n3-ncre04255/1055732ar/" TargetMode="External"/><Relationship Id="rId4" Type="http://schemas.openxmlformats.org/officeDocument/2006/relationships/hyperlink" Target="http://www.edu.gov.on.ca/fre/literacynumeracy/inspire/research/CBS_AskingEffectiveQuestionsFr.pdf"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0" name="Shape 620"/>
        <p:cNvGrpSpPr/>
        <p:nvPr/>
      </p:nvGrpSpPr>
      <p:grpSpPr>
        <a:xfrm>
          <a:off x="0" y="0"/>
          <a:ext cx="0" cy="0"/>
          <a:chOff x="0" y="0"/>
          <a:chExt cx="0" cy="0"/>
        </a:xfrm>
      </p:grpSpPr>
      <p:pic>
        <p:nvPicPr>
          <p:cNvPr id="621" name="Google Shape;621;p22"/>
          <p:cNvPicPr preferRelativeResize="0"/>
          <p:nvPr/>
        </p:nvPicPr>
        <p:blipFill rotWithShape="1">
          <a:blip r:embed="rId3">
            <a:alphaModFix/>
          </a:blip>
          <a:srcRect b="0" l="0" r="0" t="18166"/>
          <a:stretch/>
        </p:blipFill>
        <p:spPr>
          <a:xfrm>
            <a:off x="0" y="0"/>
            <a:ext cx="11811000" cy="6381299"/>
          </a:xfrm>
          <a:prstGeom prst="rect">
            <a:avLst/>
          </a:prstGeom>
          <a:noFill/>
          <a:ln>
            <a:noFill/>
          </a:ln>
        </p:spPr>
      </p:pic>
      <p:pic>
        <p:nvPicPr>
          <p:cNvPr id="622" name="Google Shape;622;p22"/>
          <p:cNvPicPr preferRelativeResize="0"/>
          <p:nvPr/>
        </p:nvPicPr>
        <p:blipFill>
          <a:blip r:embed="rId4">
            <a:alphaModFix/>
          </a:blip>
          <a:stretch>
            <a:fillRect/>
          </a:stretch>
        </p:blipFill>
        <p:spPr>
          <a:xfrm>
            <a:off x="-16700" y="-24667"/>
            <a:ext cx="12225365" cy="6907331"/>
          </a:xfrm>
          <a:prstGeom prst="rect">
            <a:avLst/>
          </a:prstGeom>
          <a:noFill/>
          <a:ln>
            <a:noFill/>
          </a:ln>
        </p:spPr>
      </p:pic>
      <p:sp>
        <p:nvSpPr>
          <p:cNvPr id="623" name="Google Shape;623;p22">
            <a:hlinkClick r:id="rId5"/>
          </p:cNvPr>
          <p:cNvSpPr txBox="1"/>
          <p:nvPr/>
        </p:nvSpPr>
        <p:spPr>
          <a:xfrm>
            <a:off x="6001900" y="6292400"/>
            <a:ext cx="5520300" cy="565500"/>
          </a:xfrm>
          <a:prstGeom prst="rect">
            <a:avLst/>
          </a:prstGeom>
          <a:noFill/>
          <a:ln>
            <a:noFill/>
          </a:ln>
        </p:spPr>
        <p:txBody>
          <a:bodyPr anchorCtr="0" anchor="t" bIns="121900" lIns="121900" spcFirstLastPara="1" rIns="121900" wrap="square" tIns="121900">
            <a:noAutofit/>
          </a:bodyPr>
          <a:lstStyle/>
          <a:p>
            <a:pPr indent="0" lvl="0" marL="0" rtl="0" algn="l">
              <a:spcBef>
                <a:spcPts val="0"/>
              </a:spcBef>
              <a:spcAft>
                <a:spcPts val="0"/>
              </a:spcAft>
              <a:buNone/>
            </a:pPr>
            <a:r>
              <a:rPr b="1" lang="fr-CA" sz="2100">
                <a:latin typeface="Ubuntu"/>
                <a:ea typeface="Ubuntu"/>
                <a:cs typeface="Ubuntu"/>
                <a:sym typeface="Ubuntu"/>
              </a:rPr>
              <a:t>Pour plus de détails : recitmst.qc.ca</a:t>
            </a:r>
            <a:endParaRPr b="1" sz="2100">
              <a:latin typeface="Ubuntu"/>
              <a:ea typeface="Ubuntu"/>
              <a:cs typeface="Ubuntu"/>
              <a:sym typeface="Ubuntu"/>
            </a:endParaRPr>
          </a:p>
        </p:txBody>
      </p:sp>
      <p:sp>
        <p:nvSpPr>
          <p:cNvPr id="624" name="Google Shape;624;p22"/>
          <p:cNvSpPr txBox="1"/>
          <p:nvPr>
            <p:ph type="ctrTitle"/>
          </p:nvPr>
        </p:nvSpPr>
        <p:spPr>
          <a:xfrm>
            <a:off x="26967" y="3123567"/>
            <a:ext cx="10776300" cy="1524000"/>
          </a:xfrm>
          <a:prstGeom prst="rect">
            <a:avLst/>
          </a:prstGeom>
          <a:solidFill>
            <a:srgbClr val="202D36">
              <a:alpha val="48650"/>
            </a:srgbClr>
          </a:solidFill>
          <a:ln>
            <a:noFill/>
          </a:ln>
        </p:spPr>
        <p:txBody>
          <a:bodyPr anchorCtr="0" anchor="ctr" bIns="60925" lIns="121900" spcFirstLastPara="1" rIns="121900" wrap="square" tIns="60925">
            <a:noAutofit/>
          </a:bodyPr>
          <a:lstStyle/>
          <a:p>
            <a:pPr indent="0" lvl="0" marL="101600" rtl="0" algn="l">
              <a:lnSpc>
                <a:spcPct val="100000"/>
              </a:lnSpc>
              <a:spcBef>
                <a:spcPts val="0"/>
              </a:spcBef>
              <a:spcAft>
                <a:spcPts val="0"/>
              </a:spcAft>
              <a:buNone/>
            </a:pPr>
            <a:r>
              <a:rPr lang="fr-CA" sz="5700">
                <a:solidFill>
                  <a:srgbClr val="FFFFFF"/>
                </a:solidFill>
                <a:latin typeface="Viga"/>
                <a:ea typeface="Viga"/>
                <a:cs typeface="Viga"/>
                <a:sym typeface="Viga"/>
              </a:rPr>
              <a:t>Graspable Math pour l’apprentissage autrement</a:t>
            </a:r>
            <a:endParaRPr sz="5700">
              <a:solidFill>
                <a:srgbClr val="FFFFFF"/>
              </a:solidFill>
              <a:latin typeface="Viga"/>
              <a:ea typeface="Viga"/>
              <a:cs typeface="Viga"/>
              <a:sym typeface="Viga"/>
            </a:endParaRPr>
          </a:p>
        </p:txBody>
      </p:sp>
      <p:sp>
        <p:nvSpPr>
          <p:cNvPr id="625" name="Google Shape;625;p22"/>
          <p:cNvSpPr txBox="1"/>
          <p:nvPr/>
        </p:nvSpPr>
        <p:spPr>
          <a:xfrm>
            <a:off x="26967" y="4835200"/>
            <a:ext cx="5973300" cy="1775700"/>
          </a:xfrm>
          <a:prstGeom prst="rect">
            <a:avLst/>
          </a:prstGeom>
          <a:noFill/>
          <a:ln>
            <a:noFill/>
          </a:ln>
        </p:spPr>
        <p:txBody>
          <a:bodyPr anchorCtr="0" anchor="t" bIns="121900" lIns="121900" spcFirstLastPara="1" rIns="121900" wrap="square" tIns="121900">
            <a:noAutofit/>
          </a:bodyPr>
          <a:lstStyle/>
          <a:p>
            <a:pPr indent="0" lvl="0" marL="139700" rtl="0" algn="l">
              <a:spcBef>
                <a:spcPts val="0"/>
              </a:spcBef>
              <a:spcAft>
                <a:spcPts val="0"/>
              </a:spcAft>
              <a:buNone/>
            </a:pPr>
            <a:r>
              <a:t/>
            </a:r>
            <a:endParaRPr sz="2700">
              <a:solidFill>
                <a:srgbClr val="FFFFFF"/>
              </a:solidFill>
              <a:latin typeface="Ubuntu"/>
              <a:ea typeface="Ubuntu"/>
              <a:cs typeface="Ubuntu"/>
              <a:sym typeface="Ubuntu"/>
            </a:endParaRPr>
          </a:p>
          <a:p>
            <a:pPr indent="0" lvl="0" marL="139700" rtl="0" algn="l">
              <a:spcBef>
                <a:spcPts val="0"/>
              </a:spcBef>
              <a:spcAft>
                <a:spcPts val="0"/>
              </a:spcAft>
              <a:buNone/>
            </a:pPr>
            <a:r>
              <a:rPr lang="fr-CA" sz="2700">
                <a:solidFill>
                  <a:srgbClr val="FFFFFF"/>
                </a:solidFill>
                <a:latin typeface="Ubuntu"/>
                <a:ea typeface="Ubuntu"/>
                <a:cs typeface="Ubuntu"/>
                <a:sym typeface="Ubuntu"/>
              </a:rPr>
              <a:t>6 avril 2021 </a:t>
            </a:r>
            <a:endParaRPr sz="2700">
              <a:solidFill>
                <a:srgbClr val="FFFFFF"/>
              </a:solidFill>
              <a:latin typeface="Ubuntu"/>
              <a:ea typeface="Ubuntu"/>
              <a:cs typeface="Ubuntu"/>
              <a:sym typeface="Ubuntu"/>
            </a:endParaRPr>
          </a:p>
          <a:p>
            <a:pPr indent="0" lvl="0" marL="139700" rtl="0" algn="l">
              <a:spcBef>
                <a:spcPts val="0"/>
              </a:spcBef>
              <a:spcAft>
                <a:spcPts val="0"/>
              </a:spcAft>
              <a:buNone/>
            </a:pPr>
            <a:r>
              <a:rPr lang="fr-CA" sz="2700">
                <a:solidFill>
                  <a:srgbClr val="FFFFFF"/>
                </a:solidFill>
                <a:latin typeface="Ubuntu"/>
                <a:ea typeface="Ubuntu"/>
                <a:cs typeface="Ubuntu"/>
                <a:sym typeface="Ubuntu"/>
              </a:rPr>
              <a:t>Région de la Côte-Nord</a:t>
            </a:r>
            <a:endParaRPr sz="2700">
              <a:solidFill>
                <a:schemeClr val="lt1"/>
              </a:solidFill>
              <a:latin typeface="Ubuntu"/>
              <a:ea typeface="Ubuntu"/>
              <a:cs typeface="Ubuntu"/>
              <a:sym typeface="Ubuntu"/>
            </a:endParaRPr>
          </a:p>
          <a:p>
            <a:pPr indent="0" lvl="0" marL="0" rtl="0" algn="l">
              <a:spcBef>
                <a:spcPts val="0"/>
              </a:spcBef>
              <a:spcAft>
                <a:spcPts val="0"/>
              </a:spcAft>
              <a:buNone/>
            </a:pPr>
            <a:r>
              <a:rPr lang="fr-CA" sz="2700">
                <a:solidFill>
                  <a:schemeClr val="lt1"/>
                </a:solidFill>
                <a:latin typeface="Ubuntu"/>
                <a:ea typeface="Ubuntu"/>
                <a:cs typeface="Ubuntu"/>
                <a:sym typeface="Ubuntu"/>
              </a:rPr>
              <a:t> </a:t>
            </a:r>
            <a:r>
              <a:rPr b="1" lang="fr-CA" sz="2500">
                <a:solidFill>
                  <a:schemeClr val="lt1"/>
                </a:solidFill>
                <a:latin typeface="Ubuntu"/>
                <a:ea typeface="Ubuntu"/>
                <a:cs typeface="Ubuntu"/>
                <a:sym typeface="Ubuntu"/>
              </a:rPr>
              <a:t> </a:t>
            </a:r>
            <a:r>
              <a:rPr b="1" lang="fr-CA" sz="2900" u="sng">
                <a:solidFill>
                  <a:srgbClr val="FAA22A"/>
                </a:solidFill>
                <a:latin typeface="Ubuntu"/>
                <a:ea typeface="Ubuntu"/>
                <a:cs typeface="Ubuntu"/>
                <a:sym typeface="Ubuntu"/>
                <a:hlinkClick r:id="rId6">
                  <a:extLst>
                    <a:ext uri="{A12FA001-AC4F-418D-AE19-62706E023703}">
                      <ahyp:hlinkClr val="tx"/>
                    </a:ext>
                  </a:extLst>
                </a:hlinkClick>
              </a:rPr>
              <a:t>monurl.ca/gm06042021</a:t>
            </a:r>
            <a:endParaRPr b="1" sz="3800">
              <a:solidFill>
                <a:schemeClr val="lt1"/>
              </a:solidFill>
              <a:latin typeface="Ubuntu"/>
              <a:ea typeface="Ubuntu"/>
              <a:cs typeface="Ubuntu"/>
              <a:sym typeface="Ubuntu"/>
            </a:endParaRPr>
          </a:p>
          <a:p>
            <a:pPr indent="0" lvl="0" marL="0" rtl="0" algn="l">
              <a:spcBef>
                <a:spcPts val="0"/>
              </a:spcBef>
              <a:spcAft>
                <a:spcPts val="0"/>
              </a:spcAft>
              <a:buNone/>
            </a:pPr>
            <a:r>
              <a:t/>
            </a:r>
            <a:endParaRPr sz="2700">
              <a:solidFill>
                <a:srgbClr val="FAA22A"/>
              </a:solidFill>
              <a:latin typeface="Ubuntu"/>
              <a:ea typeface="Ubuntu"/>
              <a:cs typeface="Ubuntu"/>
              <a:sym typeface="Ubuntu"/>
            </a:endParaRPr>
          </a:p>
        </p:txBody>
      </p:sp>
      <p:sp>
        <p:nvSpPr>
          <p:cNvPr id="626" name="Google Shape;626;p22"/>
          <p:cNvSpPr txBox="1"/>
          <p:nvPr/>
        </p:nvSpPr>
        <p:spPr>
          <a:xfrm>
            <a:off x="1523475" y="514977"/>
            <a:ext cx="4476900" cy="904800"/>
          </a:xfrm>
          <a:prstGeom prst="rect">
            <a:avLst/>
          </a:prstGeom>
          <a:noFill/>
          <a:ln>
            <a:noFill/>
          </a:ln>
        </p:spPr>
        <p:txBody>
          <a:bodyPr anchorCtr="0" anchor="t" bIns="121900" lIns="121900" spcFirstLastPara="1" rIns="121900" wrap="square" tIns="121900">
            <a:noAutofit/>
          </a:bodyPr>
          <a:lstStyle/>
          <a:p>
            <a:pPr indent="0" lvl="0" marL="0" rtl="0" algn="l">
              <a:spcBef>
                <a:spcPts val="0"/>
              </a:spcBef>
              <a:spcAft>
                <a:spcPts val="0"/>
              </a:spcAft>
              <a:buNone/>
            </a:pPr>
            <a:r>
              <a:rPr lang="fr-CA" sz="1700">
                <a:solidFill>
                  <a:srgbClr val="FFFFFF"/>
                </a:solidFill>
                <a:latin typeface="Viga"/>
                <a:ea typeface="Viga"/>
                <a:cs typeface="Viga"/>
                <a:sym typeface="Viga"/>
              </a:rPr>
              <a:t>Service national</a:t>
            </a:r>
            <a:endParaRPr sz="1700">
              <a:solidFill>
                <a:srgbClr val="FFFFFF"/>
              </a:solidFill>
              <a:latin typeface="Viga"/>
              <a:ea typeface="Viga"/>
              <a:cs typeface="Viga"/>
              <a:sym typeface="Viga"/>
            </a:endParaRPr>
          </a:p>
          <a:p>
            <a:pPr indent="0" lvl="0" marL="0" rtl="0" algn="l">
              <a:spcBef>
                <a:spcPts val="0"/>
              </a:spcBef>
              <a:spcAft>
                <a:spcPts val="0"/>
              </a:spcAft>
              <a:buNone/>
            </a:pPr>
            <a:r>
              <a:rPr b="1" lang="fr-CA" sz="1700">
                <a:solidFill>
                  <a:srgbClr val="FFFFFF"/>
                </a:solidFill>
                <a:latin typeface="Ubuntu"/>
                <a:ea typeface="Ubuntu"/>
                <a:cs typeface="Ubuntu"/>
                <a:sym typeface="Ubuntu"/>
              </a:rPr>
              <a:t>DOMAINE DE LA MATHÉMATIQUE,</a:t>
            </a:r>
            <a:endParaRPr b="1" sz="1700">
              <a:solidFill>
                <a:srgbClr val="FFFFFF"/>
              </a:solidFill>
              <a:latin typeface="Ubuntu"/>
              <a:ea typeface="Ubuntu"/>
              <a:cs typeface="Ubuntu"/>
              <a:sym typeface="Ubuntu"/>
            </a:endParaRPr>
          </a:p>
          <a:p>
            <a:pPr indent="0" lvl="0" marL="0" rtl="0" algn="l">
              <a:spcBef>
                <a:spcPts val="0"/>
              </a:spcBef>
              <a:spcAft>
                <a:spcPts val="0"/>
              </a:spcAft>
              <a:buNone/>
            </a:pPr>
            <a:r>
              <a:rPr b="1" lang="fr-CA" sz="1700">
                <a:solidFill>
                  <a:srgbClr val="FFFFFF"/>
                </a:solidFill>
                <a:latin typeface="Ubuntu"/>
                <a:ea typeface="Ubuntu"/>
                <a:cs typeface="Ubuntu"/>
                <a:sym typeface="Ubuntu"/>
              </a:rPr>
              <a:t>DE LA SCIENCE ET TECHNOLOGIE</a:t>
            </a:r>
            <a:endParaRPr b="1" sz="1700">
              <a:solidFill>
                <a:srgbClr val="FFFFFF"/>
              </a:solidFill>
              <a:latin typeface="Ubuntu"/>
              <a:ea typeface="Ubuntu"/>
              <a:cs typeface="Ubuntu"/>
              <a:sym typeface="Ubuntu"/>
            </a:endParaRPr>
          </a:p>
        </p:txBody>
      </p:sp>
      <p:pic>
        <p:nvPicPr>
          <p:cNvPr id="627" name="Google Shape;627;p22"/>
          <p:cNvPicPr preferRelativeResize="0"/>
          <p:nvPr/>
        </p:nvPicPr>
        <p:blipFill>
          <a:blip r:embed="rId7">
            <a:alphaModFix/>
          </a:blip>
          <a:stretch>
            <a:fillRect/>
          </a:stretch>
        </p:blipFill>
        <p:spPr>
          <a:xfrm>
            <a:off x="303133" y="121252"/>
            <a:ext cx="1166353" cy="1882367"/>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8" name="Shape 718"/>
        <p:cNvGrpSpPr/>
        <p:nvPr/>
      </p:nvGrpSpPr>
      <p:grpSpPr>
        <a:xfrm>
          <a:off x="0" y="0"/>
          <a:ext cx="0" cy="0"/>
          <a:chOff x="0" y="0"/>
          <a:chExt cx="0" cy="0"/>
        </a:xfrm>
      </p:grpSpPr>
      <p:sp>
        <p:nvSpPr>
          <p:cNvPr id="719" name="Google Shape;719;p31"/>
          <p:cNvSpPr txBox="1"/>
          <p:nvPr>
            <p:ph type="title"/>
          </p:nvPr>
        </p:nvSpPr>
        <p:spPr>
          <a:xfrm>
            <a:off x="3402450" y="2001150"/>
            <a:ext cx="5387100" cy="1201500"/>
          </a:xfrm>
          <a:prstGeom prst="rect">
            <a:avLst/>
          </a:prstGeom>
          <a:noFill/>
          <a:ln>
            <a:noFill/>
          </a:ln>
        </p:spPr>
        <p:txBody>
          <a:bodyPr anchorCtr="0" anchor="b" bIns="45700" lIns="91425" spcFirstLastPara="1" rIns="91425" wrap="square" tIns="45700">
            <a:noAutofit/>
          </a:bodyPr>
          <a:lstStyle/>
          <a:p>
            <a:pPr indent="0" lvl="0" marL="0" rtl="0" algn="ctr">
              <a:lnSpc>
                <a:spcPct val="85000"/>
              </a:lnSpc>
              <a:spcBef>
                <a:spcPts val="0"/>
              </a:spcBef>
              <a:spcAft>
                <a:spcPts val="0"/>
              </a:spcAft>
              <a:buClr>
                <a:schemeClr val="accent1"/>
              </a:buClr>
              <a:buSzPts val="4400"/>
              <a:buFont typeface="Corbel"/>
              <a:buNone/>
            </a:pPr>
            <a:r>
              <a:rPr lang="fr-CA" sz="4400">
                <a:latin typeface="Viga"/>
                <a:ea typeface="Viga"/>
                <a:cs typeface="Viga"/>
                <a:sym typeface="Viga"/>
              </a:rPr>
              <a:t>Le Canvas</a:t>
            </a:r>
            <a:endParaRPr>
              <a:latin typeface="Viga"/>
              <a:ea typeface="Viga"/>
              <a:cs typeface="Viga"/>
              <a:sym typeface="Viga"/>
            </a:endParaRPr>
          </a:p>
        </p:txBody>
      </p:sp>
      <p:pic>
        <p:nvPicPr>
          <p:cNvPr id="720" name="Google Shape;720;p31"/>
          <p:cNvPicPr preferRelativeResize="0"/>
          <p:nvPr>
            <p:ph idx="4294967295" type="body"/>
          </p:nvPr>
        </p:nvPicPr>
        <p:blipFill rotWithShape="1">
          <a:blip r:embed="rId3">
            <a:alphaModFix/>
          </a:blip>
          <a:srcRect b="0" l="0" r="0" t="0"/>
          <a:stretch/>
        </p:blipFill>
        <p:spPr>
          <a:xfrm>
            <a:off x="4078538" y="4031388"/>
            <a:ext cx="4022700" cy="7287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5" name="Shape 725"/>
        <p:cNvGrpSpPr/>
        <p:nvPr/>
      </p:nvGrpSpPr>
      <p:grpSpPr>
        <a:xfrm>
          <a:off x="0" y="0"/>
          <a:ext cx="0" cy="0"/>
          <a:chOff x="0" y="0"/>
          <a:chExt cx="0" cy="0"/>
        </a:xfrm>
      </p:grpSpPr>
      <p:pic>
        <p:nvPicPr>
          <p:cNvPr id="726" name="Google Shape;726;p32"/>
          <p:cNvPicPr preferRelativeResize="0"/>
          <p:nvPr/>
        </p:nvPicPr>
        <p:blipFill>
          <a:blip r:embed="rId3">
            <a:alphaModFix/>
          </a:blip>
          <a:stretch>
            <a:fillRect/>
          </a:stretch>
        </p:blipFill>
        <p:spPr>
          <a:xfrm>
            <a:off x="152400" y="1181987"/>
            <a:ext cx="11887201" cy="4494028"/>
          </a:xfrm>
          <a:prstGeom prst="rect">
            <a:avLst/>
          </a:prstGeom>
          <a:noFill/>
          <a:ln>
            <a:noFill/>
          </a:ln>
        </p:spPr>
      </p:pic>
      <p:sp>
        <p:nvSpPr>
          <p:cNvPr id="727" name="Google Shape;727;p32"/>
          <p:cNvSpPr/>
          <p:nvPr/>
        </p:nvSpPr>
        <p:spPr>
          <a:xfrm>
            <a:off x="1417750" y="2229525"/>
            <a:ext cx="2390400" cy="1450800"/>
          </a:xfrm>
          <a:prstGeom prst="ellipse">
            <a:avLst/>
          </a:prstGeom>
          <a:noFill/>
          <a:ln cap="flat" cmpd="sng" w="28575">
            <a:solidFill>
              <a:srgbClr val="FAA22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8" name="Google Shape;728;p32"/>
          <p:cNvSpPr/>
          <p:nvPr/>
        </p:nvSpPr>
        <p:spPr>
          <a:xfrm>
            <a:off x="5423750" y="3680325"/>
            <a:ext cx="3746400" cy="1846500"/>
          </a:xfrm>
          <a:prstGeom prst="ellipse">
            <a:avLst/>
          </a:prstGeom>
          <a:noFill/>
          <a:ln cap="flat" cmpd="sng" w="28575">
            <a:solidFill>
              <a:srgbClr val="FAA22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9" name="Google Shape;729;p32"/>
          <p:cNvSpPr txBox="1"/>
          <p:nvPr/>
        </p:nvSpPr>
        <p:spPr>
          <a:xfrm>
            <a:off x="296800" y="313225"/>
            <a:ext cx="4121400" cy="606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fr-CA" sz="2400">
                <a:solidFill>
                  <a:srgbClr val="FAA22A"/>
                </a:solidFill>
                <a:latin typeface="Ubuntu"/>
                <a:ea typeface="Ubuntu"/>
                <a:cs typeface="Ubuntu"/>
                <a:sym typeface="Ubuntu"/>
              </a:rPr>
              <a:t>Accès aux activités</a:t>
            </a:r>
            <a:endParaRPr b="1" sz="2400">
              <a:solidFill>
                <a:srgbClr val="FAA22A"/>
              </a:solidFill>
              <a:latin typeface="Ubuntu"/>
              <a:ea typeface="Ubuntu"/>
              <a:cs typeface="Ubuntu"/>
              <a:sym typeface="Ubuntu"/>
            </a:endParaRPr>
          </a:p>
        </p:txBody>
      </p:sp>
      <p:sp>
        <p:nvSpPr>
          <p:cNvPr id="730" name="Google Shape;730;p32"/>
          <p:cNvSpPr txBox="1"/>
          <p:nvPr/>
        </p:nvSpPr>
        <p:spPr>
          <a:xfrm>
            <a:off x="7407300" y="5938850"/>
            <a:ext cx="4632300" cy="741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fr-CA" sz="2400">
                <a:solidFill>
                  <a:srgbClr val="FAA22A"/>
                </a:solidFill>
                <a:latin typeface="Ubuntu"/>
                <a:ea typeface="Ubuntu"/>
                <a:cs typeface="Ubuntu"/>
                <a:sym typeface="Ubuntu"/>
              </a:rPr>
              <a:t>Accès au Canvas</a:t>
            </a:r>
            <a:endParaRPr b="1" sz="2400">
              <a:solidFill>
                <a:srgbClr val="FAA22A"/>
              </a:solidFill>
              <a:latin typeface="Ubuntu"/>
              <a:ea typeface="Ubuntu"/>
              <a:cs typeface="Ubuntu"/>
              <a:sym typeface="Ubuntu"/>
            </a:endParaRPr>
          </a:p>
        </p:txBody>
      </p:sp>
      <p:cxnSp>
        <p:nvCxnSpPr>
          <p:cNvPr id="731" name="Google Shape;731;p32"/>
          <p:cNvCxnSpPr>
            <a:stCxn id="729" idx="2"/>
            <a:endCxn id="727" idx="0"/>
          </p:cNvCxnSpPr>
          <p:nvPr/>
        </p:nvCxnSpPr>
        <p:spPr>
          <a:xfrm>
            <a:off x="2357500" y="919225"/>
            <a:ext cx="255600" cy="1310400"/>
          </a:xfrm>
          <a:prstGeom prst="straightConnector1">
            <a:avLst/>
          </a:prstGeom>
          <a:noFill/>
          <a:ln cap="flat" cmpd="sng" w="38100">
            <a:solidFill>
              <a:srgbClr val="FAA22A"/>
            </a:solidFill>
            <a:prstDash val="solid"/>
            <a:round/>
            <a:headEnd len="med" w="med" type="none"/>
            <a:tailEnd len="med" w="med" type="triangle"/>
          </a:ln>
        </p:spPr>
      </p:cxnSp>
      <p:cxnSp>
        <p:nvCxnSpPr>
          <p:cNvPr id="732" name="Google Shape;732;p32"/>
          <p:cNvCxnSpPr>
            <a:stCxn id="730" idx="0"/>
            <a:endCxn id="728" idx="5"/>
          </p:cNvCxnSpPr>
          <p:nvPr/>
        </p:nvCxnSpPr>
        <p:spPr>
          <a:xfrm rot="10800000">
            <a:off x="8621550" y="5256350"/>
            <a:ext cx="1101900" cy="682500"/>
          </a:xfrm>
          <a:prstGeom prst="straightConnector1">
            <a:avLst/>
          </a:prstGeom>
          <a:noFill/>
          <a:ln cap="flat" cmpd="sng" w="38100">
            <a:solidFill>
              <a:srgbClr val="FAA22A"/>
            </a:solidFill>
            <a:prstDash val="solid"/>
            <a:round/>
            <a:headEnd len="med" w="med" type="none"/>
            <a:tailEnd len="med" w="med" type="triangle"/>
          </a:ln>
        </p:spPr>
      </p:cxnSp>
      <p:sp>
        <p:nvSpPr>
          <p:cNvPr id="733" name="Google Shape;733;p32"/>
          <p:cNvSpPr/>
          <p:nvPr/>
        </p:nvSpPr>
        <p:spPr>
          <a:xfrm>
            <a:off x="4286250" y="1170475"/>
            <a:ext cx="1632000" cy="445200"/>
          </a:xfrm>
          <a:prstGeom prst="rect">
            <a:avLst/>
          </a:prstGeom>
          <a:noFill/>
          <a:ln cap="flat" cmpd="sng" w="28575">
            <a:solidFill>
              <a:srgbClr val="FAA22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4" name="Google Shape;734;p32"/>
          <p:cNvSpPr txBox="1"/>
          <p:nvPr/>
        </p:nvSpPr>
        <p:spPr>
          <a:xfrm>
            <a:off x="6878600" y="313175"/>
            <a:ext cx="2390400" cy="606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fr-CA" sz="2400">
                <a:solidFill>
                  <a:srgbClr val="FAA22A"/>
                </a:solidFill>
                <a:latin typeface="Ubuntu"/>
                <a:ea typeface="Ubuntu"/>
                <a:cs typeface="Ubuntu"/>
                <a:sym typeface="Ubuntu"/>
              </a:rPr>
              <a:t>Menu</a:t>
            </a:r>
            <a:endParaRPr b="1" sz="2400">
              <a:solidFill>
                <a:srgbClr val="FAA22A"/>
              </a:solidFill>
              <a:latin typeface="Ubuntu"/>
              <a:ea typeface="Ubuntu"/>
              <a:cs typeface="Ubuntu"/>
              <a:sym typeface="Ubuntu"/>
            </a:endParaRPr>
          </a:p>
        </p:txBody>
      </p:sp>
      <p:cxnSp>
        <p:nvCxnSpPr>
          <p:cNvPr id="735" name="Google Shape;735;p32"/>
          <p:cNvCxnSpPr>
            <a:stCxn id="734" idx="2"/>
            <a:endCxn id="733" idx="3"/>
          </p:cNvCxnSpPr>
          <p:nvPr/>
        </p:nvCxnSpPr>
        <p:spPr>
          <a:xfrm flipH="1">
            <a:off x="5918300" y="919175"/>
            <a:ext cx="2155500" cy="474000"/>
          </a:xfrm>
          <a:prstGeom prst="straightConnector1">
            <a:avLst/>
          </a:prstGeom>
          <a:noFill/>
          <a:ln cap="flat" cmpd="sng" w="38100">
            <a:solidFill>
              <a:srgbClr val="FAA22A"/>
            </a:solidFill>
            <a:prstDash val="solid"/>
            <a:round/>
            <a:headEnd len="med" w="med" type="none"/>
            <a:tailEnd len="med" w="med" type="triangle"/>
          </a:ln>
        </p:spPr>
      </p:cxn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0" name="Shape 740"/>
        <p:cNvGrpSpPr/>
        <p:nvPr/>
      </p:nvGrpSpPr>
      <p:grpSpPr>
        <a:xfrm>
          <a:off x="0" y="0"/>
          <a:ext cx="0" cy="0"/>
          <a:chOff x="0" y="0"/>
          <a:chExt cx="0" cy="0"/>
        </a:xfrm>
      </p:grpSpPr>
      <p:sp>
        <p:nvSpPr>
          <p:cNvPr id="741" name="Google Shape;741;p33"/>
          <p:cNvSpPr txBox="1"/>
          <p:nvPr>
            <p:ph idx="4294967295" type="title"/>
          </p:nvPr>
        </p:nvSpPr>
        <p:spPr>
          <a:xfrm>
            <a:off x="2669850" y="281150"/>
            <a:ext cx="6852300" cy="876000"/>
          </a:xfrm>
          <a:prstGeom prst="rect">
            <a:avLst/>
          </a:prstGeom>
        </p:spPr>
        <p:txBody>
          <a:bodyPr anchorCtr="0" anchor="b" bIns="121900" lIns="121900" spcFirstLastPara="1" rIns="121900" wrap="square" tIns="121900">
            <a:noAutofit/>
          </a:bodyPr>
          <a:lstStyle/>
          <a:p>
            <a:pPr indent="0" lvl="0" marL="0" rtl="0" algn="ctr">
              <a:spcBef>
                <a:spcPts val="0"/>
              </a:spcBef>
              <a:spcAft>
                <a:spcPts val="0"/>
              </a:spcAft>
              <a:buNone/>
            </a:pPr>
            <a:r>
              <a:rPr lang="fr-CA" sz="3000">
                <a:latin typeface="Viga"/>
                <a:ea typeface="Viga"/>
                <a:cs typeface="Viga"/>
                <a:sym typeface="Viga"/>
              </a:rPr>
              <a:t>Les options du menu</a:t>
            </a:r>
            <a:endParaRPr sz="3000">
              <a:latin typeface="Viga"/>
              <a:ea typeface="Viga"/>
              <a:cs typeface="Viga"/>
              <a:sym typeface="Viga"/>
            </a:endParaRPr>
          </a:p>
        </p:txBody>
      </p:sp>
      <p:sp>
        <p:nvSpPr>
          <p:cNvPr id="742" name="Google Shape;742;p33"/>
          <p:cNvSpPr txBox="1"/>
          <p:nvPr>
            <p:ph idx="4294967295" type="body"/>
          </p:nvPr>
        </p:nvSpPr>
        <p:spPr>
          <a:xfrm>
            <a:off x="238875" y="2664425"/>
            <a:ext cx="3948300" cy="1088100"/>
          </a:xfrm>
          <a:prstGeom prst="rect">
            <a:avLst/>
          </a:prstGeom>
        </p:spPr>
        <p:txBody>
          <a:bodyPr anchorCtr="0" anchor="t" bIns="121900" lIns="121900" spcFirstLastPara="1" rIns="121900" wrap="square" tIns="121900">
            <a:noAutofit/>
          </a:bodyPr>
          <a:lstStyle/>
          <a:p>
            <a:pPr indent="0" lvl="0" marL="0" rtl="0" algn="l">
              <a:spcBef>
                <a:spcPts val="800"/>
              </a:spcBef>
              <a:spcAft>
                <a:spcPts val="0"/>
              </a:spcAft>
              <a:buNone/>
            </a:pPr>
            <a:r>
              <a:rPr lang="fr-CA" sz="1900">
                <a:latin typeface="Ubuntu"/>
                <a:ea typeface="Ubuntu"/>
                <a:cs typeface="Ubuntu"/>
                <a:sym typeface="Ubuntu"/>
              </a:rPr>
              <a:t>Historique du projet et présentation des membres de l’équipe de développeurs </a:t>
            </a:r>
            <a:endParaRPr sz="1900">
              <a:latin typeface="Ubuntu"/>
              <a:ea typeface="Ubuntu"/>
              <a:cs typeface="Ubuntu"/>
              <a:sym typeface="Ubuntu"/>
            </a:endParaRPr>
          </a:p>
        </p:txBody>
      </p:sp>
      <p:pic>
        <p:nvPicPr>
          <p:cNvPr id="743" name="Google Shape;743;p33"/>
          <p:cNvPicPr preferRelativeResize="0"/>
          <p:nvPr/>
        </p:nvPicPr>
        <p:blipFill>
          <a:blip r:embed="rId3">
            <a:alphaModFix/>
          </a:blip>
          <a:stretch>
            <a:fillRect/>
          </a:stretch>
        </p:blipFill>
        <p:spPr>
          <a:xfrm>
            <a:off x="3204688" y="1233322"/>
            <a:ext cx="5782625" cy="1354925"/>
          </a:xfrm>
          <a:prstGeom prst="rect">
            <a:avLst/>
          </a:prstGeom>
          <a:noFill/>
          <a:ln>
            <a:noFill/>
          </a:ln>
        </p:spPr>
      </p:pic>
      <p:sp>
        <p:nvSpPr>
          <p:cNvPr id="744" name="Google Shape;744;p33"/>
          <p:cNvSpPr txBox="1"/>
          <p:nvPr>
            <p:ph idx="4294967295" type="body"/>
          </p:nvPr>
        </p:nvSpPr>
        <p:spPr>
          <a:xfrm>
            <a:off x="4121850" y="4669425"/>
            <a:ext cx="3948300" cy="1088100"/>
          </a:xfrm>
          <a:prstGeom prst="rect">
            <a:avLst/>
          </a:prstGeom>
        </p:spPr>
        <p:txBody>
          <a:bodyPr anchorCtr="0" anchor="t" bIns="121900" lIns="121900" spcFirstLastPara="1" rIns="121900" wrap="square" tIns="121900">
            <a:noAutofit/>
          </a:bodyPr>
          <a:lstStyle/>
          <a:p>
            <a:pPr indent="0" lvl="0" marL="0" rtl="0" algn="l">
              <a:spcBef>
                <a:spcPts val="800"/>
              </a:spcBef>
              <a:spcAft>
                <a:spcPts val="0"/>
              </a:spcAft>
              <a:buNone/>
            </a:pPr>
            <a:r>
              <a:rPr lang="fr-CA" sz="1900">
                <a:latin typeface="Ubuntu"/>
                <a:ea typeface="Ubuntu"/>
                <a:cs typeface="Ubuntu"/>
                <a:sym typeface="Ubuntu"/>
              </a:rPr>
              <a:t>Tutoriels sur la gestuelles et de nombreuses capsules vidéo</a:t>
            </a:r>
            <a:endParaRPr sz="1900">
              <a:latin typeface="Ubuntu"/>
              <a:ea typeface="Ubuntu"/>
              <a:cs typeface="Ubuntu"/>
              <a:sym typeface="Ubuntu"/>
            </a:endParaRPr>
          </a:p>
        </p:txBody>
      </p:sp>
      <p:sp>
        <p:nvSpPr>
          <p:cNvPr id="745" name="Google Shape;745;p33"/>
          <p:cNvSpPr txBox="1"/>
          <p:nvPr>
            <p:ph idx="4294967295" type="body"/>
          </p:nvPr>
        </p:nvSpPr>
        <p:spPr>
          <a:xfrm>
            <a:off x="7731650" y="2884950"/>
            <a:ext cx="4195500" cy="1284600"/>
          </a:xfrm>
          <a:prstGeom prst="rect">
            <a:avLst/>
          </a:prstGeom>
        </p:spPr>
        <p:txBody>
          <a:bodyPr anchorCtr="0" anchor="t" bIns="121900" lIns="121900" spcFirstLastPara="1" rIns="121900" wrap="square" tIns="121900">
            <a:noAutofit/>
          </a:bodyPr>
          <a:lstStyle/>
          <a:p>
            <a:pPr indent="0" lvl="0" marL="0" rtl="0" algn="l">
              <a:spcBef>
                <a:spcPts val="800"/>
              </a:spcBef>
              <a:spcAft>
                <a:spcPts val="0"/>
              </a:spcAft>
              <a:buNone/>
            </a:pPr>
            <a:r>
              <a:rPr lang="fr-CA" sz="1900">
                <a:latin typeface="Ubuntu"/>
                <a:ea typeface="Ubuntu"/>
                <a:cs typeface="Ubuntu"/>
                <a:sym typeface="Ubuntu"/>
              </a:rPr>
              <a:t>Quelques Canvas partagés publiquement et pouvant être récupérés dans nos propres canvas</a:t>
            </a:r>
            <a:endParaRPr sz="1900">
              <a:latin typeface="Ubuntu"/>
              <a:ea typeface="Ubuntu"/>
              <a:cs typeface="Ubuntu"/>
              <a:sym typeface="Ubuntu"/>
            </a:endParaRPr>
          </a:p>
        </p:txBody>
      </p:sp>
      <p:pic>
        <p:nvPicPr>
          <p:cNvPr id="746" name="Google Shape;746;p33"/>
          <p:cNvPicPr preferRelativeResize="0"/>
          <p:nvPr/>
        </p:nvPicPr>
        <p:blipFill>
          <a:blip r:embed="rId4">
            <a:alphaModFix/>
          </a:blip>
          <a:stretch>
            <a:fillRect/>
          </a:stretch>
        </p:blipFill>
        <p:spPr>
          <a:xfrm>
            <a:off x="238875" y="4879724"/>
            <a:ext cx="3339550" cy="1744650"/>
          </a:xfrm>
          <a:prstGeom prst="rect">
            <a:avLst/>
          </a:prstGeom>
          <a:noFill/>
          <a:ln>
            <a:noFill/>
          </a:ln>
        </p:spPr>
      </p:pic>
      <p:pic>
        <p:nvPicPr>
          <p:cNvPr id="747" name="Google Shape;747;p33"/>
          <p:cNvPicPr preferRelativeResize="0"/>
          <p:nvPr/>
        </p:nvPicPr>
        <p:blipFill>
          <a:blip r:embed="rId5">
            <a:alphaModFix/>
          </a:blip>
          <a:stretch>
            <a:fillRect/>
          </a:stretch>
        </p:blipFill>
        <p:spPr>
          <a:xfrm>
            <a:off x="8613575" y="4497626"/>
            <a:ext cx="3339550" cy="2026473"/>
          </a:xfrm>
          <a:prstGeom prst="rect">
            <a:avLst/>
          </a:prstGeom>
          <a:noFill/>
          <a:ln>
            <a:noFill/>
          </a:ln>
        </p:spPr>
      </p:pic>
      <p:cxnSp>
        <p:nvCxnSpPr>
          <p:cNvPr id="748" name="Google Shape;748;p33"/>
          <p:cNvCxnSpPr>
            <a:endCxn id="742" idx="0"/>
          </p:cNvCxnSpPr>
          <p:nvPr/>
        </p:nvCxnSpPr>
        <p:spPr>
          <a:xfrm flipH="1">
            <a:off x="2213025" y="2324525"/>
            <a:ext cx="2122800" cy="339900"/>
          </a:xfrm>
          <a:prstGeom prst="straightConnector1">
            <a:avLst/>
          </a:prstGeom>
          <a:noFill/>
          <a:ln cap="flat" cmpd="sng" w="38100">
            <a:solidFill>
              <a:srgbClr val="0069BF"/>
            </a:solidFill>
            <a:prstDash val="solid"/>
            <a:round/>
            <a:headEnd len="med" w="med" type="none"/>
            <a:tailEnd len="med" w="med" type="triangle"/>
          </a:ln>
        </p:spPr>
      </p:cxnSp>
      <p:cxnSp>
        <p:nvCxnSpPr>
          <p:cNvPr id="749" name="Google Shape;749;p33"/>
          <p:cNvCxnSpPr>
            <a:endCxn id="744" idx="0"/>
          </p:cNvCxnSpPr>
          <p:nvPr/>
        </p:nvCxnSpPr>
        <p:spPr>
          <a:xfrm>
            <a:off x="5769900" y="2324325"/>
            <a:ext cx="326100" cy="2345100"/>
          </a:xfrm>
          <a:prstGeom prst="straightConnector1">
            <a:avLst/>
          </a:prstGeom>
          <a:noFill/>
          <a:ln cap="flat" cmpd="sng" w="38100">
            <a:solidFill>
              <a:srgbClr val="0069BF"/>
            </a:solidFill>
            <a:prstDash val="solid"/>
            <a:round/>
            <a:headEnd len="med" w="med" type="none"/>
            <a:tailEnd len="med" w="med" type="triangle"/>
          </a:ln>
        </p:spPr>
      </p:cxnSp>
      <p:cxnSp>
        <p:nvCxnSpPr>
          <p:cNvPr id="750" name="Google Shape;750;p33"/>
          <p:cNvCxnSpPr>
            <a:endCxn id="745" idx="0"/>
          </p:cNvCxnSpPr>
          <p:nvPr/>
        </p:nvCxnSpPr>
        <p:spPr>
          <a:xfrm>
            <a:off x="7608200" y="2291550"/>
            <a:ext cx="2221200" cy="593400"/>
          </a:xfrm>
          <a:prstGeom prst="straightConnector1">
            <a:avLst/>
          </a:prstGeom>
          <a:noFill/>
          <a:ln cap="flat" cmpd="sng" w="38100">
            <a:solidFill>
              <a:srgbClr val="0069BF"/>
            </a:solidFill>
            <a:prstDash val="solid"/>
            <a:round/>
            <a:headEnd len="med" w="med" type="none"/>
            <a:tailEnd len="med" w="med" type="triangle"/>
          </a:ln>
        </p:spPr>
      </p:cxnSp>
      <p:pic>
        <p:nvPicPr>
          <p:cNvPr id="751" name="Google Shape;751;p33"/>
          <p:cNvPicPr preferRelativeResize="0"/>
          <p:nvPr/>
        </p:nvPicPr>
        <p:blipFill>
          <a:blip r:embed="rId6">
            <a:alphaModFix/>
          </a:blip>
          <a:stretch>
            <a:fillRect/>
          </a:stretch>
        </p:blipFill>
        <p:spPr>
          <a:xfrm>
            <a:off x="10333000" y="678975"/>
            <a:ext cx="1594150" cy="770800"/>
          </a:xfrm>
          <a:prstGeom prst="rect">
            <a:avLst/>
          </a:prstGeom>
          <a:noFill/>
          <a:ln>
            <a:noFill/>
          </a:ln>
        </p:spPr>
      </p:pic>
      <p:sp>
        <p:nvSpPr>
          <p:cNvPr id="752" name="Google Shape;752;p33"/>
          <p:cNvSpPr txBox="1"/>
          <p:nvPr/>
        </p:nvSpPr>
        <p:spPr>
          <a:xfrm>
            <a:off x="9297875" y="263775"/>
            <a:ext cx="2753100" cy="415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fr-CA">
                <a:solidFill>
                  <a:srgbClr val="0069BF"/>
                </a:solidFill>
                <a:latin typeface="Ubuntu"/>
                <a:ea typeface="Ubuntu"/>
                <a:cs typeface="Ubuntu"/>
                <a:sym typeface="Ubuntu"/>
              </a:rPr>
              <a:t>Liens vers les réseaux sociaux</a:t>
            </a:r>
            <a:endParaRPr>
              <a:solidFill>
                <a:srgbClr val="0069BF"/>
              </a:solidFill>
              <a:latin typeface="Ubuntu"/>
              <a:ea typeface="Ubuntu"/>
              <a:cs typeface="Ubuntu"/>
              <a:sym typeface="Ubuntu"/>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7" name="Shape 757"/>
        <p:cNvGrpSpPr/>
        <p:nvPr/>
      </p:nvGrpSpPr>
      <p:grpSpPr>
        <a:xfrm>
          <a:off x="0" y="0"/>
          <a:ext cx="0" cy="0"/>
          <a:chOff x="0" y="0"/>
          <a:chExt cx="0" cy="0"/>
        </a:xfrm>
      </p:grpSpPr>
      <p:sp>
        <p:nvSpPr>
          <p:cNvPr id="758" name="Google Shape;758;p34"/>
          <p:cNvSpPr txBox="1"/>
          <p:nvPr>
            <p:ph type="title"/>
          </p:nvPr>
        </p:nvSpPr>
        <p:spPr>
          <a:xfrm>
            <a:off x="997225" y="300029"/>
            <a:ext cx="8187300" cy="6135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accent1"/>
              </a:buClr>
              <a:buSzPts val="4400"/>
              <a:buFont typeface="Corbel"/>
              <a:buNone/>
            </a:pPr>
            <a:r>
              <a:rPr lang="fr-CA" sz="3600">
                <a:latin typeface="Viga"/>
                <a:ea typeface="Viga"/>
                <a:cs typeface="Viga"/>
                <a:sym typeface="Viga"/>
              </a:rPr>
              <a:t>Présentation de l’interface</a:t>
            </a:r>
            <a:endParaRPr sz="3600">
              <a:latin typeface="Viga"/>
              <a:ea typeface="Viga"/>
              <a:cs typeface="Viga"/>
              <a:sym typeface="Viga"/>
            </a:endParaRPr>
          </a:p>
        </p:txBody>
      </p:sp>
      <p:pic>
        <p:nvPicPr>
          <p:cNvPr id="759" name="Google Shape;759;p34"/>
          <p:cNvPicPr preferRelativeResize="0"/>
          <p:nvPr>
            <p:ph idx="1" type="body"/>
          </p:nvPr>
        </p:nvPicPr>
        <p:blipFill rotWithShape="1">
          <a:blip r:embed="rId3">
            <a:alphaModFix/>
          </a:blip>
          <a:srcRect b="0" l="0" r="0" t="0"/>
          <a:stretch/>
        </p:blipFill>
        <p:spPr>
          <a:xfrm>
            <a:off x="415600" y="1536625"/>
            <a:ext cx="2105100" cy="4555200"/>
          </a:xfrm>
          <a:prstGeom prst="rect">
            <a:avLst/>
          </a:prstGeom>
          <a:noFill/>
          <a:ln>
            <a:noFill/>
          </a:ln>
        </p:spPr>
      </p:pic>
      <p:pic>
        <p:nvPicPr>
          <p:cNvPr id="760" name="Google Shape;760;p34"/>
          <p:cNvPicPr preferRelativeResize="0"/>
          <p:nvPr/>
        </p:nvPicPr>
        <p:blipFill rotWithShape="1">
          <a:blip r:embed="rId4">
            <a:alphaModFix/>
          </a:blip>
          <a:srcRect b="0" l="0" r="0" t="0"/>
          <a:stretch/>
        </p:blipFill>
        <p:spPr>
          <a:xfrm>
            <a:off x="2778065" y="1633642"/>
            <a:ext cx="2400103" cy="2413005"/>
          </a:xfrm>
          <a:prstGeom prst="rect">
            <a:avLst/>
          </a:prstGeom>
          <a:noFill/>
          <a:ln>
            <a:noFill/>
          </a:ln>
          <a:effectLst>
            <a:outerShdw blurRad="271463" rotWithShape="0" algn="bl" dir="4140000" dist="171450">
              <a:srgbClr val="000000">
                <a:alpha val="40000"/>
              </a:srgbClr>
            </a:outerShdw>
          </a:effectLst>
        </p:spPr>
      </p:pic>
      <p:pic>
        <p:nvPicPr>
          <p:cNvPr id="761" name="Google Shape;761;p34"/>
          <p:cNvPicPr preferRelativeResize="0"/>
          <p:nvPr/>
        </p:nvPicPr>
        <p:blipFill rotWithShape="1">
          <a:blip r:embed="rId5">
            <a:alphaModFix/>
          </a:blip>
          <a:srcRect b="0" l="0" r="0" t="0"/>
          <a:stretch/>
        </p:blipFill>
        <p:spPr>
          <a:xfrm>
            <a:off x="5178166" y="3249228"/>
            <a:ext cx="5776219" cy="2025988"/>
          </a:xfrm>
          <a:prstGeom prst="rect">
            <a:avLst/>
          </a:prstGeom>
          <a:noFill/>
          <a:ln>
            <a:noFill/>
          </a:ln>
          <a:effectLst>
            <a:outerShdw blurRad="57150" rotWithShape="0" algn="bl" dir="5400000" dist="19050">
              <a:srgbClr val="000000">
                <a:alpha val="50000"/>
              </a:srgbClr>
            </a:outerShdw>
          </a:effectLst>
        </p:spPr>
      </p:pic>
      <p:sp>
        <p:nvSpPr>
          <p:cNvPr id="762" name="Google Shape;762;p34"/>
          <p:cNvSpPr txBox="1"/>
          <p:nvPr/>
        </p:nvSpPr>
        <p:spPr>
          <a:xfrm>
            <a:off x="5766342" y="2055842"/>
            <a:ext cx="5200500" cy="775200"/>
          </a:xfrm>
          <a:prstGeom prst="rect">
            <a:avLst/>
          </a:prstGeom>
          <a:noFill/>
          <a:ln>
            <a:noFill/>
          </a:ln>
        </p:spPr>
        <p:txBody>
          <a:bodyPr anchorCtr="0" anchor="t" bIns="121900" lIns="121900" spcFirstLastPara="1" rIns="121900" wrap="square" tIns="121900">
            <a:noAutofit/>
          </a:bodyPr>
          <a:lstStyle/>
          <a:p>
            <a:pPr indent="0" lvl="0" marL="0" marR="0" rtl="0" algn="ctr">
              <a:spcBef>
                <a:spcPts val="0"/>
              </a:spcBef>
              <a:spcAft>
                <a:spcPts val="0"/>
              </a:spcAft>
              <a:buClr>
                <a:srgbClr val="0069BF"/>
              </a:buClr>
              <a:buSzPts val="3200"/>
              <a:buFont typeface="Arial"/>
              <a:buNone/>
            </a:pPr>
            <a:r>
              <a:rPr b="0" i="0" lang="fr-CA" sz="2400" u="sng" cap="none" strike="noStrike">
                <a:solidFill>
                  <a:srgbClr val="0069BF"/>
                </a:solidFill>
                <a:latin typeface="Arial"/>
                <a:ea typeface="Arial"/>
                <a:cs typeface="Arial"/>
                <a:sym typeface="Arial"/>
                <a:hlinkClick r:id="rId6">
                  <a:extLst>
                    <a:ext uri="{A12FA001-AC4F-418D-AE19-62706E023703}">
                      <ahyp:hlinkClr val="tx"/>
                    </a:ext>
                  </a:extLst>
                </a:hlinkClick>
              </a:rPr>
              <a:t>https://graspablemath.com/</a:t>
            </a:r>
            <a:endParaRPr b="0" i="0" sz="2400" u="none" cap="none" strike="noStrike">
              <a:solidFill>
                <a:srgbClr val="0069BF"/>
              </a:solidFill>
              <a:latin typeface="Open Sans"/>
              <a:ea typeface="Open Sans"/>
              <a:cs typeface="Open Sans"/>
              <a:sym typeface="Open Sans"/>
            </a:endParaRPr>
          </a:p>
        </p:txBody>
      </p:sp>
      <p:pic>
        <p:nvPicPr>
          <p:cNvPr id="763" name="Google Shape;763;p34"/>
          <p:cNvPicPr preferRelativeResize="0"/>
          <p:nvPr/>
        </p:nvPicPr>
        <p:blipFill rotWithShape="1">
          <a:blip r:embed="rId7">
            <a:alphaModFix/>
          </a:blip>
          <a:srcRect b="0" l="0" r="0" t="0"/>
          <a:stretch/>
        </p:blipFill>
        <p:spPr>
          <a:xfrm rot="-543504">
            <a:off x="3044172" y="4466200"/>
            <a:ext cx="1867867" cy="1653867"/>
          </a:xfrm>
          <a:prstGeom prst="rect">
            <a:avLst/>
          </a:prstGeom>
          <a:noFill/>
          <a:ln>
            <a:noFill/>
          </a:ln>
          <a:effectLst>
            <a:outerShdw blurRad="71438" rotWithShape="0" algn="bl" dir="3960000" dist="76200">
              <a:srgbClr val="000000">
                <a:alpha val="49019"/>
              </a:srgbClr>
            </a:outerShdw>
          </a:effectLst>
        </p:spPr>
      </p:pic>
      <p:sp>
        <p:nvSpPr>
          <p:cNvPr id="764" name="Google Shape;764;p34"/>
          <p:cNvSpPr txBox="1"/>
          <p:nvPr/>
        </p:nvSpPr>
        <p:spPr>
          <a:xfrm>
            <a:off x="6863367" y="5985958"/>
            <a:ext cx="3109200" cy="432900"/>
          </a:xfrm>
          <a:prstGeom prst="rect">
            <a:avLst/>
          </a:prstGeom>
          <a:noFill/>
          <a:ln>
            <a:noFill/>
          </a:ln>
        </p:spPr>
        <p:txBody>
          <a:bodyPr anchorCtr="0" anchor="t" bIns="121900" lIns="121900" spcFirstLastPara="1" rIns="121900" wrap="square" tIns="121900">
            <a:noAutofit/>
          </a:bodyPr>
          <a:lstStyle/>
          <a:p>
            <a:pPr indent="0" lvl="0" marL="0" marR="0" rtl="0" algn="r">
              <a:spcBef>
                <a:spcPts val="0"/>
              </a:spcBef>
              <a:spcAft>
                <a:spcPts val="0"/>
              </a:spcAft>
              <a:buClr>
                <a:schemeClr val="hlink"/>
              </a:buClr>
              <a:buSzPts val="1467"/>
              <a:buFont typeface="Open Sans"/>
              <a:buNone/>
            </a:pPr>
            <a:r>
              <a:rPr b="0" i="0" lang="fr-CA" sz="1467" u="sng" cap="none" strike="noStrike">
                <a:solidFill>
                  <a:schemeClr val="hlink"/>
                </a:solidFill>
                <a:latin typeface="Open Sans"/>
                <a:ea typeface="Open Sans"/>
                <a:cs typeface="Open Sans"/>
                <a:sym typeface="Open Sans"/>
                <a:hlinkClick r:id="rId8"/>
              </a:rPr>
              <a:t>Chaine You</a:t>
            </a:r>
            <a:r>
              <a:rPr lang="fr-CA" sz="1467" u="sng">
                <a:solidFill>
                  <a:schemeClr val="hlink"/>
                </a:solidFill>
                <a:latin typeface="Open Sans"/>
                <a:ea typeface="Open Sans"/>
                <a:cs typeface="Open Sans"/>
                <a:sym typeface="Open Sans"/>
                <a:hlinkClick r:id="rId9"/>
              </a:rPr>
              <a:t>T</a:t>
            </a:r>
            <a:r>
              <a:rPr b="0" i="0" lang="fr-CA" sz="1467" u="sng" cap="none" strike="noStrike">
                <a:solidFill>
                  <a:schemeClr val="hlink"/>
                </a:solidFill>
                <a:latin typeface="Open Sans"/>
                <a:ea typeface="Open Sans"/>
                <a:cs typeface="Open Sans"/>
                <a:sym typeface="Open Sans"/>
                <a:hlinkClick r:id="rId10"/>
              </a:rPr>
              <a:t>ube pour tutoriel</a:t>
            </a:r>
            <a:endParaRPr b="0" i="0" sz="1467" u="none" cap="none" strike="noStrike">
              <a:solidFill>
                <a:schemeClr val="dk1"/>
              </a:solidFill>
              <a:latin typeface="Open Sans"/>
              <a:ea typeface="Open Sans"/>
              <a:cs typeface="Open Sans"/>
              <a:sym typeface="Open Sans"/>
            </a:endParaRPr>
          </a:p>
        </p:txBody>
      </p:sp>
      <p:sp>
        <p:nvSpPr>
          <p:cNvPr id="765" name="Google Shape;765;p34"/>
          <p:cNvSpPr txBox="1"/>
          <p:nvPr/>
        </p:nvSpPr>
        <p:spPr>
          <a:xfrm>
            <a:off x="7197867" y="5574625"/>
            <a:ext cx="2774700" cy="517200"/>
          </a:xfrm>
          <a:prstGeom prst="rect">
            <a:avLst/>
          </a:prstGeom>
          <a:noFill/>
          <a:ln>
            <a:noFill/>
          </a:ln>
        </p:spPr>
        <p:txBody>
          <a:bodyPr anchorCtr="0" anchor="t" bIns="121900" lIns="121900" spcFirstLastPara="1" rIns="121900" wrap="square" tIns="121900">
            <a:noAutofit/>
          </a:bodyPr>
          <a:lstStyle/>
          <a:p>
            <a:pPr indent="0" lvl="0" marL="0" marR="0" rtl="0" algn="r">
              <a:spcBef>
                <a:spcPts val="0"/>
              </a:spcBef>
              <a:spcAft>
                <a:spcPts val="0"/>
              </a:spcAft>
              <a:buClr>
                <a:schemeClr val="hlink"/>
              </a:buClr>
              <a:buSzPts val="1467"/>
              <a:buFont typeface="Open Sans"/>
              <a:buNone/>
            </a:pPr>
            <a:r>
              <a:rPr b="0" i="0" lang="fr-CA" sz="1467" u="sng" cap="none" strike="noStrike">
                <a:solidFill>
                  <a:schemeClr val="hlink"/>
                </a:solidFill>
                <a:latin typeface="Open Sans"/>
                <a:ea typeface="Open Sans"/>
                <a:cs typeface="Open Sans"/>
                <a:sym typeface="Open Sans"/>
                <a:hlinkClick r:id="rId11"/>
              </a:rPr>
              <a:t>Tutoriels du logiciel</a:t>
            </a:r>
            <a:endParaRPr b="0" i="0" sz="1467" u="none" cap="none" strike="noStrike">
              <a:solidFill>
                <a:schemeClr val="dk1"/>
              </a:solidFill>
              <a:latin typeface="Open Sans"/>
              <a:ea typeface="Open Sans"/>
              <a:cs typeface="Open Sans"/>
              <a:sym typeface="Open Sans"/>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0" name="Shape 770"/>
        <p:cNvGrpSpPr/>
        <p:nvPr/>
      </p:nvGrpSpPr>
      <p:grpSpPr>
        <a:xfrm>
          <a:off x="0" y="0"/>
          <a:ext cx="0" cy="0"/>
          <a:chOff x="0" y="0"/>
          <a:chExt cx="0" cy="0"/>
        </a:xfrm>
      </p:grpSpPr>
      <p:sp>
        <p:nvSpPr>
          <p:cNvPr id="771" name="Google Shape;771;p35"/>
          <p:cNvSpPr txBox="1"/>
          <p:nvPr>
            <p:ph type="title"/>
          </p:nvPr>
        </p:nvSpPr>
        <p:spPr>
          <a:xfrm>
            <a:off x="973025" y="254377"/>
            <a:ext cx="8187300" cy="876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Clr>
                <a:schemeClr val="accent1"/>
              </a:buClr>
              <a:buSzPts val="4200"/>
              <a:buFont typeface="Corbel"/>
              <a:buNone/>
            </a:pPr>
            <a:r>
              <a:rPr lang="fr-CA">
                <a:latin typeface="Viga"/>
                <a:ea typeface="Viga"/>
                <a:cs typeface="Viga"/>
                <a:sym typeface="Viga"/>
              </a:rPr>
              <a:t>Les options de configuration</a:t>
            </a:r>
            <a:endParaRPr>
              <a:latin typeface="Viga"/>
              <a:ea typeface="Viga"/>
              <a:cs typeface="Viga"/>
              <a:sym typeface="Viga"/>
            </a:endParaRPr>
          </a:p>
        </p:txBody>
      </p:sp>
      <p:pic>
        <p:nvPicPr>
          <p:cNvPr id="772" name="Google Shape;772;p35"/>
          <p:cNvPicPr preferRelativeResize="0"/>
          <p:nvPr/>
        </p:nvPicPr>
        <p:blipFill rotWithShape="1">
          <a:blip r:embed="rId3">
            <a:alphaModFix/>
          </a:blip>
          <a:srcRect b="0" l="0" r="0" t="0"/>
          <a:stretch/>
        </p:blipFill>
        <p:spPr>
          <a:xfrm>
            <a:off x="7561402" y="1257449"/>
            <a:ext cx="3854736" cy="5224367"/>
          </a:xfrm>
          <a:prstGeom prst="rect">
            <a:avLst/>
          </a:prstGeom>
          <a:noFill/>
          <a:ln>
            <a:noFill/>
          </a:ln>
        </p:spPr>
      </p:pic>
      <p:pic>
        <p:nvPicPr>
          <p:cNvPr id="773" name="Google Shape;773;p35"/>
          <p:cNvPicPr preferRelativeResize="0"/>
          <p:nvPr/>
        </p:nvPicPr>
        <p:blipFill rotWithShape="1">
          <a:blip r:embed="rId4">
            <a:alphaModFix/>
          </a:blip>
          <a:srcRect b="0" l="0" r="0" t="0"/>
          <a:stretch/>
        </p:blipFill>
        <p:spPr>
          <a:xfrm>
            <a:off x="801873" y="1529633"/>
            <a:ext cx="1411898" cy="1230368"/>
          </a:xfrm>
          <a:prstGeom prst="rect">
            <a:avLst/>
          </a:prstGeom>
          <a:noFill/>
          <a:ln>
            <a:noFill/>
          </a:ln>
        </p:spPr>
      </p:pic>
      <p:sp>
        <p:nvSpPr>
          <p:cNvPr id="774" name="Google Shape;774;p35">
            <a:hlinkClick r:id="rId5"/>
          </p:cNvPr>
          <p:cNvSpPr txBox="1"/>
          <p:nvPr/>
        </p:nvSpPr>
        <p:spPr>
          <a:xfrm>
            <a:off x="973015" y="3220894"/>
            <a:ext cx="5806398" cy="52322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117BF6"/>
              </a:buClr>
              <a:buSzPts val="2800"/>
              <a:buFont typeface="Century Gothic"/>
              <a:buNone/>
            </a:pPr>
            <a:r>
              <a:rPr i="0" lang="fr-CA" sz="2800" u="sng" cap="none" strike="noStrike">
                <a:solidFill>
                  <a:schemeClr val="hlink"/>
                </a:solidFill>
                <a:latin typeface="Ubuntu"/>
                <a:ea typeface="Ubuntu"/>
                <a:cs typeface="Ubuntu"/>
                <a:sym typeface="Ubuntu"/>
                <a:hlinkClick r:id="rId6"/>
              </a:rPr>
              <a:t>Document pour la configuration</a:t>
            </a:r>
            <a:endParaRPr i="0" sz="1800" u="none" cap="none" strike="noStrike">
              <a:solidFill>
                <a:schemeClr val="dk1"/>
              </a:solidFill>
              <a:latin typeface="Ubuntu"/>
              <a:ea typeface="Ubuntu"/>
              <a:cs typeface="Ubuntu"/>
              <a:sym typeface="Ubuntu"/>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9" name="Shape 779"/>
        <p:cNvGrpSpPr/>
        <p:nvPr/>
      </p:nvGrpSpPr>
      <p:grpSpPr>
        <a:xfrm>
          <a:off x="0" y="0"/>
          <a:ext cx="0" cy="0"/>
          <a:chOff x="0" y="0"/>
          <a:chExt cx="0" cy="0"/>
        </a:xfrm>
      </p:grpSpPr>
      <p:sp>
        <p:nvSpPr>
          <p:cNvPr id="780" name="Google Shape;780;p36"/>
          <p:cNvSpPr txBox="1"/>
          <p:nvPr>
            <p:ph type="title"/>
          </p:nvPr>
        </p:nvSpPr>
        <p:spPr>
          <a:xfrm>
            <a:off x="973025" y="254377"/>
            <a:ext cx="8187300" cy="876000"/>
          </a:xfrm>
          <a:prstGeom prst="rect">
            <a:avLst/>
          </a:prstGeom>
        </p:spPr>
        <p:txBody>
          <a:bodyPr anchorCtr="0" anchor="b" bIns="121900" lIns="121900" spcFirstLastPara="1" rIns="121900" wrap="square" tIns="121900">
            <a:noAutofit/>
          </a:bodyPr>
          <a:lstStyle/>
          <a:p>
            <a:pPr indent="0" lvl="0" marL="0" rtl="0" algn="l">
              <a:spcBef>
                <a:spcPts val="0"/>
              </a:spcBef>
              <a:spcAft>
                <a:spcPts val="0"/>
              </a:spcAft>
              <a:buNone/>
            </a:pPr>
            <a:r>
              <a:rPr lang="fr-CA">
                <a:latin typeface="Viga"/>
                <a:ea typeface="Viga"/>
                <a:cs typeface="Viga"/>
                <a:sym typeface="Viga"/>
              </a:rPr>
              <a:t>Documents de travail</a:t>
            </a:r>
            <a:endParaRPr>
              <a:latin typeface="Viga"/>
              <a:ea typeface="Viga"/>
              <a:cs typeface="Viga"/>
              <a:sym typeface="Viga"/>
            </a:endParaRPr>
          </a:p>
        </p:txBody>
      </p:sp>
      <p:sp>
        <p:nvSpPr>
          <p:cNvPr id="781" name="Google Shape;781;p36"/>
          <p:cNvSpPr txBox="1"/>
          <p:nvPr>
            <p:ph idx="1" type="body"/>
          </p:nvPr>
        </p:nvSpPr>
        <p:spPr>
          <a:xfrm>
            <a:off x="997224" y="1432325"/>
            <a:ext cx="9126000" cy="4814400"/>
          </a:xfrm>
          <a:prstGeom prst="rect">
            <a:avLst/>
          </a:prstGeom>
        </p:spPr>
        <p:txBody>
          <a:bodyPr anchorCtr="0" anchor="t" bIns="121900" lIns="121900" spcFirstLastPara="1" rIns="121900" wrap="square" tIns="121900">
            <a:noAutofit/>
          </a:bodyPr>
          <a:lstStyle/>
          <a:p>
            <a:pPr indent="0" lvl="0" marL="0" rtl="0" algn="l">
              <a:spcBef>
                <a:spcPts val="800"/>
              </a:spcBef>
              <a:spcAft>
                <a:spcPts val="0"/>
              </a:spcAft>
              <a:buNone/>
            </a:pPr>
            <a:r>
              <a:rPr lang="fr-CA" sz="3000" u="sng">
                <a:solidFill>
                  <a:schemeClr val="hlink"/>
                </a:solidFill>
                <a:latin typeface="Ubuntu"/>
                <a:ea typeface="Ubuntu"/>
                <a:cs typeface="Ubuntu"/>
                <a:sym typeface="Ubuntu"/>
                <a:hlinkClick r:id="rId3"/>
              </a:rPr>
              <a:t>Base</a:t>
            </a:r>
            <a:r>
              <a:rPr lang="fr-CA" sz="3000">
                <a:latin typeface="Ubuntu"/>
                <a:ea typeface="Ubuntu"/>
                <a:cs typeface="Ubuntu"/>
                <a:sym typeface="Ubuntu"/>
              </a:rPr>
              <a:t>: </a:t>
            </a:r>
            <a:endParaRPr>
              <a:latin typeface="Ubuntu"/>
              <a:ea typeface="Ubuntu"/>
              <a:cs typeface="Ubuntu"/>
              <a:sym typeface="Ubuntu"/>
            </a:endParaRPr>
          </a:p>
          <a:p>
            <a:pPr indent="-368300" lvl="0" marL="457200" rtl="0" algn="l">
              <a:spcBef>
                <a:spcPts val="800"/>
              </a:spcBef>
              <a:spcAft>
                <a:spcPts val="0"/>
              </a:spcAft>
              <a:buSzPts val="2200"/>
              <a:buFont typeface="Ubuntu"/>
              <a:buChar char="■"/>
            </a:pPr>
            <a:r>
              <a:rPr lang="fr-CA" sz="2200">
                <a:latin typeface="Ubuntu"/>
                <a:ea typeface="Ubuntu"/>
                <a:cs typeface="Ubuntu"/>
                <a:sym typeface="Ubuntu"/>
              </a:rPr>
              <a:t>Égalité</a:t>
            </a:r>
            <a:endParaRPr sz="2200">
              <a:latin typeface="Ubuntu"/>
              <a:ea typeface="Ubuntu"/>
              <a:cs typeface="Ubuntu"/>
              <a:sym typeface="Ubuntu"/>
            </a:endParaRPr>
          </a:p>
          <a:p>
            <a:pPr indent="-368300" lvl="0" marL="457200" rtl="0" algn="l">
              <a:spcBef>
                <a:spcPts val="0"/>
              </a:spcBef>
              <a:spcAft>
                <a:spcPts val="0"/>
              </a:spcAft>
              <a:buSzPts val="2200"/>
              <a:buFont typeface="Ubuntu"/>
              <a:buChar char="■"/>
            </a:pPr>
            <a:r>
              <a:rPr lang="fr-CA" sz="2200">
                <a:latin typeface="Ubuntu"/>
                <a:ea typeface="Ubuntu"/>
                <a:cs typeface="Ubuntu"/>
                <a:sym typeface="Ubuntu"/>
              </a:rPr>
              <a:t>Commutativité et associativité</a:t>
            </a:r>
            <a:endParaRPr sz="2200">
              <a:latin typeface="Ubuntu"/>
              <a:ea typeface="Ubuntu"/>
              <a:cs typeface="Ubuntu"/>
              <a:sym typeface="Ubuntu"/>
            </a:endParaRPr>
          </a:p>
          <a:p>
            <a:pPr indent="-368300" lvl="0" marL="457200" rtl="0" algn="l">
              <a:spcBef>
                <a:spcPts val="0"/>
              </a:spcBef>
              <a:spcAft>
                <a:spcPts val="0"/>
              </a:spcAft>
              <a:buSzPts val="2200"/>
              <a:buFont typeface="Ubuntu"/>
              <a:buChar char="■"/>
            </a:pPr>
            <a:r>
              <a:rPr lang="fr-CA" sz="2200">
                <a:latin typeface="Ubuntu"/>
                <a:ea typeface="Ubuntu"/>
                <a:cs typeface="Ubuntu"/>
                <a:sym typeface="Ubuntu"/>
              </a:rPr>
              <a:t>Distributivité et priorité des opérations</a:t>
            </a:r>
            <a:endParaRPr sz="2200">
              <a:latin typeface="Ubuntu"/>
              <a:ea typeface="Ubuntu"/>
              <a:cs typeface="Ubuntu"/>
              <a:sym typeface="Ubuntu"/>
            </a:endParaRPr>
          </a:p>
          <a:p>
            <a:pPr indent="-368300" lvl="0" marL="457200" rtl="0" algn="l">
              <a:spcBef>
                <a:spcPts val="0"/>
              </a:spcBef>
              <a:spcAft>
                <a:spcPts val="0"/>
              </a:spcAft>
              <a:buSzPts val="2200"/>
              <a:buFont typeface="Ubuntu"/>
              <a:buChar char="■"/>
            </a:pPr>
            <a:r>
              <a:rPr lang="fr-CA" sz="2200">
                <a:latin typeface="Ubuntu"/>
                <a:ea typeface="Ubuntu"/>
                <a:cs typeface="Ubuntu"/>
                <a:sym typeface="Ubuntu"/>
              </a:rPr>
              <a:t>Fractions</a:t>
            </a:r>
            <a:endParaRPr sz="2200">
              <a:latin typeface="Ubuntu"/>
              <a:ea typeface="Ubuntu"/>
              <a:cs typeface="Ubuntu"/>
              <a:sym typeface="Ubuntu"/>
            </a:endParaRPr>
          </a:p>
          <a:p>
            <a:pPr indent="-368300" lvl="0" marL="457200" rtl="0" algn="l">
              <a:spcBef>
                <a:spcPts val="0"/>
              </a:spcBef>
              <a:spcAft>
                <a:spcPts val="0"/>
              </a:spcAft>
              <a:buSzPts val="2200"/>
              <a:buFont typeface="Ubuntu"/>
              <a:buChar char="■"/>
            </a:pPr>
            <a:r>
              <a:rPr lang="fr-CA" sz="2200">
                <a:latin typeface="Ubuntu"/>
                <a:ea typeface="Ubuntu"/>
                <a:cs typeface="Ubuntu"/>
                <a:sym typeface="Ubuntu"/>
              </a:rPr>
              <a:t>Géométrie</a:t>
            </a:r>
            <a:endParaRPr sz="2200">
              <a:latin typeface="Ubuntu"/>
              <a:ea typeface="Ubuntu"/>
              <a:cs typeface="Ubuntu"/>
              <a:sym typeface="Ubuntu"/>
            </a:endParaRPr>
          </a:p>
          <a:p>
            <a:pPr indent="0" lvl="0" marL="0" rtl="0" algn="l">
              <a:spcBef>
                <a:spcPts val="800"/>
              </a:spcBef>
              <a:spcAft>
                <a:spcPts val="0"/>
              </a:spcAft>
              <a:buNone/>
            </a:pPr>
            <a:r>
              <a:rPr lang="fr-CA" sz="3000" u="sng">
                <a:solidFill>
                  <a:schemeClr val="hlink"/>
                </a:solidFill>
                <a:latin typeface="Ubuntu"/>
                <a:ea typeface="Ubuntu"/>
                <a:cs typeface="Ubuntu"/>
                <a:sym typeface="Ubuntu"/>
                <a:hlinkClick r:id="rId4"/>
              </a:rPr>
              <a:t>Avancé</a:t>
            </a:r>
            <a:r>
              <a:rPr lang="fr-CA" sz="3000">
                <a:latin typeface="Ubuntu"/>
                <a:ea typeface="Ubuntu"/>
                <a:cs typeface="Ubuntu"/>
                <a:sym typeface="Ubuntu"/>
              </a:rPr>
              <a:t>: </a:t>
            </a:r>
            <a:endParaRPr>
              <a:latin typeface="Ubuntu"/>
              <a:ea typeface="Ubuntu"/>
              <a:cs typeface="Ubuntu"/>
              <a:sym typeface="Ubuntu"/>
            </a:endParaRPr>
          </a:p>
          <a:p>
            <a:pPr indent="-368300" lvl="0" marL="457200" rtl="0" algn="l">
              <a:spcBef>
                <a:spcPts val="800"/>
              </a:spcBef>
              <a:spcAft>
                <a:spcPts val="0"/>
              </a:spcAft>
              <a:buSzPts val="2200"/>
              <a:buFont typeface="Ubuntu"/>
              <a:buChar char="■"/>
            </a:pPr>
            <a:r>
              <a:rPr lang="fr-CA" sz="2200">
                <a:latin typeface="Ubuntu"/>
                <a:ea typeface="Ubuntu"/>
                <a:cs typeface="Ubuntu"/>
                <a:sym typeface="Ubuntu"/>
              </a:rPr>
              <a:t>Opérations sur les polynômes</a:t>
            </a:r>
            <a:endParaRPr sz="2200">
              <a:latin typeface="Ubuntu"/>
              <a:ea typeface="Ubuntu"/>
              <a:cs typeface="Ubuntu"/>
              <a:sym typeface="Ubuntu"/>
            </a:endParaRPr>
          </a:p>
          <a:p>
            <a:pPr indent="-368300" lvl="0" marL="457200" rtl="0" algn="l">
              <a:spcBef>
                <a:spcPts val="0"/>
              </a:spcBef>
              <a:spcAft>
                <a:spcPts val="0"/>
              </a:spcAft>
              <a:buSzPts val="2200"/>
              <a:buFont typeface="Ubuntu"/>
              <a:buChar char="■"/>
            </a:pPr>
            <a:r>
              <a:rPr lang="fr-CA" sz="2200">
                <a:latin typeface="Ubuntu"/>
                <a:ea typeface="Ubuntu"/>
                <a:cs typeface="Ubuntu"/>
                <a:sym typeface="Ubuntu"/>
              </a:rPr>
              <a:t>Équations, systèmes et inéquations</a:t>
            </a:r>
            <a:endParaRPr sz="2200">
              <a:latin typeface="Ubuntu"/>
              <a:ea typeface="Ubuntu"/>
              <a:cs typeface="Ubuntu"/>
              <a:sym typeface="Ubuntu"/>
            </a:endParaRPr>
          </a:p>
          <a:p>
            <a:pPr indent="-368300" lvl="0" marL="457200" rtl="0" algn="l">
              <a:spcBef>
                <a:spcPts val="0"/>
              </a:spcBef>
              <a:spcAft>
                <a:spcPts val="0"/>
              </a:spcAft>
              <a:buSzPts val="2200"/>
              <a:buFont typeface="Ubuntu"/>
              <a:buChar char="■"/>
            </a:pPr>
            <a:r>
              <a:rPr lang="fr-CA" sz="2200">
                <a:latin typeface="Ubuntu"/>
                <a:ea typeface="Ubuntu"/>
                <a:cs typeface="Ubuntu"/>
                <a:sym typeface="Ubuntu"/>
              </a:rPr>
              <a:t>Fonctions et relations</a:t>
            </a:r>
            <a:endParaRPr sz="2200">
              <a:latin typeface="Ubuntu"/>
              <a:ea typeface="Ubuntu"/>
              <a:cs typeface="Ubuntu"/>
              <a:sym typeface="Ubuntu"/>
            </a:endParaRPr>
          </a:p>
          <a:p>
            <a:pPr indent="-368300" lvl="0" marL="457200" rtl="0" algn="l">
              <a:spcBef>
                <a:spcPts val="0"/>
              </a:spcBef>
              <a:spcAft>
                <a:spcPts val="0"/>
              </a:spcAft>
              <a:buSzPts val="2200"/>
              <a:buFont typeface="Ubuntu"/>
              <a:buChar char="■"/>
            </a:pPr>
            <a:r>
              <a:rPr lang="fr-CA" sz="2200">
                <a:latin typeface="Ubuntu"/>
                <a:ea typeface="Ubuntu"/>
                <a:cs typeface="Ubuntu"/>
                <a:sym typeface="Ubuntu"/>
              </a:rPr>
              <a:t>Lois des exposants</a:t>
            </a:r>
            <a:endParaRPr sz="2200">
              <a:latin typeface="Ubuntu"/>
              <a:ea typeface="Ubuntu"/>
              <a:cs typeface="Ubuntu"/>
              <a:sym typeface="Ubuntu"/>
            </a:endParaRPr>
          </a:p>
        </p:txBody>
      </p:sp>
      <p:sp>
        <p:nvSpPr>
          <p:cNvPr id="782" name="Google Shape;782;p36"/>
          <p:cNvSpPr/>
          <p:nvPr/>
        </p:nvSpPr>
        <p:spPr>
          <a:xfrm rot="1402929">
            <a:off x="7998764" y="961238"/>
            <a:ext cx="4255917" cy="2380592"/>
          </a:xfrm>
          <a:prstGeom prst="irregularSeal2">
            <a:avLst/>
          </a:prstGeom>
          <a:solidFill>
            <a:srgbClr val="FAA22A"/>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fr-CA" sz="1500">
                <a:solidFill>
                  <a:srgbClr val="FFFFFF"/>
                </a:solidFill>
                <a:latin typeface="Viga"/>
                <a:ea typeface="Viga"/>
                <a:cs typeface="Viga"/>
                <a:sym typeface="Viga"/>
              </a:rPr>
              <a:t>Temps </a:t>
            </a:r>
            <a:endParaRPr sz="1500">
              <a:solidFill>
                <a:srgbClr val="FFFFFF"/>
              </a:solidFill>
              <a:latin typeface="Viga"/>
              <a:ea typeface="Viga"/>
              <a:cs typeface="Viga"/>
              <a:sym typeface="Viga"/>
            </a:endParaRPr>
          </a:p>
          <a:p>
            <a:pPr indent="0" lvl="0" marL="0" rtl="0" algn="ctr">
              <a:spcBef>
                <a:spcPts val="0"/>
              </a:spcBef>
              <a:spcAft>
                <a:spcPts val="0"/>
              </a:spcAft>
              <a:buNone/>
            </a:pPr>
            <a:r>
              <a:rPr lang="fr-CA" sz="1500">
                <a:solidFill>
                  <a:srgbClr val="FFFFFF"/>
                </a:solidFill>
                <a:latin typeface="Viga"/>
                <a:ea typeface="Viga"/>
                <a:cs typeface="Viga"/>
                <a:sym typeface="Viga"/>
              </a:rPr>
              <a:t>d’exploration</a:t>
            </a:r>
            <a:endParaRPr sz="1500">
              <a:solidFill>
                <a:srgbClr val="FFFFFF"/>
              </a:solidFill>
              <a:latin typeface="Viga"/>
              <a:ea typeface="Viga"/>
              <a:cs typeface="Viga"/>
              <a:sym typeface="Viga"/>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7" name="Shape 787"/>
        <p:cNvGrpSpPr/>
        <p:nvPr/>
      </p:nvGrpSpPr>
      <p:grpSpPr>
        <a:xfrm>
          <a:off x="0" y="0"/>
          <a:ext cx="0" cy="0"/>
          <a:chOff x="0" y="0"/>
          <a:chExt cx="0" cy="0"/>
        </a:xfrm>
      </p:grpSpPr>
      <p:sp>
        <p:nvSpPr>
          <p:cNvPr id="788" name="Google Shape;788;p37"/>
          <p:cNvSpPr txBox="1"/>
          <p:nvPr>
            <p:ph type="title"/>
          </p:nvPr>
        </p:nvSpPr>
        <p:spPr>
          <a:xfrm>
            <a:off x="677325" y="609600"/>
            <a:ext cx="8596800" cy="9885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1"/>
              </a:buClr>
              <a:buSzPts val="4400"/>
              <a:buFont typeface="Corbel"/>
              <a:buNone/>
            </a:pPr>
            <a:r>
              <a:rPr lang="fr-CA">
                <a:latin typeface="Viga"/>
                <a:ea typeface="Viga"/>
                <a:cs typeface="Viga"/>
                <a:sym typeface="Viga"/>
              </a:rPr>
              <a:t>Les concepts</a:t>
            </a:r>
            <a:endParaRPr>
              <a:latin typeface="Viga"/>
              <a:ea typeface="Viga"/>
              <a:cs typeface="Viga"/>
              <a:sym typeface="Viga"/>
            </a:endParaRPr>
          </a:p>
        </p:txBody>
      </p:sp>
      <p:sp>
        <p:nvSpPr>
          <p:cNvPr id="789" name="Google Shape;789;p37"/>
          <p:cNvSpPr txBox="1"/>
          <p:nvPr>
            <p:ph idx="1" type="body"/>
          </p:nvPr>
        </p:nvSpPr>
        <p:spPr>
          <a:xfrm>
            <a:off x="784950" y="1598100"/>
            <a:ext cx="10244700" cy="4038600"/>
          </a:xfrm>
          <a:prstGeom prst="rect">
            <a:avLst/>
          </a:prstGeom>
          <a:noFill/>
          <a:ln>
            <a:noFill/>
          </a:ln>
        </p:spPr>
        <p:txBody>
          <a:bodyPr anchorCtr="0" anchor="t" bIns="45700" lIns="91425" spcFirstLastPara="1" rIns="91425" wrap="square" tIns="45700">
            <a:noAutofit/>
          </a:bodyPr>
          <a:lstStyle/>
          <a:p>
            <a:pPr indent="-374650" lvl="0" marL="457200" rtl="0" algn="l">
              <a:lnSpc>
                <a:spcPct val="90000"/>
              </a:lnSpc>
              <a:spcBef>
                <a:spcPts val="1400"/>
              </a:spcBef>
              <a:spcAft>
                <a:spcPts val="0"/>
              </a:spcAft>
              <a:buSzPts val="2300"/>
              <a:buFont typeface="Ubuntu"/>
              <a:buChar char="■"/>
            </a:pPr>
            <a:r>
              <a:rPr lang="fr-CA" sz="2300">
                <a:latin typeface="Ubuntu"/>
                <a:ea typeface="Ubuntu"/>
                <a:cs typeface="Ubuntu"/>
                <a:sym typeface="Ubuntu"/>
              </a:rPr>
              <a:t>Le concept d’égalité (et d’inégalité);</a:t>
            </a:r>
            <a:endParaRPr sz="2300">
              <a:latin typeface="Ubuntu"/>
              <a:ea typeface="Ubuntu"/>
              <a:cs typeface="Ubuntu"/>
              <a:sym typeface="Ubuntu"/>
            </a:endParaRPr>
          </a:p>
          <a:p>
            <a:pPr indent="-374650" lvl="0" marL="457200" rtl="0" algn="l">
              <a:lnSpc>
                <a:spcPct val="90000"/>
              </a:lnSpc>
              <a:spcBef>
                <a:spcPts val="1000"/>
              </a:spcBef>
              <a:spcAft>
                <a:spcPts val="0"/>
              </a:spcAft>
              <a:buSzPts val="2300"/>
              <a:buFont typeface="Ubuntu"/>
              <a:buChar char="■"/>
            </a:pPr>
            <a:r>
              <a:rPr lang="fr-CA" sz="2300">
                <a:latin typeface="Ubuntu"/>
                <a:ea typeface="Ubuntu"/>
                <a:cs typeface="Ubuntu"/>
                <a:sym typeface="Ubuntu"/>
              </a:rPr>
              <a:t>Les quatre opérations (priorités et concepts de commutativité, associativité, distributivité);</a:t>
            </a:r>
            <a:endParaRPr sz="2300">
              <a:latin typeface="Ubuntu"/>
              <a:ea typeface="Ubuntu"/>
              <a:cs typeface="Ubuntu"/>
              <a:sym typeface="Ubuntu"/>
            </a:endParaRPr>
          </a:p>
          <a:p>
            <a:pPr indent="-374650" lvl="0" marL="457200" rtl="0" algn="l">
              <a:lnSpc>
                <a:spcPct val="90000"/>
              </a:lnSpc>
              <a:spcBef>
                <a:spcPts val="1000"/>
              </a:spcBef>
              <a:spcAft>
                <a:spcPts val="0"/>
              </a:spcAft>
              <a:buSzPts val="2300"/>
              <a:buFont typeface="Ubuntu"/>
              <a:buChar char="■"/>
            </a:pPr>
            <a:r>
              <a:rPr lang="fr-CA" sz="2300">
                <a:latin typeface="Ubuntu"/>
                <a:ea typeface="Ubuntu"/>
                <a:cs typeface="Ubuntu"/>
                <a:sym typeface="Ubuntu"/>
              </a:rPr>
              <a:t>Les opérations avec les fractions;</a:t>
            </a:r>
            <a:endParaRPr sz="2300">
              <a:latin typeface="Ubuntu"/>
              <a:ea typeface="Ubuntu"/>
              <a:cs typeface="Ubuntu"/>
              <a:sym typeface="Ubuntu"/>
            </a:endParaRPr>
          </a:p>
          <a:p>
            <a:pPr indent="-374650" lvl="0" marL="457200" rtl="0" algn="l">
              <a:lnSpc>
                <a:spcPct val="90000"/>
              </a:lnSpc>
              <a:spcBef>
                <a:spcPts val="1000"/>
              </a:spcBef>
              <a:spcAft>
                <a:spcPts val="0"/>
              </a:spcAft>
              <a:buSzPts val="2300"/>
              <a:buFont typeface="Ubuntu"/>
              <a:buChar char="■"/>
            </a:pPr>
            <a:r>
              <a:rPr lang="fr-CA" sz="2300">
                <a:latin typeface="Ubuntu"/>
                <a:ea typeface="Ubuntu"/>
                <a:cs typeface="Ubuntu"/>
                <a:sym typeface="Ubuntu"/>
              </a:rPr>
              <a:t>La manipulation d’expressions algébriques;</a:t>
            </a:r>
            <a:endParaRPr sz="2300">
              <a:latin typeface="Ubuntu"/>
              <a:ea typeface="Ubuntu"/>
              <a:cs typeface="Ubuntu"/>
              <a:sym typeface="Ubuntu"/>
            </a:endParaRPr>
          </a:p>
          <a:p>
            <a:pPr indent="-374650" lvl="0" marL="457200" rtl="0" algn="l">
              <a:lnSpc>
                <a:spcPct val="90000"/>
              </a:lnSpc>
              <a:spcBef>
                <a:spcPts val="1000"/>
              </a:spcBef>
              <a:spcAft>
                <a:spcPts val="0"/>
              </a:spcAft>
              <a:buSzPts val="2300"/>
              <a:buFont typeface="Ubuntu"/>
              <a:buChar char="■"/>
            </a:pPr>
            <a:r>
              <a:rPr lang="fr-CA" sz="2300">
                <a:latin typeface="Ubuntu"/>
                <a:ea typeface="Ubuntu"/>
                <a:cs typeface="Ubuntu"/>
                <a:sym typeface="Ubuntu"/>
              </a:rPr>
              <a:t>Équations et inéquations;</a:t>
            </a:r>
            <a:endParaRPr sz="2300">
              <a:latin typeface="Ubuntu"/>
              <a:ea typeface="Ubuntu"/>
              <a:cs typeface="Ubuntu"/>
              <a:sym typeface="Ubuntu"/>
            </a:endParaRPr>
          </a:p>
          <a:p>
            <a:pPr indent="-374650" lvl="0" marL="457200" rtl="0" algn="l">
              <a:lnSpc>
                <a:spcPct val="90000"/>
              </a:lnSpc>
              <a:spcBef>
                <a:spcPts val="1000"/>
              </a:spcBef>
              <a:spcAft>
                <a:spcPts val="0"/>
              </a:spcAft>
              <a:buSzPts val="2300"/>
              <a:buFont typeface="Ubuntu"/>
              <a:buChar char="■"/>
            </a:pPr>
            <a:r>
              <a:rPr lang="fr-CA" sz="2300">
                <a:latin typeface="Ubuntu"/>
                <a:ea typeface="Ubuntu"/>
                <a:cs typeface="Ubuntu"/>
                <a:sym typeface="Ubuntu"/>
              </a:rPr>
              <a:t>Lois des exposants;</a:t>
            </a:r>
            <a:endParaRPr sz="2300">
              <a:latin typeface="Ubuntu"/>
              <a:ea typeface="Ubuntu"/>
              <a:cs typeface="Ubuntu"/>
              <a:sym typeface="Ubuntu"/>
            </a:endParaRPr>
          </a:p>
          <a:p>
            <a:pPr indent="-374650" lvl="0" marL="457200" rtl="0" algn="l">
              <a:lnSpc>
                <a:spcPct val="90000"/>
              </a:lnSpc>
              <a:spcBef>
                <a:spcPts val="1000"/>
              </a:spcBef>
              <a:spcAft>
                <a:spcPts val="0"/>
              </a:spcAft>
              <a:buSzPts val="2300"/>
              <a:buFont typeface="Ubuntu"/>
              <a:buChar char="■"/>
            </a:pPr>
            <a:r>
              <a:rPr lang="fr-CA" sz="2300">
                <a:latin typeface="Ubuntu"/>
                <a:ea typeface="Ubuntu"/>
                <a:cs typeface="Ubuntu"/>
                <a:sym typeface="Ubuntu"/>
              </a:rPr>
              <a:t>Lois des logarithmes;</a:t>
            </a:r>
            <a:endParaRPr sz="2300">
              <a:latin typeface="Ubuntu"/>
              <a:ea typeface="Ubuntu"/>
              <a:cs typeface="Ubuntu"/>
              <a:sym typeface="Ubuntu"/>
            </a:endParaRPr>
          </a:p>
          <a:p>
            <a:pPr indent="-374650" lvl="0" marL="457200" rtl="0" algn="l">
              <a:lnSpc>
                <a:spcPct val="90000"/>
              </a:lnSpc>
              <a:spcBef>
                <a:spcPts val="1400"/>
              </a:spcBef>
              <a:spcAft>
                <a:spcPts val="1000"/>
              </a:spcAft>
              <a:buSzPts val="2300"/>
              <a:buFont typeface="Ubuntu"/>
              <a:buChar char="■"/>
            </a:pPr>
            <a:r>
              <a:rPr lang="fr-CA" sz="2300">
                <a:latin typeface="Ubuntu"/>
                <a:ea typeface="Ubuntu"/>
                <a:cs typeface="Ubuntu"/>
                <a:sym typeface="Ubuntu"/>
              </a:rPr>
              <a:t>Rôle des paramètres dans les fonctions.</a:t>
            </a:r>
            <a:endParaRPr sz="2300">
              <a:latin typeface="Ubuntu"/>
              <a:ea typeface="Ubuntu"/>
              <a:cs typeface="Ubuntu"/>
              <a:sym typeface="Ubuntu"/>
            </a:endParaRPr>
          </a:p>
        </p:txBody>
      </p:sp>
      <p:pic>
        <p:nvPicPr>
          <p:cNvPr id="790" name="Google Shape;790;p37">
            <a:hlinkClick r:id="rId3"/>
          </p:cNvPr>
          <p:cNvPicPr preferRelativeResize="0"/>
          <p:nvPr/>
        </p:nvPicPr>
        <p:blipFill rotWithShape="1">
          <a:blip r:embed="rId4">
            <a:alphaModFix/>
          </a:blip>
          <a:srcRect b="0" l="0" r="0" t="0"/>
          <a:stretch/>
        </p:blipFill>
        <p:spPr>
          <a:xfrm>
            <a:off x="7075364" y="5608950"/>
            <a:ext cx="4210050" cy="7620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5" name="Shape 795"/>
        <p:cNvGrpSpPr/>
        <p:nvPr/>
      </p:nvGrpSpPr>
      <p:grpSpPr>
        <a:xfrm>
          <a:off x="0" y="0"/>
          <a:ext cx="0" cy="0"/>
          <a:chOff x="0" y="0"/>
          <a:chExt cx="0" cy="0"/>
        </a:xfrm>
      </p:grpSpPr>
      <p:sp>
        <p:nvSpPr>
          <p:cNvPr id="796" name="Google Shape;796;p38"/>
          <p:cNvSpPr txBox="1"/>
          <p:nvPr>
            <p:ph type="title"/>
          </p:nvPr>
        </p:nvSpPr>
        <p:spPr>
          <a:xfrm>
            <a:off x="1832785" y="540725"/>
            <a:ext cx="8596800" cy="13209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accent1"/>
              </a:buClr>
              <a:buSzPts val="4400"/>
              <a:buFont typeface="Corbel"/>
              <a:buNone/>
            </a:pPr>
            <a:r>
              <a:rPr lang="fr-CA">
                <a:latin typeface="Viga"/>
                <a:ea typeface="Viga"/>
                <a:cs typeface="Viga"/>
                <a:sym typeface="Viga"/>
              </a:rPr>
              <a:t>Les activités de Graspable Math</a:t>
            </a:r>
            <a:endParaRPr>
              <a:latin typeface="Viga"/>
              <a:ea typeface="Viga"/>
              <a:cs typeface="Viga"/>
              <a:sym typeface="Viga"/>
            </a:endParaRPr>
          </a:p>
          <a:p>
            <a:pPr indent="0" lvl="0" marL="0" rtl="0" algn="ctr">
              <a:lnSpc>
                <a:spcPct val="90000"/>
              </a:lnSpc>
              <a:spcBef>
                <a:spcPts val="0"/>
              </a:spcBef>
              <a:spcAft>
                <a:spcPts val="0"/>
              </a:spcAft>
              <a:buClr>
                <a:schemeClr val="accent1"/>
              </a:buClr>
              <a:buSzPts val="4400"/>
              <a:buFont typeface="Corbel"/>
              <a:buNone/>
            </a:pPr>
            <a:r>
              <a:rPr lang="fr-CA" sz="2900" u="sng">
                <a:solidFill>
                  <a:schemeClr val="dk2"/>
                </a:solidFill>
                <a:latin typeface="Viga"/>
                <a:ea typeface="Viga"/>
                <a:cs typeface="Viga"/>
                <a:sym typeface="Viga"/>
                <a:hlinkClick r:id="rId3">
                  <a:extLst>
                    <a:ext uri="{A12FA001-AC4F-418D-AE19-62706E023703}">
                      <ahyp:hlinkClr val="tx"/>
                    </a:ext>
                  </a:extLst>
                </a:hlinkClick>
              </a:rPr>
              <a:t>activities.graspablemath.com</a:t>
            </a:r>
            <a:endParaRPr sz="2900">
              <a:solidFill>
                <a:schemeClr val="dk2"/>
              </a:solidFill>
              <a:latin typeface="Viga"/>
              <a:ea typeface="Viga"/>
              <a:cs typeface="Viga"/>
              <a:sym typeface="Viga"/>
            </a:endParaRPr>
          </a:p>
        </p:txBody>
      </p:sp>
      <p:pic>
        <p:nvPicPr>
          <p:cNvPr id="797" name="Google Shape;797;p38">
            <a:hlinkClick r:id="rId4"/>
          </p:cNvPr>
          <p:cNvPicPr preferRelativeResize="0"/>
          <p:nvPr/>
        </p:nvPicPr>
        <p:blipFill rotWithShape="1">
          <a:blip r:embed="rId5">
            <a:alphaModFix/>
          </a:blip>
          <a:srcRect b="3920" l="3151" r="1836" t="4489"/>
          <a:stretch/>
        </p:blipFill>
        <p:spPr>
          <a:xfrm>
            <a:off x="2485292" y="1965960"/>
            <a:ext cx="7291754" cy="4106594"/>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2" name="Shape 802"/>
        <p:cNvGrpSpPr/>
        <p:nvPr/>
      </p:nvGrpSpPr>
      <p:grpSpPr>
        <a:xfrm>
          <a:off x="0" y="0"/>
          <a:ext cx="0" cy="0"/>
          <a:chOff x="0" y="0"/>
          <a:chExt cx="0" cy="0"/>
        </a:xfrm>
      </p:grpSpPr>
      <p:sp>
        <p:nvSpPr>
          <p:cNvPr id="803" name="Google Shape;803;p39"/>
          <p:cNvSpPr txBox="1"/>
          <p:nvPr>
            <p:ph type="title"/>
          </p:nvPr>
        </p:nvSpPr>
        <p:spPr>
          <a:xfrm>
            <a:off x="521475" y="452175"/>
            <a:ext cx="11413800" cy="61380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accent1"/>
              </a:buClr>
              <a:buSzPts val="4400"/>
              <a:buFont typeface="Corbel"/>
              <a:buNone/>
            </a:pPr>
            <a:r>
              <a:rPr lang="fr-CA">
                <a:latin typeface="Viga"/>
                <a:ea typeface="Viga"/>
                <a:cs typeface="Viga"/>
                <a:sym typeface="Viga"/>
              </a:rPr>
              <a:t>Des exemples:</a:t>
            </a:r>
            <a:endParaRPr>
              <a:latin typeface="Viga"/>
              <a:ea typeface="Viga"/>
              <a:cs typeface="Viga"/>
              <a:sym typeface="Viga"/>
            </a:endParaRPr>
          </a:p>
          <a:p>
            <a:pPr indent="0" lvl="0" marL="0" rtl="0" algn="l">
              <a:lnSpc>
                <a:spcPct val="90000"/>
              </a:lnSpc>
              <a:spcBef>
                <a:spcPts val="0"/>
              </a:spcBef>
              <a:spcAft>
                <a:spcPts val="0"/>
              </a:spcAft>
              <a:buClr>
                <a:schemeClr val="accent1"/>
              </a:buClr>
              <a:buSzPts val="4400"/>
              <a:buFont typeface="Corbel"/>
              <a:buNone/>
            </a:pPr>
            <a:r>
              <a:t/>
            </a:r>
            <a:endParaRPr>
              <a:latin typeface="Viga"/>
              <a:ea typeface="Viga"/>
              <a:cs typeface="Viga"/>
              <a:sym typeface="Viga"/>
            </a:endParaRPr>
          </a:p>
          <a:p>
            <a:pPr indent="-419100" lvl="0" marL="457200" rtl="0" algn="l">
              <a:lnSpc>
                <a:spcPct val="150000"/>
              </a:lnSpc>
              <a:spcBef>
                <a:spcPts val="0"/>
              </a:spcBef>
              <a:spcAft>
                <a:spcPts val="0"/>
              </a:spcAft>
              <a:buClr>
                <a:schemeClr val="dk1"/>
              </a:buClr>
              <a:buSzPts val="3000"/>
              <a:buFont typeface="Ubuntu"/>
              <a:buChar char="■"/>
            </a:pPr>
            <a:r>
              <a:rPr lang="fr-CA" sz="3000">
                <a:solidFill>
                  <a:schemeClr val="dk1"/>
                </a:solidFill>
                <a:latin typeface="Ubuntu"/>
                <a:ea typeface="Ubuntu"/>
                <a:cs typeface="Ubuntu"/>
                <a:sym typeface="Ubuntu"/>
              </a:rPr>
              <a:t>Loi des exposants - </a:t>
            </a:r>
            <a:r>
              <a:rPr lang="fr-CA" sz="3000" u="sng">
                <a:solidFill>
                  <a:srgbClr val="0D5DDF"/>
                </a:solidFill>
                <a:latin typeface="Ubuntu"/>
                <a:ea typeface="Ubuntu"/>
                <a:cs typeface="Ubuntu"/>
                <a:sym typeface="Ubuntu"/>
                <a:hlinkClick r:id="rId3">
                  <a:extLst>
                    <a:ext uri="{A12FA001-AC4F-418D-AE19-62706E023703}">
                      <ahyp:hlinkClr val="tx"/>
                    </a:ext>
                  </a:extLst>
                </a:hlinkClick>
              </a:rPr>
              <a:t>Lien élève</a:t>
            </a:r>
            <a:endParaRPr sz="3000">
              <a:solidFill>
                <a:srgbClr val="0D5DDF"/>
              </a:solidFill>
              <a:latin typeface="Ubuntu"/>
              <a:ea typeface="Ubuntu"/>
              <a:cs typeface="Ubuntu"/>
              <a:sym typeface="Ubuntu"/>
            </a:endParaRPr>
          </a:p>
          <a:p>
            <a:pPr indent="-419100" lvl="0" marL="457200" rtl="0" algn="l">
              <a:lnSpc>
                <a:spcPct val="150000"/>
              </a:lnSpc>
              <a:spcBef>
                <a:spcPts val="0"/>
              </a:spcBef>
              <a:spcAft>
                <a:spcPts val="0"/>
              </a:spcAft>
              <a:buClr>
                <a:schemeClr val="dk1"/>
              </a:buClr>
              <a:buSzPts val="3000"/>
              <a:buFont typeface="Ubuntu"/>
              <a:buChar char="■"/>
            </a:pPr>
            <a:r>
              <a:rPr lang="fr-CA" sz="3000">
                <a:solidFill>
                  <a:schemeClr val="dk1"/>
                </a:solidFill>
                <a:latin typeface="Ubuntu"/>
                <a:ea typeface="Ubuntu"/>
                <a:cs typeface="Ubuntu"/>
                <a:sym typeface="Ubuntu"/>
              </a:rPr>
              <a:t>Tâche complexe en probabilités - </a:t>
            </a:r>
            <a:r>
              <a:rPr lang="fr-CA" sz="3000" u="sng">
                <a:solidFill>
                  <a:srgbClr val="0D5DDF"/>
                </a:solidFill>
                <a:latin typeface="Ubuntu"/>
                <a:ea typeface="Ubuntu"/>
                <a:cs typeface="Ubuntu"/>
                <a:sym typeface="Ubuntu"/>
                <a:hlinkClick r:id="rId4">
                  <a:extLst>
                    <a:ext uri="{A12FA001-AC4F-418D-AE19-62706E023703}">
                      <ahyp:hlinkClr val="tx"/>
                    </a:ext>
                  </a:extLst>
                </a:hlinkClick>
              </a:rPr>
              <a:t>Lien élève</a:t>
            </a:r>
            <a:r>
              <a:rPr lang="fr-CA" sz="3000">
                <a:solidFill>
                  <a:srgbClr val="0D5DDF"/>
                </a:solidFill>
                <a:latin typeface="Ubuntu"/>
                <a:ea typeface="Ubuntu"/>
                <a:cs typeface="Ubuntu"/>
                <a:sym typeface="Ubuntu"/>
              </a:rPr>
              <a:t> </a:t>
            </a:r>
            <a:endParaRPr sz="3000">
              <a:solidFill>
                <a:srgbClr val="0D5DDF"/>
              </a:solidFill>
              <a:latin typeface="Ubuntu"/>
              <a:ea typeface="Ubuntu"/>
              <a:cs typeface="Ubuntu"/>
              <a:sym typeface="Ubuntu"/>
            </a:endParaRPr>
          </a:p>
          <a:p>
            <a:pPr indent="-419100" lvl="0" marL="457200" rtl="0" algn="l">
              <a:lnSpc>
                <a:spcPct val="150000"/>
              </a:lnSpc>
              <a:spcBef>
                <a:spcPts val="0"/>
              </a:spcBef>
              <a:spcAft>
                <a:spcPts val="0"/>
              </a:spcAft>
              <a:buClr>
                <a:schemeClr val="dk1"/>
              </a:buClr>
              <a:buSzPts val="3000"/>
              <a:buFont typeface="Ubuntu"/>
              <a:buChar char="■"/>
            </a:pPr>
            <a:r>
              <a:rPr lang="fr-CA" sz="3000">
                <a:solidFill>
                  <a:schemeClr val="dk1"/>
                </a:solidFill>
                <a:latin typeface="Ubuntu"/>
                <a:ea typeface="Ubuntu"/>
                <a:cs typeface="Ubuntu"/>
                <a:sym typeface="Ubuntu"/>
              </a:rPr>
              <a:t>«Open Middle» sur les équations - </a:t>
            </a:r>
            <a:r>
              <a:rPr lang="fr-CA" sz="3000" u="sng">
                <a:solidFill>
                  <a:srgbClr val="0D5DDF"/>
                </a:solidFill>
                <a:latin typeface="Ubuntu"/>
                <a:ea typeface="Ubuntu"/>
                <a:cs typeface="Ubuntu"/>
                <a:sym typeface="Ubuntu"/>
                <a:hlinkClick r:id="rId5">
                  <a:extLst>
                    <a:ext uri="{A12FA001-AC4F-418D-AE19-62706E023703}">
                      <ahyp:hlinkClr val="tx"/>
                    </a:ext>
                  </a:extLst>
                </a:hlinkClick>
              </a:rPr>
              <a:t>Lien élève</a:t>
            </a:r>
            <a:endParaRPr sz="3000">
              <a:solidFill>
                <a:srgbClr val="0D5DDF"/>
              </a:solidFill>
              <a:latin typeface="Ubuntu"/>
              <a:ea typeface="Ubuntu"/>
              <a:cs typeface="Ubuntu"/>
              <a:sym typeface="Ubuntu"/>
            </a:endParaRPr>
          </a:p>
          <a:p>
            <a:pPr indent="-419100" lvl="0" marL="457200" rtl="0" algn="l">
              <a:lnSpc>
                <a:spcPct val="150000"/>
              </a:lnSpc>
              <a:spcBef>
                <a:spcPts val="0"/>
              </a:spcBef>
              <a:spcAft>
                <a:spcPts val="0"/>
              </a:spcAft>
              <a:buClr>
                <a:schemeClr val="dk1"/>
              </a:buClr>
              <a:buSzPts val="3000"/>
              <a:buFont typeface="Ubuntu"/>
              <a:buChar char="■"/>
            </a:pPr>
            <a:r>
              <a:rPr lang="fr-CA" sz="3000">
                <a:solidFill>
                  <a:schemeClr val="dk1"/>
                </a:solidFill>
                <a:latin typeface="Ubuntu"/>
                <a:ea typeface="Ubuntu"/>
                <a:cs typeface="Ubuntu"/>
                <a:sym typeface="Ubuntu"/>
              </a:rPr>
              <a:t>«Math en 3 temps» sur les solides - </a:t>
            </a:r>
            <a:r>
              <a:rPr lang="fr-CA" sz="3000" u="sng">
                <a:solidFill>
                  <a:srgbClr val="0D5DDF"/>
                </a:solidFill>
                <a:latin typeface="Ubuntu"/>
                <a:ea typeface="Ubuntu"/>
                <a:cs typeface="Ubuntu"/>
                <a:sym typeface="Ubuntu"/>
                <a:hlinkClick r:id="rId6">
                  <a:extLst>
                    <a:ext uri="{A12FA001-AC4F-418D-AE19-62706E023703}">
                      <ahyp:hlinkClr val="tx"/>
                    </a:ext>
                  </a:extLst>
                </a:hlinkClick>
              </a:rPr>
              <a:t>Lien élève</a:t>
            </a:r>
            <a:endParaRPr sz="3000">
              <a:solidFill>
                <a:srgbClr val="0D5DDF"/>
              </a:solidFill>
              <a:latin typeface="Ubuntu"/>
              <a:ea typeface="Ubuntu"/>
              <a:cs typeface="Ubuntu"/>
              <a:sym typeface="Ubuntu"/>
            </a:endParaRPr>
          </a:p>
          <a:p>
            <a:pPr indent="-419100" lvl="0" marL="457200" rtl="0" algn="l">
              <a:lnSpc>
                <a:spcPct val="150000"/>
              </a:lnSpc>
              <a:spcBef>
                <a:spcPts val="0"/>
              </a:spcBef>
              <a:spcAft>
                <a:spcPts val="0"/>
              </a:spcAft>
              <a:buClr>
                <a:schemeClr val="dk1"/>
              </a:buClr>
              <a:buSzPts val="3000"/>
              <a:buFont typeface="Ubuntu"/>
              <a:buChar char="■"/>
            </a:pPr>
            <a:r>
              <a:rPr lang="fr-CA" sz="3000">
                <a:solidFill>
                  <a:schemeClr val="dk1"/>
                </a:solidFill>
                <a:latin typeface="Ubuntu"/>
                <a:ea typeface="Ubuntu"/>
                <a:cs typeface="Ubuntu"/>
                <a:sym typeface="Ubuntu"/>
              </a:rPr>
              <a:t>Résolution de problème en algèbre - </a:t>
            </a:r>
            <a:r>
              <a:rPr lang="fr-CA" sz="3000" u="sng">
                <a:solidFill>
                  <a:srgbClr val="0D5DDF"/>
                </a:solidFill>
                <a:latin typeface="Ubuntu"/>
                <a:ea typeface="Ubuntu"/>
                <a:cs typeface="Ubuntu"/>
                <a:sym typeface="Ubuntu"/>
                <a:hlinkClick r:id="rId7">
                  <a:extLst>
                    <a:ext uri="{A12FA001-AC4F-418D-AE19-62706E023703}">
                      <ahyp:hlinkClr val="tx"/>
                    </a:ext>
                  </a:extLst>
                </a:hlinkClick>
              </a:rPr>
              <a:t>Lien élève</a:t>
            </a:r>
            <a:endParaRPr sz="3000">
              <a:solidFill>
                <a:srgbClr val="0D5DDF"/>
              </a:solidFill>
              <a:latin typeface="Ubuntu"/>
              <a:ea typeface="Ubuntu"/>
              <a:cs typeface="Ubuntu"/>
              <a:sym typeface="Ubuntu"/>
            </a:endParaRPr>
          </a:p>
          <a:p>
            <a:pPr indent="-419100" lvl="0" marL="457200" rtl="0" algn="l">
              <a:lnSpc>
                <a:spcPct val="150000"/>
              </a:lnSpc>
              <a:spcBef>
                <a:spcPts val="0"/>
              </a:spcBef>
              <a:spcAft>
                <a:spcPts val="0"/>
              </a:spcAft>
              <a:buClr>
                <a:schemeClr val="dk1"/>
              </a:buClr>
              <a:buSzPts val="3000"/>
              <a:buFont typeface="Ubuntu"/>
              <a:buChar char="■"/>
            </a:pPr>
            <a:r>
              <a:rPr lang="fr-CA" sz="3000">
                <a:solidFill>
                  <a:schemeClr val="dk1"/>
                </a:solidFill>
                <a:latin typeface="Ubuntu"/>
                <a:ea typeface="Ubuntu"/>
                <a:cs typeface="Ubuntu"/>
                <a:sym typeface="Ubuntu"/>
              </a:rPr>
              <a:t>Introduction à la résolution d’équation - </a:t>
            </a:r>
            <a:r>
              <a:rPr lang="fr-CA" sz="3000" u="sng">
                <a:solidFill>
                  <a:srgbClr val="0D5DDF"/>
                </a:solidFill>
                <a:latin typeface="Ubuntu"/>
                <a:ea typeface="Ubuntu"/>
                <a:cs typeface="Ubuntu"/>
                <a:sym typeface="Ubuntu"/>
                <a:hlinkClick r:id="rId8">
                  <a:extLst>
                    <a:ext uri="{A12FA001-AC4F-418D-AE19-62706E023703}">
                      <ahyp:hlinkClr val="tx"/>
                    </a:ext>
                  </a:extLst>
                </a:hlinkClick>
              </a:rPr>
              <a:t>Lien élève</a:t>
            </a:r>
            <a:endParaRPr sz="3000">
              <a:solidFill>
                <a:srgbClr val="0D5DDF"/>
              </a:solidFill>
              <a:latin typeface="Ubuntu"/>
              <a:ea typeface="Ubuntu"/>
              <a:cs typeface="Ubuntu"/>
              <a:sym typeface="Ubuntu"/>
            </a:endParaRPr>
          </a:p>
          <a:p>
            <a:pPr indent="0" lvl="0" marL="0" rtl="0" algn="ctr">
              <a:lnSpc>
                <a:spcPct val="150000"/>
              </a:lnSpc>
              <a:spcBef>
                <a:spcPts val="0"/>
              </a:spcBef>
              <a:spcAft>
                <a:spcPts val="0"/>
              </a:spcAft>
              <a:buNone/>
            </a:pPr>
            <a:r>
              <a:rPr lang="fr-CA" sz="3000" u="sng">
                <a:solidFill>
                  <a:schemeClr val="hlink"/>
                </a:solidFill>
                <a:latin typeface="Ubuntu"/>
                <a:ea typeface="Ubuntu"/>
                <a:cs typeface="Ubuntu"/>
                <a:sym typeface="Ubuntu"/>
                <a:hlinkClick r:id="rId9"/>
              </a:rPr>
              <a:t>Banque d’activités existantes</a:t>
            </a:r>
            <a:endParaRPr sz="3000">
              <a:solidFill>
                <a:srgbClr val="0D5DDF"/>
              </a:solidFill>
              <a:latin typeface="Ubuntu"/>
              <a:ea typeface="Ubuntu"/>
              <a:cs typeface="Ubuntu"/>
              <a:sym typeface="Ubuntu"/>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7" name="Shape 807"/>
        <p:cNvGrpSpPr/>
        <p:nvPr/>
      </p:nvGrpSpPr>
      <p:grpSpPr>
        <a:xfrm>
          <a:off x="0" y="0"/>
          <a:ext cx="0" cy="0"/>
          <a:chOff x="0" y="0"/>
          <a:chExt cx="0" cy="0"/>
        </a:xfrm>
      </p:grpSpPr>
      <p:sp>
        <p:nvSpPr>
          <p:cNvPr id="808" name="Google Shape;808;p40"/>
          <p:cNvSpPr txBox="1"/>
          <p:nvPr>
            <p:ph type="title"/>
          </p:nvPr>
        </p:nvSpPr>
        <p:spPr>
          <a:xfrm>
            <a:off x="677335" y="609600"/>
            <a:ext cx="8596800" cy="13209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1"/>
              </a:buClr>
              <a:buSzPts val="4400"/>
              <a:buFont typeface="Corbel"/>
              <a:buNone/>
            </a:pPr>
            <a:r>
              <a:rPr lang="fr-CA">
                <a:latin typeface="Viga"/>
                <a:ea typeface="Viga"/>
                <a:cs typeface="Viga"/>
                <a:sym typeface="Viga"/>
              </a:rPr>
              <a:t>En conclusion</a:t>
            </a:r>
            <a:endParaRPr>
              <a:latin typeface="Viga"/>
              <a:ea typeface="Viga"/>
              <a:cs typeface="Viga"/>
              <a:sym typeface="Viga"/>
            </a:endParaRPr>
          </a:p>
        </p:txBody>
      </p:sp>
      <p:sp>
        <p:nvSpPr>
          <p:cNvPr id="809" name="Google Shape;809;p40"/>
          <p:cNvSpPr txBox="1"/>
          <p:nvPr>
            <p:ph idx="1" type="body"/>
          </p:nvPr>
        </p:nvSpPr>
        <p:spPr>
          <a:xfrm>
            <a:off x="677325" y="1831175"/>
            <a:ext cx="10664700" cy="4185900"/>
          </a:xfrm>
          <a:prstGeom prst="rect">
            <a:avLst/>
          </a:prstGeom>
          <a:noFill/>
          <a:ln>
            <a:noFill/>
          </a:ln>
        </p:spPr>
        <p:txBody>
          <a:bodyPr anchorCtr="0" anchor="t" bIns="45700" lIns="91425" spcFirstLastPara="1" rIns="91425" wrap="square" tIns="45700">
            <a:noAutofit/>
          </a:bodyPr>
          <a:lstStyle/>
          <a:p>
            <a:pPr indent="-374650" lvl="0" marL="457200" rtl="0" algn="l">
              <a:lnSpc>
                <a:spcPct val="90000"/>
              </a:lnSpc>
              <a:spcBef>
                <a:spcPts val="1400"/>
              </a:spcBef>
              <a:spcAft>
                <a:spcPts val="0"/>
              </a:spcAft>
              <a:buSzPts val="2300"/>
              <a:buFont typeface="Ubuntu"/>
              <a:buChar char="●"/>
            </a:pPr>
            <a:r>
              <a:rPr lang="fr-CA" sz="2300">
                <a:latin typeface="Ubuntu"/>
                <a:ea typeface="Ubuntu"/>
                <a:cs typeface="Ubuntu"/>
                <a:sym typeface="Ubuntu"/>
              </a:rPr>
              <a:t>Laisser l’élève trouver lui-même les régularités et les trucs;</a:t>
            </a:r>
            <a:endParaRPr sz="2300">
              <a:latin typeface="Ubuntu"/>
              <a:ea typeface="Ubuntu"/>
              <a:cs typeface="Ubuntu"/>
              <a:sym typeface="Ubuntu"/>
            </a:endParaRPr>
          </a:p>
          <a:p>
            <a:pPr indent="-374650" lvl="0" marL="457200" rtl="0" algn="l">
              <a:lnSpc>
                <a:spcPct val="90000"/>
              </a:lnSpc>
              <a:spcBef>
                <a:spcPts val="1000"/>
              </a:spcBef>
              <a:spcAft>
                <a:spcPts val="0"/>
              </a:spcAft>
              <a:buSzPts val="2300"/>
              <a:buFont typeface="Ubuntu"/>
              <a:buChar char="●"/>
            </a:pPr>
            <a:r>
              <a:rPr lang="fr-CA" sz="2300">
                <a:latin typeface="Ubuntu"/>
                <a:ea typeface="Ubuntu"/>
                <a:cs typeface="Ubuntu"/>
                <a:sym typeface="Ubuntu"/>
              </a:rPr>
              <a:t>Lui laisser construire ses propres procédures;</a:t>
            </a:r>
            <a:endParaRPr sz="2300">
              <a:latin typeface="Ubuntu"/>
              <a:ea typeface="Ubuntu"/>
              <a:cs typeface="Ubuntu"/>
              <a:sym typeface="Ubuntu"/>
            </a:endParaRPr>
          </a:p>
          <a:p>
            <a:pPr indent="-374650" lvl="0" marL="457200" rtl="0" algn="l">
              <a:lnSpc>
                <a:spcPct val="90000"/>
              </a:lnSpc>
              <a:spcBef>
                <a:spcPts val="1000"/>
              </a:spcBef>
              <a:spcAft>
                <a:spcPts val="0"/>
              </a:spcAft>
              <a:buSzPts val="2300"/>
              <a:buFont typeface="Ubuntu"/>
              <a:buChar char="●"/>
            </a:pPr>
            <a:r>
              <a:rPr lang="fr-CA" sz="2300">
                <a:latin typeface="Ubuntu"/>
                <a:ea typeface="Ubuntu"/>
                <a:cs typeface="Ubuntu"/>
                <a:sym typeface="Ubuntu"/>
              </a:rPr>
              <a:t>Varier les approches;</a:t>
            </a:r>
            <a:endParaRPr sz="2300">
              <a:latin typeface="Ubuntu"/>
              <a:ea typeface="Ubuntu"/>
              <a:cs typeface="Ubuntu"/>
              <a:sym typeface="Ubuntu"/>
            </a:endParaRPr>
          </a:p>
          <a:p>
            <a:pPr indent="-374650" lvl="0" marL="457200" rtl="0" algn="l">
              <a:lnSpc>
                <a:spcPct val="90000"/>
              </a:lnSpc>
              <a:spcBef>
                <a:spcPts val="1000"/>
              </a:spcBef>
              <a:spcAft>
                <a:spcPts val="0"/>
              </a:spcAft>
              <a:buSzPts val="2300"/>
              <a:buFont typeface="Ubuntu"/>
              <a:buChar char="●"/>
            </a:pPr>
            <a:r>
              <a:rPr lang="fr-CA" sz="2300">
                <a:latin typeface="Ubuntu"/>
                <a:ea typeface="Ubuntu"/>
                <a:cs typeface="Ubuntu"/>
                <a:sym typeface="Ubuntu"/>
              </a:rPr>
              <a:t>Accompagner l’élève afin d’orienter ou diriger ses observations;</a:t>
            </a:r>
            <a:endParaRPr sz="2300">
              <a:latin typeface="Ubuntu"/>
              <a:ea typeface="Ubuntu"/>
              <a:cs typeface="Ubuntu"/>
              <a:sym typeface="Ubuntu"/>
            </a:endParaRPr>
          </a:p>
          <a:p>
            <a:pPr indent="-374650" lvl="0" marL="457200" rtl="0" algn="l">
              <a:lnSpc>
                <a:spcPct val="90000"/>
              </a:lnSpc>
              <a:spcBef>
                <a:spcPts val="1000"/>
              </a:spcBef>
              <a:spcAft>
                <a:spcPts val="0"/>
              </a:spcAft>
              <a:buSzPts val="2300"/>
              <a:buFont typeface="Ubuntu"/>
              <a:buChar char="●"/>
            </a:pPr>
            <a:r>
              <a:rPr lang="fr-CA" sz="2300">
                <a:latin typeface="Ubuntu"/>
                <a:ea typeface="Ubuntu"/>
                <a:cs typeface="Ubuntu"/>
                <a:sym typeface="Ubuntu"/>
              </a:rPr>
              <a:t>Créer des contextes où l’élève peut faire un apprentissage inductif;</a:t>
            </a:r>
            <a:endParaRPr sz="2300">
              <a:latin typeface="Ubuntu"/>
              <a:ea typeface="Ubuntu"/>
              <a:cs typeface="Ubuntu"/>
              <a:sym typeface="Ubuntu"/>
            </a:endParaRPr>
          </a:p>
          <a:p>
            <a:pPr indent="-374650" lvl="0" marL="457200" rtl="0" algn="l">
              <a:lnSpc>
                <a:spcPct val="90000"/>
              </a:lnSpc>
              <a:spcBef>
                <a:spcPts val="1000"/>
              </a:spcBef>
              <a:spcAft>
                <a:spcPts val="0"/>
              </a:spcAft>
              <a:buSzPts val="2300"/>
              <a:buFont typeface="Ubuntu"/>
              <a:buChar char="●"/>
            </a:pPr>
            <a:r>
              <a:rPr lang="fr-CA" sz="2300">
                <a:latin typeface="Ubuntu"/>
                <a:ea typeface="Ubuntu"/>
                <a:cs typeface="Ubuntu"/>
                <a:sym typeface="Ubuntu"/>
              </a:rPr>
              <a:t>À distance, faire travailler l’élève dans une activité afin de voir ce qu’il fait et de conserver les traces de sa démarche;</a:t>
            </a:r>
            <a:endParaRPr sz="2300">
              <a:latin typeface="Ubuntu"/>
              <a:ea typeface="Ubuntu"/>
              <a:cs typeface="Ubuntu"/>
              <a:sym typeface="Ubuntu"/>
            </a:endParaRPr>
          </a:p>
          <a:p>
            <a:pPr indent="-374650" lvl="0" marL="457200" rtl="0" algn="l">
              <a:lnSpc>
                <a:spcPct val="90000"/>
              </a:lnSpc>
              <a:spcBef>
                <a:spcPts val="2100"/>
              </a:spcBef>
              <a:spcAft>
                <a:spcPts val="1000"/>
              </a:spcAft>
              <a:buSzPts val="2300"/>
              <a:buFont typeface="Ubuntu"/>
              <a:buChar char="●"/>
            </a:pPr>
            <a:r>
              <a:rPr lang="fr-CA" sz="2300">
                <a:latin typeface="Ubuntu"/>
                <a:ea typeface="Ubuntu"/>
                <a:cs typeface="Ubuntu"/>
                <a:sym typeface="Ubuntu"/>
              </a:rPr>
              <a:t>Observer les démarches de l’élève et rétroagir.</a:t>
            </a:r>
            <a:endParaRPr sz="2300">
              <a:latin typeface="Ubuntu"/>
              <a:ea typeface="Ubuntu"/>
              <a:cs typeface="Ubuntu"/>
              <a:sym typeface="Ubuntu"/>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1" name="Shape 631"/>
        <p:cNvGrpSpPr/>
        <p:nvPr/>
      </p:nvGrpSpPr>
      <p:grpSpPr>
        <a:xfrm>
          <a:off x="0" y="0"/>
          <a:ext cx="0" cy="0"/>
          <a:chOff x="0" y="0"/>
          <a:chExt cx="0" cy="0"/>
        </a:xfrm>
      </p:grpSpPr>
      <p:pic>
        <p:nvPicPr>
          <p:cNvPr id="632" name="Google Shape;632;p23"/>
          <p:cNvPicPr preferRelativeResize="0"/>
          <p:nvPr/>
        </p:nvPicPr>
        <p:blipFill>
          <a:blip r:embed="rId3">
            <a:alphaModFix/>
          </a:blip>
          <a:stretch>
            <a:fillRect/>
          </a:stretch>
        </p:blipFill>
        <p:spPr>
          <a:xfrm>
            <a:off x="2194075" y="2317883"/>
            <a:ext cx="3345930" cy="2222242"/>
          </a:xfrm>
          <a:prstGeom prst="rect">
            <a:avLst/>
          </a:prstGeom>
          <a:noFill/>
          <a:ln>
            <a:noFill/>
          </a:ln>
        </p:spPr>
      </p:pic>
      <p:sp>
        <p:nvSpPr>
          <p:cNvPr id="633" name="Google Shape;633;p23"/>
          <p:cNvSpPr txBox="1"/>
          <p:nvPr>
            <p:ph idx="4294967295" type="body"/>
          </p:nvPr>
        </p:nvSpPr>
        <p:spPr>
          <a:xfrm>
            <a:off x="5976575" y="2677950"/>
            <a:ext cx="7133700" cy="1502100"/>
          </a:xfrm>
          <a:prstGeom prst="rect">
            <a:avLst/>
          </a:prstGeom>
        </p:spPr>
        <p:txBody>
          <a:bodyPr anchorCtr="0" anchor="t" bIns="121900" lIns="121900" spcFirstLastPara="1" rIns="121900" wrap="square" tIns="121900">
            <a:noAutofit/>
          </a:bodyPr>
          <a:lstStyle/>
          <a:p>
            <a:pPr indent="0" lvl="0" marL="0" rtl="0" algn="l">
              <a:spcBef>
                <a:spcPts val="800"/>
              </a:spcBef>
              <a:spcAft>
                <a:spcPts val="0"/>
              </a:spcAft>
              <a:buNone/>
            </a:pPr>
            <a:r>
              <a:rPr b="1" lang="fr-CA" sz="3800">
                <a:solidFill>
                  <a:schemeClr val="dk2"/>
                </a:solidFill>
                <a:latin typeface="Ubuntu"/>
                <a:ea typeface="Ubuntu"/>
                <a:cs typeface="Ubuntu"/>
                <a:sym typeface="Ubuntu"/>
              </a:rPr>
              <a:t>Stéphanie Rioux</a:t>
            </a:r>
            <a:endParaRPr b="1" sz="3800">
              <a:solidFill>
                <a:schemeClr val="dk2"/>
              </a:solidFill>
              <a:latin typeface="Ubuntu"/>
              <a:ea typeface="Ubuntu"/>
              <a:cs typeface="Ubuntu"/>
              <a:sym typeface="Ubuntu"/>
            </a:endParaRPr>
          </a:p>
          <a:p>
            <a:pPr indent="0" lvl="0" marL="0" rtl="0" algn="l">
              <a:spcBef>
                <a:spcPts val="800"/>
              </a:spcBef>
              <a:spcAft>
                <a:spcPts val="0"/>
              </a:spcAft>
              <a:buNone/>
            </a:pPr>
            <a:r>
              <a:rPr b="1" lang="fr-CA" sz="1700" u="sng">
                <a:solidFill>
                  <a:schemeClr val="hlink"/>
                </a:solidFill>
                <a:latin typeface="Ubuntu"/>
                <a:ea typeface="Ubuntu"/>
                <a:cs typeface="Ubuntu"/>
                <a:sym typeface="Ubuntu"/>
                <a:hlinkClick r:id="rId4"/>
              </a:rPr>
              <a:t>stephanie.rioux@recitmst.qc.ca</a:t>
            </a:r>
            <a:endParaRPr b="1" sz="1700">
              <a:latin typeface="Ubuntu"/>
              <a:ea typeface="Ubuntu"/>
              <a:cs typeface="Ubuntu"/>
              <a:sym typeface="Ubuntu"/>
            </a:endParaRPr>
          </a:p>
          <a:p>
            <a:pPr indent="0" lvl="0" marL="0" rtl="0" algn="l">
              <a:spcBef>
                <a:spcPts val="800"/>
              </a:spcBef>
              <a:spcAft>
                <a:spcPts val="0"/>
              </a:spcAft>
              <a:buNone/>
            </a:pPr>
            <a:r>
              <a:t/>
            </a:r>
            <a:endParaRPr b="1" sz="1700">
              <a:latin typeface="Ubuntu"/>
              <a:ea typeface="Ubuntu"/>
              <a:cs typeface="Ubuntu"/>
              <a:sym typeface="Ubuntu"/>
            </a:endParaRPr>
          </a:p>
        </p:txBody>
      </p:sp>
      <p:sp>
        <p:nvSpPr>
          <p:cNvPr id="634" name="Google Shape;634;p23"/>
          <p:cNvSpPr txBox="1"/>
          <p:nvPr>
            <p:ph idx="12" type="sldNum"/>
          </p:nvPr>
        </p:nvSpPr>
        <p:spPr>
          <a:xfrm>
            <a:off x="7640267" y="8628088"/>
            <a:ext cx="975600" cy="5157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fld id="{00000000-1234-1234-1234-123412341234}" type="slidenum">
              <a:rPr lang="fr-CA"/>
              <a:t>‹#›</a:t>
            </a:fld>
            <a:endParaRPr/>
          </a:p>
        </p:txBody>
      </p:sp>
      <p:pic>
        <p:nvPicPr>
          <p:cNvPr id="635" name="Google Shape;635;p23"/>
          <p:cNvPicPr preferRelativeResize="0"/>
          <p:nvPr/>
        </p:nvPicPr>
        <p:blipFill>
          <a:blip r:embed="rId5">
            <a:alphaModFix/>
          </a:blip>
          <a:stretch>
            <a:fillRect/>
          </a:stretch>
        </p:blipFill>
        <p:spPr>
          <a:xfrm>
            <a:off x="3760185" y="645225"/>
            <a:ext cx="4564425" cy="1310375"/>
          </a:xfrm>
          <a:prstGeom prst="rect">
            <a:avLst/>
          </a:prstGeom>
          <a:noFill/>
          <a:ln>
            <a:noFill/>
          </a:ln>
        </p:spPr>
      </p:pic>
      <p:pic>
        <p:nvPicPr>
          <p:cNvPr id="636" name="Google Shape;636;p23"/>
          <p:cNvPicPr preferRelativeResize="0"/>
          <p:nvPr/>
        </p:nvPicPr>
        <p:blipFill rotWithShape="1">
          <a:blip r:embed="rId6">
            <a:alphaModFix/>
          </a:blip>
          <a:srcRect b="0" l="0" r="0" t="0"/>
          <a:stretch/>
        </p:blipFill>
        <p:spPr>
          <a:xfrm>
            <a:off x="10441750" y="6125926"/>
            <a:ext cx="1478040" cy="523200"/>
          </a:xfrm>
          <a:prstGeom prst="rect">
            <a:avLst/>
          </a:prstGeom>
          <a:noFill/>
          <a:ln>
            <a:noFill/>
          </a:ln>
        </p:spPr>
      </p:pic>
      <p:pic>
        <p:nvPicPr>
          <p:cNvPr id="637" name="Google Shape;637;p23"/>
          <p:cNvPicPr preferRelativeResize="0"/>
          <p:nvPr/>
        </p:nvPicPr>
        <p:blipFill>
          <a:blip r:embed="rId7">
            <a:alphaModFix/>
          </a:blip>
          <a:stretch>
            <a:fillRect/>
          </a:stretch>
        </p:blipFill>
        <p:spPr>
          <a:xfrm>
            <a:off x="2981218" y="2592034"/>
            <a:ext cx="1786650" cy="1006150"/>
          </a:xfrm>
          <a:prstGeom prst="rect">
            <a:avLst/>
          </a:prstGeom>
          <a:noFill/>
          <a:ln>
            <a:noFill/>
          </a:ln>
        </p:spPr>
      </p:pic>
      <p:sp>
        <p:nvSpPr>
          <p:cNvPr id="638" name="Google Shape;638;p23"/>
          <p:cNvSpPr txBox="1"/>
          <p:nvPr/>
        </p:nvSpPr>
        <p:spPr>
          <a:xfrm>
            <a:off x="2342800" y="4755050"/>
            <a:ext cx="7399200" cy="923400"/>
          </a:xfrm>
          <a:prstGeom prst="rect">
            <a:avLst/>
          </a:prstGeom>
          <a:noFill/>
          <a:ln>
            <a:noFill/>
          </a:ln>
        </p:spPr>
        <p:txBody>
          <a:bodyPr anchorCtr="0" anchor="t" bIns="91425" lIns="91425" spcFirstLastPara="1" rIns="91425" wrap="square" tIns="91425">
            <a:normAutofit fontScale="55000" lnSpcReduction="20000"/>
          </a:bodyPr>
          <a:lstStyle/>
          <a:p>
            <a:pPr indent="0" lvl="0" marL="0" rtl="0" algn="l">
              <a:spcBef>
                <a:spcPts val="800"/>
              </a:spcBef>
              <a:spcAft>
                <a:spcPts val="0"/>
              </a:spcAft>
              <a:buNone/>
            </a:pPr>
            <a:r>
              <a:t/>
            </a:r>
            <a:endParaRPr b="1" sz="4100">
              <a:solidFill>
                <a:schemeClr val="dk2"/>
              </a:solidFill>
              <a:latin typeface="Ubuntu"/>
              <a:ea typeface="Ubuntu"/>
              <a:cs typeface="Ubuntu"/>
              <a:sym typeface="Ubuntu"/>
            </a:endParaRPr>
          </a:p>
          <a:p>
            <a:pPr indent="0" lvl="0" marL="0" rtl="0" algn="ctr">
              <a:spcBef>
                <a:spcPts val="800"/>
              </a:spcBef>
              <a:spcAft>
                <a:spcPts val="0"/>
              </a:spcAft>
              <a:buNone/>
            </a:pPr>
            <a:r>
              <a:rPr b="1" lang="fr-CA" sz="5164" u="sng">
                <a:solidFill>
                  <a:schemeClr val="hlink"/>
                </a:solidFill>
                <a:latin typeface="Ubuntu"/>
                <a:ea typeface="Ubuntu"/>
                <a:cs typeface="Ubuntu"/>
                <a:sym typeface="Ubuntu"/>
                <a:hlinkClick r:id="rId8"/>
              </a:rPr>
              <a:t>monurl.ca/gm06042021</a:t>
            </a:r>
            <a:endParaRPr b="1" sz="5164">
              <a:solidFill>
                <a:srgbClr val="0E65F0"/>
              </a:solidFill>
              <a:latin typeface="Ubuntu"/>
              <a:ea typeface="Ubuntu"/>
              <a:cs typeface="Ubuntu"/>
              <a:sym typeface="Ubuntu"/>
            </a:endParaRPr>
          </a:p>
        </p:txBody>
      </p:sp>
      <p:sp>
        <p:nvSpPr>
          <p:cNvPr id="639" name="Google Shape;639;p23"/>
          <p:cNvSpPr txBox="1"/>
          <p:nvPr/>
        </p:nvSpPr>
        <p:spPr>
          <a:xfrm>
            <a:off x="2194075" y="6125913"/>
            <a:ext cx="8224500" cy="43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r-CA" sz="1600">
                <a:latin typeface="Titillium Web"/>
                <a:ea typeface="Titillium Web"/>
                <a:cs typeface="Titillium Web"/>
                <a:sym typeface="Titillium Web"/>
              </a:rPr>
              <a:t>Présentation inspirée des travaux de </a:t>
            </a:r>
            <a:r>
              <a:rPr b="1" lang="fr-CA" sz="1600" u="sng">
                <a:solidFill>
                  <a:schemeClr val="accent1"/>
                </a:solidFill>
                <a:latin typeface="Titillium Web"/>
                <a:ea typeface="Titillium Web"/>
                <a:cs typeface="Titillium Web"/>
                <a:sym typeface="Titillium Web"/>
                <a:hlinkClick r:id="rId9">
                  <a:extLst>
                    <a:ext uri="{A12FA001-AC4F-418D-AE19-62706E023703}">
                      <ahyp:hlinkClr val="tx"/>
                    </a:ext>
                  </a:extLst>
                </a:hlinkClick>
              </a:rPr>
              <a:t>Louise Roy</a:t>
            </a:r>
            <a:r>
              <a:rPr b="1" lang="fr-CA" sz="1600">
                <a:latin typeface="Titillium Web"/>
                <a:ea typeface="Titillium Web"/>
                <a:cs typeface="Titillium Web"/>
                <a:sym typeface="Titillium Web"/>
              </a:rPr>
              <a:t>, conseillère pédagogique, RÉCIT MST</a:t>
            </a:r>
            <a:endParaRPr b="1" sz="1600">
              <a:latin typeface="Titillium Web"/>
              <a:ea typeface="Titillium Web"/>
              <a:cs typeface="Titillium Web"/>
              <a:sym typeface="Titillium Web"/>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3" name="Shape 813"/>
        <p:cNvGrpSpPr/>
        <p:nvPr/>
      </p:nvGrpSpPr>
      <p:grpSpPr>
        <a:xfrm>
          <a:off x="0" y="0"/>
          <a:ext cx="0" cy="0"/>
          <a:chOff x="0" y="0"/>
          <a:chExt cx="0" cy="0"/>
        </a:xfrm>
      </p:grpSpPr>
      <p:sp>
        <p:nvSpPr>
          <p:cNvPr id="814" name="Google Shape;814;p41"/>
          <p:cNvSpPr txBox="1"/>
          <p:nvPr>
            <p:ph idx="4294967295" type="ctrTitle"/>
          </p:nvPr>
        </p:nvSpPr>
        <p:spPr>
          <a:xfrm>
            <a:off x="2402600" y="1770317"/>
            <a:ext cx="7494000" cy="9387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b="1" lang="fr-CA" sz="11600">
                <a:latin typeface="Viga"/>
                <a:ea typeface="Viga"/>
                <a:cs typeface="Viga"/>
                <a:sym typeface="Viga"/>
              </a:rPr>
              <a:t>MERCI !</a:t>
            </a:r>
            <a:endParaRPr b="1" sz="11600">
              <a:latin typeface="Viga"/>
              <a:ea typeface="Viga"/>
              <a:cs typeface="Viga"/>
              <a:sym typeface="Viga"/>
            </a:endParaRPr>
          </a:p>
        </p:txBody>
      </p:sp>
      <p:pic>
        <p:nvPicPr>
          <p:cNvPr id="815" name="Google Shape;815;p41"/>
          <p:cNvPicPr preferRelativeResize="0"/>
          <p:nvPr/>
        </p:nvPicPr>
        <p:blipFill>
          <a:blip r:embed="rId3">
            <a:alphaModFix/>
          </a:blip>
          <a:stretch>
            <a:fillRect/>
          </a:stretch>
        </p:blipFill>
        <p:spPr>
          <a:xfrm>
            <a:off x="3764717" y="237933"/>
            <a:ext cx="4662567" cy="1338533"/>
          </a:xfrm>
          <a:prstGeom prst="rect">
            <a:avLst/>
          </a:prstGeom>
          <a:noFill/>
          <a:ln>
            <a:noFill/>
          </a:ln>
        </p:spPr>
      </p:pic>
      <p:sp>
        <p:nvSpPr>
          <p:cNvPr id="816" name="Google Shape;816;p41"/>
          <p:cNvSpPr txBox="1"/>
          <p:nvPr/>
        </p:nvSpPr>
        <p:spPr>
          <a:xfrm>
            <a:off x="5523725" y="3163927"/>
            <a:ext cx="6838500" cy="2873700"/>
          </a:xfrm>
          <a:prstGeom prst="rect">
            <a:avLst/>
          </a:prstGeom>
          <a:noFill/>
          <a:ln>
            <a:noFill/>
          </a:ln>
        </p:spPr>
        <p:txBody>
          <a:bodyPr anchorCtr="0" anchor="t" bIns="121900" lIns="121900" spcFirstLastPara="1" rIns="121900" wrap="square" tIns="121900">
            <a:noAutofit/>
          </a:bodyPr>
          <a:lstStyle/>
          <a:p>
            <a:pPr indent="0" lvl="0" marL="0" rtl="0" algn="l">
              <a:spcBef>
                <a:spcPts val="800"/>
              </a:spcBef>
              <a:spcAft>
                <a:spcPts val="0"/>
              </a:spcAft>
              <a:buNone/>
            </a:pPr>
            <a:r>
              <a:rPr lang="fr-CA" sz="2900" u="sng">
                <a:solidFill>
                  <a:schemeClr val="hlink"/>
                </a:solidFill>
                <a:latin typeface="Ubuntu"/>
                <a:ea typeface="Ubuntu"/>
                <a:cs typeface="Ubuntu"/>
                <a:sym typeface="Ubuntu"/>
                <a:hlinkClick r:id="rId4"/>
              </a:rPr>
              <a:t>stephanie.rioux@recitmst.qc.ca</a:t>
            </a:r>
            <a:endParaRPr sz="2900">
              <a:solidFill>
                <a:schemeClr val="dk2"/>
              </a:solidFill>
              <a:latin typeface="Ubuntu"/>
              <a:ea typeface="Ubuntu"/>
              <a:cs typeface="Ubuntu"/>
              <a:sym typeface="Ubuntu"/>
            </a:endParaRPr>
          </a:p>
          <a:p>
            <a:pPr indent="0" lvl="0" marL="0" rtl="0" algn="l">
              <a:spcBef>
                <a:spcPts val="800"/>
              </a:spcBef>
              <a:spcAft>
                <a:spcPts val="0"/>
              </a:spcAft>
              <a:buNone/>
            </a:pPr>
            <a:r>
              <a:rPr lang="fr-CA" sz="2900" u="sng">
                <a:solidFill>
                  <a:schemeClr val="hlink"/>
                </a:solidFill>
                <a:latin typeface="Ubuntu"/>
                <a:ea typeface="Ubuntu"/>
                <a:cs typeface="Ubuntu"/>
                <a:sym typeface="Ubuntu"/>
                <a:hlinkClick r:id="rId5"/>
              </a:rPr>
              <a:t>equipe@recitmst.qc.ca</a:t>
            </a:r>
            <a:endParaRPr sz="2900">
              <a:solidFill>
                <a:schemeClr val="dk2"/>
              </a:solidFill>
              <a:latin typeface="Ubuntu"/>
              <a:ea typeface="Ubuntu"/>
              <a:cs typeface="Ubuntu"/>
              <a:sym typeface="Ubuntu"/>
            </a:endParaRPr>
          </a:p>
          <a:p>
            <a:pPr indent="-438150" lvl="0" marL="609600" rtl="0" algn="l">
              <a:spcBef>
                <a:spcPts val="800"/>
              </a:spcBef>
              <a:spcAft>
                <a:spcPts val="0"/>
              </a:spcAft>
              <a:buClr>
                <a:schemeClr val="dk2"/>
              </a:buClr>
              <a:buSzPts val="2100"/>
              <a:buFont typeface="Ubuntu"/>
              <a:buChar char="■"/>
            </a:pPr>
            <a:r>
              <a:rPr lang="fr-CA" sz="2100" u="sng">
                <a:solidFill>
                  <a:schemeClr val="dk2"/>
                </a:solidFill>
                <a:latin typeface="Ubuntu"/>
                <a:ea typeface="Ubuntu"/>
                <a:cs typeface="Ubuntu"/>
                <a:sym typeface="Ubuntu"/>
                <a:hlinkClick r:id="rId6">
                  <a:extLst>
                    <a:ext uri="{A12FA001-AC4F-418D-AE19-62706E023703}">
                      <ahyp:hlinkClr val="tx"/>
                    </a:ext>
                  </a:extLst>
                </a:hlinkClick>
              </a:rPr>
              <a:t>Page Facebook</a:t>
            </a:r>
            <a:endParaRPr sz="2100" u="sng">
              <a:solidFill>
                <a:schemeClr val="dk2"/>
              </a:solidFill>
              <a:latin typeface="Ubuntu"/>
              <a:ea typeface="Ubuntu"/>
              <a:cs typeface="Ubuntu"/>
              <a:sym typeface="Ubuntu"/>
            </a:endParaRPr>
          </a:p>
          <a:p>
            <a:pPr indent="-438150" lvl="0" marL="609600" rtl="0" algn="l">
              <a:spcBef>
                <a:spcPts val="0"/>
              </a:spcBef>
              <a:spcAft>
                <a:spcPts val="0"/>
              </a:spcAft>
              <a:buClr>
                <a:schemeClr val="dk2"/>
              </a:buClr>
              <a:buSzPts val="2100"/>
              <a:buFont typeface="Ubuntu"/>
              <a:buChar char="■"/>
            </a:pPr>
            <a:r>
              <a:rPr lang="fr-CA" sz="2100" u="sng">
                <a:solidFill>
                  <a:schemeClr val="dk2"/>
                </a:solidFill>
                <a:latin typeface="Ubuntu"/>
                <a:ea typeface="Ubuntu"/>
                <a:cs typeface="Ubuntu"/>
                <a:sym typeface="Ubuntu"/>
                <a:hlinkClick r:id="rId7">
                  <a:extLst>
                    <a:ext uri="{A12FA001-AC4F-418D-AE19-62706E023703}">
                      <ahyp:hlinkClr val="tx"/>
                    </a:ext>
                  </a:extLst>
                </a:hlinkClick>
              </a:rPr>
              <a:t>Twitter</a:t>
            </a:r>
            <a:endParaRPr sz="2100" u="sng">
              <a:solidFill>
                <a:schemeClr val="dk2"/>
              </a:solidFill>
              <a:latin typeface="Ubuntu"/>
              <a:ea typeface="Ubuntu"/>
              <a:cs typeface="Ubuntu"/>
              <a:sym typeface="Ubuntu"/>
            </a:endParaRPr>
          </a:p>
          <a:p>
            <a:pPr indent="-438150" lvl="0" marL="609600" rtl="0" algn="l">
              <a:spcBef>
                <a:spcPts val="0"/>
              </a:spcBef>
              <a:spcAft>
                <a:spcPts val="0"/>
              </a:spcAft>
              <a:buClr>
                <a:schemeClr val="dk2"/>
              </a:buClr>
              <a:buSzPts val="2100"/>
              <a:buFont typeface="Ubuntu"/>
              <a:buChar char="■"/>
            </a:pPr>
            <a:r>
              <a:rPr lang="fr-CA" sz="2100" u="sng">
                <a:solidFill>
                  <a:schemeClr val="dk2"/>
                </a:solidFill>
                <a:latin typeface="Ubuntu"/>
                <a:ea typeface="Ubuntu"/>
                <a:cs typeface="Ubuntu"/>
                <a:sym typeface="Ubuntu"/>
                <a:hlinkClick r:id="rId8">
                  <a:extLst>
                    <a:ext uri="{A12FA001-AC4F-418D-AE19-62706E023703}">
                      <ahyp:hlinkClr val="tx"/>
                    </a:ext>
                  </a:extLst>
                </a:hlinkClick>
              </a:rPr>
              <a:t>Chaîne Youtube</a:t>
            </a:r>
            <a:endParaRPr sz="1200">
              <a:solidFill>
                <a:schemeClr val="dk2"/>
              </a:solidFill>
            </a:endParaRPr>
          </a:p>
        </p:txBody>
      </p:sp>
      <p:sp>
        <p:nvSpPr>
          <p:cNvPr id="817" name="Google Shape;817;p41"/>
          <p:cNvSpPr txBox="1"/>
          <p:nvPr/>
        </p:nvSpPr>
        <p:spPr>
          <a:xfrm>
            <a:off x="1382383" y="2990667"/>
            <a:ext cx="4428300" cy="1046400"/>
          </a:xfrm>
          <a:prstGeom prst="rect">
            <a:avLst/>
          </a:prstGeom>
          <a:noFill/>
          <a:ln>
            <a:noFill/>
          </a:ln>
        </p:spPr>
        <p:txBody>
          <a:bodyPr anchorCtr="0" anchor="ctr" bIns="121900" lIns="121900" spcFirstLastPara="1" rIns="121900" wrap="square" tIns="121900">
            <a:noAutofit/>
          </a:bodyPr>
          <a:lstStyle/>
          <a:p>
            <a:pPr indent="0" lvl="0" marL="0" rtl="0" algn="l">
              <a:spcBef>
                <a:spcPts val="800"/>
              </a:spcBef>
              <a:spcAft>
                <a:spcPts val="0"/>
              </a:spcAft>
              <a:buNone/>
            </a:pPr>
            <a:r>
              <a:rPr lang="fr-CA" sz="5700">
                <a:solidFill>
                  <a:srgbClr val="FAA22A"/>
                </a:solidFill>
                <a:latin typeface="Ubuntu"/>
                <a:ea typeface="Ubuntu"/>
                <a:cs typeface="Ubuntu"/>
                <a:sym typeface="Ubuntu"/>
              </a:rPr>
              <a:t>Questions?</a:t>
            </a:r>
            <a:endParaRPr sz="5700">
              <a:solidFill>
                <a:srgbClr val="FAA22A"/>
              </a:solidFill>
              <a:latin typeface="Ubuntu"/>
              <a:ea typeface="Ubuntu"/>
              <a:cs typeface="Ubuntu"/>
              <a:sym typeface="Ubuntu"/>
            </a:endParaRPr>
          </a:p>
        </p:txBody>
      </p:sp>
      <p:sp>
        <p:nvSpPr>
          <p:cNvPr id="818" name="Google Shape;818;p41"/>
          <p:cNvSpPr txBox="1"/>
          <p:nvPr/>
        </p:nvSpPr>
        <p:spPr>
          <a:xfrm>
            <a:off x="3269167" y="6037733"/>
            <a:ext cx="7190100" cy="484500"/>
          </a:xfrm>
          <a:prstGeom prst="rect">
            <a:avLst/>
          </a:prstGeom>
          <a:noFill/>
          <a:ln>
            <a:noFill/>
          </a:ln>
        </p:spPr>
        <p:txBody>
          <a:bodyPr anchorCtr="0" anchor="t" bIns="121900" lIns="121900" spcFirstLastPara="1" rIns="121900" wrap="square" tIns="121900">
            <a:noAutofit/>
          </a:bodyPr>
          <a:lstStyle/>
          <a:p>
            <a:pPr indent="0" lvl="0" marL="0" rtl="0" algn="l">
              <a:lnSpc>
                <a:spcPct val="80000"/>
              </a:lnSpc>
              <a:spcBef>
                <a:spcPts val="0"/>
              </a:spcBef>
              <a:spcAft>
                <a:spcPts val="0"/>
              </a:spcAft>
              <a:buNone/>
            </a:pPr>
            <a:r>
              <a:rPr lang="fr-CA" sz="1100">
                <a:latin typeface="Ubuntu"/>
                <a:ea typeface="Ubuntu"/>
                <a:cs typeface="Ubuntu"/>
                <a:sym typeface="Ubuntu"/>
              </a:rPr>
              <a:t>Ces formations du RÉCIT </a:t>
            </a:r>
            <a:r>
              <a:rPr lang="fr-CA" sz="1100">
                <a:latin typeface="Ubuntu"/>
                <a:ea typeface="Ubuntu"/>
                <a:cs typeface="Ubuntu"/>
                <a:sym typeface="Ubuntu"/>
              </a:rPr>
              <a:t>sont mise</a:t>
            </a:r>
            <a:r>
              <a:rPr lang="fr-CA" sz="1100">
                <a:latin typeface="Ubuntu"/>
                <a:ea typeface="Ubuntu"/>
                <a:cs typeface="Ubuntu"/>
                <a:sym typeface="Ubuntu"/>
              </a:rPr>
              <a:t>s à disposition, sauf </a:t>
            </a:r>
            <a:r>
              <a:rPr lang="fr-CA" sz="1100">
                <a:latin typeface="Ubuntu"/>
                <a:ea typeface="Ubuntu"/>
                <a:cs typeface="Ubuntu"/>
                <a:sym typeface="Ubuntu"/>
              </a:rPr>
              <a:t>exception</a:t>
            </a:r>
            <a:r>
              <a:rPr lang="fr-CA" sz="1100">
                <a:latin typeface="Ubuntu"/>
                <a:ea typeface="Ubuntu"/>
                <a:cs typeface="Ubuntu"/>
                <a:sym typeface="Ubuntu"/>
              </a:rPr>
              <a:t>, selon les termes de la licence</a:t>
            </a:r>
            <a:r>
              <a:rPr lang="fr-CA" sz="1100">
                <a:solidFill>
                  <a:schemeClr val="accent1"/>
                </a:solidFill>
                <a:latin typeface="Ubuntu"/>
                <a:ea typeface="Ubuntu"/>
                <a:cs typeface="Ubuntu"/>
                <a:sym typeface="Ubuntu"/>
              </a:rPr>
              <a:t> </a:t>
            </a:r>
            <a:r>
              <a:rPr lang="fr-CA" sz="1100" u="sng">
                <a:solidFill>
                  <a:schemeClr val="accent1"/>
                </a:solidFill>
                <a:hlinkClick r:id="rId9">
                  <a:extLst>
                    <a:ext uri="{A12FA001-AC4F-418D-AE19-62706E023703}">
                      <ahyp:hlinkClr val="tx"/>
                    </a:ext>
                  </a:extLst>
                </a:hlinkClick>
              </a:rPr>
              <a:t>Licence Creative Commons Attribution - Pas d’Utilisation Commerciale - Partage dans les Mêmes Conditions 4.0 International</a:t>
            </a:r>
            <a:r>
              <a:rPr lang="fr-CA" sz="1100">
                <a:solidFill>
                  <a:schemeClr val="accent1"/>
                </a:solidFill>
              </a:rPr>
              <a:t>.</a:t>
            </a:r>
            <a:r>
              <a:rPr lang="fr-CA" sz="1100">
                <a:solidFill>
                  <a:schemeClr val="accent1"/>
                </a:solidFill>
                <a:highlight>
                  <a:srgbClr val="FFFF00"/>
                </a:highlight>
                <a:latin typeface="Ubuntu"/>
                <a:ea typeface="Ubuntu"/>
                <a:cs typeface="Ubuntu"/>
                <a:sym typeface="Ubuntu"/>
              </a:rPr>
              <a:t>  </a:t>
            </a:r>
            <a:endParaRPr sz="1100">
              <a:solidFill>
                <a:schemeClr val="accent1"/>
              </a:solidFill>
              <a:highlight>
                <a:srgbClr val="FFFF00"/>
              </a:highlight>
              <a:latin typeface="Ubuntu"/>
              <a:ea typeface="Ubuntu"/>
              <a:cs typeface="Ubuntu"/>
              <a:sym typeface="Ubuntu"/>
            </a:endParaRPr>
          </a:p>
        </p:txBody>
      </p:sp>
      <p:pic>
        <p:nvPicPr>
          <p:cNvPr id="819" name="Google Shape;819;p41"/>
          <p:cNvPicPr preferRelativeResize="0"/>
          <p:nvPr/>
        </p:nvPicPr>
        <p:blipFill>
          <a:blip r:embed="rId10">
            <a:alphaModFix/>
          </a:blip>
          <a:stretch>
            <a:fillRect/>
          </a:stretch>
        </p:blipFill>
        <p:spPr>
          <a:xfrm>
            <a:off x="2265967" y="6069900"/>
            <a:ext cx="1077900" cy="381567"/>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3" name="Shape 643"/>
        <p:cNvGrpSpPr/>
        <p:nvPr/>
      </p:nvGrpSpPr>
      <p:grpSpPr>
        <a:xfrm>
          <a:off x="0" y="0"/>
          <a:ext cx="0" cy="0"/>
          <a:chOff x="0" y="0"/>
          <a:chExt cx="0" cy="0"/>
        </a:xfrm>
      </p:grpSpPr>
      <p:sp>
        <p:nvSpPr>
          <p:cNvPr id="644" name="Google Shape;644;p24"/>
          <p:cNvSpPr txBox="1"/>
          <p:nvPr>
            <p:ph type="title"/>
          </p:nvPr>
        </p:nvSpPr>
        <p:spPr>
          <a:xfrm>
            <a:off x="973025" y="254377"/>
            <a:ext cx="8187300" cy="8760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1"/>
              </a:buClr>
              <a:buSzPts val="4400"/>
              <a:buFont typeface="Corbel"/>
              <a:buNone/>
            </a:pPr>
            <a:r>
              <a:rPr lang="fr-CA">
                <a:latin typeface="Viga"/>
                <a:ea typeface="Viga"/>
                <a:cs typeface="Viga"/>
                <a:sym typeface="Viga"/>
              </a:rPr>
              <a:t>Déroulement de l’atelier</a:t>
            </a:r>
            <a:endParaRPr>
              <a:latin typeface="Viga"/>
              <a:ea typeface="Viga"/>
              <a:cs typeface="Viga"/>
              <a:sym typeface="Viga"/>
            </a:endParaRPr>
          </a:p>
        </p:txBody>
      </p:sp>
      <p:sp>
        <p:nvSpPr>
          <p:cNvPr id="645" name="Google Shape;645;p24"/>
          <p:cNvSpPr txBox="1"/>
          <p:nvPr>
            <p:ph idx="1" type="body"/>
          </p:nvPr>
        </p:nvSpPr>
        <p:spPr>
          <a:xfrm>
            <a:off x="997233" y="1737116"/>
            <a:ext cx="8187300" cy="4814400"/>
          </a:xfrm>
          <a:prstGeom prst="rect">
            <a:avLst/>
          </a:prstGeom>
          <a:noFill/>
          <a:ln>
            <a:noFill/>
          </a:ln>
        </p:spPr>
        <p:txBody>
          <a:bodyPr anchorCtr="0" anchor="t" bIns="45700" lIns="91425" spcFirstLastPara="1" rIns="91425" wrap="square" tIns="45700">
            <a:noAutofit/>
          </a:bodyPr>
          <a:lstStyle/>
          <a:p>
            <a:pPr indent="-215900" lvl="0" marL="228600" rtl="0" algn="l">
              <a:lnSpc>
                <a:spcPct val="115000"/>
              </a:lnSpc>
              <a:spcBef>
                <a:spcPts val="0"/>
              </a:spcBef>
              <a:spcAft>
                <a:spcPts val="0"/>
              </a:spcAft>
              <a:buClr>
                <a:schemeClr val="dk1"/>
              </a:buClr>
              <a:buSzPts val="2200"/>
              <a:buFont typeface="Ubuntu"/>
              <a:buChar char="■"/>
            </a:pPr>
            <a:r>
              <a:rPr lang="fr-CA" sz="2200">
                <a:latin typeface="Ubuntu"/>
                <a:ea typeface="Ubuntu"/>
                <a:cs typeface="Ubuntu"/>
                <a:sym typeface="Ubuntu"/>
              </a:rPr>
              <a:t>L’approche pédagogique</a:t>
            </a:r>
            <a:endParaRPr sz="2200">
              <a:latin typeface="Ubuntu"/>
              <a:ea typeface="Ubuntu"/>
              <a:cs typeface="Ubuntu"/>
              <a:sym typeface="Ubuntu"/>
            </a:endParaRPr>
          </a:p>
          <a:p>
            <a:pPr indent="0" lvl="0" marL="457200" rtl="0" algn="l">
              <a:lnSpc>
                <a:spcPct val="115000"/>
              </a:lnSpc>
              <a:spcBef>
                <a:spcPts val="0"/>
              </a:spcBef>
              <a:spcAft>
                <a:spcPts val="0"/>
              </a:spcAft>
              <a:buNone/>
            </a:pPr>
            <a:r>
              <a:t/>
            </a:r>
            <a:endParaRPr sz="2200">
              <a:latin typeface="Ubuntu"/>
              <a:ea typeface="Ubuntu"/>
              <a:cs typeface="Ubuntu"/>
              <a:sym typeface="Ubuntu"/>
            </a:endParaRPr>
          </a:p>
          <a:p>
            <a:pPr indent="-215900" lvl="0" marL="228600" rtl="0" algn="l">
              <a:lnSpc>
                <a:spcPct val="115000"/>
              </a:lnSpc>
              <a:spcBef>
                <a:spcPts val="600"/>
              </a:spcBef>
              <a:spcAft>
                <a:spcPts val="0"/>
              </a:spcAft>
              <a:buClr>
                <a:schemeClr val="dk1"/>
              </a:buClr>
              <a:buSzPts val="2200"/>
              <a:buFont typeface="Ubuntu"/>
              <a:buChar char="■"/>
            </a:pPr>
            <a:r>
              <a:rPr lang="fr-CA" sz="2200">
                <a:latin typeface="Ubuntu"/>
                <a:ea typeface="Ubuntu"/>
                <a:cs typeface="Ubuntu"/>
                <a:sym typeface="Ubuntu"/>
              </a:rPr>
              <a:t>Le Canvas </a:t>
            </a:r>
            <a:r>
              <a:rPr i="1" lang="fr-CA" sz="2200">
                <a:latin typeface="Ubuntu"/>
                <a:ea typeface="Ubuntu"/>
                <a:cs typeface="Ubuntu"/>
                <a:sym typeface="Ubuntu"/>
              </a:rPr>
              <a:t>Graspable Math</a:t>
            </a:r>
            <a:endParaRPr i="1" sz="2200">
              <a:latin typeface="Ubuntu"/>
              <a:ea typeface="Ubuntu"/>
              <a:cs typeface="Ubuntu"/>
              <a:sym typeface="Ubuntu"/>
            </a:endParaRPr>
          </a:p>
          <a:p>
            <a:pPr indent="-231140" lvl="1" marL="457200" rtl="0" algn="l">
              <a:lnSpc>
                <a:spcPct val="115000"/>
              </a:lnSpc>
              <a:spcBef>
                <a:spcPts val="600"/>
              </a:spcBef>
              <a:spcAft>
                <a:spcPts val="0"/>
              </a:spcAft>
              <a:buClr>
                <a:schemeClr val="dk1"/>
              </a:buClr>
              <a:buSzPts val="2200"/>
              <a:buFont typeface="Ubuntu"/>
              <a:buChar char="✓"/>
            </a:pPr>
            <a:r>
              <a:rPr lang="fr-CA" sz="2200">
                <a:latin typeface="Ubuntu"/>
                <a:ea typeface="Ubuntu"/>
                <a:cs typeface="Ubuntu"/>
                <a:sym typeface="Ubuntu"/>
              </a:rPr>
              <a:t>Exploration de différents concepts </a:t>
            </a:r>
            <a:endParaRPr sz="2200">
              <a:latin typeface="Ubuntu"/>
              <a:ea typeface="Ubuntu"/>
              <a:cs typeface="Ubuntu"/>
              <a:sym typeface="Ubuntu"/>
            </a:endParaRPr>
          </a:p>
          <a:p>
            <a:pPr indent="0" lvl="0" marL="990600" rtl="0" algn="l">
              <a:lnSpc>
                <a:spcPct val="115000"/>
              </a:lnSpc>
              <a:spcBef>
                <a:spcPts val="600"/>
              </a:spcBef>
              <a:spcAft>
                <a:spcPts val="0"/>
              </a:spcAft>
              <a:buNone/>
            </a:pPr>
            <a:r>
              <a:t/>
            </a:r>
            <a:endParaRPr sz="2200">
              <a:latin typeface="Ubuntu"/>
              <a:ea typeface="Ubuntu"/>
              <a:cs typeface="Ubuntu"/>
              <a:sym typeface="Ubuntu"/>
            </a:endParaRPr>
          </a:p>
          <a:p>
            <a:pPr indent="-215900" lvl="0" marL="228600" rtl="0" algn="l">
              <a:lnSpc>
                <a:spcPct val="115000"/>
              </a:lnSpc>
              <a:spcBef>
                <a:spcPts val="600"/>
              </a:spcBef>
              <a:spcAft>
                <a:spcPts val="0"/>
              </a:spcAft>
              <a:buClr>
                <a:schemeClr val="dk1"/>
              </a:buClr>
              <a:buSzPts val="2200"/>
              <a:buFont typeface="Ubuntu"/>
              <a:buChar char="■"/>
            </a:pPr>
            <a:r>
              <a:rPr lang="fr-CA" sz="2200">
                <a:latin typeface="Ubuntu"/>
                <a:ea typeface="Ubuntu"/>
                <a:cs typeface="Ubuntu"/>
                <a:sym typeface="Ubuntu"/>
              </a:rPr>
              <a:t>Les activités</a:t>
            </a:r>
            <a:endParaRPr sz="2200">
              <a:latin typeface="Ubuntu"/>
              <a:ea typeface="Ubuntu"/>
              <a:cs typeface="Ubuntu"/>
              <a:sym typeface="Ubuntu"/>
            </a:endParaRPr>
          </a:p>
          <a:p>
            <a:pPr indent="-231140" lvl="1" marL="457200" rtl="0" algn="l">
              <a:lnSpc>
                <a:spcPct val="115000"/>
              </a:lnSpc>
              <a:spcBef>
                <a:spcPts val="600"/>
              </a:spcBef>
              <a:spcAft>
                <a:spcPts val="0"/>
              </a:spcAft>
              <a:buClr>
                <a:schemeClr val="dk1"/>
              </a:buClr>
              <a:buSzPts val="2200"/>
              <a:buFont typeface="Ubuntu"/>
              <a:buChar char="✓"/>
            </a:pPr>
            <a:r>
              <a:rPr lang="fr-CA" sz="2200">
                <a:latin typeface="Ubuntu"/>
                <a:ea typeface="Ubuntu"/>
                <a:cs typeface="Ubuntu"/>
                <a:sym typeface="Ubuntu"/>
              </a:rPr>
              <a:t>Exploration (mode élève)</a:t>
            </a:r>
            <a:endParaRPr sz="2200">
              <a:latin typeface="Ubuntu"/>
              <a:ea typeface="Ubuntu"/>
              <a:cs typeface="Ubuntu"/>
              <a:sym typeface="Ubuntu"/>
            </a:endParaRPr>
          </a:p>
          <a:p>
            <a:pPr indent="-231140" lvl="1" marL="457200" rtl="0" algn="l">
              <a:lnSpc>
                <a:spcPct val="115000"/>
              </a:lnSpc>
              <a:spcBef>
                <a:spcPts val="600"/>
              </a:spcBef>
              <a:spcAft>
                <a:spcPts val="0"/>
              </a:spcAft>
              <a:buClr>
                <a:schemeClr val="dk1"/>
              </a:buClr>
              <a:buSzPts val="2200"/>
              <a:buFont typeface="Ubuntu"/>
              <a:buChar char="✓"/>
            </a:pPr>
            <a:r>
              <a:rPr lang="fr-CA" sz="2200">
                <a:latin typeface="Ubuntu"/>
                <a:ea typeface="Ubuntu"/>
                <a:cs typeface="Ubuntu"/>
                <a:sym typeface="Ubuntu"/>
              </a:rPr>
              <a:t>Création d’activités (mode enseignant)</a:t>
            </a:r>
            <a:endParaRPr sz="2200">
              <a:latin typeface="Ubuntu"/>
              <a:ea typeface="Ubuntu"/>
              <a:cs typeface="Ubuntu"/>
              <a:sym typeface="Ubuntu"/>
            </a:endParaRPr>
          </a:p>
          <a:p>
            <a:pPr indent="0" lvl="0" marL="990600" rtl="0" algn="l">
              <a:lnSpc>
                <a:spcPct val="115000"/>
              </a:lnSpc>
              <a:spcBef>
                <a:spcPts val="600"/>
              </a:spcBef>
              <a:spcAft>
                <a:spcPts val="0"/>
              </a:spcAft>
              <a:buNone/>
            </a:pPr>
            <a:r>
              <a:t/>
            </a:r>
            <a:endParaRPr sz="2200">
              <a:latin typeface="Ubuntu"/>
              <a:ea typeface="Ubuntu"/>
              <a:cs typeface="Ubuntu"/>
              <a:sym typeface="Ubuntu"/>
            </a:endParaRPr>
          </a:p>
          <a:p>
            <a:pPr indent="-215900" lvl="0" marL="228600" rtl="0" algn="l">
              <a:lnSpc>
                <a:spcPct val="115000"/>
              </a:lnSpc>
              <a:spcBef>
                <a:spcPts val="600"/>
              </a:spcBef>
              <a:spcAft>
                <a:spcPts val="0"/>
              </a:spcAft>
              <a:buClr>
                <a:schemeClr val="dk1"/>
              </a:buClr>
              <a:buSzPts val="2200"/>
              <a:buFont typeface="Ubuntu"/>
              <a:buChar char="■"/>
            </a:pPr>
            <a:r>
              <a:rPr lang="fr-CA" sz="2200">
                <a:latin typeface="Ubuntu"/>
                <a:ea typeface="Ubuntu"/>
                <a:cs typeface="Ubuntu"/>
                <a:sym typeface="Ubuntu"/>
              </a:rPr>
              <a:t>Retour et partage</a:t>
            </a:r>
            <a:endParaRPr sz="2200">
              <a:latin typeface="Ubuntu"/>
              <a:ea typeface="Ubuntu"/>
              <a:cs typeface="Ubuntu"/>
              <a:sym typeface="Ubuntu"/>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9" name="Shape 649"/>
        <p:cNvGrpSpPr/>
        <p:nvPr/>
      </p:nvGrpSpPr>
      <p:grpSpPr>
        <a:xfrm>
          <a:off x="0" y="0"/>
          <a:ext cx="0" cy="0"/>
          <a:chOff x="0" y="0"/>
          <a:chExt cx="0" cy="0"/>
        </a:xfrm>
      </p:grpSpPr>
      <p:sp>
        <p:nvSpPr>
          <p:cNvPr id="650" name="Google Shape;650;p25"/>
          <p:cNvSpPr txBox="1"/>
          <p:nvPr>
            <p:ph idx="1" type="body"/>
          </p:nvPr>
        </p:nvSpPr>
        <p:spPr>
          <a:xfrm>
            <a:off x="677325" y="817400"/>
            <a:ext cx="10590900" cy="5382600"/>
          </a:xfrm>
          <a:prstGeom prst="rect">
            <a:avLst/>
          </a:prstGeom>
          <a:noFill/>
          <a:ln>
            <a:noFill/>
          </a:ln>
        </p:spPr>
        <p:txBody>
          <a:bodyPr anchorCtr="0" anchor="t" bIns="45700" lIns="91425" spcFirstLastPara="1" rIns="91425" wrap="square" tIns="45700">
            <a:noAutofit/>
          </a:bodyPr>
          <a:lstStyle/>
          <a:p>
            <a:pPr indent="0" lvl="0" marL="0" rtl="0" algn="just">
              <a:lnSpc>
                <a:spcPct val="90000"/>
              </a:lnSpc>
              <a:spcBef>
                <a:spcPts val="0"/>
              </a:spcBef>
              <a:spcAft>
                <a:spcPts val="0"/>
              </a:spcAft>
              <a:buNone/>
            </a:pPr>
            <a:r>
              <a:rPr lang="fr-CA" sz="3600">
                <a:solidFill>
                  <a:schemeClr val="accent1"/>
                </a:solidFill>
                <a:latin typeface="Viga"/>
                <a:ea typeface="Viga"/>
                <a:cs typeface="Viga"/>
                <a:sym typeface="Viga"/>
              </a:rPr>
              <a:t>Description</a:t>
            </a:r>
            <a:endParaRPr sz="3600">
              <a:solidFill>
                <a:schemeClr val="accent1"/>
              </a:solidFill>
              <a:latin typeface="Viga"/>
              <a:ea typeface="Viga"/>
              <a:cs typeface="Viga"/>
              <a:sym typeface="Viga"/>
            </a:endParaRPr>
          </a:p>
          <a:p>
            <a:pPr indent="0" lvl="0" marL="0" rtl="0" algn="just">
              <a:lnSpc>
                <a:spcPct val="90000"/>
              </a:lnSpc>
              <a:spcBef>
                <a:spcPts val="0"/>
              </a:spcBef>
              <a:spcAft>
                <a:spcPts val="0"/>
              </a:spcAft>
              <a:buClr>
                <a:schemeClr val="accent1"/>
              </a:buClr>
              <a:buSzPts val="4400"/>
              <a:buFont typeface="Corbel"/>
              <a:buNone/>
            </a:pPr>
            <a:r>
              <a:t/>
            </a:r>
            <a:endParaRPr sz="1600">
              <a:solidFill>
                <a:schemeClr val="accent1"/>
              </a:solidFill>
              <a:latin typeface="Viga"/>
              <a:ea typeface="Viga"/>
              <a:cs typeface="Viga"/>
              <a:sym typeface="Viga"/>
            </a:endParaRPr>
          </a:p>
          <a:p>
            <a:pPr indent="0" lvl="0" marL="0" rtl="0" algn="just">
              <a:lnSpc>
                <a:spcPct val="100000"/>
              </a:lnSpc>
              <a:spcBef>
                <a:spcPts val="0"/>
              </a:spcBef>
              <a:spcAft>
                <a:spcPts val="0"/>
              </a:spcAft>
              <a:buNone/>
            </a:pPr>
            <a:r>
              <a:rPr lang="fr-CA" sz="2600">
                <a:highlight>
                  <a:srgbClr val="FFFFFF"/>
                </a:highlight>
                <a:latin typeface="Ubuntu"/>
                <a:ea typeface="Ubuntu"/>
                <a:cs typeface="Ubuntu"/>
                <a:sym typeface="Ubuntu"/>
              </a:rPr>
              <a:t>L’application en ligne </a:t>
            </a:r>
            <a:r>
              <a:rPr b="1" lang="fr-CA" sz="2600">
                <a:highlight>
                  <a:srgbClr val="FFFFFF"/>
                </a:highlight>
                <a:uFill>
                  <a:noFill/>
                </a:uFill>
                <a:latin typeface="Ubuntu"/>
                <a:ea typeface="Ubuntu"/>
                <a:cs typeface="Ubuntu"/>
                <a:sym typeface="Ubuntu"/>
                <a:hlinkClick r:id="rId3"/>
              </a:rPr>
              <a:t>Graspable Math</a:t>
            </a:r>
            <a:r>
              <a:rPr lang="fr-CA" sz="2600">
                <a:highlight>
                  <a:srgbClr val="FFFFFF"/>
                </a:highlight>
                <a:latin typeface="Ubuntu"/>
                <a:ea typeface="Ubuntu"/>
                <a:cs typeface="Ubuntu"/>
                <a:sym typeface="Ubuntu"/>
              </a:rPr>
              <a:t> permet de manipuler des expressions mathématiques et algébriques, résoudre des équations, travailler avec des graphiques, faire des démonstrations, etc. Elle est pertinente pour l’enseignement, l’apprentissage et elle facilite le  support à l’enseignement à distance. </a:t>
            </a:r>
            <a:endParaRPr sz="2600">
              <a:highlight>
                <a:srgbClr val="FFFFFF"/>
              </a:highlight>
              <a:latin typeface="Ubuntu"/>
              <a:ea typeface="Ubuntu"/>
              <a:cs typeface="Ubuntu"/>
              <a:sym typeface="Ubuntu"/>
            </a:endParaRPr>
          </a:p>
          <a:p>
            <a:pPr indent="0" lvl="0" marL="0" rtl="0" algn="just">
              <a:lnSpc>
                <a:spcPct val="90000"/>
              </a:lnSpc>
              <a:spcBef>
                <a:spcPts val="2200"/>
              </a:spcBef>
              <a:spcAft>
                <a:spcPts val="0"/>
              </a:spcAft>
              <a:buNone/>
            </a:pPr>
            <a:r>
              <a:rPr lang="fr-CA" sz="3600">
                <a:solidFill>
                  <a:schemeClr val="accent1"/>
                </a:solidFill>
                <a:latin typeface="Viga"/>
                <a:ea typeface="Viga"/>
                <a:cs typeface="Viga"/>
                <a:sym typeface="Viga"/>
              </a:rPr>
              <a:t>Approche inductive</a:t>
            </a:r>
            <a:endParaRPr sz="3600">
              <a:solidFill>
                <a:schemeClr val="accent1"/>
              </a:solidFill>
              <a:latin typeface="Viga"/>
              <a:ea typeface="Viga"/>
              <a:cs typeface="Viga"/>
              <a:sym typeface="Viga"/>
            </a:endParaRPr>
          </a:p>
          <a:p>
            <a:pPr indent="0" lvl="0" marL="0" rtl="0" algn="just">
              <a:lnSpc>
                <a:spcPct val="90000"/>
              </a:lnSpc>
              <a:spcBef>
                <a:spcPts val="0"/>
              </a:spcBef>
              <a:spcAft>
                <a:spcPts val="0"/>
              </a:spcAft>
              <a:buNone/>
            </a:pPr>
            <a:r>
              <a:t/>
            </a:r>
            <a:endParaRPr sz="1500">
              <a:solidFill>
                <a:schemeClr val="accent1"/>
              </a:solidFill>
              <a:latin typeface="Viga"/>
              <a:ea typeface="Viga"/>
              <a:cs typeface="Viga"/>
              <a:sym typeface="Viga"/>
            </a:endParaRPr>
          </a:p>
          <a:p>
            <a:pPr indent="0" lvl="0" marL="0" rtl="0" algn="just">
              <a:lnSpc>
                <a:spcPct val="90000"/>
              </a:lnSpc>
              <a:spcBef>
                <a:spcPts val="0"/>
              </a:spcBef>
              <a:spcAft>
                <a:spcPts val="0"/>
              </a:spcAft>
              <a:buNone/>
            </a:pPr>
            <a:r>
              <a:rPr lang="fr-CA" sz="2600">
                <a:latin typeface="Ubuntu"/>
                <a:ea typeface="Ubuntu"/>
                <a:cs typeface="Ubuntu"/>
                <a:sym typeface="Ubuntu"/>
              </a:rPr>
              <a:t>C’est une approche pédagogique différente qui permet de créer des activités amenant les élèves à développer un raisonnement original et personnel. Graspable Math permet de mettre en oeuvre cette approche.</a:t>
            </a:r>
            <a:endParaRPr sz="2600">
              <a:highlight>
                <a:srgbClr val="FFFFFF"/>
              </a:highlight>
              <a:latin typeface="Ubuntu"/>
              <a:ea typeface="Ubuntu"/>
              <a:cs typeface="Ubuntu"/>
              <a:sym typeface="Ubuntu"/>
            </a:endParaRPr>
          </a:p>
          <a:p>
            <a:pPr indent="0" lvl="0" marL="0" rtl="0" algn="just">
              <a:lnSpc>
                <a:spcPct val="90000"/>
              </a:lnSpc>
              <a:spcBef>
                <a:spcPts val="1400"/>
              </a:spcBef>
              <a:spcAft>
                <a:spcPts val="2100"/>
              </a:spcAft>
              <a:buClr>
                <a:schemeClr val="dk1"/>
              </a:buClr>
              <a:buSzPts val="2240"/>
              <a:buNone/>
            </a:pPr>
            <a:r>
              <a:t/>
            </a:r>
            <a:endParaRPr sz="2600">
              <a:latin typeface="Ubuntu"/>
              <a:ea typeface="Ubuntu"/>
              <a:cs typeface="Ubuntu"/>
              <a:sym typeface="Ubuntu"/>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4" name="Shape 654"/>
        <p:cNvGrpSpPr/>
        <p:nvPr/>
      </p:nvGrpSpPr>
      <p:grpSpPr>
        <a:xfrm>
          <a:off x="0" y="0"/>
          <a:ext cx="0" cy="0"/>
          <a:chOff x="0" y="0"/>
          <a:chExt cx="0" cy="0"/>
        </a:xfrm>
      </p:grpSpPr>
      <p:sp>
        <p:nvSpPr>
          <p:cNvPr id="655" name="Google Shape;655;p26"/>
          <p:cNvSpPr txBox="1"/>
          <p:nvPr>
            <p:ph idx="1" type="body"/>
          </p:nvPr>
        </p:nvSpPr>
        <p:spPr>
          <a:xfrm>
            <a:off x="1653825" y="568175"/>
            <a:ext cx="9068100" cy="1729500"/>
          </a:xfrm>
          <a:prstGeom prst="rect">
            <a:avLst/>
          </a:prstGeom>
          <a:solidFill>
            <a:srgbClr val="CFE2F3"/>
          </a:solidFill>
          <a:ln cap="flat" cmpd="sng" w="2857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rtl="0" algn="ctr">
              <a:lnSpc>
                <a:spcPct val="100000"/>
              </a:lnSpc>
              <a:spcBef>
                <a:spcPts val="0"/>
              </a:spcBef>
              <a:spcAft>
                <a:spcPts val="0"/>
              </a:spcAft>
              <a:buNone/>
            </a:pPr>
            <a:r>
              <a:rPr lang="fr-CA" sz="2700">
                <a:solidFill>
                  <a:srgbClr val="000000"/>
                </a:solidFill>
                <a:latin typeface="Ubuntu"/>
                <a:ea typeface="Ubuntu"/>
                <a:cs typeface="Ubuntu"/>
                <a:sym typeface="Ubuntu"/>
              </a:rPr>
              <a:t>Le </a:t>
            </a:r>
            <a:r>
              <a:rPr b="1" lang="fr-CA" sz="2700">
                <a:solidFill>
                  <a:srgbClr val="000000"/>
                </a:solidFill>
                <a:latin typeface="Ubuntu"/>
                <a:ea typeface="Ubuntu"/>
                <a:cs typeface="Ubuntu"/>
                <a:sym typeface="Ubuntu"/>
              </a:rPr>
              <a:t>raisonnement inductif</a:t>
            </a:r>
            <a:r>
              <a:rPr lang="fr-CA" sz="2700">
                <a:solidFill>
                  <a:srgbClr val="000000"/>
                </a:solidFill>
                <a:latin typeface="Ubuntu"/>
                <a:ea typeface="Ubuntu"/>
                <a:cs typeface="Ubuntu"/>
                <a:sym typeface="Ubuntu"/>
              </a:rPr>
              <a:t> consiste à généraliser à partir de l’observation de cas particuliers. </a:t>
            </a:r>
            <a:endParaRPr sz="2700">
              <a:solidFill>
                <a:srgbClr val="000000"/>
              </a:solidFill>
              <a:latin typeface="Ubuntu"/>
              <a:ea typeface="Ubuntu"/>
              <a:cs typeface="Ubuntu"/>
              <a:sym typeface="Ubuntu"/>
            </a:endParaRPr>
          </a:p>
          <a:p>
            <a:pPr indent="0" lvl="0" marL="0" rtl="0" algn="r">
              <a:lnSpc>
                <a:spcPct val="100000"/>
              </a:lnSpc>
              <a:spcBef>
                <a:spcPts val="2200"/>
              </a:spcBef>
              <a:spcAft>
                <a:spcPts val="2200"/>
              </a:spcAft>
              <a:buNone/>
            </a:pPr>
            <a:r>
              <a:rPr i="1" lang="fr-CA" sz="2000">
                <a:solidFill>
                  <a:srgbClr val="000000"/>
                </a:solidFill>
                <a:latin typeface="Ubuntu"/>
                <a:ea typeface="Ubuntu"/>
                <a:cs typeface="Ubuntu"/>
                <a:sym typeface="Ubuntu"/>
              </a:rPr>
              <a:t>PFEQ, deuxième cycle, p.28</a:t>
            </a:r>
            <a:endParaRPr sz="2200">
              <a:latin typeface="Ubuntu"/>
              <a:ea typeface="Ubuntu"/>
              <a:cs typeface="Ubuntu"/>
              <a:sym typeface="Ubuntu"/>
            </a:endParaRPr>
          </a:p>
        </p:txBody>
      </p:sp>
      <p:grpSp>
        <p:nvGrpSpPr>
          <p:cNvPr id="656" name="Google Shape;656;p26"/>
          <p:cNvGrpSpPr/>
          <p:nvPr/>
        </p:nvGrpSpPr>
        <p:grpSpPr>
          <a:xfrm>
            <a:off x="8339146" y="2443280"/>
            <a:ext cx="3522215" cy="3280880"/>
            <a:chOff x="6254516" y="1318143"/>
            <a:chExt cx="2641727" cy="2460721"/>
          </a:xfrm>
        </p:grpSpPr>
        <p:sp>
          <p:nvSpPr>
            <p:cNvPr id="657" name="Google Shape;657;p26"/>
            <p:cNvSpPr/>
            <p:nvPr/>
          </p:nvSpPr>
          <p:spPr>
            <a:xfrm rot="2700000">
              <a:off x="7239866" y="1053398"/>
              <a:ext cx="489601" cy="2989789"/>
            </a:xfrm>
            <a:prstGeom prst="roundRect">
              <a:avLst>
                <a:gd fmla="val 50000" name="adj"/>
              </a:avLst>
            </a:prstGeom>
            <a:solidFill>
              <a:srgbClr val="307BF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58" name="Google Shape;658;p26"/>
            <p:cNvSpPr/>
            <p:nvPr/>
          </p:nvSpPr>
          <p:spPr>
            <a:xfrm>
              <a:off x="6443962" y="3255512"/>
              <a:ext cx="326100" cy="326100"/>
            </a:xfrm>
            <a:prstGeom prst="ellipse">
              <a:avLst/>
            </a:prstGeom>
            <a:solidFill>
              <a:srgbClr val="FFFFFF"/>
            </a:solidFill>
            <a:ln>
              <a:noFill/>
            </a:ln>
            <a:effectLst>
              <a:outerShdw blurRad="228600" rotWithShape="0" algn="tl" dir="5400000" dist="50800">
                <a:srgbClr val="000000">
                  <a:alpha val="549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rPr b="1" lang="fr-CA" sz="1200">
                  <a:solidFill>
                    <a:srgbClr val="307BF3"/>
                  </a:solidFill>
                  <a:latin typeface="Roboto"/>
                  <a:ea typeface="Roboto"/>
                  <a:cs typeface="Roboto"/>
                  <a:sym typeface="Roboto"/>
                </a:rPr>
                <a:t>5</a:t>
              </a:r>
              <a:endParaRPr b="1" sz="1200">
                <a:solidFill>
                  <a:srgbClr val="307BF3"/>
                </a:solidFill>
                <a:latin typeface="Roboto"/>
                <a:ea typeface="Roboto"/>
                <a:cs typeface="Roboto"/>
                <a:sym typeface="Roboto"/>
              </a:endParaRPr>
            </a:p>
          </p:txBody>
        </p:sp>
        <p:sp>
          <p:nvSpPr>
            <p:cNvPr id="659" name="Google Shape;659;p26"/>
            <p:cNvSpPr txBox="1"/>
            <p:nvPr/>
          </p:nvSpPr>
          <p:spPr>
            <a:xfrm rot="-2700000">
              <a:off x="6375763" y="2297099"/>
              <a:ext cx="2378424" cy="342805"/>
            </a:xfrm>
            <a:prstGeom prst="rect">
              <a:avLst/>
            </a:prstGeom>
            <a:noFill/>
            <a:ln>
              <a:noFill/>
            </a:ln>
          </p:spPr>
          <p:txBody>
            <a:bodyPr anchorCtr="0" anchor="ctr" bIns="121900" lIns="121900" spcFirstLastPara="1" rIns="121900" wrap="square" tIns="121900">
              <a:noAutofit/>
            </a:bodyPr>
            <a:lstStyle/>
            <a:p>
              <a:pPr indent="0" lvl="0" marL="0" rtl="0" algn="l">
                <a:lnSpc>
                  <a:spcPct val="115000"/>
                </a:lnSpc>
                <a:spcBef>
                  <a:spcPts val="0"/>
                </a:spcBef>
                <a:spcAft>
                  <a:spcPts val="0"/>
                </a:spcAft>
                <a:buNone/>
              </a:pPr>
              <a:r>
                <a:rPr b="1" lang="fr-CA" sz="1500">
                  <a:solidFill>
                    <a:srgbClr val="FFFFFF"/>
                  </a:solidFill>
                  <a:latin typeface="Roboto"/>
                  <a:ea typeface="Roboto"/>
                  <a:cs typeface="Roboto"/>
                  <a:sym typeface="Roboto"/>
                </a:rPr>
                <a:t>Généralisation (abstrait)</a:t>
              </a:r>
              <a:endParaRPr b="1" sz="1500">
                <a:solidFill>
                  <a:srgbClr val="FFFFFF"/>
                </a:solidFill>
                <a:latin typeface="Roboto"/>
                <a:ea typeface="Roboto"/>
                <a:cs typeface="Roboto"/>
                <a:sym typeface="Roboto"/>
              </a:endParaRPr>
            </a:p>
          </p:txBody>
        </p:sp>
        <p:sp>
          <p:nvSpPr>
            <p:cNvPr id="660" name="Google Shape;660;p26"/>
            <p:cNvSpPr txBox="1"/>
            <p:nvPr/>
          </p:nvSpPr>
          <p:spPr>
            <a:xfrm rot="-2700000">
              <a:off x="6806963" y="2563356"/>
              <a:ext cx="2242660" cy="495116"/>
            </a:xfrm>
            <a:prstGeom prst="rect">
              <a:avLst/>
            </a:prstGeom>
            <a:noFill/>
            <a:ln>
              <a:noFill/>
            </a:ln>
          </p:spPr>
          <p:txBody>
            <a:bodyPr anchorCtr="0" anchor="t" bIns="121900" lIns="121900" spcFirstLastPara="1" rIns="121900" wrap="square" tIns="121900">
              <a:noAutofit/>
            </a:bodyPr>
            <a:lstStyle/>
            <a:p>
              <a:pPr indent="0" lvl="0" marL="0" rtl="0" algn="l">
                <a:spcBef>
                  <a:spcPts val="0"/>
                </a:spcBef>
                <a:spcAft>
                  <a:spcPts val="2100"/>
                </a:spcAft>
                <a:buNone/>
              </a:pPr>
              <a:r>
                <a:rPr lang="fr-CA" sz="1100">
                  <a:latin typeface="Roboto"/>
                  <a:ea typeface="Roboto"/>
                  <a:cs typeface="Roboto"/>
                  <a:sym typeface="Roboto"/>
                </a:rPr>
                <a:t>Les élèves sont amenés généraliser un concept ou un processus à partir de l’expérience.</a:t>
              </a:r>
              <a:endParaRPr b="1" sz="1100">
                <a:latin typeface="Roboto"/>
                <a:ea typeface="Roboto"/>
                <a:cs typeface="Roboto"/>
                <a:sym typeface="Roboto"/>
              </a:endParaRPr>
            </a:p>
          </p:txBody>
        </p:sp>
      </p:grpSp>
      <p:grpSp>
        <p:nvGrpSpPr>
          <p:cNvPr id="661" name="Google Shape;661;p26"/>
          <p:cNvGrpSpPr/>
          <p:nvPr/>
        </p:nvGrpSpPr>
        <p:grpSpPr>
          <a:xfrm>
            <a:off x="6348398" y="2443280"/>
            <a:ext cx="3472609" cy="3280318"/>
            <a:chOff x="4761418" y="1318143"/>
            <a:chExt cx="2604522" cy="2460300"/>
          </a:xfrm>
        </p:grpSpPr>
        <p:sp>
          <p:nvSpPr>
            <p:cNvPr id="662" name="Google Shape;662;p26"/>
            <p:cNvSpPr/>
            <p:nvPr/>
          </p:nvSpPr>
          <p:spPr>
            <a:xfrm rot="2700000">
              <a:off x="5746767" y="1053398"/>
              <a:ext cx="489601" cy="2989789"/>
            </a:xfrm>
            <a:prstGeom prst="roundRect">
              <a:avLst>
                <a:gd fmla="val 50000" name="adj"/>
              </a:avLst>
            </a:prstGeom>
            <a:solidFill>
              <a:srgbClr val="0E65F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63" name="Google Shape;663;p26"/>
            <p:cNvSpPr/>
            <p:nvPr/>
          </p:nvSpPr>
          <p:spPr>
            <a:xfrm>
              <a:off x="4950863" y="3255512"/>
              <a:ext cx="326100" cy="326100"/>
            </a:xfrm>
            <a:prstGeom prst="ellipse">
              <a:avLst/>
            </a:prstGeom>
            <a:solidFill>
              <a:srgbClr val="FFFFFF"/>
            </a:solidFill>
            <a:ln>
              <a:noFill/>
            </a:ln>
            <a:effectLst>
              <a:outerShdw blurRad="228600" rotWithShape="0" algn="tl" dir="5400000" dist="50800">
                <a:srgbClr val="000000">
                  <a:alpha val="549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rPr b="1" lang="fr-CA" sz="1200">
                  <a:solidFill>
                    <a:srgbClr val="0E65F0"/>
                  </a:solidFill>
                  <a:latin typeface="Roboto"/>
                  <a:ea typeface="Roboto"/>
                  <a:cs typeface="Roboto"/>
                  <a:sym typeface="Roboto"/>
                </a:rPr>
                <a:t>4</a:t>
              </a:r>
              <a:endParaRPr b="1" sz="1200">
                <a:solidFill>
                  <a:srgbClr val="0E65F0"/>
                </a:solidFill>
                <a:latin typeface="Roboto"/>
                <a:ea typeface="Roboto"/>
                <a:cs typeface="Roboto"/>
                <a:sym typeface="Roboto"/>
              </a:endParaRPr>
            </a:p>
          </p:txBody>
        </p:sp>
        <p:sp>
          <p:nvSpPr>
            <p:cNvPr id="664" name="Google Shape;664;p26"/>
            <p:cNvSpPr txBox="1"/>
            <p:nvPr/>
          </p:nvSpPr>
          <p:spPr>
            <a:xfrm rot="-2700000">
              <a:off x="4896424" y="2302799"/>
              <a:ext cx="2362302" cy="342805"/>
            </a:xfrm>
            <a:prstGeom prst="rect">
              <a:avLst/>
            </a:prstGeom>
            <a:noFill/>
            <a:ln>
              <a:noFill/>
            </a:ln>
          </p:spPr>
          <p:txBody>
            <a:bodyPr anchorCtr="0" anchor="ctr" bIns="121900" lIns="121900" spcFirstLastPara="1" rIns="121900" wrap="square" tIns="121900">
              <a:noAutofit/>
            </a:bodyPr>
            <a:lstStyle/>
            <a:p>
              <a:pPr indent="0" lvl="0" marL="0" rtl="0" algn="l">
                <a:lnSpc>
                  <a:spcPct val="115000"/>
                </a:lnSpc>
                <a:spcBef>
                  <a:spcPts val="0"/>
                </a:spcBef>
                <a:spcAft>
                  <a:spcPts val="0"/>
                </a:spcAft>
                <a:buNone/>
              </a:pPr>
              <a:r>
                <a:rPr b="1" lang="fr-CA" sz="1500">
                  <a:solidFill>
                    <a:srgbClr val="FFFFFF"/>
                  </a:solidFill>
                  <a:latin typeface="Roboto"/>
                  <a:ea typeface="Roboto"/>
                  <a:cs typeface="Roboto"/>
                  <a:sym typeface="Roboto"/>
                </a:rPr>
                <a:t>Formulation de règles </a:t>
              </a:r>
              <a:endParaRPr b="1" sz="1500">
                <a:solidFill>
                  <a:srgbClr val="FFFFFF"/>
                </a:solidFill>
                <a:latin typeface="Roboto"/>
                <a:ea typeface="Roboto"/>
                <a:cs typeface="Roboto"/>
                <a:sym typeface="Roboto"/>
              </a:endParaRPr>
            </a:p>
          </p:txBody>
        </p:sp>
        <p:sp>
          <p:nvSpPr>
            <p:cNvPr id="665" name="Google Shape;665;p26"/>
            <p:cNvSpPr txBox="1"/>
            <p:nvPr/>
          </p:nvSpPr>
          <p:spPr>
            <a:xfrm rot="-2700000">
              <a:off x="5295260" y="2571061"/>
              <a:ext cx="2242660" cy="442507"/>
            </a:xfrm>
            <a:prstGeom prst="rect">
              <a:avLst/>
            </a:prstGeom>
            <a:noFill/>
            <a:ln>
              <a:noFill/>
            </a:ln>
          </p:spPr>
          <p:txBody>
            <a:bodyPr anchorCtr="0" anchor="t" bIns="121900" lIns="121900" spcFirstLastPara="1" rIns="121900" wrap="square" tIns="121900">
              <a:noAutofit/>
            </a:bodyPr>
            <a:lstStyle/>
            <a:p>
              <a:pPr indent="0" lvl="0" marL="0" rtl="0" algn="l">
                <a:spcBef>
                  <a:spcPts val="0"/>
                </a:spcBef>
                <a:spcAft>
                  <a:spcPts val="2100"/>
                </a:spcAft>
                <a:buNone/>
              </a:pPr>
              <a:r>
                <a:rPr lang="fr-CA" sz="1100">
                  <a:latin typeface="Roboto"/>
                  <a:ea typeface="Roboto"/>
                  <a:cs typeface="Roboto"/>
                  <a:sym typeface="Roboto"/>
                </a:rPr>
                <a:t>Les élèves sont amenés à conceptualiser, à trouver une règle à partir des observations et de l’analyse.</a:t>
              </a:r>
              <a:endParaRPr b="1" sz="1100">
                <a:latin typeface="Roboto"/>
                <a:ea typeface="Roboto"/>
                <a:cs typeface="Roboto"/>
                <a:sym typeface="Roboto"/>
              </a:endParaRPr>
            </a:p>
          </p:txBody>
        </p:sp>
      </p:grpSp>
      <p:grpSp>
        <p:nvGrpSpPr>
          <p:cNvPr id="666" name="Google Shape;666;p26"/>
          <p:cNvGrpSpPr/>
          <p:nvPr/>
        </p:nvGrpSpPr>
        <p:grpSpPr>
          <a:xfrm>
            <a:off x="4359559" y="2443280"/>
            <a:ext cx="3472609" cy="3280318"/>
            <a:chOff x="3269751" y="1318143"/>
            <a:chExt cx="2604522" cy="2460300"/>
          </a:xfrm>
        </p:grpSpPr>
        <p:sp>
          <p:nvSpPr>
            <p:cNvPr id="667" name="Google Shape;667;p26"/>
            <p:cNvSpPr/>
            <p:nvPr/>
          </p:nvSpPr>
          <p:spPr>
            <a:xfrm rot="2700000">
              <a:off x="4255100" y="1053398"/>
              <a:ext cx="489601" cy="2989789"/>
            </a:xfrm>
            <a:prstGeom prst="roundRect">
              <a:avLst>
                <a:gd fmla="val 50000" name="adj"/>
              </a:avLst>
            </a:prstGeom>
            <a:solidFill>
              <a:srgbClr val="0D5DD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68" name="Google Shape;668;p26"/>
            <p:cNvSpPr/>
            <p:nvPr/>
          </p:nvSpPr>
          <p:spPr>
            <a:xfrm>
              <a:off x="3459197" y="3255512"/>
              <a:ext cx="326100" cy="326100"/>
            </a:xfrm>
            <a:prstGeom prst="ellipse">
              <a:avLst/>
            </a:prstGeom>
            <a:solidFill>
              <a:srgbClr val="FFFFFF"/>
            </a:solidFill>
            <a:ln>
              <a:noFill/>
            </a:ln>
            <a:effectLst>
              <a:outerShdw blurRad="228600" rotWithShape="0" algn="tl" dir="5400000" dist="50800">
                <a:srgbClr val="000000">
                  <a:alpha val="549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rPr b="1" lang="fr-CA" sz="1200">
                  <a:solidFill>
                    <a:srgbClr val="0D5DDF"/>
                  </a:solidFill>
                  <a:latin typeface="Roboto"/>
                  <a:ea typeface="Roboto"/>
                  <a:cs typeface="Roboto"/>
                  <a:sym typeface="Roboto"/>
                </a:rPr>
                <a:t>3</a:t>
              </a:r>
              <a:endParaRPr b="1" sz="1200">
                <a:solidFill>
                  <a:srgbClr val="0D5DDF"/>
                </a:solidFill>
                <a:latin typeface="Roboto"/>
                <a:ea typeface="Roboto"/>
                <a:cs typeface="Roboto"/>
                <a:sym typeface="Roboto"/>
              </a:endParaRPr>
            </a:p>
          </p:txBody>
        </p:sp>
        <p:sp>
          <p:nvSpPr>
            <p:cNvPr id="669" name="Google Shape;669;p26"/>
            <p:cNvSpPr txBox="1"/>
            <p:nvPr/>
          </p:nvSpPr>
          <p:spPr>
            <a:xfrm rot="-2700000">
              <a:off x="3404724" y="2302799"/>
              <a:ext cx="2362302" cy="342805"/>
            </a:xfrm>
            <a:prstGeom prst="rect">
              <a:avLst/>
            </a:prstGeom>
            <a:noFill/>
            <a:ln>
              <a:noFill/>
            </a:ln>
          </p:spPr>
          <p:txBody>
            <a:bodyPr anchorCtr="0" anchor="ctr" bIns="121900" lIns="121900" spcFirstLastPara="1" rIns="121900" wrap="square" tIns="121900">
              <a:noAutofit/>
            </a:bodyPr>
            <a:lstStyle/>
            <a:p>
              <a:pPr indent="0" lvl="0" marL="0" rtl="0" algn="l">
                <a:lnSpc>
                  <a:spcPct val="115000"/>
                </a:lnSpc>
                <a:spcBef>
                  <a:spcPts val="0"/>
                </a:spcBef>
                <a:spcAft>
                  <a:spcPts val="0"/>
                </a:spcAft>
                <a:buNone/>
              </a:pPr>
              <a:r>
                <a:rPr b="1" lang="fr-CA" sz="1500">
                  <a:solidFill>
                    <a:srgbClr val="FFFFFF"/>
                  </a:solidFill>
                  <a:latin typeface="Roboto"/>
                  <a:ea typeface="Roboto"/>
                  <a:cs typeface="Roboto"/>
                  <a:sym typeface="Roboto"/>
                </a:rPr>
                <a:t>Analyse</a:t>
              </a:r>
              <a:endParaRPr b="1" sz="1500">
                <a:solidFill>
                  <a:srgbClr val="FFFFFF"/>
                </a:solidFill>
                <a:latin typeface="Roboto"/>
                <a:ea typeface="Roboto"/>
                <a:cs typeface="Roboto"/>
                <a:sym typeface="Roboto"/>
              </a:endParaRPr>
            </a:p>
          </p:txBody>
        </p:sp>
        <p:sp>
          <p:nvSpPr>
            <p:cNvPr id="670" name="Google Shape;670;p26"/>
            <p:cNvSpPr txBox="1"/>
            <p:nvPr/>
          </p:nvSpPr>
          <p:spPr>
            <a:xfrm rot="-2700000">
              <a:off x="3803593" y="2571061"/>
              <a:ext cx="2242660" cy="442507"/>
            </a:xfrm>
            <a:prstGeom prst="rect">
              <a:avLst/>
            </a:prstGeom>
            <a:noFill/>
            <a:ln>
              <a:noFill/>
            </a:ln>
          </p:spPr>
          <p:txBody>
            <a:bodyPr anchorCtr="0" anchor="t" bIns="121900" lIns="121900" spcFirstLastPara="1" rIns="121900" wrap="square" tIns="121900">
              <a:noAutofit/>
            </a:bodyPr>
            <a:lstStyle/>
            <a:p>
              <a:pPr indent="0" lvl="0" marL="0" rtl="0" algn="l">
                <a:spcBef>
                  <a:spcPts val="0"/>
                </a:spcBef>
                <a:spcAft>
                  <a:spcPts val="2100"/>
                </a:spcAft>
                <a:buNone/>
              </a:pPr>
              <a:r>
                <a:rPr lang="fr-CA" sz="1100">
                  <a:latin typeface="Roboto"/>
                  <a:ea typeface="Roboto"/>
                  <a:cs typeface="Roboto"/>
                  <a:sym typeface="Roboto"/>
                </a:rPr>
                <a:t>Les élèves sont amenés à comprendre le quoi, le pourquoi.</a:t>
              </a:r>
              <a:endParaRPr b="1" sz="1100">
                <a:latin typeface="Roboto"/>
                <a:ea typeface="Roboto"/>
                <a:cs typeface="Roboto"/>
                <a:sym typeface="Roboto"/>
              </a:endParaRPr>
            </a:p>
          </p:txBody>
        </p:sp>
      </p:grpSp>
      <p:grpSp>
        <p:nvGrpSpPr>
          <p:cNvPr id="671" name="Google Shape;671;p26"/>
          <p:cNvGrpSpPr/>
          <p:nvPr/>
        </p:nvGrpSpPr>
        <p:grpSpPr>
          <a:xfrm>
            <a:off x="2368775" y="2443280"/>
            <a:ext cx="3806203" cy="3295666"/>
            <a:chOff x="1776626" y="1318143"/>
            <a:chExt cx="2854723" cy="2471811"/>
          </a:xfrm>
        </p:grpSpPr>
        <p:grpSp>
          <p:nvGrpSpPr>
            <p:cNvPr id="672" name="Google Shape;672;p26"/>
            <p:cNvGrpSpPr/>
            <p:nvPr/>
          </p:nvGrpSpPr>
          <p:grpSpPr>
            <a:xfrm>
              <a:off x="1776626" y="1318143"/>
              <a:ext cx="2854723" cy="2471811"/>
              <a:chOff x="1776626" y="1318143"/>
              <a:chExt cx="2854723" cy="2471811"/>
            </a:xfrm>
          </p:grpSpPr>
          <p:sp>
            <p:nvSpPr>
              <p:cNvPr id="673" name="Google Shape;673;p26"/>
              <p:cNvSpPr/>
              <p:nvPr/>
            </p:nvSpPr>
            <p:spPr>
              <a:xfrm rot="2700000">
                <a:off x="2761975" y="1053398"/>
                <a:ext cx="489601" cy="2989789"/>
              </a:xfrm>
              <a:prstGeom prst="roundRect">
                <a:avLst>
                  <a:gd fmla="val 50000" name="adj"/>
                </a:avLst>
              </a:prstGeom>
              <a:solidFill>
                <a:srgbClr val="0C58D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74" name="Google Shape;674;p26"/>
              <p:cNvSpPr txBox="1"/>
              <p:nvPr/>
            </p:nvSpPr>
            <p:spPr>
              <a:xfrm rot="-2700000">
                <a:off x="1899549" y="2297849"/>
                <a:ext cx="2376303" cy="342805"/>
              </a:xfrm>
              <a:prstGeom prst="rect">
                <a:avLst/>
              </a:prstGeom>
              <a:noFill/>
              <a:ln>
                <a:noFill/>
              </a:ln>
            </p:spPr>
            <p:txBody>
              <a:bodyPr anchorCtr="0" anchor="ctr" bIns="121900" lIns="121900" spcFirstLastPara="1" rIns="121900" wrap="square" tIns="121900">
                <a:noAutofit/>
              </a:bodyPr>
              <a:lstStyle/>
              <a:p>
                <a:pPr indent="0" lvl="0" marL="0" rtl="0" algn="l">
                  <a:lnSpc>
                    <a:spcPct val="115000"/>
                  </a:lnSpc>
                  <a:spcBef>
                    <a:spcPts val="0"/>
                  </a:spcBef>
                  <a:spcAft>
                    <a:spcPts val="0"/>
                  </a:spcAft>
                  <a:buNone/>
                </a:pPr>
                <a:r>
                  <a:rPr b="1" lang="fr-CA" sz="1500">
                    <a:solidFill>
                      <a:srgbClr val="FFFFFF"/>
                    </a:solidFill>
                    <a:latin typeface="Roboto"/>
                    <a:ea typeface="Roboto"/>
                    <a:cs typeface="Roboto"/>
                    <a:sym typeface="Roboto"/>
                  </a:rPr>
                  <a:t>Observation</a:t>
                </a:r>
                <a:endParaRPr b="1" sz="1500">
                  <a:solidFill>
                    <a:srgbClr val="FFFFFF"/>
                  </a:solidFill>
                  <a:latin typeface="Roboto"/>
                  <a:ea typeface="Roboto"/>
                  <a:cs typeface="Roboto"/>
                  <a:sym typeface="Roboto"/>
                </a:endParaRPr>
              </a:p>
            </p:txBody>
          </p:sp>
          <p:sp>
            <p:nvSpPr>
              <p:cNvPr id="675" name="Google Shape;675;p26"/>
              <p:cNvSpPr txBox="1"/>
              <p:nvPr/>
            </p:nvSpPr>
            <p:spPr>
              <a:xfrm rot="-2700000">
                <a:off x="2292804" y="2460097"/>
                <a:ext cx="2528190" cy="510814"/>
              </a:xfrm>
              <a:prstGeom prst="rect">
                <a:avLst/>
              </a:prstGeom>
              <a:noFill/>
              <a:ln>
                <a:noFill/>
              </a:ln>
            </p:spPr>
            <p:txBody>
              <a:bodyPr anchorCtr="0" anchor="t" bIns="121900" lIns="121900" spcFirstLastPara="1" rIns="121900" wrap="square" tIns="121900">
                <a:noAutofit/>
              </a:bodyPr>
              <a:lstStyle/>
              <a:p>
                <a:pPr indent="0" lvl="0" marL="0" rtl="0" algn="l">
                  <a:spcBef>
                    <a:spcPts val="0"/>
                  </a:spcBef>
                  <a:spcAft>
                    <a:spcPts val="2100"/>
                  </a:spcAft>
                  <a:buNone/>
                </a:pPr>
                <a:r>
                  <a:rPr lang="fr-CA" sz="1100">
                    <a:latin typeface="Roboto"/>
                    <a:ea typeface="Roboto"/>
                    <a:cs typeface="Roboto"/>
                    <a:sym typeface="Roboto"/>
                  </a:rPr>
                  <a:t>Les élèves sont amenés à explorer, à observer et à découvrir les régularités, les caractéristiques ou les propriétés des cas particuliers.</a:t>
                </a:r>
                <a:endParaRPr b="1" sz="1100">
                  <a:latin typeface="Roboto"/>
                  <a:ea typeface="Roboto"/>
                  <a:cs typeface="Roboto"/>
                  <a:sym typeface="Roboto"/>
                </a:endParaRPr>
              </a:p>
            </p:txBody>
          </p:sp>
        </p:grpSp>
        <p:sp>
          <p:nvSpPr>
            <p:cNvPr id="676" name="Google Shape;676;p26"/>
            <p:cNvSpPr/>
            <p:nvPr/>
          </p:nvSpPr>
          <p:spPr>
            <a:xfrm>
              <a:off x="1966072" y="3255512"/>
              <a:ext cx="326100" cy="326100"/>
            </a:xfrm>
            <a:prstGeom prst="ellipse">
              <a:avLst/>
            </a:prstGeom>
            <a:solidFill>
              <a:srgbClr val="FFFFFF"/>
            </a:solidFill>
            <a:ln>
              <a:noFill/>
            </a:ln>
            <a:effectLst>
              <a:outerShdw blurRad="228600" rotWithShape="0" algn="tl" dir="5400000" dist="50800">
                <a:srgbClr val="000000">
                  <a:alpha val="549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rPr b="1" lang="fr-CA" sz="1200">
                  <a:solidFill>
                    <a:srgbClr val="0C58D3"/>
                  </a:solidFill>
                  <a:latin typeface="Roboto"/>
                  <a:ea typeface="Roboto"/>
                  <a:cs typeface="Roboto"/>
                  <a:sym typeface="Roboto"/>
                </a:rPr>
                <a:t>2</a:t>
              </a:r>
              <a:endParaRPr b="1" sz="1200">
                <a:solidFill>
                  <a:srgbClr val="0C58D3"/>
                </a:solidFill>
                <a:latin typeface="Roboto"/>
                <a:ea typeface="Roboto"/>
                <a:cs typeface="Roboto"/>
                <a:sym typeface="Roboto"/>
              </a:endParaRPr>
            </a:p>
          </p:txBody>
        </p:sp>
      </p:grpSp>
      <p:grpSp>
        <p:nvGrpSpPr>
          <p:cNvPr id="677" name="Google Shape;677;p26"/>
          <p:cNvGrpSpPr/>
          <p:nvPr/>
        </p:nvGrpSpPr>
        <p:grpSpPr>
          <a:xfrm>
            <a:off x="379936" y="2443280"/>
            <a:ext cx="3472609" cy="3280318"/>
            <a:chOff x="284959" y="1318143"/>
            <a:chExt cx="2604522" cy="2460300"/>
          </a:xfrm>
        </p:grpSpPr>
        <p:sp>
          <p:nvSpPr>
            <p:cNvPr id="678" name="Google Shape;678;p26"/>
            <p:cNvSpPr/>
            <p:nvPr/>
          </p:nvSpPr>
          <p:spPr>
            <a:xfrm rot="2700000">
              <a:off x="1270309" y="1053398"/>
              <a:ext cx="489601" cy="2989789"/>
            </a:xfrm>
            <a:prstGeom prst="roundRect">
              <a:avLst>
                <a:gd fmla="val 50000" name="adj"/>
              </a:avLst>
            </a:prstGeom>
            <a:solidFill>
              <a:srgbClr val="0944A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79" name="Google Shape;679;p26"/>
            <p:cNvSpPr/>
            <p:nvPr/>
          </p:nvSpPr>
          <p:spPr>
            <a:xfrm>
              <a:off x="472955" y="3255512"/>
              <a:ext cx="326100" cy="326100"/>
            </a:xfrm>
            <a:prstGeom prst="ellipse">
              <a:avLst/>
            </a:prstGeom>
            <a:solidFill>
              <a:srgbClr val="FFFFFF"/>
            </a:solidFill>
            <a:ln>
              <a:noFill/>
            </a:ln>
            <a:effectLst>
              <a:outerShdw blurRad="228600" rotWithShape="0" algn="tl" dir="5400000" dist="50800">
                <a:srgbClr val="000000">
                  <a:alpha val="549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rPr b="1" lang="fr-CA" sz="1200">
                  <a:solidFill>
                    <a:srgbClr val="0944A1"/>
                  </a:solidFill>
                  <a:latin typeface="Roboto"/>
                  <a:ea typeface="Roboto"/>
                  <a:cs typeface="Roboto"/>
                  <a:sym typeface="Roboto"/>
                </a:rPr>
                <a:t>1</a:t>
              </a:r>
              <a:endParaRPr b="1" sz="1200">
                <a:solidFill>
                  <a:srgbClr val="0944A1"/>
                </a:solidFill>
                <a:latin typeface="Roboto"/>
                <a:ea typeface="Roboto"/>
                <a:cs typeface="Roboto"/>
                <a:sym typeface="Roboto"/>
              </a:endParaRPr>
            </a:p>
          </p:txBody>
        </p:sp>
        <p:sp>
          <p:nvSpPr>
            <p:cNvPr id="680" name="Google Shape;680;p26"/>
            <p:cNvSpPr txBox="1"/>
            <p:nvPr/>
          </p:nvSpPr>
          <p:spPr>
            <a:xfrm rot="-2700000">
              <a:off x="414317" y="2300549"/>
              <a:ext cx="2368666" cy="342805"/>
            </a:xfrm>
            <a:prstGeom prst="rect">
              <a:avLst/>
            </a:prstGeom>
            <a:noFill/>
            <a:ln>
              <a:noFill/>
            </a:ln>
          </p:spPr>
          <p:txBody>
            <a:bodyPr anchorCtr="0" anchor="ctr" bIns="121900" lIns="121900" spcFirstLastPara="1" rIns="121900" wrap="square" tIns="121900">
              <a:noAutofit/>
            </a:bodyPr>
            <a:lstStyle/>
            <a:p>
              <a:pPr indent="0" lvl="0" marL="0" rtl="0" algn="l">
                <a:lnSpc>
                  <a:spcPct val="115000"/>
                </a:lnSpc>
                <a:spcBef>
                  <a:spcPts val="0"/>
                </a:spcBef>
                <a:spcAft>
                  <a:spcPts val="0"/>
                </a:spcAft>
                <a:buNone/>
              </a:pPr>
              <a:r>
                <a:rPr b="1" lang="fr-CA" sz="1500">
                  <a:solidFill>
                    <a:srgbClr val="FFFFFF"/>
                  </a:solidFill>
                  <a:latin typeface="Roboto"/>
                  <a:ea typeface="Roboto"/>
                  <a:cs typeface="Roboto"/>
                  <a:sym typeface="Roboto"/>
                </a:rPr>
                <a:t>Cas particuliers (concret)</a:t>
              </a:r>
              <a:endParaRPr b="1" sz="1500">
                <a:solidFill>
                  <a:srgbClr val="FFFFFF"/>
                </a:solidFill>
                <a:latin typeface="Roboto"/>
                <a:ea typeface="Roboto"/>
                <a:cs typeface="Roboto"/>
                <a:sym typeface="Roboto"/>
              </a:endParaRPr>
            </a:p>
          </p:txBody>
        </p:sp>
        <p:sp>
          <p:nvSpPr>
            <p:cNvPr id="681" name="Google Shape;681;p26"/>
            <p:cNvSpPr txBox="1"/>
            <p:nvPr/>
          </p:nvSpPr>
          <p:spPr>
            <a:xfrm rot="-2700000">
              <a:off x="818801" y="2571061"/>
              <a:ext cx="2242660" cy="442507"/>
            </a:xfrm>
            <a:prstGeom prst="rect">
              <a:avLst/>
            </a:prstGeom>
            <a:noFill/>
            <a:ln>
              <a:noFill/>
            </a:ln>
          </p:spPr>
          <p:txBody>
            <a:bodyPr anchorCtr="0" anchor="t" bIns="121900" lIns="121900" spcFirstLastPara="1" rIns="121900" wrap="square" tIns="121900">
              <a:noAutofit/>
            </a:bodyPr>
            <a:lstStyle/>
            <a:p>
              <a:pPr indent="0" lvl="0" marL="0" rtl="0" algn="l">
                <a:spcBef>
                  <a:spcPts val="0"/>
                </a:spcBef>
                <a:spcAft>
                  <a:spcPts val="2100"/>
                </a:spcAft>
                <a:buNone/>
              </a:pPr>
              <a:r>
                <a:rPr lang="fr-CA" sz="1100">
                  <a:latin typeface="Roboto"/>
                  <a:ea typeface="Roboto"/>
                  <a:cs typeface="Roboto"/>
                  <a:sym typeface="Roboto"/>
                </a:rPr>
                <a:t>Les élèves sont placés en situations d’expérimentation.</a:t>
              </a:r>
              <a:endParaRPr b="1" sz="1100">
                <a:latin typeface="Roboto"/>
                <a:ea typeface="Roboto"/>
                <a:cs typeface="Roboto"/>
                <a:sym typeface="Roboto"/>
              </a:endParaRPr>
            </a:p>
          </p:txBody>
        </p:sp>
      </p:grpSp>
      <p:sp>
        <p:nvSpPr>
          <p:cNvPr id="682" name="Google Shape;682;p26"/>
          <p:cNvSpPr txBox="1"/>
          <p:nvPr/>
        </p:nvSpPr>
        <p:spPr>
          <a:xfrm>
            <a:off x="1477825" y="6072900"/>
            <a:ext cx="9375000" cy="60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r-CA" sz="1350">
                <a:solidFill>
                  <a:srgbClr val="373A3C"/>
                </a:solidFill>
                <a:highlight>
                  <a:srgbClr val="FFFFFF"/>
                </a:highlight>
                <a:latin typeface="Ubuntu"/>
                <a:ea typeface="Ubuntu"/>
                <a:cs typeface="Ubuntu"/>
                <a:sym typeface="Ubuntu"/>
              </a:rPr>
              <a:t>L'approche inductive place l'élève dans un contexte plus actif, elle lui donne un rôle de "chercheur" plutôt que de lui demander d'appliquer des procédures. Elle favorise la rétention.</a:t>
            </a:r>
            <a:endParaRPr b="1" sz="1600">
              <a:latin typeface="Dosis"/>
              <a:ea typeface="Dosis"/>
              <a:cs typeface="Dosis"/>
              <a:sym typeface="Dosis"/>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7" name="Shape 687"/>
        <p:cNvGrpSpPr/>
        <p:nvPr/>
      </p:nvGrpSpPr>
      <p:grpSpPr>
        <a:xfrm>
          <a:off x="0" y="0"/>
          <a:ext cx="0" cy="0"/>
          <a:chOff x="0" y="0"/>
          <a:chExt cx="0" cy="0"/>
        </a:xfrm>
      </p:grpSpPr>
      <p:sp>
        <p:nvSpPr>
          <p:cNvPr id="688" name="Google Shape;688;p27"/>
          <p:cNvSpPr txBox="1"/>
          <p:nvPr>
            <p:ph type="title"/>
          </p:nvPr>
        </p:nvSpPr>
        <p:spPr>
          <a:xfrm>
            <a:off x="665575" y="315525"/>
            <a:ext cx="10415400" cy="624300"/>
          </a:xfrm>
          <a:prstGeom prst="rect">
            <a:avLst/>
          </a:prstGeom>
        </p:spPr>
        <p:txBody>
          <a:bodyPr anchorCtr="0" anchor="t" bIns="60925" lIns="121900" spcFirstLastPara="1" rIns="121900" wrap="square" tIns="60925">
            <a:noAutofit/>
          </a:bodyPr>
          <a:lstStyle/>
          <a:p>
            <a:pPr indent="0" lvl="0" marL="0" rtl="0" algn="l">
              <a:spcBef>
                <a:spcPts val="0"/>
              </a:spcBef>
              <a:spcAft>
                <a:spcPts val="0"/>
              </a:spcAft>
              <a:buNone/>
            </a:pPr>
            <a:r>
              <a:rPr lang="fr-CA" sz="2500">
                <a:latin typeface="Viga"/>
                <a:ea typeface="Viga"/>
                <a:cs typeface="Viga"/>
                <a:sym typeface="Viga"/>
              </a:rPr>
              <a:t>Les fondements de l’enseignement-apprentissage selon le référentiel</a:t>
            </a:r>
            <a:endParaRPr sz="2500">
              <a:latin typeface="Viga"/>
              <a:ea typeface="Viga"/>
              <a:cs typeface="Viga"/>
              <a:sym typeface="Viga"/>
            </a:endParaRPr>
          </a:p>
        </p:txBody>
      </p:sp>
      <p:sp>
        <p:nvSpPr>
          <p:cNvPr id="689" name="Google Shape;689;p27"/>
          <p:cNvSpPr txBox="1"/>
          <p:nvPr>
            <p:ph idx="1" type="body"/>
          </p:nvPr>
        </p:nvSpPr>
        <p:spPr>
          <a:xfrm>
            <a:off x="768475" y="5534300"/>
            <a:ext cx="10209600" cy="545700"/>
          </a:xfrm>
          <a:prstGeom prst="rect">
            <a:avLst/>
          </a:prstGeom>
        </p:spPr>
        <p:txBody>
          <a:bodyPr anchorCtr="0" anchor="t" bIns="60925" lIns="121900" spcFirstLastPara="1" rIns="121900" wrap="square" tIns="60925">
            <a:noAutofit/>
          </a:bodyPr>
          <a:lstStyle/>
          <a:p>
            <a:pPr indent="0" lvl="0" marL="0" rtl="0" algn="l">
              <a:spcBef>
                <a:spcPts val="1000"/>
              </a:spcBef>
              <a:spcAft>
                <a:spcPts val="0"/>
              </a:spcAft>
              <a:buNone/>
            </a:pPr>
            <a:r>
              <a:rPr lang="fr-CA" sz="1300">
                <a:solidFill>
                  <a:srgbClr val="434343"/>
                </a:solidFill>
              </a:rPr>
              <a:t>Source: </a:t>
            </a:r>
            <a:r>
              <a:rPr lang="fr-CA" sz="1300" u="sng">
                <a:solidFill>
                  <a:srgbClr val="434343"/>
                </a:solidFill>
                <a:latin typeface="Arial"/>
                <a:ea typeface="Arial"/>
                <a:cs typeface="Arial"/>
                <a:sym typeface="Arial"/>
                <a:hlinkClick r:id="rId3">
                  <a:extLst>
                    <a:ext uri="{A12FA001-AC4F-418D-AE19-62706E023703}">
                      <ahyp:hlinkClr val="tx"/>
                    </a:ext>
                  </a:extLst>
                </a:hlinkClick>
              </a:rPr>
              <a:t>http://www.education.gouv.qc.ca/fileadmin/site_web/documents/dpse/adaptation_serv_compl/Referentiel-mathematique.PDF</a:t>
            </a:r>
            <a:endParaRPr sz="1300">
              <a:solidFill>
                <a:srgbClr val="434343"/>
              </a:solidFill>
            </a:endParaRPr>
          </a:p>
        </p:txBody>
      </p:sp>
      <p:pic>
        <p:nvPicPr>
          <p:cNvPr id="690" name="Google Shape;690;p27"/>
          <p:cNvPicPr preferRelativeResize="0"/>
          <p:nvPr/>
        </p:nvPicPr>
        <p:blipFill>
          <a:blip r:embed="rId4">
            <a:alphaModFix/>
          </a:blip>
          <a:stretch>
            <a:fillRect/>
          </a:stretch>
        </p:blipFill>
        <p:spPr>
          <a:xfrm>
            <a:off x="8113978" y="1118824"/>
            <a:ext cx="3753472" cy="3467301"/>
          </a:xfrm>
          <a:prstGeom prst="rect">
            <a:avLst/>
          </a:prstGeom>
          <a:noFill/>
          <a:ln>
            <a:noFill/>
          </a:ln>
        </p:spPr>
      </p:pic>
      <p:sp>
        <p:nvSpPr>
          <p:cNvPr id="691" name="Google Shape;691;p27"/>
          <p:cNvSpPr txBox="1"/>
          <p:nvPr/>
        </p:nvSpPr>
        <p:spPr>
          <a:xfrm>
            <a:off x="665575" y="1072975"/>
            <a:ext cx="7448400" cy="30555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lang="fr-CA" sz="2100">
                <a:latin typeface="Ubuntu"/>
                <a:ea typeface="Ubuntu"/>
                <a:cs typeface="Ubuntu"/>
                <a:sym typeface="Ubuntu"/>
              </a:rPr>
              <a:t>“... les enseignants doivent aller bien au-delà d’une transmission de trucs, de techniques et de procédures vides de sens que l’élève doit mémoriser… Si la transmission de ces trucs, des ces techniques et de ces </a:t>
            </a:r>
            <a:r>
              <a:rPr lang="fr-CA" sz="2100">
                <a:latin typeface="Ubuntu"/>
                <a:ea typeface="Ubuntu"/>
                <a:cs typeface="Ubuntu"/>
                <a:sym typeface="Ubuntu"/>
              </a:rPr>
              <a:t>procédures</a:t>
            </a:r>
            <a:r>
              <a:rPr lang="fr-CA" sz="2100">
                <a:latin typeface="Ubuntu"/>
                <a:ea typeface="Ubuntu"/>
                <a:cs typeface="Ubuntu"/>
                <a:sym typeface="Ubuntu"/>
              </a:rPr>
              <a:t> n’est pas soutenue par une compréhension approfondie des concepts en jeu, elle permettra à l’élève de réussir immédiatement des exercices d’application, mais aura des contrecoups importants à moyen et à long terme.” (p.3)</a:t>
            </a:r>
            <a:endParaRPr sz="2100">
              <a:latin typeface="Ubuntu"/>
              <a:ea typeface="Ubuntu"/>
              <a:cs typeface="Ubuntu"/>
              <a:sym typeface="Ubuntu"/>
            </a:endParaRPr>
          </a:p>
        </p:txBody>
      </p:sp>
      <p:sp>
        <p:nvSpPr>
          <p:cNvPr id="692" name="Google Shape;692;p27"/>
          <p:cNvSpPr txBox="1"/>
          <p:nvPr/>
        </p:nvSpPr>
        <p:spPr>
          <a:xfrm>
            <a:off x="665575" y="4434800"/>
            <a:ext cx="8528400" cy="693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fr-CA" sz="1900">
                <a:solidFill>
                  <a:srgbClr val="FAA22A"/>
                </a:solidFill>
                <a:latin typeface="Viga"/>
                <a:ea typeface="Viga"/>
                <a:cs typeface="Viga"/>
                <a:sym typeface="Viga"/>
              </a:rPr>
              <a:t>Favoriser la réflexion chez l’élève tout en évitant de limiter leur créativité!</a:t>
            </a:r>
            <a:endParaRPr sz="1900">
              <a:solidFill>
                <a:srgbClr val="FAA22A"/>
              </a:solidFill>
              <a:latin typeface="Viga"/>
              <a:ea typeface="Viga"/>
              <a:cs typeface="Viga"/>
              <a:sym typeface="Viga"/>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6" name="Shape 696"/>
        <p:cNvGrpSpPr/>
        <p:nvPr/>
      </p:nvGrpSpPr>
      <p:grpSpPr>
        <a:xfrm>
          <a:off x="0" y="0"/>
          <a:ext cx="0" cy="0"/>
          <a:chOff x="0" y="0"/>
          <a:chExt cx="0" cy="0"/>
        </a:xfrm>
      </p:grpSpPr>
      <p:sp>
        <p:nvSpPr>
          <p:cNvPr id="697" name="Google Shape;697;p28"/>
          <p:cNvSpPr txBox="1"/>
          <p:nvPr>
            <p:ph idx="4294967295" type="title"/>
          </p:nvPr>
        </p:nvSpPr>
        <p:spPr>
          <a:xfrm>
            <a:off x="2102575" y="188852"/>
            <a:ext cx="8187300" cy="876000"/>
          </a:xfrm>
          <a:prstGeom prst="rect">
            <a:avLst/>
          </a:prstGeom>
          <a:noFill/>
          <a:ln>
            <a:noFill/>
          </a:ln>
        </p:spPr>
        <p:txBody>
          <a:bodyPr anchorCtr="0" anchor="b" bIns="121900" lIns="121900" spcFirstLastPara="1" rIns="121900" wrap="square" tIns="121900">
            <a:noAutofit/>
          </a:bodyPr>
          <a:lstStyle/>
          <a:p>
            <a:pPr indent="0" lvl="0" marL="0" rtl="0" algn="ctr">
              <a:lnSpc>
                <a:spcPct val="100000"/>
              </a:lnSpc>
              <a:spcBef>
                <a:spcPts val="0"/>
              </a:spcBef>
              <a:spcAft>
                <a:spcPts val="0"/>
              </a:spcAft>
              <a:buClr>
                <a:schemeClr val="accent1"/>
              </a:buClr>
              <a:buSzPts val="4200"/>
              <a:buFont typeface="Corbel"/>
              <a:buNone/>
            </a:pPr>
            <a:r>
              <a:rPr lang="fr-CA" sz="3600">
                <a:latin typeface="Viga"/>
                <a:ea typeface="Viga"/>
                <a:cs typeface="Viga"/>
                <a:sym typeface="Viga"/>
              </a:rPr>
              <a:t>Approches pédagogiques</a:t>
            </a:r>
            <a:endParaRPr sz="3600">
              <a:latin typeface="Viga"/>
              <a:ea typeface="Viga"/>
              <a:cs typeface="Viga"/>
              <a:sym typeface="Viga"/>
            </a:endParaRPr>
          </a:p>
        </p:txBody>
      </p:sp>
      <p:graphicFrame>
        <p:nvGraphicFramePr>
          <p:cNvPr id="698" name="Google Shape;698;p28"/>
          <p:cNvGraphicFramePr/>
          <p:nvPr/>
        </p:nvGraphicFramePr>
        <p:xfrm>
          <a:off x="1259100" y="1268391"/>
          <a:ext cx="3000000" cy="3000000"/>
        </p:xfrm>
        <a:graphic>
          <a:graphicData uri="http://schemas.openxmlformats.org/drawingml/2006/table">
            <a:tbl>
              <a:tblPr>
                <a:noFill/>
                <a:tableStyleId>{18829893-F75E-4247-A397-25E216A19830}</a:tableStyleId>
              </a:tblPr>
              <a:tblGrid>
                <a:gridCol w="3738100"/>
                <a:gridCol w="6301700"/>
              </a:tblGrid>
              <a:tr h="528275">
                <a:tc>
                  <a:txBody>
                    <a:bodyPr/>
                    <a:lstStyle/>
                    <a:p>
                      <a:pPr indent="0" lvl="0" marL="0" marR="0" rtl="0" algn="l">
                        <a:lnSpc>
                          <a:spcPct val="100000"/>
                        </a:lnSpc>
                        <a:spcBef>
                          <a:spcPts val="0"/>
                        </a:spcBef>
                        <a:spcAft>
                          <a:spcPts val="0"/>
                        </a:spcAft>
                        <a:buClr>
                          <a:srgbClr val="000000"/>
                        </a:buClr>
                        <a:buSzPts val="1400"/>
                        <a:buFont typeface="Arial"/>
                        <a:buNone/>
                      </a:pPr>
                      <a:r>
                        <a:rPr b="1" lang="fr-CA" sz="1900" u="none" cap="none" strike="noStrike">
                          <a:solidFill>
                            <a:schemeClr val="lt1"/>
                          </a:solidFill>
                          <a:latin typeface="Ubuntu"/>
                          <a:ea typeface="Ubuntu"/>
                          <a:cs typeface="Ubuntu"/>
                          <a:sym typeface="Ubuntu"/>
                        </a:rPr>
                        <a:t>Pratiques</a:t>
                      </a:r>
                      <a:endParaRPr b="1" sz="1900" u="none" cap="none" strike="noStrike">
                        <a:solidFill>
                          <a:schemeClr val="lt1"/>
                        </a:solidFill>
                        <a:latin typeface="Ubuntu"/>
                        <a:ea typeface="Ubuntu"/>
                        <a:cs typeface="Ubuntu"/>
                        <a:sym typeface="Ubuntu"/>
                      </a:endParaRPr>
                    </a:p>
                  </a:txBody>
                  <a:tcPr marT="121900" marB="121900" marR="121900" marL="121900">
                    <a:solidFill>
                      <a:srgbClr val="FAA22A"/>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lang="fr-CA" sz="1900" u="none" cap="none" strike="noStrike">
                          <a:solidFill>
                            <a:schemeClr val="lt1"/>
                          </a:solidFill>
                          <a:latin typeface="Ubuntu"/>
                          <a:ea typeface="Ubuntu"/>
                          <a:cs typeface="Ubuntu"/>
                          <a:sym typeface="Ubuntu"/>
                        </a:rPr>
                        <a:t>Description</a:t>
                      </a:r>
                      <a:endParaRPr b="1" sz="1900" u="none" cap="none" strike="noStrike">
                        <a:solidFill>
                          <a:schemeClr val="lt1"/>
                        </a:solidFill>
                        <a:latin typeface="Ubuntu"/>
                        <a:ea typeface="Ubuntu"/>
                        <a:cs typeface="Ubuntu"/>
                        <a:sym typeface="Ubuntu"/>
                      </a:endParaRPr>
                    </a:p>
                  </a:txBody>
                  <a:tcPr marT="121900" marB="121900" marR="121900" marL="121900">
                    <a:solidFill>
                      <a:srgbClr val="FAA22A"/>
                    </a:solidFill>
                  </a:tcPr>
                </a:tc>
              </a:tr>
              <a:tr h="731475">
                <a:tc>
                  <a:txBody>
                    <a:bodyPr/>
                    <a:lstStyle/>
                    <a:p>
                      <a:pPr indent="0" lvl="0" marL="0" marR="0" rtl="0" algn="l">
                        <a:lnSpc>
                          <a:spcPct val="100000"/>
                        </a:lnSpc>
                        <a:spcBef>
                          <a:spcPts val="0"/>
                        </a:spcBef>
                        <a:spcAft>
                          <a:spcPts val="0"/>
                        </a:spcAft>
                        <a:buClr>
                          <a:srgbClr val="000000"/>
                        </a:buClr>
                        <a:buSzPts val="1200"/>
                        <a:buFont typeface="Century Gothic"/>
                        <a:buNone/>
                      </a:pPr>
                      <a:r>
                        <a:rPr lang="fr-CA" sz="1600" u="none" cap="none" strike="noStrike">
                          <a:latin typeface="Ubuntu"/>
                          <a:ea typeface="Ubuntu"/>
                          <a:cs typeface="Ubuntu"/>
                          <a:sym typeface="Ubuntu"/>
                        </a:rPr>
                        <a:t>A-Réelle déduction</a:t>
                      </a:r>
                      <a:endParaRPr sz="1600" u="none" cap="none" strike="noStrike">
                        <a:latin typeface="Ubuntu"/>
                        <a:ea typeface="Ubuntu"/>
                        <a:cs typeface="Ubuntu"/>
                        <a:sym typeface="Ubuntu"/>
                      </a:endParaRPr>
                    </a:p>
                  </a:txBody>
                  <a:tcPr marT="121900" marB="121900" marR="121900" marL="121900"/>
                </a:tc>
                <a:tc>
                  <a:txBody>
                    <a:bodyPr/>
                    <a:lstStyle/>
                    <a:p>
                      <a:pPr indent="0" lvl="0" marL="0" marR="0" rtl="0" algn="l">
                        <a:lnSpc>
                          <a:spcPct val="100000"/>
                        </a:lnSpc>
                        <a:spcBef>
                          <a:spcPts val="0"/>
                        </a:spcBef>
                        <a:spcAft>
                          <a:spcPts val="0"/>
                        </a:spcAft>
                        <a:buClr>
                          <a:srgbClr val="000000"/>
                        </a:buClr>
                        <a:buSzPts val="1200"/>
                        <a:buFont typeface="Arial"/>
                        <a:buNone/>
                      </a:pPr>
                      <a:r>
                        <a:rPr lang="fr-CA" sz="1600" u="none" cap="none" strike="noStrike">
                          <a:latin typeface="Ubuntu"/>
                          <a:ea typeface="Ubuntu"/>
                          <a:cs typeface="Ubuntu"/>
                          <a:sym typeface="Ubuntu"/>
                        </a:rPr>
                        <a:t>Enseigne une règle de façon explicite qui est ensuite appliquée par les élèves</a:t>
                      </a:r>
                      <a:endParaRPr sz="1600" u="none" cap="none" strike="noStrike">
                        <a:latin typeface="Ubuntu"/>
                        <a:ea typeface="Ubuntu"/>
                        <a:cs typeface="Ubuntu"/>
                        <a:sym typeface="Ubuntu"/>
                      </a:endParaRPr>
                    </a:p>
                  </a:txBody>
                  <a:tcPr marT="121900" marB="121900" marR="121900" marL="121900"/>
                </a:tc>
              </a:tr>
              <a:tr h="731475">
                <a:tc>
                  <a:txBody>
                    <a:bodyPr/>
                    <a:lstStyle/>
                    <a:p>
                      <a:pPr indent="0" lvl="0" marL="0" marR="0" rtl="0" algn="l">
                        <a:lnSpc>
                          <a:spcPct val="100000"/>
                        </a:lnSpc>
                        <a:spcBef>
                          <a:spcPts val="0"/>
                        </a:spcBef>
                        <a:spcAft>
                          <a:spcPts val="0"/>
                        </a:spcAft>
                        <a:buClr>
                          <a:srgbClr val="000000"/>
                        </a:buClr>
                        <a:buSzPts val="1200"/>
                        <a:buFont typeface="Century Gothic"/>
                        <a:buNone/>
                      </a:pPr>
                      <a:r>
                        <a:rPr lang="fr-CA" sz="1600" u="none" cap="none" strike="noStrike">
                          <a:latin typeface="Ubuntu"/>
                          <a:ea typeface="Ubuntu"/>
                          <a:cs typeface="Ubuntu"/>
                          <a:sym typeface="Ubuntu"/>
                        </a:rPr>
                        <a:t>B-Pratique inductive consciente par découverte guidée</a:t>
                      </a:r>
                      <a:endParaRPr sz="1600" u="none" cap="none" strike="noStrike">
                        <a:latin typeface="Ubuntu"/>
                        <a:ea typeface="Ubuntu"/>
                        <a:cs typeface="Ubuntu"/>
                        <a:sym typeface="Ubuntu"/>
                      </a:endParaRPr>
                    </a:p>
                  </a:txBody>
                  <a:tcPr marT="121900" marB="121900" marR="121900" marL="121900"/>
                </a:tc>
                <a:tc>
                  <a:txBody>
                    <a:bodyPr/>
                    <a:lstStyle/>
                    <a:p>
                      <a:pPr indent="0" lvl="0" marL="0" marR="0" rtl="0" algn="l">
                        <a:lnSpc>
                          <a:spcPct val="100000"/>
                        </a:lnSpc>
                        <a:spcBef>
                          <a:spcPts val="0"/>
                        </a:spcBef>
                        <a:spcAft>
                          <a:spcPts val="0"/>
                        </a:spcAft>
                        <a:buClr>
                          <a:srgbClr val="000000"/>
                        </a:buClr>
                        <a:buSzPts val="1200"/>
                        <a:buFont typeface="Arial"/>
                        <a:buNone/>
                      </a:pPr>
                      <a:r>
                        <a:rPr lang="fr-CA" sz="1600" u="none" cap="none" strike="noStrike">
                          <a:latin typeface="Ubuntu"/>
                          <a:ea typeface="Ubuntu"/>
                          <a:cs typeface="Ubuntu"/>
                          <a:sym typeface="Ubuntu"/>
                        </a:rPr>
                        <a:t>Exemples variés, questions posées par l’enseignant, les élèves découvrent la règle</a:t>
                      </a:r>
                      <a:endParaRPr sz="1600" u="none" cap="none" strike="noStrike">
                        <a:latin typeface="Ubuntu"/>
                        <a:ea typeface="Ubuntu"/>
                        <a:cs typeface="Ubuntu"/>
                        <a:sym typeface="Ubuntu"/>
                      </a:endParaRPr>
                    </a:p>
                  </a:txBody>
                  <a:tcPr marT="121900" marB="121900" marR="121900" marL="121900"/>
                </a:tc>
              </a:tr>
              <a:tr h="731475">
                <a:tc>
                  <a:txBody>
                    <a:bodyPr/>
                    <a:lstStyle/>
                    <a:p>
                      <a:pPr indent="0" lvl="0" marL="0" marR="0" rtl="0" algn="l">
                        <a:lnSpc>
                          <a:spcPct val="100000"/>
                        </a:lnSpc>
                        <a:spcBef>
                          <a:spcPts val="0"/>
                        </a:spcBef>
                        <a:spcAft>
                          <a:spcPts val="0"/>
                        </a:spcAft>
                        <a:buClr>
                          <a:srgbClr val="000000"/>
                        </a:buClr>
                        <a:buSzPts val="1200"/>
                        <a:buFont typeface="Century Gothic"/>
                        <a:buNone/>
                      </a:pPr>
                      <a:r>
                        <a:rPr lang="fr-CA" sz="1600" u="none" cap="none" strike="noStrike">
                          <a:latin typeface="Ubuntu"/>
                          <a:ea typeface="Ubuntu"/>
                          <a:cs typeface="Ubuntu"/>
                          <a:sym typeface="Ubuntu"/>
                        </a:rPr>
                        <a:t>C-Pratique inductive suivie d’une explication </a:t>
                      </a:r>
                      <a:r>
                        <a:rPr i="1" lang="fr-CA" sz="1600" u="none" cap="none" strike="noStrike">
                          <a:latin typeface="Ubuntu"/>
                          <a:ea typeface="Ubuntu"/>
                          <a:cs typeface="Ubuntu"/>
                          <a:sym typeface="Ubuntu"/>
                        </a:rPr>
                        <a:t>explicite</a:t>
                      </a:r>
                      <a:endParaRPr i="1" sz="1600" u="none" cap="none" strike="noStrike">
                        <a:latin typeface="Ubuntu"/>
                        <a:ea typeface="Ubuntu"/>
                        <a:cs typeface="Ubuntu"/>
                        <a:sym typeface="Ubuntu"/>
                      </a:endParaRPr>
                    </a:p>
                  </a:txBody>
                  <a:tcPr marT="121900" marB="121900" marR="121900" marL="121900"/>
                </a:tc>
                <a:tc>
                  <a:txBody>
                    <a:bodyPr/>
                    <a:lstStyle/>
                    <a:p>
                      <a:pPr indent="0" lvl="0" marL="0" marR="0" rtl="0" algn="l">
                        <a:lnSpc>
                          <a:spcPct val="100000"/>
                        </a:lnSpc>
                        <a:spcBef>
                          <a:spcPts val="0"/>
                        </a:spcBef>
                        <a:spcAft>
                          <a:spcPts val="0"/>
                        </a:spcAft>
                        <a:buClr>
                          <a:srgbClr val="000000"/>
                        </a:buClr>
                        <a:buSzPts val="1200"/>
                        <a:buFont typeface="Arial"/>
                        <a:buNone/>
                      </a:pPr>
                      <a:r>
                        <a:rPr lang="fr-CA" sz="1600" u="none" cap="none" strike="noStrike">
                          <a:latin typeface="Ubuntu"/>
                          <a:ea typeface="Ubuntu"/>
                          <a:cs typeface="Ubuntu"/>
                          <a:sym typeface="Ubuntu"/>
                        </a:rPr>
                        <a:t>Exercices répétés à partir d’un exemple puis explication de l’enseignant</a:t>
                      </a:r>
                      <a:endParaRPr sz="1600" u="none" cap="none" strike="noStrike">
                        <a:latin typeface="Ubuntu"/>
                        <a:ea typeface="Ubuntu"/>
                        <a:cs typeface="Ubuntu"/>
                        <a:sym typeface="Ubuntu"/>
                      </a:endParaRPr>
                    </a:p>
                  </a:txBody>
                  <a:tcPr marT="121900" marB="121900" marR="121900" marL="121900"/>
                </a:tc>
              </a:tr>
              <a:tr h="731475">
                <a:tc>
                  <a:txBody>
                    <a:bodyPr/>
                    <a:lstStyle/>
                    <a:p>
                      <a:pPr indent="0" lvl="0" marL="0" marR="0" rtl="0" algn="l">
                        <a:lnSpc>
                          <a:spcPct val="100000"/>
                        </a:lnSpc>
                        <a:spcBef>
                          <a:spcPts val="0"/>
                        </a:spcBef>
                        <a:spcAft>
                          <a:spcPts val="0"/>
                        </a:spcAft>
                        <a:buClr>
                          <a:srgbClr val="000000"/>
                        </a:buClr>
                        <a:buSzPts val="1200"/>
                        <a:buFont typeface="Century Gothic"/>
                        <a:buNone/>
                      </a:pPr>
                      <a:r>
                        <a:rPr lang="fr-CA" sz="1600" u="none" cap="none" strike="noStrike">
                          <a:latin typeface="Ubuntu"/>
                          <a:ea typeface="Ubuntu"/>
                          <a:cs typeface="Ubuntu"/>
                          <a:sym typeface="Ubuntu"/>
                        </a:rPr>
                        <a:t>D-Pratique inductive implicite avec matériel structuré</a:t>
                      </a:r>
                      <a:endParaRPr sz="1600" u="none" cap="none" strike="noStrike">
                        <a:latin typeface="Ubuntu"/>
                        <a:ea typeface="Ubuntu"/>
                        <a:cs typeface="Ubuntu"/>
                        <a:sym typeface="Ubuntu"/>
                      </a:endParaRPr>
                    </a:p>
                  </a:txBody>
                  <a:tcPr marT="121900" marB="121900" marR="121900" marL="121900"/>
                </a:tc>
                <a:tc>
                  <a:txBody>
                    <a:bodyPr/>
                    <a:lstStyle/>
                    <a:p>
                      <a:pPr indent="0" lvl="0" marL="0" marR="0" rtl="0" algn="l">
                        <a:lnSpc>
                          <a:spcPct val="100000"/>
                        </a:lnSpc>
                        <a:spcBef>
                          <a:spcPts val="0"/>
                        </a:spcBef>
                        <a:spcAft>
                          <a:spcPts val="0"/>
                        </a:spcAft>
                        <a:buClr>
                          <a:srgbClr val="000000"/>
                        </a:buClr>
                        <a:buSzPts val="1200"/>
                        <a:buFont typeface="Arial"/>
                        <a:buNone/>
                      </a:pPr>
                      <a:r>
                        <a:rPr lang="fr-CA" sz="1600" u="none" cap="none" strike="noStrike">
                          <a:latin typeface="Ubuntu"/>
                          <a:ea typeface="Ubuntu"/>
                          <a:cs typeface="Ubuntu"/>
                          <a:sym typeface="Ubuntu"/>
                        </a:rPr>
                        <a:t>Présentation de plusieurs exemples corrects, l’apprentissage se fait par processus d’internalisation sans enseignement explicite</a:t>
                      </a:r>
                      <a:endParaRPr sz="1600" u="none" cap="none" strike="noStrike">
                        <a:latin typeface="Ubuntu"/>
                        <a:ea typeface="Ubuntu"/>
                        <a:cs typeface="Ubuntu"/>
                        <a:sym typeface="Ubuntu"/>
                      </a:endParaRPr>
                    </a:p>
                  </a:txBody>
                  <a:tcPr marT="121900" marB="121900" marR="121900" marL="121900"/>
                </a:tc>
              </a:tr>
              <a:tr h="731475">
                <a:tc>
                  <a:txBody>
                    <a:bodyPr/>
                    <a:lstStyle/>
                    <a:p>
                      <a:pPr indent="0" lvl="0" marL="0" marR="0" rtl="0" algn="l">
                        <a:lnSpc>
                          <a:spcPct val="100000"/>
                        </a:lnSpc>
                        <a:spcBef>
                          <a:spcPts val="0"/>
                        </a:spcBef>
                        <a:spcAft>
                          <a:spcPts val="0"/>
                        </a:spcAft>
                        <a:buClr>
                          <a:srgbClr val="000000"/>
                        </a:buClr>
                        <a:buSzPts val="1200"/>
                        <a:buFont typeface="Century Gothic"/>
                        <a:buNone/>
                      </a:pPr>
                      <a:r>
                        <a:rPr lang="fr-CA" sz="1600" u="none" cap="none" strike="noStrike">
                          <a:latin typeface="Ubuntu"/>
                          <a:ea typeface="Ubuntu"/>
                          <a:cs typeface="Ubuntu"/>
                          <a:sym typeface="Ubuntu"/>
                        </a:rPr>
                        <a:t>E-Pratique inductive implicite sans matériel structuré</a:t>
                      </a:r>
                      <a:endParaRPr sz="1600" u="none" cap="none" strike="noStrike">
                        <a:latin typeface="Ubuntu"/>
                        <a:ea typeface="Ubuntu"/>
                        <a:cs typeface="Ubuntu"/>
                        <a:sym typeface="Ubuntu"/>
                      </a:endParaRPr>
                    </a:p>
                  </a:txBody>
                  <a:tcPr marT="121900" marB="121900" marR="121900" marL="121900"/>
                </a:tc>
                <a:tc>
                  <a:txBody>
                    <a:bodyPr/>
                    <a:lstStyle/>
                    <a:p>
                      <a:pPr indent="0" lvl="0" marL="0" marR="0" rtl="0" algn="l">
                        <a:lnSpc>
                          <a:spcPct val="100000"/>
                        </a:lnSpc>
                        <a:spcBef>
                          <a:spcPts val="0"/>
                        </a:spcBef>
                        <a:spcAft>
                          <a:spcPts val="0"/>
                        </a:spcAft>
                        <a:buClr>
                          <a:srgbClr val="000000"/>
                        </a:buClr>
                        <a:buSzPts val="1200"/>
                        <a:buFont typeface="Arial"/>
                        <a:buNone/>
                      </a:pPr>
                      <a:r>
                        <a:rPr lang="fr-CA" sz="1600" u="none" cap="none" strike="noStrike">
                          <a:latin typeface="Ubuntu"/>
                          <a:ea typeface="Ubuntu"/>
                          <a:cs typeface="Ubuntu"/>
                          <a:sym typeface="Ubuntu"/>
                        </a:rPr>
                        <a:t>Mise en contact d’exemples pas nécessairement structurés, apprentissage par internalisation</a:t>
                      </a:r>
                      <a:endParaRPr sz="1600" u="none" cap="none" strike="noStrike">
                        <a:latin typeface="Ubuntu"/>
                        <a:ea typeface="Ubuntu"/>
                        <a:cs typeface="Ubuntu"/>
                        <a:sym typeface="Ubuntu"/>
                      </a:endParaRPr>
                    </a:p>
                  </a:txBody>
                  <a:tcPr marT="121900" marB="121900" marR="121900" marL="121900"/>
                </a:tc>
              </a:tr>
            </a:tbl>
          </a:graphicData>
        </a:graphic>
      </p:graphicFrame>
      <p:sp>
        <p:nvSpPr>
          <p:cNvPr id="699" name="Google Shape;699;p28"/>
          <p:cNvSpPr txBox="1"/>
          <p:nvPr/>
        </p:nvSpPr>
        <p:spPr>
          <a:xfrm>
            <a:off x="308597" y="6265415"/>
            <a:ext cx="11775248" cy="533297"/>
          </a:xfrm>
          <a:prstGeom prst="rect">
            <a:avLst/>
          </a:prstGeom>
          <a:noFill/>
          <a:ln>
            <a:noFill/>
          </a:ln>
        </p:spPr>
        <p:txBody>
          <a:bodyPr anchorCtr="0" anchor="t" bIns="60925" lIns="121900" spcFirstLastPara="1" rIns="121900" wrap="square" tIns="60925">
            <a:noAutofit/>
          </a:bodyPr>
          <a:lstStyle/>
          <a:p>
            <a:pPr indent="0" lvl="0" marL="0" marR="0" rtl="0" algn="l">
              <a:spcBef>
                <a:spcPts val="0"/>
              </a:spcBef>
              <a:spcAft>
                <a:spcPts val="0"/>
              </a:spcAft>
              <a:buClr>
                <a:srgbClr val="000000"/>
              </a:buClr>
              <a:buSzPts val="1333"/>
              <a:buFont typeface="Arial"/>
              <a:buNone/>
            </a:pPr>
            <a:r>
              <a:rPr b="0" i="0" lang="fr-CA" sz="1333" u="none" cap="none" strike="noStrike">
                <a:solidFill>
                  <a:srgbClr val="000000"/>
                </a:solidFill>
                <a:latin typeface="Arial"/>
                <a:ea typeface="Arial"/>
                <a:cs typeface="Arial"/>
                <a:sym typeface="Arial"/>
              </a:rPr>
              <a:t>Adapté de : François Vincent, </a:t>
            </a:r>
            <a:r>
              <a:rPr b="0" i="0" lang="fr-CA" sz="1333" u="none" cap="none" strike="noStrike">
                <a:solidFill>
                  <a:schemeClr val="dk1"/>
                </a:solidFill>
                <a:latin typeface="Calibri"/>
                <a:ea typeface="Calibri"/>
                <a:cs typeface="Calibri"/>
                <a:sym typeface="Calibri"/>
              </a:rPr>
              <a:t>R</a:t>
            </a:r>
            <a:r>
              <a:rPr b="0" i="0" lang="fr-CA" sz="1333" u="none" cap="none" strike="noStrike">
                <a:solidFill>
                  <a:srgbClr val="000000"/>
                </a:solidFill>
                <a:latin typeface="Arial"/>
                <a:ea typeface="Arial"/>
                <a:cs typeface="Arial"/>
                <a:sym typeface="Arial"/>
              </a:rPr>
              <a:t>apport de recherche, 2014 </a:t>
            </a:r>
            <a:r>
              <a:rPr b="0" i="0" lang="fr-CA" sz="1333" u="sng" cap="none" strike="noStrike">
                <a:solidFill>
                  <a:schemeClr val="hlink"/>
                </a:solidFill>
                <a:latin typeface="Arial"/>
                <a:ea typeface="Arial"/>
                <a:cs typeface="Arial"/>
                <a:sym typeface="Arial"/>
                <a:hlinkClick r:id="rId3"/>
              </a:rPr>
              <a:t>http://www.frqsc.gouv.qc.ca/documents/11326/518700/These_FVincent_2011-2E-144330.pdf/37347bf4-b710-4faa-8719-a13774ca6dc9</a:t>
            </a:r>
            <a:endParaRPr b="0" i="0" sz="1333" u="sng" cap="none" strike="noStrike">
              <a:solidFill>
                <a:schemeClr val="hlink"/>
              </a:solidFill>
              <a:latin typeface="Calibri"/>
              <a:ea typeface="Calibri"/>
              <a:cs typeface="Calibri"/>
              <a:sym typeface="Calibri"/>
            </a:endParaRPr>
          </a:p>
          <a:p>
            <a:pPr indent="0" lvl="0" marL="0" marR="0" rtl="0" algn="l">
              <a:spcBef>
                <a:spcPts val="0"/>
              </a:spcBef>
              <a:spcAft>
                <a:spcPts val="0"/>
              </a:spcAft>
              <a:buClr>
                <a:srgbClr val="000000"/>
              </a:buClr>
              <a:buSzPts val="1333"/>
              <a:buFont typeface="Arial"/>
              <a:buNone/>
            </a:pPr>
            <a:r>
              <a:rPr b="0" i="0" lang="fr-CA" sz="1333" u="none" cap="none" strike="noStrike">
                <a:solidFill>
                  <a:srgbClr val="000000"/>
                </a:solidFill>
                <a:latin typeface="Arial"/>
                <a:ea typeface="Arial"/>
                <a:cs typeface="Arial"/>
                <a:sym typeface="Arial"/>
              </a:rPr>
              <a:t> </a:t>
            </a:r>
            <a:endParaRPr b="0" i="0" sz="2400" u="none" cap="none" strike="noStrike">
              <a:solidFill>
                <a:schemeClr val="dk1"/>
              </a:solidFill>
              <a:latin typeface="Corbel"/>
              <a:ea typeface="Corbel"/>
              <a:cs typeface="Corbel"/>
              <a:sym typeface="Corbel"/>
            </a:endParaRPr>
          </a:p>
        </p:txBody>
      </p:sp>
      <p:sp>
        <p:nvSpPr>
          <p:cNvPr id="700" name="Google Shape;700;p28"/>
          <p:cNvSpPr/>
          <p:nvPr/>
        </p:nvSpPr>
        <p:spPr>
          <a:xfrm>
            <a:off x="1259100" y="2500950"/>
            <a:ext cx="10039800" cy="3068700"/>
          </a:xfrm>
          <a:prstGeom prst="rect">
            <a:avLst/>
          </a:prstGeom>
          <a:noFill/>
          <a:ln cap="flat" cmpd="sng" w="28575">
            <a:solidFill>
              <a:srgbClr val="0069B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700"/>
                                        </p:tgtEl>
                                        <p:attrNameLst>
                                          <p:attrName>style.visibility</p:attrName>
                                        </p:attrNameLst>
                                      </p:cBhvr>
                                      <p:to>
                                        <p:strVal val="visible"/>
                                      </p:to>
                                    </p:set>
                                    <p:anim calcmode="lin" valueType="num">
                                      <p:cBhvr additive="base">
                                        <p:cTn dur="1000"/>
                                        <p:tgtEl>
                                          <p:spTgt spid="700"/>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4" name="Shape 704"/>
        <p:cNvGrpSpPr/>
        <p:nvPr/>
      </p:nvGrpSpPr>
      <p:grpSpPr>
        <a:xfrm>
          <a:off x="0" y="0"/>
          <a:ext cx="0" cy="0"/>
          <a:chOff x="0" y="0"/>
          <a:chExt cx="0" cy="0"/>
        </a:xfrm>
      </p:grpSpPr>
      <p:sp>
        <p:nvSpPr>
          <p:cNvPr id="705" name="Google Shape;705;p29"/>
          <p:cNvSpPr txBox="1"/>
          <p:nvPr>
            <p:ph type="title"/>
          </p:nvPr>
        </p:nvSpPr>
        <p:spPr>
          <a:xfrm>
            <a:off x="677325" y="166675"/>
            <a:ext cx="8596800" cy="8235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1"/>
              </a:buClr>
              <a:buSzPts val="4400"/>
              <a:buFont typeface="Corbel"/>
              <a:buNone/>
            </a:pPr>
            <a:r>
              <a:rPr lang="fr-CA">
                <a:latin typeface="Viga"/>
                <a:ea typeface="Viga"/>
                <a:cs typeface="Viga"/>
                <a:sym typeface="Viga"/>
              </a:rPr>
              <a:t>Différents usages de Graspable Math:</a:t>
            </a:r>
            <a:endParaRPr>
              <a:latin typeface="Viga"/>
              <a:ea typeface="Viga"/>
              <a:cs typeface="Viga"/>
              <a:sym typeface="Viga"/>
            </a:endParaRPr>
          </a:p>
        </p:txBody>
      </p:sp>
      <p:sp>
        <p:nvSpPr>
          <p:cNvPr id="706" name="Google Shape;706;p29"/>
          <p:cNvSpPr txBox="1"/>
          <p:nvPr>
            <p:ph idx="1" type="body"/>
          </p:nvPr>
        </p:nvSpPr>
        <p:spPr>
          <a:xfrm>
            <a:off x="677325" y="990175"/>
            <a:ext cx="10949100" cy="5595000"/>
          </a:xfrm>
          <a:prstGeom prst="rect">
            <a:avLst/>
          </a:prstGeom>
          <a:noFill/>
          <a:ln>
            <a:noFill/>
          </a:ln>
        </p:spPr>
        <p:txBody>
          <a:bodyPr anchorCtr="0" anchor="t" bIns="45700" lIns="91425" spcFirstLastPara="1" rIns="91425" wrap="square" tIns="45700">
            <a:noAutofit/>
          </a:bodyPr>
          <a:lstStyle/>
          <a:p>
            <a:pPr indent="-368300" lvl="0" marL="457200" rtl="0" algn="just">
              <a:lnSpc>
                <a:spcPct val="100000"/>
              </a:lnSpc>
              <a:spcBef>
                <a:spcPts val="0"/>
              </a:spcBef>
              <a:spcAft>
                <a:spcPts val="0"/>
              </a:spcAft>
              <a:buClr>
                <a:srgbClr val="000000"/>
              </a:buClr>
              <a:buSzPts val="2200"/>
              <a:buFont typeface="Ubuntu"/>
              <a:buChar char="■"/>
            </a:pPr>
            <a:r>
              <a:rPr b="1" lang="fr-CA" sz="2200">
                <a:solidFill>
                  <a:srgbClr val="000000"/>
                </a:solidFill>
                <a:highlight>
                  <a:srgbClr val="FFFFFF"/>
                </a:highlight>
                <a:latin typeface="Ubuntu"/>
                <a:ea typeface="Ubuntu"/>
                <a:cs typeface="Ubuntu"/>
                <a:sym typeface="Ubuntu"/>
              </a:rPr>
              <a:t>Enseignement</a:t>
            </a:r>
            <a:endParaRPr b="1" sz="2200">
              <a:solidFill>
                <a:srgbClr val="000000"/>
              </a:solidFill>
              <a:highlight>
                <a:srgbClr val="FFFFFF"/>
              </a:highlight>
              <a:latin typeface="Ubuntu"/>
              <a:ea typeface="Ubuntu"/>
              <a:cs typeface="Ubuntu"/>
              <a:sym typeface="Ubuntu"/>
            </a:endParaRPr>
          </a:p>
          <a:p>
            <a:pPr indent="0" lvl="0" marL="914400" rtl="0" algn="just">
              <a:lnSpc>
                <a:spcPct val="100000"/>
              </a:lnSpc>
              <a:spcBef>
                <a:spcPts val="2200"/>
              </a:spcBef>
              <a:spcAft>
                <a:spcPts val="0"/>
              </a:spcAft>
              <a:buNone/>
            </a:pPr>
            <a:r>
              <a:rPr lang="fr-CA" sz="2200">
                <a:solidFill>
                  <a:srgbClr val="000000"/>
                </a:solidFill>
                <a:highlight>
                  <a:srgbClr val="FFFFFF"/>
                </a:highlight>
                <a:latin typeface="Ubuntu"/>
                <a:ea typeface="Ubuntu"/>
                <a:cs typeface="Ubuntu"/>
                <a:sym typeface="Ubuntu"/>
              </a:rPr>
              <a:t>Démontrer, faire émerger des discussions, des observations, </a:t>
            </a:r>
            <a:r>
              <a:rPr lang="fr-CA" sz="2200">
                <a:solidFill>
                  <a:srgbClr val="000000"/>
                </a:solidFill>
                <a:highlight>
                  <a:schemeClr val="lt1"/>
                </a:highlight>
                <a:latin typeface="Ubuntu"/>
                <a:ea typeface="Ubuntu"/>
                <a:cs typeface="Ubuntu"/>
                <a:sym typeface="Ubuntu"/>
              </a:rPr>
              <a:t>piloter une causerie mathématique, favoriser l’engagement cognitif et la participation active de l’élève, </a:t>
            </a:r>
            <a:r>
              <a:rPr lang="fr-CA" sz="2200">
                <a:solidFill>
                  <a:srgbClr val="000000"/>
                </a:solidFill>
                <a:highlight>
                  <a:srgbClr val="FFFFFF"/>
                </a:highlight>
                <a:latin typeface="Ubuntu"/>
                <a:ea typeface="Ubuntu"/>
                <a:cs typeface="Ubuntu"/>
                <a:sym typeface="Ubuntu"/>
              </a:rPr>
              <a:t>soutenir l’accompagnement à distance, etc.</a:t>
            </a:r>
            <a:endParaRPr sz="2200">
              <a:solidFill>
                <a:srgbClr val="000000"/>
              </a:solidFill>
              <a:highlight>
                <a:srgbClr val="FFFFFF"/>
              </a:highlight>
              <a:latin typeface="Ubuntu"/>
              <a:ea typeface="Ubuntu"/>
              <a:cs typeface="Ubuntu"/>
              <a:sym typeface="Ubuntu"/>
            </a:endParaRPr>
          </a:p>
          <a:p>
            <a:pPr indent="-368300" lvl="0" marL="457200" rtl="0" algn="just">
              <a:lnSpc>
                <a:spcPct val="100000"/>
              </a:lnSpc>
              <a:spcBef>
                <a:spcPts val="2200"/>
              </a:spcBef>
              <a:spcAft>
                <a:spcPts val="0"/>
              </a:spcAft>
              <a:buClr>
                <a:srgbClr val="000000"/>
              </a:buClr>
              <a:buSzPts val="2200"/>
              <a:buFont typeface="Ubuntu"/>
              <a:buChar char="■"/>
            </a:pPr>
            <a:r>
              <a:rPr b="1" lang="fr-CA" sz="2200">
                <a:solidFill>
                  <a:srgbClr val="000000"/>
                </a:solidFill>
                <a:highlight>
                  <a:srgbClr val="FFFFFF"/>
                </a:highlight>
                <a:latin typeface="Ubuntu"/>
                <a:ea typeface="Ubuntu"/>
                <a:cs typeface="Ubuntu"/>
                <a:sym typeface="Ubuntu"/>
              </a:rPr>
              <a:t>Apprentissage</a:t>
            </a:r>
            <a:endParaRPr b="1" sz="2200">
              <a:solidFill>
                <a:srgbClr val="000000"/>
              </a:solidFill>
              <a:highlight>
                <a:srgbClr val="FFFFFF"/>
              </a:highlight>
              <a:latin typeface="Ubuntu"/>
              <a:ea typeface="Ubuntu"/>
              <a:cs typeface="Ubuntu"/>
              <a:sym typeface="Ubuntu"/>
            </a:endParaRPr>
          </a:p>
          <a:p>
            <a:pPr indent="0" lvl="0" marL="914400" rtl="0" algn="just">
              <a:lnSpc>
                <a:spcPct val="100000"/>
              </a:lnSpc>
              <a:spcBef>
                <a:spcPts val="2200"/>
              </a:spcBef>
              <a:spcAft>
                <a:spcPts val="0"/>
              </a:spcAft>
              <a:buNone/>
            </a:pPr>
            <a:r>
              <a:rPr lang="fr-CA" sz="2200">
                <a:solidFill>
                  <a:srgbClr val="000000"/>
                </a:solidFill>
                <a:highlight>
                  <a:srgbClr val="FFFFFF"/>
                </a:highlight>
                <a:latin typeface="Ubuntu"/>
                <a:ea typeface="Ubuntu"/>
                <a:cs typeface="Ubuntu"/>
                <a:sym typeface="Ubuntu"/>
              </a:rPr>
              <a:t>Manipuler, observer, explorer, découvrir, </a:t>
            </a:r>
            <a:r>
              <a:rPr lang="fr-CA" sz="2200">
                <a:solidFill>
                  <a:srgbClr val="000000"/>
                </a:solidFill>
                <a:highlight>
                  <a:schemeClr val="lt1"/>
                </a:highlight>
                <a:latin typeface="Ubuntu"/>
                <a:ea typeface="Ubuntu"/>
                <a:cs typeface="Ubuntu"/>
                <a:sym typeface="Ubuntu"/>
              </a:rPr>
              <a:t>induire, modéliser,</a:t>
            </a:r>
            <a:r>
              <a:rPr lang="fr-CA" sz="2200">
                <a:solidFill>
                  <a:srgbClr val="000000"/>
                </a:solidFill>
                <a:highlight>
                  <a:srgbClr val="FFFFFF"/>
                </a:highlight>
                <a:latin typeface="Ubuntu"/>
                <a:ea typeface="Ubuntu"/>
                <a:cs typeface="Ubuntu"/>
                <a:sym typeface="Ubuntu"/>
              </a:rPr>
              <a:t> se questionner, dégager des régularités, des procédures, développer sa compréhension conceptuelle, etc.</a:t>
            </a:r>
            <a:endParaRPr sz="2200">
              <a:solidFill>
                <a:srgbClr val="000000"/>
              </a:solidFill>
              <a:highlight>
                <a:srgbClr val="FFFFFF"/>
              </a:highlight>
              <a:latin typeface="Ubuntu"/>
              <a:ea typeface="Ubuntu"/>
              <a:cs typeface="Ubuntu"/>
              <a:sym typeface="Ubuntu"/>
            </a:endParaRPr>
          </a:p>
          <a:p>
            <a:pPr indent="-368300" lvl="0" marL="457200" rtl="0" algn="just">
              <a:lnSpc>
                <a:spcPct val="100000"/>
              </a:lnSpc>
              <a:spcBef>
                <a:spcPts val="2200"/>
              </a:spcBef>
              <a:spcAft>
                <a:spcPts val="0"/>
              </a:spcAft>
              <a:buClr>
                <a:srgbClr val="000000"/>
              </a:buClr>
              <a:buSzPts val="2200"/>
              <a:buFont typeface="Ubuntu"/>
              <a:buChar char="■"/>
            </a:pPr>
            <a:r>
              <a:rPr b="1" lang="fr-CA" sz="2200">
                <a:solidFill>
                  <a:srgbClr val="000000"/>
                </a:solidFill>
                <a:highlight>
                  <a:srgbClr val="FFFFFF"/>
                </a:highlight>
                <a:latin typeface="Ubuntu"/>
                <a:ea typeface="Ubuntu"/>
                <a:cs typeface="Ubuntu"/>
                <a:sym typeface="Ubuntu"/>
              </a:rPr>
              <a:t>Résolution de problème</a:t>
            </a:r>
            <a:endParaRPr b="1" sz="2200">
              <a:solidFill>
                <a:srgbClr val="000000"/>
              </a:solidFill>
              <a:highlight>
                <a:srgbClr val="FFFFFF"/>
              </a:highlight>
              <a:latin typeface="Ubuntu"/>
              <a:ea typeface="Ubuntu"/>
              <a:cs typeface="Ubuntu"/>
              <a:sym typeface="Ubuntu"/>
            </a:endParaRPr>
          </a:p>
          <a:p>
            <a:pPr indent="0" lvl="0" marL="914400" rtl="0" algn="just">
              <a:lnSpc>
                <a:spcPct val="100000"/>
              </a:lnSpc>
              <a:spcBef>
                <a:spcPts val="2200"/>
              </a:spcBef>
              <a:spcAft>
                <a:spcPts val="0"/>
              </a:spcAft>
              <a:buNone/>
            </a:pPr>
            <a:r>
              <a:rPr lang="fr-CA" sz="2200">
                <a:solidFill>
                  <a:srgbClr val="000000"/>
                </a:solidFill>
                <a:highlight>
                  <a:srgbClr val="FFFFFF"/>
                </a:highlight>
                <a:latin typeface="Ubuntu"/>
                <a:ea typeface="Ubuntu"/>
                <a:cs typeface="Ubuntu"/>
                <a:sym typeface="Ubuntu"/>
              </a:rPr>
              <a:t>Permet de laisser des traces du raisonnement de l’élève, favorise la rigueur, permet d’utiliser des modes de </a:t>
            </a:r>
            <a:r>
              <a:rPr lang="fr-CA" sz="2200">
                <a:solidFill>
                  <a:srgbClr val="000000"/>
                </a:solidFill>
                <a:highlight>
                  <a:srgbClr val="FFFFFF"/>
                </a:highlight>
                <a:latin typeface="Ubuntu"/>
                <a:ea typeface="Ubuntu"/>
                <a:cs typeface="Ubuntu"/>
                <a:sym typeface="Ubuntu"/>
              </a:rPr>
              <a:t>représentation</a:t>
            </a:r>
            <a:r>
              <a:rPr lang="fr-CA" sz="2200">
                <a:solidFill>
                  <a:srgbClr val="000000"/>
                </a:solidFill>
                <a:highlight>
                  <a:srgbClr val="FFFFFF"/>
                </a:highlight>
                <a:latin typeface="Ubuntu"/>
                <a:ea typeface="Ubuntu"/>
                <a:cs typeface="Ubuntu"/>
                <a:sym typeface="Ubuntu"/>
              </a:rPr>
              <a:t> variés, etc.</a:t>
            </a:r>
            <a:endParaRPr sz="2200">
              <a:solidFill>
                <a:srgbClr val="000000"/>
              </a:solidFill>
              <a:highlight>
                <a:srgbClr val="FFFFFF"/>
              </a:highlight>
              <a:latin typeface="Ubuntu"/>
              <a:ea typeface="Ubuntu"/>
              <a:cs typeface="Ubuntu"/>
              <a:sym typeface="Ubuntu"/>
            </a:endParaRPr>
          </a:p>
          <a:p>
            <a:pPr indent="0" lvl="0" marL="0" rtl="0" algn="just">
              <a:lnSpc>
                <a:spcPct val="115000"/>
              </a:lnSpc>
              <a:spcBef>
                <a:spcPts val="2200"/>
              </a:spcBef>
              <a:spcAft>
                <a:spcPts val="0"/>
              </a:spcAft>
              <a:buNone/>
            </a:pPr>
            <a:r>
              <a:t/>
            </a:r>
            <a:endParaRPr sz="2200">
              <a:solidFill>
                <a:srgbClr val="000000"/>
              </a:solidFill>
              <a:highlight>
                <a:srgbClr val="FFFFFF"/>
              </a:highlight>
              <a:latin typeface="Ubuntu"/>
              <a:ea typeface="Ubuntu"/>
              <a:cs typeface="Ubuntu"/>
              <a:sym typeface="Ubuntu"/>
            </a:endParaRPr>
          </a:p>
          <a:p>
            <a:pPr indent="0" lvl="0" marL="0" rtl="0" algn="just">
              <a:lnSpc>
                <a:spcPct val="90000"/>
              </a:lnSpc>
              <a:spcBef>
                <a:spcPts val="2200"/>
              </a:spcBef>
              <a:spcAft>
                <a:spcPts val="2100"/>
              </a:spcAft>
              <a:buClr>
                <a:schemeClr val="dk1"/>
              </a:buClr>
              <a:buSzPts val="2240"/>
              <a:buNone/>
            </a:pPr>
            <a:r>
              <a:t/>
            </a:r>
            <a:endParaRPr sz="2500">
              <a:latin typeface="Ubuntu"/>
              <a:ea typeface="Ubuntu"/>
              <a:cs typeface="Ubuntu"/>
              <a:sym typeface="Ubuntu"/>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1" name="Shape 711"/>
        <p:cNvGrpSpPr/>
        <p:nvPr/>
      </p:nvGrpSpPr>
      <p:grpSpPr>
        <a:xfrm>
          <a:off x="0" y="0"/>
          <a:ext cx="0" cy="0"/>
          <a:chOff x="0" y="0"/>
          <a:chExt cx="0" cy="0"/>
        </a:xfrm>
      </p:grpSpPr>
      <p:sp>
        <p:nvSpPr>
          <p:cNvPr id="712" name="Google Shape;712;p30"/>
          <p:cNvSpPr txBox="1"/>
          <p:nvPr>
            <p:ph type="title"/>
          </p:nvPr>
        </p:nvSpPr>
        <p:spPr>
          <a:xfrm>
            <a:off x="677335" y="609600"/>
            <a:ext cx="8596800" cy="13209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1"/>
              </a:buClr>
              <a:buSzPts val="4400"/>
              <a:buFont typeface="Corbel"/>
              <a:buNone/>
            </a:pPr>
            <a:r>
              <a:rPr lang="fr-CA">
                <a:latin typeface="Viga"/>
                <a:ea typeface="Viga"/>
                <a:cs typeface="Viga"/>
                <a:sym typeface="Viga"/>
              </a:rPr>
              <a:t>Ce que disent les recherches</a:t>
            </a:r>
            <a:endParaRPr>
              <a:latin typeface="Viga"/>
              <a:ea typeface="Viga"/>
              <a:cs typeface="Viga"/>
              <a:sym typeface="Viga"/>
            </a:endParaRPr>
          </a:p>
        </p:txBody>
      </p:sp>
      <p:sp>
        <p:nvSpPr>
          <p:cNvPr id="713" name="Google Shape;713;p30"/>
          <p:cNvSpPr txBox="1"/>
          <p:nvPr>
            <p:ph idx="1" type="body"/>
          </p:nvPr>
        </p:nvSpPr>
        <p:spPr>
          <a:xfrm>
            <a:off x="1143000" y="2168775"/>
            <a:ext cx="10137900" cy="2811600"/>
          </a:xfrm>
          <a:prstGeom prst="rect">
            <a:avLst/>
          </a:prstGeom>
          <a:noFill/>
          <a:ln>
            <a:noFill/>
          </a:ln>
        </p:spPr>
        <p:txBody>
          <a:bodyPr anchorCtr="0" anchor="t" bIns="45700" lIns="91425" spcFirstLastPara="1" rIns="91425" wrap="square" tIns="45700">
            <a:noAutofit/>
          </a:bodyPr>
          <a:lstStyle/>
          <a:p>
            <a:pPr indent="-157480" lvl="0" marL="228600" rtl="0" algn="just">
              <a:lnSpc>
                <a:spcPct val="90000"/>
              </a:lnSpc>
              <a:spcBef>
                <a:spcPts val="0"/>
              </a:spcBef>
              <a:spcAft>
                <a:spcPts val="0"/>
              </a:spcAft>
              <a:buClr>
                <a:schemeClr val="dk1"/>
              </a:buClr>
              <a:buSzPts val="1840"/>
              <a:buFont typeface="Ubuntu"/>
              <a:buChar char="●"/>
            </a:pPr>
            <a:r>
              <a:rPr lang="fr-CA" sz="2400">
                <a:latin typeface="Ubuntu"/>
                <a:ea typeface="Ubuntu"/>
                <a:cs typeface="Ubuntu"/>
                <a:sym typeface="Ubuntu"/>
              </a:rPr>
              <a:t>« …l’apprentissage de l’algèbre se doit d’aller au-delà de l’efficacité avec les opérations arithmétiques vers une explication des structures sous-jacentes. » (1)</a:t>
            </a:r>
            <a:endParaRPr sz="3100">
              <a:latin typeface="Ubuntu"/>
              <a:ea typeface="Ubuntu"/>
              <a:cs typeface="Ubuntu"/>
              <a:sym typeface="Ubuntu"/>
            </a:endParaRPr>
          </a:p>
          <a:p>
            <a:pPr indent="-157480" lvl="0" marL="228600" rtl="0" algn="just">
              <a:lnSpc>
                <a:spcPct val="90000"/>
              </a:lnSpc>
              <a:spcBef>
                <a:spcPts val="2500"/>
              </a:spcBef>
              <a:spcAft>
                <a:spcPts val="2100"/>
              </a:spcAft>
              <a:buClr>
                <a:schemeClr val="dk1"/>
              </a:buClr>
              <a:buSzPts val="1840"/>
              <a:buFont typeface="Ubuntu"/>
              <a:buChar char="●"/>
            </a:pPr>
            <a:r>
              <a:rPr lang="fr-CA" sz="2400">
                <a:latin typeface="Ubuntu"/>
                <a:ea typeface="Ubuntu"/>
                <a:cs typeface="Ubuntu"/>
                <a:sym typeface="Ubuntu"/>
              </a:rPr>
              <a:t>« Il faut donner l’occasion aux élèves de se comporter comme des mathématiciens en développant, en appuyant et en mettant au défi leurs habiletés à modéliser des situations particulières. » (2)</a:t>
            </a:r>
            <a:endParaRPr sz="3100">
              <a:latin typeface="Ubuntu"/>
              <a:ea typeface="Ubuntu"/>
              <a:cs typeface="Ubuntu"/>
              <a:sym typeface="Ubuntu"/>
            </a:endParaRPr>
          </a:p>
        </p:txBody>
      </p:sp>
      <p:sp>
        <p:nvSpPr>
          <p:cNvPr id="714" name="Google Shape;714;p30"/>
          <p:cNvSpPr txBox="1"/>
          <p:nvPr/>
        </p:nvSpPr>
        <p:spPr>
          <a:xfrm>
            <a:off x="1002450" y="5925625"/>
            <a:ext cx="9603900" cy="659700"/>
          </a:xfrm>
          <a:prstGeom prst="rect">
            <a:avLst/>
          </a:prstGeom>
          <a:noFill/>
          <a:ln>
            <a:noFill/>
          </a:ln>
        </p:spPr>
        <p:txBody>
          <a:bodyPr anchorCtr="0" anchor="t" bIns="91425" lIns="91425" spcFirstLastPara="1" rIns="91425" wrap="square" tIns="91425">
            <a:noAutofit/>
          </a:bodyPr>
          <a:lstStyle/>
          <a:p>
            <a:pPr indent="-234950" lvl="0" marL="228600" marR="0" rtl="0" algn="l">
              <a:spcBef>
                <a:spcPts val="0"/>
              </a:spcBef>
              <a:spcAft>
                <a:spcPts val="0"/>
              </a:spcAft>
              <a:buClr>
                <a:srgbClr val="666666"/>
              </a:buClr>
              <a:buSzPts val="1300"/>
              <a:buFont typeface="Calibri"/>
              <a:buAutoNum type="arabicParenBoth"/>
            </a:pPr>
            <a:r>
              <a:rPr b="0" i="0" lang="fr-CA" sz="1300" u="sng" cap="none" strike="noStrike">
                <a:solidFill>
                  <a:srgbClr val="666666"/>
                </a:solidFill>
                <a:latin typeface="Calibri"/>
                <a:ea typeface="Calibri"/>
                <a:cs typeface="Calibri"/>
                <a:sym typeface="Calibri"/>
                <a:hlinkClick r:id="rId3">
                  <a:extLst>
                    <a:ext uri="{A12FA001-AC4F-418D-AE19-62706E023703}">
                      <ahyp:hlinkClr val="tx"/>
                    </a:ext>
                  </a:extLst>
                </a:hlinkClick>
              </a:rPr>
              <a:t>Apprentissage de l’algèbre: procédures et difficultés rencontrées lors de la résolution de problèmes.</a:t>
            </a:r>
            <a:r>
              <a:rPr b="0" i="0" lang="fr-CA" sz="1300" u="none" cap="none" strike="noStrike">
                <a:solidFill>
                  <a:srgbClr val="666666"/>
                </a:solidFill>
                <a:latin typeface="Calibri"/>
                <a:ea typeface="Calibri"/>
                <a:cs typeface="Calibri"/>
                <a:sym typeface="Calibri"/>
              </a:rPr>
              <a:t> (2019) CRÉ</a:t>
            </a:r>
            <a:endParaRPr b="0" i="0" sz="1300" u="none" cap="none" strike="noStrike">
              <a:solidFill>
                <a:srgbClr val="666666"/>
              </a:solidFill>
              <a:latin typeface="Calibri"/>
              <a:ea typeface="Calibri"/>
              <a:cs typeface="Calibri"/>
              <a:sym typeface="Calibri"/>
            </a:endParaRPr>
          </a:p>
          <a:p>
            <a:pPr indent="-234950" lvl="0" marL="228600" marR="0" rtl="0" algn="l">
              <a:spcBef>
                <a:spcPts val="0"/>
              </a:spcBef>
              <a:spcAft>
                <a:spcPts val="0"/>
              </a:spcAft>
              <a:buClr>
                <a:srgbClr val="666666"/>
              </a:buClr>
              <a:buSzPts val="1300"/>
              <a:buFont typeface="Calibri"/>
              <a:buAutoNum type="arabicParenBoth"/>
            </a:pPr>
            <a:r>
              <a:rPr b="0" i="0" lang="fr-CA" sz="1300" u="sng" cap="none" strike="noStrike">
                <a:solidFill>
                  <a:srgbClr val="666666"/>
                </a:solidFill>
                <a:latin typeface="Calibri"/>
                <a:ea typeface="Calibri"/>
                <a:cs typeface="Calibri"/>
                <a:sym typeface="Calibri"/>
                <a:hlinkClick r:id="rId4">
                  <a:extLst>
                    <a:ext uri="{A12FA001-AC4F-418D-AE19-62706E023703}">
                      <ahyp:hlinkClr val="tx"/>
                    </a:ext>
                  </a:extLst>
                </a:hlinkClick>
              </a:rPr>
              <a:t>L’art de questionner de façon efficace</a:t>
            </a:r>
            <a:r>
              <a:rPr b="0" i="0" lang="fr-CA" sz="1300" u="none" cap="none" strike="noStrike">
                <a:solidFill>
                  <a:srgbClr val="666666"/>
                </a:solidFill>
                <a:latin typeface="Calibri"/>
                <a:ea typeface="Calibri"/>
                <a:cs typeface="Calibri"/>
                <a:sym typeface="Calibri"/>
              </a:rPr>
              <a:t> ( 2011-Ministère de l’éducation de l’Ontario)</a:t>
            </a:r>
            <a:endParaRPr b="0" i="0" sz="1300" u="none" cap="none" strike="noStrike">
              <a:solidFill>
                <a:srgbClr val="666666"/>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Friar template">
  <a:themeElements>
    <a:clrScheme name="Custom 347">
      <a:dk1>
        <a:srgbClr val="3D4965"/>
      </a:dk1>
      <a:lt1>
        <a:srgbClr val="FFFFFF"/>
      </a:lt1>
      <a:dk2>
        <a:srgbClr val="1C4587"/>
      </a:dk2>
      <a:lt2>
        <a:srgbClr val="F3F3F3"/>
      </a:lt2>
      <a:accent1>
        <a:srgbClr val="3C78D8"/>
      </a:accent1>
      <a:accent2>
        <a:srgbClr val="89ABE6"/>
      </a:accent2>
      <a:accent3>
        <a:srgbClr val="8EA3C3"/>
      </a:accent3>
      <a:accent4>
        <a:srgbClr val="EFEFEF"/>
      </a:accent4>
      <a:accent5>
        <a:srgbClr val="D9D9D9"/>
      </a:accent5>
      <a:accent6>
        <a:srgbClr val="C9DAF8"/>
      </a:accent6>
      <a:hlink>
        <a:srgbClr val="3C78D8"/>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hèm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