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IBM Plex Sans"/>
      <p:regular r:id="rId28"/>
      <p:bold r:id="rId29"/>
      <p:italic r:id="rId30"/>
      <p:boldItalic r:id="rId31"/>
    </p:embeddedFont>
    <p:embeddedFont>
      <p:font typeface="Ubuntu"/>
      <p:regular r:id="rId32"/>
      <p:bold r:id="rId33"/>
      <p:italic r:id="rId34"/>
      <p:boldItalic r:id="rId35"/>
    </p:embeddedFont>
    <p:embeddedFont>
      <p:font typeface="Oswald Regular"/>
      <p:regular r:id="rId36"/>
      <p:bold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Boogaloo"/>
      <p:regular r:id="rId42"/>
    </p:embeddedFont>
    <p:embeddedFont>
      <p:font typeface="Fira Sans Extra Condensed Medium"/>
      <p:regular r:id="rId43"/>
      <p:bold r:id="rId44"/>
      <p:italic r:id="rId45"/>
      <p:boldItalic r:id="rId46"/>
    </p:embeddedFont>
    <p:embeddedFont>
      <p:font typeface="Viga"/>
      <p:regular r:id="rId47"/>
    </p:embeddedFont>
    <p:embeddedFont>
      <p:font typeface="IBM Plex Sans SemiBold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85">
          <p15:clr>
            <a:srgbClr val="A4A3A4"/>
          </p15:clr>
        </p15:guide>
        <p15:guide id="2" pos="3111">
          <p15:clr>
            <a:srgbClr val="A4A3A4"/>
          </p15:clr>
        </p15:guide>
        <p15:guide id="3" pos="3887">
          <p15:clr>
            <a:srgbClr val="9AA0A6"/>
          </p15:clr>
        </p15:guide>
        <p15:guide id="4" orient="horz" pos="1474">
          <p15:clr>
            <a:srgbClr val="9AA0A6"/>
          </p15:clr>
        </p15:guide>
        <p15:guide id="5" orient="horz" pos="1773">
          <p15:clr>
            <a:srgbClr val="9AA0A6"/>
          </p15:clr>
        </p15:guide>
        <p15:guide id="6" orient="horz" pos="2108">
          <p15:clr>
            <a:srgbClr val="9AA0A6"/>
          </p15:clr>
        </p15:guide>
        <p15:guide id="7" orient="horz" pos="2417">
          <p15:clr>
            <a:srgbClr val="9AA0A6"/>
          </p15:clr>
        </p15:guide>
        <p15:guide id="8" orient="horz" pos="2724">
          <p15:clr>
            <a:srgbClr val="9AA0A6"/>
          </p15:clr>
        </p15:guide>
        <p15:guide id="9" pos="46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460473-2A49-487B-BD7F-0A76B6587A96}">
  <a:tblStyle styleId="{42460473-2A49-487B-BD7F-0A76B6587A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85" orient="horz"/>
        <p:guide pos="3111"/>
        <p:guide pos="3887"/>
        <p:guide pos="1474" orient="horz"/>
        <p:guide pos="1773" orient="horz"/>
        <p:guide pos="2108" orient="horz"/>
        <p:guide pos="2417" orient="horz"/>
        <p:guide pos="2724" orient="horz"/>
        <p:guide pos="4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Boogaloo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FiraSansExtraCondensedMedium-bold.fntdata"/><Relationship Id="rId43" Type="http://schemas.openxmlformats.org/officeDocument/2006/relationships/font" Target="fonts/FiraSansExtraCondensedMedium-regular.fntdata"/><Relationship Id="rId46" Type="http://schemas.openxmlformats.org/officeDocument/2006/relationships/font" Target="fonts/FiraSansExtraCondensedMedium-boldItalic.fntdata"/><Relationship Id="rId45" Type="http://schemas.openxmlformats.org/officeDocument/2006/relationships/font" Target="fonts/FiraSansExtraCondensed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IBMPlexSansSemiBold-regular.fntdata"/><Relationship Id="rId47" Type="http://schemas.openxmlformats.org/officeDocument/2006/relationships/font" Target="fonts/Viga-regular.fntdata"/><Relationship Id="rId49" Type="http://schemas.openxmlformats.org/officeDocument/2006/relationships/font" Target="fonts/IBMPlexSansSemiBol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IBMPlexSans-boldItalic.fntdata"/><Relationship Id="rId30" Type="http://schemas.openxmlformats.org/officeDocument/2006/relationships/font" Target="fonts/IBMPlexSans-italic.fntdata"/><Relationship Id="rId33" Type="http://schemas.openxmlformats.org/officeDocument/2006/relationships/font" Target="fonts/Ubuntu-bold.fntdata"/><Relationship Id="rId32" Type="http://schemas.openxmlformats.org/officeDocument/2006/relationships/font" Target="fonts/Ubuntu-regular.fntdata"/><Relationship Id="rId35" Type="http://schemas.openxmlformats.org/officeDocument/2006/relationships/font" Target="fonts/Ubuntu-boldItalic.fntdata"/><Relationship Id="rId34" Type="http://schemas.openxmlformats.org/officeDocument/2006/relationships/font" Target="fonts/Ubuntu-italic.fntdata"/><Relationship Id="rId37" Type="http://schemas.openxmlformats.org/officeDocument/2006/relationships/font" Target="fonts/OswaldRegular-bold.fntdata"/><Relationship Id="rId36" Type="http://schemas.openxmlformats.org/officeDocument/2006/relationships/font" Target="fonts/OswaldRegular-regular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IBMPlexSans-regular.fntdata"/><Relationship Id="rId27" Type="http://schemas.openxmlformats.org/officeDocument/2006/relationships/slide" Target="slides/slide20.xml"/><Relationship Id="rId29" Type="http://schemas.openxmlformats.org/officeDocument/2006/relationships/font" Target="fonts/IBMPlexSans-bold.fntdata"/><Relationship Id="rId51" Type="http://schemas.openxmlformats.org/officeDocument/2006/relationships/font" Target="fonts/IBMPlexSansSemiBold-boldItalic.fntdata"/><Relationship Id="rId50" Type="http://schemas.openxmlformats.org/officeDocument/2006/relationships/font" Target="fonts/IBMPlexSansSemiBold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classroom/a4yeqvdb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m/rfsudwup" TargetMode="External"/><Relationship Id="rId3" Type="http://schemas.openxmlformats.org/officeDocument/2006/relationships/hyperlink" Target="https://www.geogebra.org/m/rfsudwup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m/gwxesp8n" TargetMode="External"/><Relationship Id="rId3" Type="http://schemas.openxmlformats.org/officeDocument/2006/relationships/hyperlink" Target="https://www.geogebra.org/classroom/zncnvafb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onurl.ca/ggb12022021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ogebra.org/m/VmRGNqAv" TargetMode="External"/><Relationship Id="rId3" Type="http://schemas.openxmlformats.org/officeDocument/2006/relationships/hyperlink" Target="https://www.geogebra.org/m/R7XptKFx" TargetMode="External"/><Relationship Id="rId4" Type="http://schemas.openxmlformats.org/officeDocument/2006/relationships/hyperlink" Target="https://www.geogebra.org/m/aUbUXbQv" TargetMode="External"/><Relationship Id="rId5" Type="http://schemas.openxmlformats.org/officeDocument/2006/relationships/hyperlink" Target="https://www.geogebra.org/m/zLZOCZc3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O5bzdSO1ZbA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iki.teluq.ca/TED6210/index.php/Taxonomie_de_Bloom_r%C3%A9vis%C3%A9e_(Anderson_et_al.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b74fbb145d_0_54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b74fbb145d_0_54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b4b60f91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b4b60f91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bb6326075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bb6326075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https://www.geogebra.org/classroom/a4yeqvdb</a:t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bb6326075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bb6326075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Livret: </a:t>
            </a:r>
            <a:r>
              <a:rPr lang="fr" sz="115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https://www.geogebra.org/m/rfsudwup</a:t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Classroom: </a:t>
            </a:r>
            <a:r>
              <a:rPr lang="fr" sz="115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https://www.geogebra.org/m/rfsudwup</a:t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bb63260751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9" name="Google Shape;1699;gbb6326075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Livret: </a:t>
            </a:r>
            <a:r>
              <a:rPr lang="fr" sz="115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https://www.geogebra.org/m/gwxesp8n</a:t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Classroom: </a:t>
            </a:r>
            <a:r>
              <a:rPr lang="fr" sz="115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https://www.geogebra.org/classroom/zncnvafb</a:t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b5f0e912c4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b5f0e912c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bb0da12ab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bb0da12ab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élève qui utilise un code classe ne retrouvera pas son activité après l’avoir quitté.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b0da12ab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b0da12ab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b5f0e912c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b5f0e912c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b5f0e912c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b5f0e912c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bb0da12ab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bb0da12ab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bb0da12ab7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bb0da12ab7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2"/>
              </a:rPr>
              <a:t>https://monurl.ca/ggb12022021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bb0da12ab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bb0da12ab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b74fbb145d_0_39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b74fbb145d_0_39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b74fbb145d_0_39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b74fbb145d_0_39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ba7ed01b3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ba7ed01b3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2"/>
              </a:rPr>
              <a:t>https://www.geogebra.org/</a:t>
            </a:r>
            <a:r>
              <a:rPr lang="fr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Avantages et limites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fr" sz="1000">
                <a:solidFill>
                  <a:schemeClr val="dk1"/>
                </a:solidFill>
              </a:rPr>
              <a:t>Avantages: Gratuit, tableau de bord, intégration d’éléments externes (vidéo, simulation, etc..), flexibilité dans la création, types de traces variées, correction partielle automatique, ...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</a:pPr>
            <a:r>
              <a:rPr lang="fr" sz="1000">
                <a:solidFill>
                  <a:schemeClr val="dk1"/>
                </a:solidFill>
              </a:rPr>
              <a:t>Limites: Pas de rétroaction possible dans Classroom (mais groupe oui), pause limitée à l’ensemble de l’activité/livret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ba7ed01b35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ba7ed01b35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bb6326075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bb6326075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Aire du triangle : </a:t>
            </a:r>
            <a:r>
              <a:rPr lang="fr" u="sng">
                <a:solidFill>
                  <a:schemeClr val="hlink"/>
                </a:solidFill>
                <a:hlinkClick r:id="rId2"/>
              </a:rPr>
              <a:t>https://www.geogebra.org/m/VmRGNqAv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Aire du polygone régulier: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https://www.geogebra.org/m/R7XptKFx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Aire du parallélogramme: </a:t>
            </a:r>
            <a:r>
              <a:rPr lang="fr" u="sng">
                <a:solidFill>
                  <a:schemeClr val="hlink"/>
                </a:solidFill>
                <a:hlinkClick r:id="rId4"/>
              </a:rPr>
              <a:t>https://www.geogebra.org/m/aUbUXbQv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Cercle trigonométrique: </a:t>
            </a:r>
            <a:r>
              <a:rPr lang="fr" u="sng">
                <a:solidFill>
                  <a:schemeClr val="hlink"/>
                </a:solidFill>
                <a:hlinkClick r:id="rId5"/>
              </a:rPr>
              <a:t>https://www.geogebra.org/m/zLZOCZc3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bb6326075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bb6326075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y aura un peu de temps de construction. Peut-être angles alternes-internes, alternes-externes, correspondants, triangle isocèle et translation.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2"/>
              </a:rPr>
              <a:t>https://youtu.be/O5bzdSO1ZbA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bb6326075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bb6326075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création (construire, créer, développer, produire, etc.) est au plus haut niveau de la taxonomie de Bloom. Ça implique des processus cognitifs plus complexes. Meilleure rétention à long terme, apprentissage en profondeur.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Suggestion de lecture: </a:t>
            </a:r>
            <a:r>
              <a:rPr lang="fr" u="sng">
                <a:solidFill>
                  <a:schemeClr val="hlink"/>
                </a:solidFill>
                <a:hlinkClick r:id="rId2"/>
              </a:rPr>
              <a:t>https://wiki.teluq.ca/TED6210/index.php/Taxonomie_de_Bloom_r%C3%A9vis%C3%A9e_(Anderson_et_al.)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125" y="721550"/>
            <a:ext cx="9143884" cy="4421889"/>
          </a:xfrm>
          <a:custGeom>
            <a:rect b="b" l="l" r="r" t="t"/>
            <a:pathLst>
              <a:path extrusionOk="0" h="56328" w="118310">
                <a:moveTo>
                  <a:pt x="55165" y="0"/>
                </a:moveTo>
                <a:lnTo>
                  <a:pt x="53888" y="69"/>
                </a:lnTo>
                <a:lnTo>
                  <a:pt x="52633" y="137"/>
                </a:lnTo>
                <a:lnTo>
                  <a:pt x="51402" y="251"/>
                </a:lnTo>
                <a:lnTo>
                  <a:pt x="50170" y="411"/>
                </a:lnTo>
                <a:lnTo>
                  <a:pt x="48962" y="570"/>
                </a:lnTo>
                <a:lnTo>
                  <a:pt x="47776" y="798"/>
                </a:lnTo>
                <a:lnTo>
                  <a:pt x="46613" y="1027"/>
                </a:lnTo>
                <a:lnTo>
                  <a:pt x="45473" y="1300"/>
                </a:lnTo>
                <a:lnTo>
                  <a:pt x="44333" y="1619"/>
                </a:lnTo>
                <a:lnTo>
                  <a:pt x="43192" y="1961"/>
                </a:lnTo>
                <a:lnTo>
                  <a:pt x="42098" y="2349"/>
                </a:lnTo>
                <a:lnTo>
                  <a:pt x="41003" y="2760"/>
                </a:lnTo>
                <a:lnTo>
                  <a:pt x="39931" y="3193"/>
                </a:lnTo>
                <a:lnTo>
                  <a:pt x="38859" y="3695"/>
                </a:lnTo>
                <a:lnTo>
                  <a:pt x="37810" y="4219"/>
                </a:lnTo>
                <a:lnTo>
                  <a:pt x="36761" y="4766"/>
                </a:lnTo>
                <a:lnTo>
                  <a:pt x="35986" y="5177"/>
                </a:lnTo>
                <a:lnTo>
                  <a:pt x="35188" y="5587"/>
                </a:lnTo>
                <a:lnTo>
                  <a:pt x="34413" y="5975"/>
                </a:lnTo>
                <a:lnTo>
                  <a:pt x="33614" y="6317"/>
                </a:lnTo>
                <a:lnTo>
                  <a:pt x="32816" y="6659"/>
                </a:lnTo>
                <a:lnTo>
                  <a:pt x="32018" y="6978"/>
                </a:lnTo>
                <a:lnTo>
                  <a:pt x="31220" y="7275"/>
                </a:lnTo>
                <a:lnTo>
                  <a:pt x="30422" y="7571"/>
                </a:lnTo>
                <a:lnTo>
                  <a:pt x="29624" y="7822"/>
                </a:lnTo>
                <a:lnTo>
                  <a:pt x="28826" y="8073"/>
                </a:lnTo>
                <a:lnTo>
                  <a:pt x="28005" y="8301"/>
                </a:lnTo>
                <a:lnTo>
                  <a:pt x="27206" y="8506"/>
                </a:lnTo>
                <a:lnTo>
                  <a:pt x="26408" y="8712"/>
                </a:lnTo>
                <a:lnTo>
                  <a:pt x="25610" y="8894"/>
                </a:lnTo>
                <a:lnTo>
                  <a:pt x="24812" y="9054"/>
                </a:lnTo>
                <a:lnTo>
                  <a:pt x="24037" y="9190"/>
                </a:lnTo>
                <a:lnTo>
                  <a:pt x="22440" y="9464"/>
                </a:lnTo>
                <a:lnTo>
                  <a:pt x="20890" y="9669"/>
                </a:lnTo>
                <a:lnTo>
                  <a:pt x="19362" y="9806"/>
                </a:lnTo>
                <a:lnTo>
                  <a:pt x="17857" y="9920"/>
                </a:lnTo>
                <a:lnTo>
                  <a:pt x="16374" y="9989"/>
                </a:lnTo>
                <a:lnTo>
                  <a:pt x="14938" y="10011"/>
                </a:lnTo>
                <a:lnTo>
                  <a:pt x="13524" y="10011"/>
                </a:lnTo>
                <a:lnTo>
                  <a:pt x="12178" y="9966"/>
                </a:lnTo>
                <a:lnTo>
                  <a:pt x="10856" y="9920"/>
                </a:lnTo>
                <a:lnTo>
                  <a:pt x="9601" y="9829"/>
                </a:lnTo>
                <a:lnTo>
                  <a:pt x="8416" y="9715"/>
                </a:lnTo>
                <a:lnTo>
                  <a:pt x="7275" y="9601"/>
                </a:lnTo>
                <a:lnTo>
                  <a:pt x="6204" y="9464"/>
                </a:lnTo>
                <a:lnTo>
                  <a:pt x="5200" y="9305"/>
                </a:lnTo>
                <a:lnTo>
                  <a:pt x="4265" y="9168"/>
                </a:lnTo>
                <a:lnTo>
                  <a:pt x="3421" y="9031"/>
                </a:lnTo>
                <a:lnTo>
                  <a:pt x="1985" y="8734"/>
                </a:lnTo>
                <a:lnTo>
                  <a:pt x="913" y="8506"/>
                </a:lnTo>
                <a:lnTo>
                  <a:pt x="252" y="8347"/>
                </a:lnTo>
                <a:lnTo>
                  <a:pt x="1" y="8278"/>
                </a:lnTo>
                <a:lnTo>
                  <a:pt x="1" y="56327"/>
                </a:lnTo>
                <a:lnTo>
                  <a:pt x="118310" y="56327"/>
                </a:lnTo>
                <a:lnTo>
                  <a:pt x="118310" y="1460"/>
                </a:lnTo>
                <a:lnTo>
                  <a:pt x="117284" y="1711"/>
                </a:lnTo>
                <a:lnTo>
                  <a:pt x="116098" y="2007"/>
                </a:lnTo>
                <a:lnTo>
                  <a:pt x="114479" y="2349"/>
                </a:lnTo>
                <a:lnTo>
                  <a:pt x="112495" y="2760"/>
                </a:lnTo>
                <a:lnTo>
                  <a:pt x="110192" y="3193"/>
                </a:lnTo>
                <a:lnTo>
                  <a:pt x="108937" y="3398"/>
                </a:lnTo>
                <a:lnTo>
                  <a:pt x="107615" y="3603"/>
                </a:lnTo>
                <a:lnTo>
                  <a:pt x="106224" y="3809"/>
                </a:lnTo>
                <a:lnTo>
                  <a:pt x="104787" y="3991"/>
                </a:lnTo>
                <a:lnTo>
                  <a:pt x="103282" y="4174"/>
                </a:lnTo>
                <a:lnTo>
                  <a:pt x="101754" y="4333"/>
                </a:lnTo>
                <a:lnTo>
                  <a:pt x="100158" y="4493"/>
                </a:lnTo>
                <a:lnTo>
                  <a:pt x="98539" y="4607"/>
                </a:lnTo>
                <a:lnTo>
                  <a:pt x="96897" y="4698"/>
                </a:lnTo>
                <a:lnTo>
                  <a:pt x="95232" y="4766"/>
                </a:lnTo>
                <a:lnTo>
                  <a:pt x="93544" y="4812"/>
                </a:lnTo>
                <a:lnTo>
                  <a:pt x="91834" y="4812"/>
                </a:lnTo>
                <a:lnTo>
                  <a:pt x="90124" y="4766"/>
                </a:lnTo>
                <a:lnTo>
                  <a:pt x="88391" y="4698"/>
                </a:lnTo>
                <a:lnTo>
                  <a:pt x="86680" y="4561"/>
                </a:lnTo>
                <a:lnTo>
                  <a:pt x="84970" y="4402"/>
                </a:lnTo>
                <a:lnTo>
                  <a:pt x="83260" y="4174"/>
                </a:lnTo>
                <a:lnTo>
                  <a:pt x="82416" y="4059"/>
                </a:lnTo>
                <a:lnTo>
                  <a:pt x="81572" y="3900"/>
                </a:lnTo>
                <a:lnTo>
                  <a:pt x="80728" y="3740"/>
                </a:lnTo>
                <a:lnTo>
                  <a:pt x="79907" y="3581"/>
                </a:lnTo>
                <a:lnTo>
                  <a:pt x="79086" y="3398"/>
                </a:lnTo>
                <a:lnTo>
                  <a:pt x="78265" y="3193"/>
                </a:lnTo>
                <a:lnTo>
                  <a:pt x="76669" y="2782"/>
                </a:lnTo>
                <a:lnTo>
                  <a:pt x="75073" y="2418"/>
                </a:lnTo>
                <a:lnTo>
                  <a:pt x="73499" y="2053"/>
                </a:lnTo>
                <a:lnTo>
                  <a:pt x="71971" y="1733"/>
                </a:lnTo>
                <a:lnTo>
                  <a:pt x="70444" y="1437"/>
                </a:lnTo>
                <a:lnTo>
                  <a:pt x="68961" y="1163"/>
                </a:lnTo>
                <a:lnTo>
                  <a:pt x="67479" y="912"/>
                </a:lnTo>
                <a:lnTo>
                  <a:pt x="66020" y="684"/>
                </a:lnTo>
                <a:lnTo>
                  <a:pt x="64606" y="502"/>
                </a:lnTo>
                <a:lnTo>
                  <a:pt x="63192" y="342"/>
                </a:lnTo>
                <a:lnTo>
                  <a:pt x="61801" y="228"/>
                </a:lnTo>
                <a:lnTo>
                  <a:pt x="60432" y="114"/>
                </a:lnTo>
                <a:lnTo>
                  <a:pt x="59087" y="46"/>
                </a:lnTo>
                <a:lnTo>
                  <a:pt x="57764" y="0"/>
                </a:lnTo>
                <a:close/>
              </a:path>
            </a:pathLst>
          </a:custGeom>
          <a:solidFill>
            <a:srgbClr val="3742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0" y="1810025"/>
            <a:ext cx="9143884" cy="3333439"/>
          </a:xfrm>
          <a:custGeom>
            <a:rect b="b" l="l" r="r" t="t"/>
            <a:pathLst>
              <a:path extrusionOk="0" h="42805" w="118310">
                <a:moveTo>
                  <a:pt x="118310" y="0"/>
                </a:moveTo>
                <a:lnTo>
                  <a:pt x="116987" y="251"/>
                </a:lnTo>
                <a:lnTo>
                  <a:pt x="115733" y="479"/>
                </a:lnTo>
                <a:lnTo>
                  <a:pt x="114502" y="753"/>
                </a:lnTo>
                <a:lnTo>
                  <a:pt x="113293" y="1027"/>
                </a:lnTo>
                <a:lnTo>
                  <a:pt x="112130" y="1300"/>
                </a:lnTo>
                <a:lnTo>
                  <a:pt x="110990" y="1619"/>
                </a:lnTo>
                <a:lnTo>
                  <a:pt x="109895" y="1916"/>
                </a:lnTo>
                <a:lnTo>
                  <a:pt x="108801" y="2258"/>
                </a:lnTo>
                <a:lnTo>
                  <a:pt x="107752" y="2600"/>
                </a:lnTo>
                <a:lnTo>
                  <a:pt x="106725" y="2942"/>
                </a:lnTo>
                <a:lnTo>
                  <a:pt x="105722" y="3307"/>
                </a:lnTo>
                <a:lnTo>
                  <a:pt x="104741" y="3672"/>
                </a:lnTo>
                <a:lnTo>
                  <a:pt x="103784" y="4037"/>
                </a:lnTo>
                <a:lnTo>
                  <a:pt x="102849" y="4424"/>
                </a:lnTo>
                <a:lnTo>
                  <a:pt x="101936" y="4812"/>
                </a:lnTo>
                <a:lnTo>
                  <a:pt x="101024" y="5223"/>
                </a:lnTo>
                <a:lnTo>
                  <a:pt x="99268" y="6044"/>
                </a:lnTo>
                <a:lnTo>
                  <a:pt x="97581" y="6864"/>
                </a:lnTo>
                <a:lnTo>
                  <a:pt x="95916" y="7731"/>
                </a:lnTo>
                <a:lnTo>
                  <a:pt x="94297" y="8598"/>
                </a:lnTo>
                <a:lnTo>
                  <a:pt x="91127" y="10331"/>
                </a:lnTo>
                <a:lnTo>
                  <a:pt x="89531" y="11197"/>
                </a:lnTo>
                <a:lnTo>
                  <a:pt x="87935" y="12064"/>
                </a:lnTo>
                <a:lnTo>
                  <a:pt x="86338" y="12908"/>
                </a:lnTo>
                <a:lnTo>
                  <a:pt x="84696" y="13729"/>
                </a:lnTo>
                <a:lnTo>
                  <a:pt x="83009" y="14550"/>
                </a:lnTo>
                <a:lnTo>
                  <a:pt x="81298" y="15325"/>
                </a:lnTo>
                <a:lnTo>
                  <a:pt x="80409" y="15690"/>
                </a:lnTo>
                <a:lnTo>
                  <a:pt x="79497" y="16055"/>
                </a:lnTo>
                <a:lnTo>
                  <a:pt x="78585" y="16420"/>
                </a:lnTo>
                <a:lnTo>
                  <a:pt x="77650" y="16762"/>
                </a:lnTo>
                <a:lnTo>
                  <a:pt x="76692" y="17104"/>
                </a:lnTo>
                <a:lnTo>
                  <a:pt x="75711" y="17423"/>
                </a:lnTo>
                <a:lnTo>
                  <a:pt x="74708" y="17742"/>
                </a:lnTo>
                <a:lnTo>
                  <a:pt x="73682" y="18039"/>
                </a:lnTo>
                <a:lnTo>
                  <a:pt x="72633" y="18335"/>
                </a:lnTo>
                <a:lnTo>
                  <a:pt x="71538" y="18609"/>
                </a:lnTo>
                <a:lnTo>
                  <a:pt x="70444" y="18860"/>
                </a:lnTo>
                <a:lnTo>
                  <a:pt x="69303" y="19110"/>
                </a:lnTo>
                <a:lnTo>
                  <a:pt x="68140" y="19339"/>
                </a:lnTo>
                <a:lnTo>
                  <a:pt x="66932" y="19544"/>
                </a:lnTo>
                <a:lnTo>
                  <a:pt x="65700" y="19726"/>
                </a:lnTo>
                <a:lnTo>
                  <a:pt x="64423" y="19909"/>
                </a:lnTo>
                <a:lnTo>
                  <a:pt x="63123" y="20068"/>
                </a:lnTo>
                <a:lnTo>
                  <a:pt x="61778" y="20205"/>
                </a:lnTo>
                <a:lnTo>
                  <a:pt x="60410" y="20342"/>
                </a:lnTo>
                <a:lnTo>
                  <a:pt x="58996" y="20433"/>
                </a:lnTo>
                <a:lnTo>
                  <a:pt x="57536" y="20524"/>
                </a:lnTo>
                <a:lnTo>
                  <a:pt x="56031" y="20570"/>
                </a:lnTo>
                <a:lnTo>
                  <a:pt x="54480" y="20616"/>
                </a:lnTo>
                <a:lnTo>
                  <a:pt x="52884" y="20638"/>
                </a:lnTo>
                <a:lnTo>
                  <a:pt x="51288" y="20616"/>
                </a:lnTo>
                <a:lnTo>
                  <a:pt x="49692" y="20593"/>
                </a:lnTo>
                <a:lnTo>
                  <a:pt x="48141" y="20547"/>
                </a:lnTo>
                <a:lnTo>
                  <a:pt x="46613" y="20479"/>
                </a:lnTo>
                <a:lnTo>
                  <a:pt x="45108" y="20410"/>
                </a:lnTo>
                <a:lnTo>
                  <a:pt x="43626" y="20296"/>
                </a:lnTo>
                <a:lnTo>
                  <a:pt x="42166" y="20182"/>
                </a:lnTo>
                <a:lnTo>
                  <a:pt x="40729" y="20045"/>
                </a:lnTo>
                <a:lnTo>
                  <a:pt x="39316" y="19909"/>
                </a:lnTo>
                <a:lnTo>
                  <a:pt x="37924" y="19749"/>
                </a:lnTo>
                <a:lnTo>
                  <a:pt x="36556" y="19567"/>
                </a:lnTo>
                <a:lnTo>
                  <a:pt x="35211" y="19361"/>
                </a:lnTo>
                <a:lnTo>
                  <a:pt x="33888" y="19156"/>
                </a:lnTo>
                <a:lnTo>
                  <a:pt x="32588" y="18951"/>
                </a:lnTo>
                <a:lnTo>
                  <a:pt x="31334" y="18723"/>
                </a:lnTo>
                <a:lnTo>
                  <a:pt x="30080" y="18495"/>
                </a:lnTo>
                <a:lnTo>
                  <a:pt x="28871" y="18244"/>
                </a:lnTo>
                <a:lnTo>
                  <a:pt x="27663" y="17970"/>
                </a:lnTo>
                <a:lnTo>
                  <a:pt x="26500" y="17697"/>
                </a:lnTo>
                <a:lnTo>
                  <a:pt x="25359" y="17423"/>
                </a:lnTo>
                <a:lnTo>
                  <a:pt x="23124" y="16853"/>
                </a:lnTo>
                <a:lnTo>
                  <a:pt x="21004" y="16260"/>
                </a:lnTo>
                <a:lnTo>
                  <a:pt x="18997" y="15621"/>
                </a:lnTo>
                <a:lnTo>
                  <a:pt x="17058" y="14983"/>
                </a:lnTo>
                <a:lnTo>
                  <a:pt x="15257" y="14344"/>
                </a:lnTo>
                <a:lnTo>
                  <a:pt x="13524" y="13683"/>
                </a:lnTo>
                <a:lnTo>
                  <a:pt x="11905" y="13022"/>
                </a:lnTo>
                <a:lnTo>
                  <a:pt x="10377" y="12383"/>
                </a:lnTo>
                <a:lnTo>
                  <a:pt x="8963" y="11745"/>
                </a:lnTo>
                <a:lnTo>
                  <a:pt x="7663" y="11129"/>
                </a:lnTo>
                <a:lnTo>
                  <a:pt x="6432" y="10513"/>
                </a:lnTo>
                <a:lnTo>
                  <a:pt x="5337" y="9943"/>
                </a:lnTo>
                <a:lnTo>
                  <a:pt x="4334" y="9396"/>
                </a:lnTo>
                <a:lnTo>
                  <a:pt x="3421" y="8871"/>
                </a:lnTo>
                <a:lnTo>
                  <a:pt x="2623" y="8392"/>
                </a:lnTo>
                <a:lnTo>
                  <a:pt x="1939" y="7982"/>
                </a:lnTo>
                <a:lnTo>
                  <a:pt x="867" y="7298"/>
                </a:lnTo>
                <a:lnTo>
                  <a:pt x="229" y="6842"/>
                </a:lnTo>
                <a:lnTo>
                  <a:pt x="1" y="6682"/>
                </a:lnTo>
                <a:lnTo>
                  <a:pt x="1" y="42804"/>
                </a:lnTo>
                <a:lnTo>
                  <a:pt x="118310" y="42804"/>
                </a:lnTo>
                <a:lnTo>
                  <a:pt x="118310" y="0"/>
                </a:lnTo>
                <a:close/>
              </a:path>
            </a:pathLst>
          </a:custGeom>
          <a:solidFill>
            <a:srgbClr val="4468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25" y="3774100"/>
            <a:ext cx="9143884" cy="1369396"/>
          </a:xfrm>
          <a:custGeom>
            <a:rect b="b" l="l" r="r" t="t"/>
            <a:pathLst>
              <a:path extrusionOk="0" h="18404" w="118310">
                <a:moveTo>
                  <a:pt x="118310" y="0"/>
                </a:moveTo>
                <a:lnTo>
                  <a:pt x="117877" y="183"/>
                </a:lnTo>
                <a:lnTo>
                  <a:pt x="116668" y="707"/>
                </a:lnTo>
                <a:lnTo>
                  <a:pt x="114730" y="1505"/>
                </a:lnTo>
                <a:lnTo>
                  <a:pt x="113521" y="1984"/>
                </a:lnTo>
                <a:lnTo>
                  <a:pt x="112130" y="2509"/>
                </a:lnTo>
                <a:lnTo>
                  <a:pt x="110579" y="3079"/>
                </a:lnTo>
                <a:lnTo>
                  <a:pt x="108892" y="3649"/>
                </a:lnTo>
                <a:lnTo>
                  <a:pt x="107067" y="4265"/>
                </a:lnTo>
                <a:lnTo>
                  <a:pt x="105106" y="4903"/>
                </a:lnTo>
                <a:lnTo>
                  <a:pt x="103008" y="5542"/>
                </a:lnTo>
                <a:lnTo>
                  <a:pt x="100819" y="6157"/>
                </a:lnTo>
                <a:lnTo>
                  <a:pt x="98493" y="6796"/>
                </a:lnTo>
                <a:lnTo>
                  <a:pt x="96076" y="7389"/>
                </a:lnTo>
                <a:lnTo>
                  <a:pt x="93544" y="7982"/>
                </a:lnTo>
                <a:lnTo>
                  <a:pt x="90945" y="8529"/>
                </a:lnTo>
                <a:lnTo>
                  <a:pt x="89622" y="8780"/>
                </a:lnTo>
                <a:lnTo>
                  <a:pt x="88254" y="9031"/>
                </a:lnTo>
                <a:lnTo>
                  <a:pt x="86886" y="9281"/>
                </a:lnTo>
                <a:lnTo>
                  <a:pt x="85494" y="9510"/>
                </a:lnTo>
                <a:lnTo>
                  <a:pt x="84081" y="9715"/>
                </a:lnTo>
                <a:lnTo>
                  <a:pt x="82667" y="9920"/>
                </a:lnTo>
                <a:lnTo>
                  <a:pt x="81230" y="10080"/>
                </a:lnTo>
                <a:lnTo>
                  <a:pt x="79771" y="10262"/>
                </a:lnTo>
                <a:lnTo>
                  <a:pt x="78311" y="10399"/>
                </a:lnTo>
                <a:lnTo>
                  <a:pt x="76829" y="10536"/>
                </a:lnTo>
                <a:lnTo>
                  <a:pt x="75324" y="10627"/>
                </a:lnTo>
                <a:lnTo>
                  <a:pt x="73841" y="10718"/>
                </a:lnTo>
                <a:lnTo>
                  <a:pt x="72314" y="10787"/>
                </a:lnTo>
                <a:lnTo>
                  <a:pt x="70808" y="10832"/>
                </a:lnTo>
                <a:lnTo>
                  <a:pt x="69281" y="10855"/>
                </a:lnTo>
                <a:lnTo>
                  <a:pt x="67753" y="10855"/>
                </a:lnTo>
                <a:lnTo>
                  <a:pt x="66202" y="10809"/>
                </a:lnTo>
                <a:lnTo>
                  <a:pt x="64651" y="10764"/>
                </a:lnTo>
                <a:lnTo>
                  <a:pt x="63101" y="10673"/>
                </a:lnTo>
                <a:lnTo>
                  <a:pt x="61550" y="10559"/>
                </a:lnTo>
                <a:lnTo>
                  <a:pt x="59999" y="10422"/>
                </a:lnTo>
                <a:lnTo>
                  <a:pt x="58448" y="10262"/>
                </a:lnTo>
                <a:lnTo>
                  <a:pt x="56875" y="10057"/>
                </a:lnTo>
                <a:lnTo>
                  <a:pt x="55324" y="9806"/>
                </a:lnTo>
                <a:lnTo>
                  <a:pt x="53774" y="9555"/>
                </a:lnTo>
                <a:lnTo>
                  <a:pt x="52223" y="9236"/>
                </a:lnTo>
                <a:lnTo>
                  <a:pt x="50672" y="8917"/>
                </a:lnTo>
                <a:lnTo>
                  <a:pt x="49121" y="8529"/>
                </a:lnTo>
                <a:lnTo>
                  <a:pt x="47594" y="8164"/>
                </a:lnTo>
                <a:lnTo>
                  <a:pt x="46066" y="7799"/>
                </a:lnTo>
                <a:lnTo>
                  <a:pt x="44583" y="7480"/>
                </a:lnTo>
                <a:lnTo>
                  <a:pt x="43124" y="7183"/>
                </a:lnTo>
                <a:lnTo>
                  <a:pt x="41687" y="6933"/>
                </a:lnTo>
                <a:lnTo>
                  <a:pt x="40296" y="6682"/>
                </a:lnTo>
                <a:lnTo>
                  <a:pt x="38905" y="6454"/>
                </a:lnTo>
                <a:lnTo>
                  <a:pt x="37537" y="6271"/>
                </a:lnTo>
                <a:lnTo>
                  <a:pt x="36214" y="6089"/>
                </a:lnTo>
                <a:lnTo>
                  <a:pt x="34892" y="5929"/>
                </a:lnTo>
                <a:lnTo>
                  <a:pt x="33614" y="5815"/>
                </a:lnTo>
                <a:lnTo>
                  <a:pt x="32337" y="5701"/>
                </a:lnTo>
                <a:lnTo>
                  <a:pt x="31106" y="5610"/>
                </a:lnTo>
                <a:lnTo>
                  <a:pt x="29897" y="5542"/>
                </a:lnTo>
                <a:lnTo>
                  <a:pt x="28712" y="5496"/>
                </a:lnTo>
                <a:lnTo>
                  <a:pt x="27526" y="5450"/>
                </a:lnTo>
                <a:lnTo>
                  <a:pt x="26385" y="5428"/>
                </a:lnTo>
                <a:lnTo>
                  <a:pt x="25268" y="5450"/>
                </a:lnTo>
                <a:lnTo>
                  <a:pt x="24196" y="5450"/>
                </a:lnTo>
                <a:lnTo>
                  <a:pt x="23124" y="5496"/>
                </a:lnTo>
                <a:lnTo>
                  <a:pt x="22075" y="5542"/>
                </a:lnTo>
                <a:lnTo>
                  <a:pt x="21049" y="5587"/>
                </a:lnTo>
                <a:lnTo>
                  <a:pt x="20069" y="5678"/>
                </a:lnTo>
                <a:lnTo>
                  <a:pt x="19088" y="5747"/>
                </a:lnTo>
                <a:lnTo>
                  <a:pt x="18153" y="5861"/>
                </a:lnTo>
                <a:lnTo>
                  <a:pt x="17218" y="5952"/>
                </a:lnTo>
                <a:lnTo>
                  <a:pt x="15462" y="6203"/>
                </a:lnTo>
                <a:lnTo>
                  <a:pt x="13775" y="6499"/>
                </a:lnTo>
                <a:lnTo>
                  <a:pt x="12201" y="6796"/>
                </a:lnTo>
                <a:lnTo>
                  <a:pt x="10719" y="7138"/>
                </a:lnTo>
                <a:lnTo>
                  <a:pt x="9328" y="7503"/>
                </a:lnTo>
                <a:lnTo>
                  <a:pt x="8051" y="7868"/>
                </a:lnTo>
                <a:lnTo>
                  <a:pt x="6865" y="8255"/>
                </a:lnTo>
                <a:lnTo>
                  <a:pt x="5770" y="8620"/>
                </a:lnTo>
                <a:lnTo>
                  <a:pt x="4767" y="9008"/>
                </a:lnTo>
                <a:lnTo>
                  <a:pt x="3855" y="9373"/>
                </a:lnTo>
                <a:lnTo>
                  <a:pt x="3057" y="9715"/>
                </a:lnTo>
                <a:lnTo>
                  <a:pt x="2327" y="10057"/>
                </a:lnTo>
                <a:lnTo>
                  <a:pt x="1711" y="10353"/>
                </a:lnTo>
                <a:lnTo>
                  <a:pt x="1187" y="10627"/>
                </a:lnTo>
                <a:lnTo>
                  <a:pt x="776" y="10878"/>
                </a:lnTo>
                <a:lnTo>
                  <a:pt x="206" y="11220"/>
                </a:lnTo>
                <a:lnTo>
                  <a:pt x="1" y="11334"/>
                </a:lnTo>
                <a:lnTo>
                  <a:pt x="1" y="18403"/>
                </a:lnTo>
                <a:lnTo>
                  <a:pt x="118310" y="18403"/>
                </a:lnTo>
                <a:lnTo>
                  <a:pt x="118310" y="0"/>
                </a:lnTo>
                <a:close/>
              </a:path>
            </a:pathLst>
          </a:custGeom>
          <a:solidFill>
            <a:srgbClr val="445B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66848" y="3206925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2662275" y="1295175"/>
            <a:ext cx="3819600" cy="19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  <p:sp>
        <p:nvSpPr>
          <p:cNvPr id="59" name="Google Shape;59;p14"/>
          <p:cNvSpPr/>
          <p:nvPr/>
        </p:nvSpPr>
        <p:spPr>
          <a:xfrm>
            <a:off x="7140687" y="1888363"/>
            <a:ext cx="339039" cy="391102"/>
          </a:xfrm>
          <a:custGeom>
            <a:rect b="b" l="l" r="r" t="t"/>
            <a:pathLst>
              <a:path extrusionOk="0" h="4973" w="4311">
                <a:moveTo>
                  <a:pt x="1003" y="1"/>
                </a:moveTo>
                <a:lnTo>
                  <a:pt x="821" y="24"/>
                </a:lnTo>
                <a:lnTo>
                  <a:pt x="639" y="69"/>
                </a:lnTo>
                <a:lnTo>
                  <a:pt x="456" y="138"/>
                </a:lnTo>
                <a:lnTo>
                  <a:pt x="319" y="252"/>
                </a:lnTo>
                <a:lnTo>
                  <a:pt x="183" y="388"/>
                </a:lnTo>
                <a:lnTo>
                  <a:pt x="91" y="548"/>
                </a:lnTo>
                <a:lnTo>
                  <a:pt x="23" y="731"/>
                </a:lnTo>
                <a:lnTo>
                  <a:pt x="0" y="913"/>
                </a:lnTo>
                <a:lnTo>
                  <a:pt x="0" y="1095"/>
                </a:lnTo>
                <a:lnTo>
                  <a:pt x="46" y="1278"/>
                </a:lnTo>
                <a:lnTo>
                  <a:pt x="114" y="1437"/>
                </a:lnTo>
                <a:lnTo>
                  <a:pt x="228" y="1597"/>
                </a:lnTo>
                <a:lnTo>
                  <a:pt x="3010" y="4721"/>
                </a:lnTo>
                <a:lnTo>
                  <a:pt x="3124" y="4835"/>
                </a:lnTo>
                <a:lnTo>
                  <a:pt x="3261" y="4904"/>
                </a:lnTo>
                <a:lnTo>
                  <a:pt x="3421" y="4949"/>
                </a:lnTo>
                <a:lnTo>
                  <a:pt x="3558" y="4972"/>
                </a:lnTo>
                <a:lnTo>
                  <a:pt x="3694" y="4972"/>
                </a:lnTo>
                <a:lnTo>
                  <a:pt x="3831" y="4927"/>
                </a:lnTo>
                <a:lnTo>
                  <a:pt x="3945" y="4858"/>
                </a:lnTo>
                <a:lnTo>
                  <a:pt x="4059" y="4790"/>
                </a:lnTo>
                <a:lnTo>
                  <a:pt x="4173" y="4676"/>
                </a:lnTo>
                <a:lnTo>
                  <a:pt x="4242" y="4539"/>
                </a:lnTo>
                <a:lnTo>
                  <a:pt x="4287" y="4402"/>
                </a:lnTo>
                <a:lnTo>
                  <a:pt x="4310" y="4265"/>
                </a:lnTo>
                <a:lnTo>
                  <a:pt x="4310" y="4128"/>
                </a:lnTo>
                <a:lnTo>
                  <a:pt x="4265" y="3992"/>
                </a:lnTo>
                <a:lnTo>
                  <a:pt x="4219" y="3855"/>
                </a:lnTo>
                <a:lnTo>
                  <a:pt x="4128" y="3718"/>
                </a:lnTo>
                <a:lnTo>
                  <a:pt x="1596" y="890"/>
                </a:lnTo>
                <a:lnTo>
                  <a:pt x="1528" y="822"/>
                </a:lnTo>
                <a:lnTo>
                  <a:pt x="1460" y="776"/>
                </a:lnTo>
                <a:lnTo>
                  <a:pt x="1368" y="731"/>
                </a:lnTo>
                <a:lnTo>
                  <a:pt x="1163" y="731"/>
                </a:lnTo>
                <a:lnTo>
                  <a:pt x="1072" y="753"/>
                </a:lnTo>
                <a:lnTo>
                  <a:pt x="1003" y="776"/>
                </a:lnTo>
                <a:lnTo>
                  <a:pt x="912" y="845"/>
                </a:lnTo>
                <a:lnTo>
                  <a:pt x="844" y="913"/>
                </a:lnTo>
                <a:lnTo>
                  <a:pt x="798" y="981"/>
                </a:lnTo>
                <a:lnTo>
                  <a:pt x="775" y="1073"/>
                </a:lnTo>
                <a:lnTo>
                  <a:pt x="753" y="1164"/>
                </a:lnTo>
                <a:lnTo>
                  <a:pt x="753" y="1278"/>
                </a:lnTo>
                <a:lnTo>
                  <a:pt x="775" y="1369"/>
                </a:lnTo>
                <a:lnTo>
                  <a:pt x="821" y="1437"/>
                </a:lnTo>
                <a:lnTo>
                  <a:pt x="867" y="1529"/>
                </a:lnTo>
                <a:lnTo>
                  <a:pt x="3033" y="3946"/>
                </a:lnTo>
                <a:lnTo>
                  <a:pt x="3079" y="3969"/>
                </a:lnTo>
                <a:lnTo>
                  <a:pt x="3147" y="3969"/>
                </a:lnTo>
                <a:lnTo>
                  <a:pt x="3170" y="3900"/>
                </a:lnTo>
                <a:lnTo>
                  <a:pt x="3147" y="3855"/>
                </a:lnTo>
                <a:lnTo>
                  <a:pt x="1003" y="1415"/>
                </a:lnTo>
                <a:lnTo>
                  <a:pt x="935" y="1301"/>
                </a:lnTo>
                <a:lnTo>
                  <a:pt x="912" y="1187"/>
                </a:lnTo>
                <a:lnTo>
                  <a:pt x="958" y="1073"/>
                </a:lnTo>
                <a:lnTo>
                  <a:pt x="1026" y="959"/>
                </a:lnTo>
                <a:lnTo>
                  <a:pt x="1140" y="890"/>
                </a:lnTo>
                <a:lnTo>
                  <a:pt x="1254" y="890"/>
                </a:lnTo>
                <a:lnTo>
                  <a:pt x="1391" y="913"/>
                </a:lnTo>
                <a:lnTo>
                  <a:pt x="1482" y="981"/>
                </a:lnTo>
                <a:lnTo>
                  <a:pt x="4014" y="3832"/>
                </a:lnTo>
                <a:lnTo>
                  <a:pt x="4082" y="3923"/>
                </a:lnTo>
                <a:lnTo>
                  <a:pt x="4128" y="4037"/>
                </a:lnTo>
                <a:lnTo>
                  <a:pt x="4151" y="4151"/>
                </a:lnTo>
                <a:lnTo>
                  <a:pt x="4151" y="4265"/>
                </a:lnTo>
                <a:lnTo>
                  <a:pt x="4128" y="4379"/>
                </a:lnTo>
                <a:lnTo>
                  <a:pt x="4105" y="4470"/>
                </a:lnTo>
                <a:lnTo>
                  <a:pt x="4036" y="4584"/>
                </a:lnTo>
                <a:lnTo>
                  <a:pt x="3968" y="4676"/>
                </a:lnTo>
                <a:lnTo>
                  <a:pt x="3854" y="4744"/>
                </a:lnTo>
                <a:lnTo>
                  <a:pt x="3763" y="4790"/>
                </a:lnTo>
                <a:lnTo>
                  <a:pt x="3649" y="4813"/>
                </a:lnTo>
                <a:lnTo>
                  <a:pt x="3535" y="4813"/>
                </a:lnTo>
                <a:lnTo>
                  <a:pt x="3421" y="4790"/>
                </a:lnTo>
                <a:lnTo>
                  <a:pt x="3307" y="4767"/>
                </a:lnTo>
                <a:lnTo>
                  <a:pt x="3216" y="4699"/>
                </a:lnTo>
                <a:lnTo>
                  <a:pt x="3124" y="4607"/>
                </a:lnTo>
                <a:lnTo>
                  <a:pt x="342" y="1506"/>
                </a:lnTo>
                <a:lnTo>
                  <a:pt x="251" y="1369"/>
                </a:lnTo>
                <a:lnTo>
                  <a:pt x="183" y="1232"/>
                </a:lnTo>
                <a:lnTo>
                  <a:pt x="160" y="1073"/>
                </a:lnTo>
                <a:lnTo>
                  <a:pt x="160" y="913"/>
                </a:lnTo>
                <a:lnTo>
                  <a:pt x="183" y="776"/>
                </a:lnTo>
                <a:lnTo>
                  <a:pt x="228" y="617"/>
                </a:lnTo>
                <a:lnTo>
                  <a:pt x="297" y="480"/>
                </a:lnTo>
                <a:lnTo>
                  <a:pt x="411" y="366"/>
                </a:lnTo>
                <a:lnTo>
                  <a:pt x="547" y="274"/>
                </a:lnTo>
                <a:lnTo>
                  <a:pt x="684" y="206"/>
                </a:lnTo>
                <a:lnTo>
                  <a:pt x="844" y="183"/>
                </a:lnTo>
                <a:lnTo>
                  <a:pt x="1003" y="160"/>
                </a:lnTo>
                <a:lnTo>
                  <a:pt x="1140" y="183"/>
                </a:lnTo>
                <a:lnTo>
                  <a:pt x="1300" y="252"/>
                </a:lnTo>
                <a:lnTo>
                  <a:pt x="1437" y="320"/>
                </a:lnTo>
                <a:lnTo>
                  <a:pt x="1551" y="434"/>
                </a:lnTo>
                <a:lnTo>
                  <a:pt x="3284" y="2372"/>
                </a:lnTo>
                <a:lnTo>
                  <a:pt x="3330" y="2418"/>
                </a:lnTo>
                <a:lnTo>
                  <a:pt x="3398" y="2395"/>
                </a:lnTo>
                <a:lnTo>
                  <a:pt x="3421" y="2327"/>
                </a:lnTo>
                <a:lnTo>
                  <a:pt x="3398" y="2281"/>
                </a:lnTo>
                <a:lnTo>
                  <a:pt x="1665" y="320"/>
                </a:lnTo>
                <a:lnTo>
                  <a:pt x="1528" y="206"/>
                </a:lnTo>
                <a:lnTo>
                  <a:pt x="1368" y="115"/>
                </a:lnTo>
                <a:lnTo>
                  <a:pt x="1186" y="46"/>
                </a:lnTo>
                <a:lnTo>
                  <a:pt x="10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8173689" y="4483491"/>
            <a:ext cx="378518" cy="355239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271754" y="4481761"/>
            <a:ext cx="236800" cy="116631"/>
          </a:xfrm>
          <a:custGeom>
            <a:rect b="b" l="l" r="r" t="t"/>
            <a:pathLst>
              <a:path extrusionOk="0" h="1483" w="3011">
                <a:moveTo>
                  <a:pt x="46" y="0"/>
                </a:moveTo>
                <a:lnTo>
                  <a:pt x="0" y="23"/>
                </a:lnTo>
                <a:lnTo>
                  <a:pt x="0" y="91"/>
                </a:lnTo>
                <a:lnTo>
                  <a:pt x="46" y="251"/>
                </a:lnTo>
                <a:lnTo>
                  <a:pt x="92" y="388"/>
                </a:lnTo>
                <a:lnTo>
                  <a:pt x="183" y="570"/>
                </a:lnTo>
                <a:lnTo>
                  <a:pt x="320" y="753"/>
                </a:lnTo>
                <a:lnTo>
                  <a:pt x="479" y="935"/>
                </a:lnTo>
                <a:lnTo>
                  <a:pt x="684" y="1117"/>
                </a:lnTo>
                <a:lnTo>
                  <a:pt x="912" y="1277"/>
                </a:lnTo>
                <a:lnTo>
                  <a:pt x="1118" y="1368"/>
                </a:lnTo>
                <a:lnTo>
                  <a:pt x="1323" y="1437"/>
                </a:lnTo>
                <a:lnTo>
                  <a:pt x="1528" y="1460"/>
                </a:lnTo>
                <a:lnTo>
                  <a:pt x="1756" y="1482"/>
                </a:lnTo>
                <a:lnTo>
                  <a:pt x="2030" y="1460"/>
                </a:lnTo>
                <a:lnTo>
                  <a:pt x="2326" y="1414"/>
                </a:lnTo>
                <a:lnTo>
                  <a:pt x="2646" y="1323"/>
                </a:lnTo>
                <a:lnTo>
                  <a:pt x="2965" y="1209"/>
                </a:lnTo>
                <a:lnTo>
                  <a:pt x="3010" y="1163"/>
                </a:lnTo>
                <a:lnTo>
                  <a:pt x="3010" y="1095"/>
                </a:lnTo>
                <a:lnTo>
                  <a:pt x="2965" y="1049"/>
                </a:lnTo>
                <a:lnTo>
                  <a:pt x="2896" y="1049"/>
                </a:lnTo>
                <a:lnTo>
                  <a:pt x="2623" y="1163"/>
                </a:lnTo>
                <a:lnTo>
                  <a:pt x="2349" y="1231"/>
                </a:lnTo>
                <a:lnTo>
                  <a:pt x="2098" y="1277"/>
                </a:lnTo>
                <a:lnTo>
                  <a:pt x="1847" y="1323"/>
                </a:lnTo>
                <a:lnTo>
                  <a:pt x="1619" y="1300"/>
                </a:lnTo>
                <a:lnTo>
                  <a:pt x="1391" y="1277"/>
                </a:lnTo>
                <a:lnTo>
                  <a:pt x="1186" y="1231"/>
                </a:lnTo>
                <a:lnTo>
                  <a:pt x="1004" y="1140"/>
                </a:lnTo>
                <a:lnTo>
                  <a:pt x="776" y="1003"/>
                </a:lnTo>
                <a:lnTo>
                  <a:pt x="593" y="821"/>
                </a:lnTo>
                <a:lnTo>
                  <a:pt x="434" y="661"/>
                </a:lnTo>
                <a:lnTo>
                  <a:pt x="320" y="479"/>
                </a:lnTo>
                <a:lnTo>
                  <a:pt x="251" y="319"/>
                </a:lnTo>
                <a:lnTo>
                  <a:pt x="183" y="182"/>
                </a:lnTo>
                <a:lnTo>
                  <a:pt x="137" y="46"/>
                </a:lnTo>
                <a:lnTo>
                  <a:pt x="1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325547" y="4431507"/>
            <a:ext cx="52063" cy="52063"/>
          </a:xfrm>
          <a:custGeom>
            <a:rect b="b" l="l" r="r" t="t"/>
            <a:pathLst>
              <a:path extrusionOk="0" h="662" w="662">
                <a:moveTo>
                  <a:pt x="388" y="160"/>
                </a:moveTo>
                <a:lnTo>
                  <a:pt x="457" y="206"/>
                </a:lnTo>
                <a:lnTo>
                  <a:pt x="479" y="251"/>
                </a:lnTo>
                <a:lnTo>
                  <a:pt x="502" y="320"/>
                </a:lnTo>
                <a:lnTo>
                  <a:pt x="479" y="388"/>
                </a:lnTo>
                <a:lnTo>
                  <a:pt x="457" y="457"/>
                </a:lnTo>
                <a:lnTo>
                  <a:pt x="388" y="479"/>
                </a:lnTo>
                <a:lnTo>
                  <a:pt x="320" y="502"/>
                </a:lnTo>
                <a:lnTo>
                  <a:pt x="251" y="479"/>
                </a:lnTo>
                <a:lnTo>
                  <a:pt x="206" y="457"/>
                </a:lnTo>
                <a:lnTo>
                  <a:pt x="160" y="388"/>
                </a:lnTo>
                <a:lnTo>
                  <a:pt x="160" y="320"/>
                </a:lnTo>
                <a:lnTo>
                  <a:pt x="160" y="251"/>
                </a:lnTo>
                <a:lnTo>
                  <a:pt x="206" y="206"/>
                </a:lnTo>
                <a:lnTo>
                  <a:pt x="251" y="160"/>
                </a:lnTo>
                <a:close/>
                <a:moveTo>
                  <a:pt x="320" y="0"/>
                </a:moveTo>
                <a:lnTo>
                  <a:pt x="206" y="23"/>
                </a:lnTo>
                <a:lnTo>
                  <a:pt x="92" y="92"/>
                </a:lnTo>
                <a:lnTo>
                  <a:pt x="23" y="206"/>
                </a:lnTo>
                <a:lnTo>
                  <a:pt x="0" y="320"/>
                </a:lnTo>
                <a:lnTo>
                  <a:pt x="23" y="457"/>
                </a:lnTo>
                <a:lnTo>
                  <a:pt x="92" y="571"/>
                </a:lnTo>
                <a:lnTo>
                  <a:pt x="206" y="639"/>
                </a:lnTo>
                <a:lnTo>
                  <a:pt x="320" y="662"/>
                </a:lnTo>
                <a:lnTo>
                  <a:pt x="457" y="639"/>
                </a:lnTo>
                <a:lnTo>
                  <a:pt x="571" y="571"/>
                </a:lnTo>
                <a:lnTo>
                  <a:pt x="639" y="457"/>
                </a:lnTo>
                <a:lnTo>
                  <a:pt x="662" y="320"/>
                </a:lnTo>
                <a:lnTo>
                  <a:pt x="639" y="206"/>
                </a:lnTo>
                <a:lnTo>
                  <a:pt x="571" y="92"/>
                </a:lnTo>
                <a:lnTo>
                  <a:pt x="457" y="23"/>
                </a:lnTo>
                <a:lnTo>
                  <a:pt x="3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425977" y="4472717"/>
            <a:ext cx="52063" cy="52142"/>
          </a:xfrm>
          <a:custGeom>
            <a:rect b="b" l="l" r="r" t="t"/>
            <a:pathLst>
              <a:path extrusionOk="0" h="663" w="662">
                <a:moveTo>
                  <a:pt x="320" y="138"/>
                </a:moveTo>
                <a:lnTo>
                  <a:pt x="388" y="161"/>
                </a:lnTo>
                <a:lnTo>
                  <a:pt x="457" y="206"/>
                </a:lnTo>
                <a:lnTo>
                  <a:pt x="479" y="252"/>
                </a:lnTo>
                <a:lnTo>
                  <a:pt x="502" y="320"/>
                </a:lnTo>
                <a:lnTo>
                  <a:pt x="479" y="389"/>
                </a:lnTo>
                <a:lnTo>
                  <a:pt x="457" y="434"/>
                </a:lnTo>
                <a:lnTo>
                  <a:pt x="388" y="480"/>
                </a:lnTo>
                <a:lnTo>
                  <a:pt x="320" y="503"/>
                </a:lnTo>
                <a:lnTo>
                  <a:pt x="251" y="480"/>
                </a:lnTo>
                <a:lnTo>
                  <a:pt x="206" y="434"/>
                </a:lnTo>
                <a:lnTo>
                  <a:pt x="160" y="389"/>
                </a:lnTo>
                <a:lnTo>
                  <a:pt x="160" y="320"/>
                </a:lnTo>
                <a:lnTo>
                  <a:pt x="160" y="252"/>
                </a:lnTo>
                <a:lnTo>
                  <a:pt x="206" y="206"/>
                </a:lnTo>
                <a:lnTo>
                  <a:pt x="251" y="161"/>
                </a:lnTo>
                <a:lnTo>
                  <a:pt x="320" y="138"/>
                </a:lnTo>
                <a:close/>
                <a:moveTo>
                  <a:pt x="320" y="1"/>
                </a:moveTo>
                <a:lnTo>
                  <a:pt x="206" y="24"/>
                </a:lnTo>
                <a:lnTo>
                  <a:pt x="92" y="92"/>
                </a:lnTo>
                <a:lnTo>
                  <a:pt x="23" y="183"/>
                </a:lnTo>
                <a:lnTo>
                  <a:pt x="0" y="320"/>
                </a:lnTo>
                <a:lnTo>
                  <a:pt x="23" y="457"/>
                </a:lnTo>
                <a:lnTo>
                  <a:pt x="92" y="548"/>
                </a:lnTo>
                <a:lnTo>
                  <a:pt x="206" y="617"/>
                </a:lnTo>
                <a:lnTo>
                  <a:pt x="320" y="662"/>
                </a:lnTo>
                <a:lnTo>
                  <a:pt x="457" y="617"/>
                </a:lnTo>
                <a:lnTo>
                  <a:pt x="571" y="548"/>
                </a:lnTo>
                <a:lnTo>
                  <a:pt x="639" y="457"/>
                </a:lnTo>
                <a:lnTo>
                  <a:pt x="662" y="320"/>
                </a:lnTo>
                <a:lnTo>
                  <a:pt x="639" y="183"/>
                </a:lnTo>
                <a:lnTo>
                  <a:pt x="571" y="92"/>
                </a:lnTo>
                <a:lnTo>
                  <a:pt x="457" y="24"/>
                </a:lnTo>
                <a:lnTo>
                  <a:pt x="32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96412" y="1142337"/>
            <a:ext cx="251192" cy="342578"/>
          </a:xfrm>
          <a:custGeom>
            <a:rect b="b" l="l" r="r" t="t"/>
            <a:pathLst>
              <a:path extrusionOk="0" h="4356" w="3194">
                <a:moveTo>
                  <a:pt x="92" y="0"/>
                </a:moveTo>
                <a:lnTo>
                  <a:pt x="46" y="23"/>
                </a:lnTo>
                <a:lnTo>
                  <a:pt x="23" y="69"/>
                </a:lnTo>
                <a:lnTo>
                  <a:pt x="1" y="137"/>
                </a:lnTo>
                <a:lnTo>
                  <a:pt x="23" y="183"/>
                </a:lnTo>
                <a:lnTo>
                  <a:pt x="274" y="798"/>
                </a:lnTo>
                <a:lnTo>
                  <a:pt x="548" y="1368"/>
                </a:lnTo>
                <a:lnTo>
                  <a:pt x="913" y="2030"/>
                </a:lnTo>
                <a:lnTo>
                  <a:pt x="1118" y="2372"/>
                </a:lnTo>
                <a:lnTo>
                  <a:pt x="1346" y="2737"/>
                </a:lnTo>
                <a:lnTo>
                  <a:pt x="1574" y="3056"/>
                </a:lnTo>
                <a:lnTo>
                  <a:pt x="1825" y="3398"/>
                </a:lnTo>
                <a:lnTo>
                  <a:pt x="2099" y="3672"/>
                </a:lnTo>
                <a:lnTo>
                  <a:pt x="2395" y="3945"/>
                </a:lnTo>
                <a:lnTo>
                  <a:pt x="2669" y="4173"/>
                </a:lnTo>
                <a:lnTo>
                  <a:pt x="2988" y="4333"/>
                </a:lnTo>
                <a:lnTo>
                  <a:pt x="3034" y="4356"/>
                </a:lnTo>
                <a:lnTo>
                  <a:pt x="3125" y="4333"/>
                </a:lnTo>
                <a:lnTo>
                  <a:pt x="3170" y="4265"/>
                </a:lnTo>
                <a:lnTo>
                  <a:pt x="3193" y="4196"/>
                </a:lnTo>
                <a:lnTo>
                  <a:pt x="3170" y="4151"/>
                </a:lnTo>
                <a:lnTo>
                  <a:pt x="3148" y="4105"/>
                </a:lnTo>
                <a:lnTo>
                  <a:pt x="3102" y="4059"/>
                </a:lnTo>
                <a:lnTo>
                  <a:pt x="2828" y="3900"/>
                </a:lnTo>
                <a:lnTo>
                  <a:pt x="2555" y="3694"/>
                </a:lnTo>
                <a:lnTo>
                  <a:pt x="2281" y="3444"/>
                </a:lnTo>
                <a:lnTo>
                  <a:pt x="2030" y="3147"/>
                </a:lnTo>
                <a:lnTo>
                  <a:pt x="1779" y="2828"/>
                </a:lnTo>
                <a:lnTo>
                  <a:pt x="1551" y="2509"/>
                </a:lnTo>
                <a:lnTo>
                  <a:pt x="1323" y="2167"/>
                </a:lnTo>
                <a:lnTo>
                  <a:pt x="1118" y="1825"/>
                </a:lnTo>
                <a:lnTo>
                  <a:pt x="776" y="1163"/>
                </a:lnTo>
                <a:lnTo>
                  <a:pt x="525" y="616"/>
                </a:lnTo>
                <a:lnTo>
                  <a:pt x="297" y="91"/>
                </a:lnTo>
                <a:lnTo>
                  <a:pt x="251" y="46"/>
                </a:lnTo>
                <a:lnTo>
                  <a:pt x="2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46666" y="1282168"/>
            <a:ext cx="200938" cy="202747"/>
          </a:xfrm>
          <a:custGeom>
            <a:rect b="b" l="l" r="r" t="t"/>
            <a:pathLst>
              <a:path extrusionOk="0" h="2578" w="2555">
                <a:moveTo>
                  <a:pt x="2395" y="1"/>
                </a:moveTo>
                <a:lnTo>
                  <a:pt x="2349" y="24"/>
                </a:lnTo>
                <a:lnTo>
                  <a:pt x="2303" y="47"/>
                </a:lnTo>
                <a:lnTo>
                  <a:pt x="2258" y="92"/>
                </a:lnTo>
                <a:lnTo>
                  <a:pt x="2258" y="161"/>
                </a:lnTo>
                <a:lnTo>
                  <a:pt x="2258" y="2281"/>
                </a:lnTo>
                <a:lnTo>
                  <a:pt x="68" y="2281"/>
                </a:lnTo>
                <a:lnTo>
                  <a:pt x="23" y="2327"/>
                </a:lnTo>
                <a:lnTo>
                  <a:pt x="0" y="2373"/>
                </a:lnTo>
                <a:lnTo>
                  <a:pt x="0" y="2418"/>
                </a:lnTo>
                <a:lnTo>
                  <a:pt x="0" y="2487"/>
                </a:lnTo>
                <a:lnTo>
                  <a:pt x="23" y="2532"/>
                </a:lnTo>
                <a:lnTo>
                  <a:pt x="68" y="2555"/>
                </a:lnTo>
                <a:lnTo>
                  <a:pt x="137" y="2578"/>
                </a:lnTo>
                <a:lnTo>
                  <a:pt x="2395" y="2578"/>
                </a:lnTo>
                <a:lnTo>
                  <a:pt x="2463" y="2555"/>
                </a:lnTo>
                <a:lnTo>
                  <a:pt x="2509" y="2532"/>
                </a:lnTo>
                <a:lnTo>
                  <a:pt x="2531" y="2487"/>
                </a:lnTo>
                <a:lnTo>
                  <a:pt x="2554" y="2418"/>
                </a:lnTo>
                <a:lnTo>
                  <a:pt x="2554" y="161"/>
                </a:lnTo>
                <a:lnTo>
                  <a:pt x="2531" y="92"/>
                </a:lnTo>
                <a:lnTo>
                  <a:pt x="2509" y="47"/>
                </a:lnTo>
                <a:lnTo>
                  <a:pt x="2463" y="24"/>
                </a:lnTo>
                <a:lnTo>
                  <a:pt x="2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210432" y="4618053"/>
            <a:ext cx="240418" cy="177580"/>
          </a:xfrm>
          <a:custGeom>
            <a:rect b="b" l="l" r="r" t="t"/>
            <a:pathLst>
              <a:path extrusionOk="0" h="2258" w="3057">
                <a:moveTo>
                  <a:pt x="115" y="0"/>
                </a:moveTo>
                <a:lnTo>
                  <a:pt x="69" y="23"/>
                </a:lnTo>
                <a:lnTo>
                  <a:pt x="46" y="46"/>
                </a:lnTo>
                <a:lnTo>
                  <a:pt x="1" y="69"/>
                </a:lnTo>
                <a:lnTo>
                  <a:pt x="1" y="114"/>
                </a:lnTo>
                <a:lnTo>
                  <a:pt x="1" y="137"/>
                </a:lnTo>
                <a:lnTo>
                  <a:pt x="24" y="183"/>
                </a:lnTo>
                <a:lnTo>
                  <a:pt x="46" y="205"/>
                </a:lnTo>
                <a:lnTo>
                  <a:pt x="92" y="228"/>
                </a:lnTo>
                <a:lnTo>
                  <a:pt x="320" y="251"/>
                </a:lnTo>
                <a:lnTo>
                  <a:pt x="548" y="342"/>
                </a:lnTo>
                <a:lnTo>
                  <a:pt x="776" y="456"/>
                </a:lnTo>
                <a:lnTo>
                  <a:pt x="1027" y="570"/>
                </a:lnTo>
                <a:lnTo>
                  <a:pt x="1255" y="730"/>
                </a:lnTo>
                <a:lnTo>
                  <a:pt x="1483" y="890"/>
                </a:lnTo>
                <a:lnTo>
                  <a:pt x="1916" y="1254"/>
                </a:lnTo>
                <a:lnTo>
                  <a:pt x="2304" y="1596"/>
                </a:lnTo>
                <a:lnTo>
                  <a:pt x="2601" y="1916"/>
                </a:lnTo>
                <a:lnTo>
                  <a:pt x="2874" y="2212"/>
                </a:lnTo>
                <a:lnTo>
                  <a:pt x="2920" y="2235"/>
                </a:lnTo>
                <a:lnTo>
                  <a:pt x="2965" y="2258"/>
                </a:lnTo>
                <a:lnTo>
                  <a:pt x="3034" y="2235"/>
                </a:lnTo>
                <a:lnTo>
                  <a:pt x="3057" y="2189"/>
                </a:lnTo>
                <a:lnTo>
                  <a:pt x="3057" y="2144"/>
                </a:lnTo>
                <a:lnTo>
                  <a:pt x="3057" y="2121"/>
                </a:lnTo>
                <a:lnTo>
                  <a:pt x="3034" y="2075"/>
                </a:lnTo>
                <a:lnTo>
                  <a:pt x="2737" y="1733"/>
                </a:lnTo>
                <a:lnTo>
                  <a:pt x="2418" y="1414"/>
                </a:lnTo>
                <a:lnTo>
                  <a:pt x="2030" y="1072"/>
                </a:lnTo>
                <a:lnTo>
                  <a:pt x="1574" y="707"/>
                </a:lnTo>
                <a:lnTo>
                  <a:pt x="1346" y="525"/>
                </a:lnTo>
                <a:lnTo>
                  <a:pt x="1095" y="388"/>
                </a:lnTo>
                <a:lnTo>
                  <a:pt x="845" y="251"/>
                </a:lnTo>
                <a:lnTo>
                  <a:pt x="594" y="137"/>
                </a:lnTo>
                <a:lnTo>
                  <a:pt x="343" y="46"/>
                </a:lnTo>
                <a:lnTo>
                  <a:pt x="1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2210432" y="4578573"/>
            <a:ext cx="134640" cy="175850"/>
          </a:xfrm>
          <a:custGeom>
            <a:rect b="b" l="l" r="r" t="t"/>
            <a:pathLst>
              <a:path extrusionOk="0" h="2236" w="1712">
                <a:moveTo>
                  <a:pt x="1574" y="0"/>
                </a:moveTo>
                <a:lnTo>
                  <a:pt x="69" y="525"/>
                </a:lnTo>
                <a:lnTo>
                  <a:pt x="24" y="548"/>
                </a:lnTo>
                <a:lnTo>
                  <a:pt x="1" y="571"/>
                </a:lnTo>
                <a:lnTo>
                  <a:pt x="1" y="616"/>
                </a:lnTo>
                <a:lnTo>
                  <a:pt x="1" y="662"/>
                </a:lnTo>
                <a:lnTo>
                  <a:pt x="525" y="2167"/>
                </a:lnTo>
                <a:lnTo>
                  <a:pt x="571" y="2212"/>
                </a:lnTo>
                <a:lnTo>
                  <a:pt x="617" y="2235"/>
                </a:lnTo>
                <a:lnTo>
                  <a:pt x="662" y="2212"/>
                </a:lnTo>
                <a:lnTo>
                  <a:pt x="685" y="2190"/>
                </a:lnTo>
                <a:lnTo>
                  <a:pt x="708" y="2167"/>
                </a:lnTo>
                <a:lnTo>
                  <a:pt x="731" y="2121"/>
                </a:lnTo>
                <a:lnTo>
                  <a:pt x="731" y="2098"/>
                </a:lnTo>
                <a:lnTo>
                  <a:pt x="229" y="685"/>
                </a:lnTo>
                <a:lnTo>
                  <a:pt x="1643" y="183"/>
                </a:lnTo>
                <a:lnTo>
                  <a:pt x="1666" y="183"/>
                </a:lnTo>
                <a:lnTo>
                  <a:pt x="1688" y="137"/>
                </a:lnTo>
                <a:lnTo>
                  <a:pt x="1711" y="92"/>
                </a:lnTo>
                <a:lnTo>
                  <a:pt x="1711" y="69"/>
                </a:lnTo>
                <a:lnTo>
                  <a:pt x="1688" y="23"/>
                </a:lnTo>
                <a:lnTo>
                  <a:pt x="16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5130206" y="367526"/>
            <a:ext cx="279819" cy="93352"/>
          </a:xfrm>
          <a:custGeom>
            <a:rect b="b" l="l" r="r" t="t"/>
            <a:pathLst>
              <a:path extrusionOk="0" h="1187" w="3558">
                <a:moveTo>
                  <a:pt x="3467" y="1"/>
                </a:moveTo>
                <a:lnTo>
                  <a:pt x="3421" y="23"/>
                </a:lnTo>
                <a:lnTo>
                  <a:pt x="3375" y="46"/>
                </a:lnTo>
                <a:lnTo>
                  <a:pt x="3216" y="183"/>
                </a:lnTo>
                <a:lnTo>
                  <a:pt x="3011" y="320"/>
                </a:lnTo>
                <a:lnTo>
                  <a:pt x="2783" y="434"/>
                </a:lnTo>
                <a:lnTo>
                  <a:pt x="2532" y="548"/>
                </a:lnTo>
                <a:lnTo>
                  <a:pt x="2258" y="639"/>
                </a:lnTo>
                <a:lnTo>
                  <a:pt x="1984" y="708"/>
                </a:lnTo>
                <a:lnTo>
                  <a:pt x="1437" y="822"/>
                </a:lnTo>
                <a:lnTo>
                  <a:pt x="935" y="913"/>
                </a:lnTo>
                <a:lnTo>
                  <a:pt x="502" y="958"/>
                </a:lnTo>
                <a:lnTo>
                  <a:pt x="92" y="981"/>
                </a:lnTo>
                <a:lnTo>
                  <a:pt x="46" y="1004"/>
                </a:lnTo>
                <a:lnTo>
                  <a:pt x="23" y="1027"/>
                </a:lnTo>
                <a:lnTo>
                  <a:pt x="0" y="1050"/>
                </a:lnTo>
                <a:lnTo>
                  <a:pt x="0" y="1095"/>
                </a:lnTo>
                <a:lnTo>
                  <a:pt x="0" y="1141"/>
                </a:lnTo>
                <a:lnTo>
                  <a:pt x="23" y="1164"/>
                </a:lnTo>
                <a:lnTo>
                  <a:pt x="46" y="1186"/>
                </a:lnTo>
                <a:lnTo>
                  <a:pt x="92" y="1186"/>
                </a:lnTo>
                <a:lnTo>
                  <a:pt x="548" y="1164"/>
                </a:lnTo>
                <a:lnTo>
                  <a:pt x="1004" y="1118"/>
                </a:lnTo>
                <a:lnTo>
                  <a:pt x="1528" y="1027"/>
                </a:lnTo>
                <a:lnTo>
                  <a:pt x="2098" y="913"/>
                </a:lnTo>
                <a:lnTo>
                  <a:pt x="2372" y="822"/>
                </a:lnTo>
                <a:lnTo>
                  <a:pt x="2646" y="730"/>
                </a:lnTo>
                <a:lnTo>
                  <a:pt x="2897" y="616"/>
                </a:lnTo>
                <a:lnTo>
                  <a:pt x="3147" y="480"/>
                </a:lnTo>
                <a:lnTo>
                  <a:pt x="3353" y="343"/>
                </a:lnTo>
                <a:lnTo>
                  <a:pt x="3535" y="183"/>
                </a:lnTo>
                <a:lnTo>
                  <a:pt x="3558" y="137"/>
                </a:lnTo>
                <a:lnTo>
                  <a:pt x="3558" y="115"/>
                </a:lnTo>
                <a:lnTo>
                  <a:pt x="3558" y="69"/>
                </a:lnTo>
                <a:lnTo>
                  <a:pt x="3535" y="23"/>
                </a:lnTo>
                <a:lnTo>
                  <a:pt x="34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5275463" y="326316"/>
            <a:ext cx="134562" cy="175772"/>
          </a:xfrm>
          <a:custGeom>
            <a:rect b="b" l="l" r="r" t="t"/>
            <a:pathLst>
              <a:path extrusionOk="0" h="2235" w="1711">
                <a:moveTo>
                  <a:pt x="92" y="0"/>
                </a:moveTo>
                <a:lnTo>
                  <a:pt x="69" y="23"/>
                </a:lnTo>
                <a:lnTo>
                  <a:pt x="23" y="46"/>
                </a:lnTo>
                <a:lnTo>
                  <a:pt x="1" y="69"/>
                </a:lnTo>
                <a:lnTo>
                  <a:pt x="1" y="114"/>
                </a:lnTo>
                <a:lnTo>
                  <a:pt x="23" y="160"/>
                </a:lnTo>
                <a:lnTo>
                  <a:pt x="46" y="183"/>
                </a:lnTo>
                <a:lnTo>
                  <a:pt x="69" y="205"/>
                </a:lnTo>
                <a:lnTo>
                  <a:pt x="1483" y="707"/>
                </a:lnTo>
                <a:lnTo>
                  <a:pt x="981" y="2098"/>
                </a:lnTo>
                <a:lnTo>
                  <a:pt x="981" y="2144"/>
                </a:lnTo>
                <a:lnTo>
                  <a:pt x="1004" y="2189"/>
                </a:lnTo>
                <a:lnTo>
                  <a:pt x="1027" y="2212"/>
                </a:lnTo>
                <a:lnTo>
                  <a:pt x="1050" y="2235"/>
                </a:lnTo>
                <a:lnTo>
                  <a:pt x="1095" y="2235"/>
                </a:lnTo>
                <a:lnTo>
                  <a:pt x="1141" y="2212"/>
                </a:lnTo>
                <a:lnTo>
                  <a:pt x="1186" y="2167"/>
                </a:lnTo>
                <a:lnTo>
                  <a:pt x="1711" y="661"/>
                </a:lnTo>
                <a:lnTo>
                  <a:pt x="1711" y="616"/>
                </a:lnTo>
                <a:lnTo>
                  <a:pt x="1711" y="593"/>
                </a:lnTo>
                <a:lnTo>
                  <a:pt x="1688" y="547"/>
                </a:lnTo>
                <a:lnTo>
                  <a:pt x="1642" y="525"/>
                </a:lnTo>
                <a:lnTo>
                  <a:pt x="137" y="23"/>
                </a:lnTo>
                <a:lnTo>
                  <a:pt x="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26103" y="2419217"/>
            <a:ext cx="355239" cy="326534"/>
          </a:xfrm>
          <a:custGeom>
            <a:rect b="b" l="l" r="r" t="t"/>
            <a:pathLst>
              <a:path extrusionOk="0" h="4152" w="4517">
                <a:moveTo>
                  <a:pt x="4242" y="161"/>
                </a:moveTo>
                <a:lnTo>
                  <a:pt x="4311" y="183"/>
                </a:lnTo>
                <a:lnTo>
                  <a:pt x="4334" y="183"/>
                </a:lnTo>
                <a:lnTo>
                  <a:pt x="4356" y="229"/>
                </a:lnTo>
                <a:lnTo>
                  <a:pt x="4356" y="252"/>
                </a:lnTo>
                <a:lnTo>
                  <a:pt x="4311" y="411"/>
                </a:lnTo>
                <a:lnTo>
                  <a:pt x="4197" y="639"/>
                </a:lnTo>
                <a:lnTo>
                  <a:pt x="3992" y="981"/>
                </a:lnTo>
                <a:lnTo>
                  <a:pt x="3718" y="1324"/>
                </a:lnTo>
                <a:lnTo>
                  <a:pt x="3399" y="1688"/>
                </a:lnTo>
                <a:lnTo>
                  <a:pt x="3011" y="2076"/>
                </a:lnTo>
                <a:lnTo>
                  <a:pt x="2601" y="2464"/>
                </a:lnTo>
                <a:lnTo>
                  <a:pt x="2167" y="2829"/>
                </a:lnTo>
                <a:lnTo>
                  <a:pt x="1757" y="3171"/>
                </a:lnTo>
                <a:lnTo>
                  <a:pt x="1346" y="3444"/>
                </a:lnTo>
                <a:lnTo>
                  <a:pt x="981" y="3695"/>
                </a:lnTo>
                <a:lnTo>
                  <a:pt x="639" y="3878"/>
                </a:lnTo>
                <a:lnTo>
                  <a:pt x="388" y="3969"/>
                </a:lnTo>
                <a:lnTo>
                  <a:pt x="229" y="3992"/>
                </a:lnTo>
                <a:lnTo>
                  <a:pt x="183" y="3969"/>
                </a:lnTo>
                <a:lnTo>
                  <a:pt x="160" y="3969"/>
                </a:lnTo>
                <a:lnTo>
                  <a:pt x="160" y="3923"/>
                </a:lnTo>
                <a:lnTo>
                  <a:pt x="160" y="3878"/>
                </a:lnTo>
                <a:lnTo>
                  <a:pt x="183" y="3741"/>
                </a:lnTo>
                <a:lnTo>
                  <a:pt x="297" y="3513"/>
                </a:lnTo>
                <a:lnTo>
                  <a:pt x="525" y="3171"/>
                </a:lnTo>
                <a:lnTo>
                  <a:pt x="799" y="2829"/>
                </a:lnTo>
                <a:lnTo>
                  <a:pt x="1118" y="2464"/>
                </a:lnTo>
                <a:lnTo>
                  <a:pt x="1483" y="2076"/>
                </a:lnTo>
                <a:lnTo>
                  <a:pt x="1894" y="1688"/>
                </a:lnTo>
                <a:lnTo>
                  <a:pt x="2327" y="1324"/>
                </a:lnTo>
                <a:lnTo>
                  <a:pt x="2737" y="981"/>
                </a:lnTo>
                <a:lnTo>
                  <a:pt x="3148" y="685"/>
                </a:lnTo>
                <a:lnTo>
                  <a:pt x="3513" y="457"/>
                </a:lnTo>
                <a:lnTo>
                  <a:pt x="3786" y="320"/>
                </a:lnTo>
                <a:lnTo>
                  <a:pt x="3992" y="229"/>
                </a:lnTo>
                <a:lnTo>
                  <a:pt x="4151" y="183"/>
                </a:lnTo>
                <a:lnTo>
                  <a:pt x="4242" y="161"/>
                </a:lnTo>
                <a:close/>
                <a:moveTo>
                  <a:pt x="4220" y="1"/>
                </a:moveTo>
                <a:lnTo>
                  <a:pt x="4106" y="24"/>
                </a:lnTo>
                <a:lnTo>
                  <a:pt x="3969" y="69"/>
                </a:lnTo>
                <a:lnTo>
                  <a:pt x="3809" y="138"/>
                </a:lnTo>
                <a:lnTo>
                  <a:pt x="3444" y="320"/>
                </a:lnTo>
                <a:lnTo>
                  <a:pt x="3057" y="571"/>
                </a:lnTo>
                <a:lnTo>
                  <a:pt x="2646" y="845"/>
                </a:lnTo>
                <a:lnTo>
                  <a:pt x="2236" y="1187"/>
                </a:lnTo>
                <a:lnTo>
                  <a:pt x="1802" y="1574"/>
                </a:lnTo>
                <a:lnTo>
                  <a:pt x="1369" y="1962"/>
                </a:lnTo>
                <a:lnTo>
                  <a:pt x="1004" y="2350"/>
                </a:lnTo>
                <a:lnTo>
                  <a:pt x="662" y="2715"/>
                </a:lnTo>
                <a:lnTo>
                  <a:pt x="388" y="3080"/>
                </a:lnTo>
                <a:lnTo>
                  <a:pt x="160" y="3422"/>
                </a:lnTo>
                <a:lnTo>
                  <a:pt x="92" y="3581"/>
                </a:lnTo>
                <a:lnTo>
                  <a:pt x="24" y="3695"/>
                </a:lnTo>
                <a:lnTo>
                  <a:pt x="1" y="3809"/>
                </a:lnTo>
                <a:lnTo>
                  <a:pt x="1" y="3923"/>
                </a:lnTo>
                <a:lnTo>
                  <a:pt x="1" y="3992"/>
                </a:lnTo>
                <a:lnTo>
                  <a:pt x="46" y="4060"/>
                </a:lnTo>
                <a:lnTo>
                  <a:pt x="138" y="4129"/>
                </a:lnTo>
                <a:lnTo>
                  <a:pt x="252" y="4151"/>
                </a:lnTo>
                <a:lnTo>
                  <a:pt x="411" y="4129"/>
                </a:lnTo>
                <a:lnTo>
                  <a:pt x="594" y="4060"/>
                </a:lnTo>
                <a:lnTo>
                  <a:pt x="822" y="3969"/>
                </a:lnTo>
                <a:lnTo>
                  <a:pt x="1073" y="3832"/>
                </a:lnTo>
                <a:lnTo>
                  <a:pt x="1437" y="3581"/>
                </a:lnTo>
                <a:lnTo>
                  <a:pt x="1848" y="3285"/>
                </a:lnTo>
                <a:lnTo>
                  <a:pt x="2281" y="2965"/>
                </a:lnTo>
                <a:lnTo>
                  <a:pt x="2715" y="2578"/>
                </a:lnTo>
                <a:lnTo>
                  <a:pt x="3125" y="2190"/>
                </a:lnTo>
                <a:lnTo>
                  <a:pt x="3513" y="1802"/>
                </a:lnTo>
                <a:lnTo>
                  <a:pt x="3832" y="1415"/>
                </a:lnTo>
                <a:lnTo>
                  <a:pt x="4128" y="1073"/>
                </a:lnTo>
                <a:lnTo>
                  <a:pt x="4334" y="731"/>
                </a:lnTo>
                <a:lnTo>
                  <a:pt x="4425" y="571"/>
                </a:lnTo>
                <a:lnTo>
                  <a:pt x="4470" y="457"/>
                </a:lnTo>
                <a:lnTo>
                  <a:pt x="4516" y="343"/>
                </a:lnTo>
                <a:lnTo>
                  <a:pt x="4516" y="229"/>
                </a:lnTo>
                <a:lnTo>
                  <a:pt x="4493" y="161"/>
                </a:lnTo>
                <a:lnTo>
                  <a:pt x="4448" y="92"/>
                </a:lnTo>
                <a:lnTo>
                  <a:pt x="4402" y="47"/>
                </a:lnTo>
                <a:lnTo>
                  <a:pt x="431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8448081" y="2349302"/>
            <a:ext cx="109474" cy="466365"/>
          </a:xfrm>
          <a:custGeom>
            <a:rect b="b" l="l" r="r" t="t"/>
            <a:pathLst>
              <a:path extrusionOk="0" h="5930" w="1392">
                <a:moveTo>
                  <a:pt x="867" y="160"/>
                </a:moveTo>
                <a:lnTo>
                  <a:pt x="913" y="206"/>
                </a:lnTo>
                <a:lnTo>
                  <a:pt x="981" y="320"/>
                </a:lnTo>
                <a:lnTo>
                  <a:pt x="1072" y="571"/>
                </a:lnTo>
                <a:lnTo>
                  <a:pt x="1164" y="958"/>
                </a:lnTo>
                <a:lnTo>
                  <a:pt x="1209" y="1392"/>
                </a:lnTo>
                <a:lnTo>
                  <a:pt x="1232" y="1893"/>
                </a:lnTo>
                <a:lnTo>
                  <a:pt x="1232" y="2418"/>
                </a:lnTo>
                <a:lnTo>
                  <a:pt x="1232" y="2988"/>
                </a:lnTo>
                <a:lnTo>
                  <a:pt x="1186" y="3558"/>
                </a:lnTo>
                <a:lnTo>
                  <a:pt x="1118" y="4083"/>
                </a:lnTo>
                <a:lnTo>
                  <a:pt x="1050" y="4561"/>
                </a:lnTo>
                <a:lnTo>
                  <a:pt x="958" y="4995"/>
                </a:lnTo>
                <a:lnTo>
                  <a:pt x="821" y="5382"/>
                </a:lnTo>
                <a:lnTo>
                  <a:pt x="730" y="5610"/>
                </a:lnTo>
                <a:lnTo>
                  <a:pt x="639" y="5724"/>
                </a:lnTo>
                <a:lnTo>
                  <a:pt x="593" y="5770"/>
                </a:lnTo>
                <a:lnTo>
                  <a:pt x="571" y="5770"/>
                </a:lnTo>
                <a:lnTo>
                  <a:pt x="525" y="5747"/>
                </a:lnTo>
                <a:lnTo>
                  <a:pt x="479" y="5724"/>
                </a:lnTo>
                <a:lnTo>
                  <a:pt x="388" y="5565"/>
                </a:lnTo>
                <a:lnTo>
                  <a:pt x="320" y="5337"/>
                </a:lnTo>
                <a:lnTo>
                  <a:pt x="251" y="4995"/>
                </a:lnTo>
                <a:lnTo>
                  <a:pt x="206" y="4584"/>
                </a:lnTo>
                <a:lnTo>
                  <a:pt x="160" y="4105"/>
                </a:lnTo>
                <a:lnTo>
                  <a:pt x="160" y="3558"/>
                </a:lnTo>
                <a:lnTo>
                  <a:pt x="183" y="2942"/>
                </a:lnTo>
                <a:lnTo>
                  <a:pt x="229" y="2372"/>
                </a:lnTo>
                <a:lnTo>
                  <a:pt x="274" y="1848"/>
                </a:lnTo>
                <a:lnTo>
                  <a:pt x="365" y="1346"/>
                </a:lnTo>
                <a:lnTo>
                  <a:pt x="457" y="913"/>
                </a:lnTo>
                <a:lnTo>
                  <a:pt x="571" y="548"/>
                </a:lnTo>
                <a:lnTo>
                  <a:pt x="685" y="320"/>
                </a:lnTo>
                <a:lnTo>
                  <a:pt x="776" y="183"/>
                </a:lnTo>
                <a:lnTo>
                  <a:pt x="821" y="160"/>
                </a:lnTo>
                <a:close/>
                <a:moveTo>
                  <a:pt x="776" y="1"/>
                </a:moveTo>
                <a:lnTo>
                  <a:pt x="707" y="46"/>
                </a:lnTo>
                <a:lnTo>
                  <a:pt x="616" y="115"/>
                </a:lnTo>
                <a:lnTo>
                  <a:pt x="548" y="206"/>
                </a:lnTo>
                <a:lnTo>
                  <a:pt x="479" y="343"/>
                </a:lnTo>
                <a:lnTo>
                  <a:pt x="434" y="479"/>
                </a:lnTo>
                <a:lnTo>
                  <a:pt x="297" y="890"/>
                </a:lnTo>
                <a:lnTo>
                  <a:pt x="206" y="1323"/>
                </a:lnTo>
                <a:lnTo>
                  <a:pt x="115" y="1825"/>
                </a:lnTo>
                <a:lnTo>
                  <a:pt x="69" y="2349"/>
                </a:lnTo>
                <a:lnTo>
                  <a:pt x="23" y="2920"/>
                </a:lnTo>
                <a:lnTo>
                  <a:pt x="1" y="3490"/>
                </a:lnTo>
                <a:lnTo>
                  <a:pt x="1" y="4014"/>
                </a:lnTo>
                <a:lnTo>
                  <a:pt x="46" y="4516"/>
                </a:lnTo>
                <a:lnTo>
                  <a:pt x="92" y="4972"/>
                </a:lnTo>
                <a:lnTo>
                  <a:pt x="160" y="5360"/>
                </a:lnTo>
                <a:lnTo>
                  <a:pt x="206" y="5519"/>
                </a:lnTo>
                <a:lnTo>
                  <a:pt x="274" y="5656"/>
                </a:lnTo>
                <a:lnTo>
                  <a:pt x="320" y="5770"/>
                </a:lnTo>
                <a:lnTo>
                  <a:pt x="388" y="5861"/>
                </a:lnTo>
                <a:lnTo>
                  <a:pt x="479" y="5907"/>
                </a:lnTo>
                <a:lnTo>
                  <a:pt x="548" y="5930"/>
                </a:lnTo>
                <a:lnTo>
                  <a:pt x="571" y="5930"/>
                </a:lnTo>
                <a:lnTo>
                  <a:pt x="639" y="5907"/>
                </a:lnTo>
                <a:lnTo>
                  <a:pt x="707" y="5884"/>
                </a:lnTo>
                <a:lnTo>
                  <a:pt x="776" y="5793"/>
                </a:lnTo>
                <a:lnTo>
                  <a:pt x="844" y="5702"/>
                </a:lnTo>
                <a:lnTo>
                  <a:pt x="913" y="5588"/>
                </a:lnTo>
                <a:lnTo>
                  <a:pt x="981" y="5428"/>
                </a:lnTo>
                <a:lnTo>
                  <a:pt x="1095" y="5040"/>
                </a:lnTo>
                <a:lnTo>
                  <a:pt x="1209" y="4607"/>
                </a:lnTo>
                <a:lnTo>
                  <a:pt x="1278" y="4105"/>
                </a:lnTo>
                <a:lnTo>
                  <a:pt x="1346" y="3558"/>
                </a:lnTo>
                <a:lnTo>
                  <a:pt x="1392" y="2988"/>
                </a:lnTo>
                <a:lnTo>
                  <a:pt x="1392" y="2418"/>
                </a:lnTo>
                <a:lnTo>
                  <a:pt x="1392" y="1893"/>
                </a:lnTo>
                <a:lnTo>
                  <a:pt x="1369" y="1392"/>
                </a:lnTo>
                <a:lnTo>
                  <a:pt x="1300" y="936"/>
                </a:lnTo>
                <a:lnTo>
                  <a:pt x="1232" y="525"/>
                </a:lnTo>
                <a:lnTo>
                  <a:pt x="1186" y="365"/>
                </a:lnTo>
                <a:lnTo>
                  <a:pt x="1118" y="251"/>
                </a:lnTo>
                <a:lnTo>
                  <a:pt x="1072" y="137"/>
                </a:lnTo>
                <a:lnTo>
                  <a:pt x="1004" y="69"/>
                </a:lnTo>
                <a:lnTo>
                  <a:pt x="935" y="23"/>
                </a:lnTo>
                <a:lnTo>
                  <a:pt x="84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8270501" y="2526882"/>
            <a:ext cx="466365" cy="111283"/>
          </a:xfrm>
          <a:custGeom>
            <a:rect b="b" l="l" r="r" t="t"/>
            <a:pathLst>
              <a:path extrusionOk="0" h="1415" w="5930">
                <a:moveTo>
                  <a:pt x="2304" y="160"/>
                </a:moveTo>
                <a:lnTo>
                  <a:pt x="2988" y="183"/>
                </a:lnTo>
                <a:lnTo>
                  <a:pt x="3558" y="228"/>
                </a:lnTo>
                <a:lnTo>
                  <a:pt x="4083" y="274"/>
                </a:lnTo>
                <a:lnTo>
                  <a:pt x="4562" y="365"/>
                </a:lnTo>
                <a:lnTo>
                  <a:pt x="4995" y="456"/>
                </a:lnTo>
                <a:lnTo>
                  <a:pt x="5383" y="570"/>
                </a:lnTo>
                <a:lnTo>
                  <a:pt x="5611" y="684"/>
                </a:lnTo>
                <a:lnTo>
                  <a:pt x="5725" y="776"/>
                </a:lnTo>
                <a:lnTo>
                  <a:pt x="5748" y="821"/>
                </a:lnTo>
                <a:lnTo>
                  <a:pt x="5770" y="844"/>
                </a:lnTo>
                <a:lnTo>
                  <a:pt x="5748" y="890"/>
                </a:lnTo>
                <a:lnTo>
                  <a:pt x="5702" y="935"/>
                </a:lnTo>
                <a:lnTo>
                  <a:pt x="5565" y="1004"/>
                </a:lnTo>
                <a:lnTo>
                  <a:pt x="5314" y="1095"/>
                </a:lnTo>
                <a:lnTo>
                  <a:pt x="4995" y="1163"/>
                </a:lnTo>
                <a:lnTo>
                  <a:pt x="4585" y="1209"/>
                </a:lnTo>
                <a:lnTo>
                  <a:pt x="4106" y="1232"/>
                </a:lnTo>
                <a:lnTo>
                  <a:pt x="3558" y="1254"/>
                </a:lnTo>
                <a:lnTo>
                  <a:pt x="2943" y="1232"/>
                </a:lnTo>
                <a:lnTo>
                  <a:pt x="2373" y="1186"/>
                </a:lnTo>
                <a:lnTo>
                  <a:pt x="1848" y="1118"/>
                </a:lnTo>
                <a:lnTo>
                  <a:pt x="1346" y="1049"/>
                </a:lnTo>
                <a:lnTo>
                  <a:pt x="913" y="958"/>
                </a:lnTo>
                <a:lnTo>
                  <a:pt x="548" y="844"/>
                </a:lnTo>
                <a:lnTo>
                  <a:pt x="297" y="730"/>
                </a:lnTo>
                <a:lnTo>
                  <a:pt x="183" y="639"/>
                </a:lnTo>
                <a:lnTo>
                  <a:pt x="161" y="593"/>
                </a:lnTo>
                <a:lnTo>
                  <a:pt x="161" y="570"/>
                </a:lnTo>
                <a:lnTo>
                  <a:pt x="161" y="525"/>
                </a:lnTo>
                <a:lnTo>
                  <a:pt x="183" y="502"/>
                </a:lnTo>
                <a:lnTo>
                  <a:pt x="297" y="411"/>
                </a:lnTo>
                <a:lnTo>
                  <a:pt x="480" y="365"/>
                </a:lnTo>
                <a:lnTo>
                  <a:pt x="731" y="297"/>
                </a:lnTo>
                <a:lnTo>
                  <a:pt x="1027" y="251"/>
                </a:lnTo>
                <a:lnTo>
                  <a:pt x="1392" y="205"/>
                </a:lnTo>
                <a:lnTo>
                  <a:pt x="1825" y="183"/>
                </a:lnTo>
                <a:lnTo>
                  <a:pt x="2304" y="160"/>
                </a:lnTo>
                <a:close/>
                <a:moveTo>
                  <a:pt x="2441" y="0"/>
                </a:moveTo>
                <a:lnTo>
                  <a:pt x="1916" y="23"/>
                </a:lnTo>
                <a:lnTo>
                  <a:pt x="1415" y="46"/>
                </a:lnTo>
                <a:lnTo>
                  <a:pt x="959" y="91"/>
                </a:lnTo>
                <a:lnTo>
                  <a:pt x="571" y="160"/>
                </a:lnTo>
                <a:lnTo>
                  <a:pt x="411" y="228"/>
                </a:lnTo>
                <a:lnTo>
                  <a:pt x="275" y="274"/>
                </a:lnTo>
                <a:lnTo>
                  <a:pt x="161" y="342"/>
                </a:lnTo>
                <a:lnTo>
                  <a:pt x="69" y="411"/>
                </a:lnTo>
                <a:lnTo>
                  <a:pt x="24" y="479"/>
                </a:lnTo>
                <a:lnTo>
                  <a:pt x="1" y="547"/>
                </a:lnTo>
                <a:lnTo>
                  <a:pt x="1" y="639"/>
                </a:lnTo>
                <a:lnTo>
                  <a:pt x="46" y="707"/>
                </a:lnTo>
                <a:lnTo>
                  <a:pt x="115" y="776"/>
                </a:lnTo>
                <a:lnTo>
                  <a:pt x="206" y="844"/>
                </a:lnTo>
                <a:lnTo>
                  <a:pt x="343" y="912"/>
                </a:lnTo>
                <a:lnTo>
                  <a:pt x="480" y="981"/>
                </a:lnTo>
                <a:lnTo>
                  <a:pt x="867" y="1095"/>
                </a:lnTo>
                <a:lnTo>
                  <a:pt x="1324" y="1209"/>
                </a:lnTo>
                <a:lnTo>
                  <a:pt x="1825" y="1277"/>
                </a:lnTo>
                <a:lnTo>
                  <a:pt x="2350" y="1346"/>
                </a:lnTo>
                <a:lnTo>
                  <a:pt x="2920" y="1391"/>
                </a:lnTo>
                <a:lnTo>
                  <a:pt x="3604" y="1414"/>
                </a:lnTo>
                <a:lnTo>
                  <a:pt x="4060" y="1391"/>
                </a:lnTo>
                <a:lnTo>
                  <a:pt x="4493" y="1368"/>
                </a:lnTo>
                <a:lnTo>
                  <a:pt x="4881" y="1323"/>
                </a:lnTo>
                <a:lnTo>
                  <a:pt x="5223" y="1277"/>
                </a:lnTo>
                <a:lnTo>
                  <a:pt x="5497" y="1186"/>
                </a:lnTo>
                <a:lnTo>
                  <a:pt x="5725" y="1095"/>
                </a:lnTo>
                <a:lnTo>
                  <a:pt x="5816" y="1049"/>
                </a:lnTo>
                <a:lnTo>
                  <a:pt x="5862" y="981"/>
                </a:lnTo>
                <a:lnTo>
                  <a:pt x="5907" y="912"/>
                </a:lnTo>
                <a:lnTo>
                  <a:pt x="5930" y="844"/>
                </a:lnTo>
                <a:lnTo>
                  <a:pt x="5907" y="776"/>
                </a:lnTo>
                <a:lnTo>
                  <a:pt x="5884" y="707"/>
                </a:lnTo>
                <a:lnTo>
                  <a:pt x="5816" y="639"/>
                </a:lnTo>
                <a:lnTo>
                  <a:pt x="5702" y="570"/>
                </a:lnTo>
                <a:lnTo>
                  <a:pt x="5588" y="502"/>
                </a:lnTo>
                <a:lnTo>
                  <a:pt x="5428" y="433"/>
                </a:lnTo>
                <a:lnTo>
                  <a:pt x="5041" y="297"/>
                </a:lnTo>
                <a:lnTo>
                  <a:pt x="4607" y="205"/>
                </a:lnTo>
                <a:lnTo>
                  <a:pt x="4106" y="114"/>
                </a:lnTo>
                <a:lnTo>
                  <a:pt x="3558" y="69"/>
                </a:lnTo>
                <a:lnTo>
                  <a:pt x="2988" y="23"/>
                </a:lnTo>
                <a:lnTo>
                  <a:pt x="24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725813" y="4712157"/>
            <a:ext cx="30937" cy="28993"/>
          </a:xfrm>
          <a:custGeom>
            <a:rect b="b" l="l" r="r" t="t"/>
            <a:pathLst>
              <a:path extrusionOk="0" h="343" w="366">
                <a:moveTo>
                  <a:pt x="115" y="0"/>
                </a:moveTo>
                <a:lnTo>
                  <a:pt x="69" y="46"/>
                </a:lnTo>
                <a:lnTo>
                  <a:pt x="24" y="91"/>
                </a:lnTo>
                <a:lnTo>
                  <a:pt x="1" y="160"/>
                </a:lnTo>
                <a:lnTo>
                  <a:pt x="24" y="228"/>
                </a:lnTo>
                <a:lnTo>
                  <a:pt x="69" y="297"/>
                </a:lnTo>
                <a:lnTo>
                  <a:pt x="115" y="342"/>
                </a:lnTo>
                <a:lnTo>
                  <a:pt x="252" y="342"/>
                </a:lnTo>
                <a:lnTo>
                  <a:pt x="320" y="297"/>
                </a:lnTo>
                <a:lnTo>
                  <a:pt x="343" y="228"/>
                </a:lnTo>
                <a:lnTo>
                  <a:pt x="366" y="160"/>
                </a:lnTo>
                <a:lnTo>
                  <a:pt x="343" y="91"/>
                </a:lnTo>
                <a:lnTo>
                  <a:pt x="320" y="46"/>
                </a:lnTo>
                <a:lnTo>
                  <a:pt x="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1545053" y="4806574"/>
            <a:ext cx="30937" cy="28993"/>
          </a:xfrm>
          <a:custGeom>
            <a:rect b="b" l="l" r="r" t="t"/>
            <a:pathLst>
              <a:path extrusionOk="0" h="343" w="366">
                <a:moveTo>
                  <a:pt x="115" y="1"/>
                </a:moveTo>
                <a:lnTo>
                  <a:pt x="46" y="46"/>
                </a:lnTo>
                <a:lnTo>
                  <a:pt x="23" y="115"/>
                </a:lnTo>
                <a:lnTo>
                  <a:pt x="1" y="183"/>
                </a:lnTo>
                <a:lnTo>
                  <a:pt x="23" y="252"/>
                </a:lnTo>
                <a:lnTo>
                  <a:pt x="46" y="297"/>
                </a:lnTo>
                <a:lnTo>
                  <a:pt x="115" y="343"/>
                </a:lnTo>
                <a:lnTo>
                  <a:pt x="252" y="343"/>
                </a:lnTo>
                <a:lnTo>
                  <a:pt x="297" y="297"/>
                </a:lnTo>
                <a:lnTo>
                  <a:pt x="343" y="252"/>
                </a:lnTo>
                <a:lnTo>
                  <a:pt x="366" y="183"/>
                </a:lnTo>
                <a:lnTo>
                  <a:pt x="343" y="115"/>
                </a:lnTo>
                <a:lnTo>
                  <a:pt x="297" y="46"/>
                </a:lnTo>
                <a:lnTo>
                  <a:pt x="2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3943014" y="4681305"/>
            <a:ext cx="30937" cy="30937"/>
          </a:xfrm>
          <a:custGeom>
            <a:rect b="b" l="l" r="r" t="t"/>
            <a:pathLst>
              <a:path extrusionOk="0" h="366" w="366">
                <a:moveTo>
                  <a:pt x="183" y="0"/>
                </a:moveTo>
                <a:lnTo>
                  <a:pt x="114" y="23"/>
                </a:lnTo>
                <a:lnTo>
                  <a:pt x="46" y="46"/>
                </a:lnTo>
                <a:lnTo>
                  <a:pt x="23" y="114"/>
                </a:lnTo>
                <a:lnTo>
                  <a:pt x="0" y="183"/>
                </a:lnTo>
                <a:lnTo>
                  <a:pt x="23" y="251"/>
                </a:lnTo>
                <a:lnTo>
                  <a:pt x="46" y="320"/>
                </a:lnTo>
                <a:lnTo>
                  <a:pt x="114" y="342"/>
                </a:lnTo>
                <a:lnTo>
                  <a:pt x="183" y="365"/>
                </a:lnTo>
                <a:lnTo>
                  <a:pt x="251" y="342"/>
                </a:lnTo>
                <a:lnTo>
                  <a:pt x="320" y="320"/>
                </a:lnTo>
                <a:lnTo>
                  <a:pt x="342" y="251"/>
                </a:lnTo>
                <a:lnTo>
                  <a:pt x="365" y="183"/>
                </a:lnTo>
                <a:lnTo>
                  <a:pt x="342" y="114"/>
                </a:lnTo>
                <a:lnTo>
                  <a:pt x="320" y="46"/>
                </a:lnTo>
                <a:lnTo>
                  <a:pt x="251" y="23"/>
                </a:lnTo>
                <a:lnTo>
                  <a:pt x="1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126101" y="3112221"/>
            <a:ext cx="30937" cy="28993"/>
          </a:xfrm>
          <a:custGeom>
            <a:rect b="b" l="l" r="r" t="t"/>
            <a:pathLst>
              <a:path extrusionOk="0" h="343" w="366">
                <a:moveTo>
                  <a:pt x="115" y="1"/>
                </a:moveTo>
                <a:lnTo>
                  <a:pt x="46" y="46"/>
                </a:lnTo>
                <a:lnTo>
                  <a:pt x="24" y="92"/>
                </a:lnTo>
                <a:lnTo>
                  <a:pt x="1" y="160"/>
                </a:lnTo>
                <a:lnTo>
                  <a:pt x="24" y="229"/>
                </a:lnTo>
                <a:lnTo>
                  <a:pt x="46" y="297"/>
                </a:lnTo>
                <a:lnTo>
                  <a:pt x="115" y="343"/>
                </a:lnTo>
                <a:lnTo>
                  <a:pt x="252" y="343"/>
                </a:lnTo>
                <a:lnTo>
                  <a:pt x="297" y="297"/>
                </a:lnTo>
                <a:lnTo>
                  <a:pt x="343" y="229"/>
                </a:lnTo>
                <a:lnTo>
                  <a:pt x="366" y="160"/>
                </a:lnTo>
                <a:lnTo>
                  <a:pt x="343" y="92"/>
                </a:lnTo>
                <a:lnTo>
                  <a:pt x="297" y="46"/>
                </a:lnTo>
                <a:lnTo>
                  <a:pt x="2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83911" y="1782180"/>
            <a:ext cx="29077" cy="30937"/>
          </a:xfrm>
          <a:custGeom>
            <a:rect b="b" l="l" r="r" t="t"/>
            <a:pathLst>
              <a:path extrusionOk="0" h="366" w="344">
                <a:moveTo>
                  <a:pt x="183" y="1"/>
                </a:moveTo>
                <a:lnTo>
                  <a:pt x="115" y="23"/>
                </a:lnTo>
                <a:lnTo>
                  <a:pt x="47" y="69"/>
                </a:lnTo>
                <a:lnTo>
                  <a:pt x="1" y="115"/>
                </a:lnTo>
                <a:lnTo>
                  <a:pt x="1" y="183"/>
                </a:lnTo>
                <a:lnTo>
                  <a:pt x="1" y="251"/>
                </a:lnTo>
                <a:lnTo>
                  <a:pt x="47" y="320"/>
                </a:lnTo>
                <a:lnTo>
                  <a:pt x="115" y="343"/>
                </a:lnTo>
                <a:lnTo>
                  <a:pt x="183" y="365"/>
                </a:lnTo>
                <a:lnTo>
                  <a:pt x="252" y="343"/>
                </a:lnTo>
                <a:lnTo>
                  <a:pt x="297" y="320"/>
                </a:lnTo>
                <a:lnTo>
                  <a:pt x="343" y="251"/>
                </a:lnTo>
                <a:lnTo>
                  <a:pt x="343" y="183"/>
                </a:lnTo>
                <a:lnTo>
                  <a:pt x="343" y="115"/>
                </a:lnTo>
                <a:lnTo>
                  <a:pt x="297" y="69"/>
                </a:lnTo>
                <a:lnTo>
                  <a:pt x="252" y="23"/>
                </a:lnTo>
                <a:lnTo>
                  <a:pt x="1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128288" y="2925246"/>
            <a:ext cx="28993" cy="28993"/>
          </a:xfrm>
          <a:custGeom>
            <a:rect b="b" l="l" r="r" t="t"/>
            <a:pathLst>
              <a:path extrusionOk="0" h="343" w="343">
                <a:moveTo>
                  <a:pt x="114" y="1"/>
                </a:moveTo>
                <a:lnTo>
                  <a:pt x="46" y="46"/>
                </a:lnTo>
                <a:lnTo>
                  <a:pt x="0" y="92"/>
                </a:lnTo>
                <a:lnTo>
                  <a:pt x="0" y="160"/>
                </a:lnTo>
                <a:lnTo>
                  <a:pt x="0" y="229"/>
                </a:lnTo>
                <a:lnTo>
                  <a:pt x="46" y="297"/>
                </a:lnTo>
                <a:lnTo>
                  <a:pt x="114" y="320"/>
                </a:lnTo>
                <a:lnTo>
                  <a:pt x="183" y="343"/>
                </a:lnTo>
                <a:lnTo>
                  <a:pt x="251" y="320"/>
                </a:lnTo>
                <a:lnTo>
                  <a:pt x="297" y="297"/>
                </a:lnTo>
                <a:lnTo>
                  <a:pt x="343" y="229"/>
                </a:lnTo>
                <a:lnTo>
                  <a:pt x="343" y="160"/>
                </a:lnTo>
                <a:lnTo>
                  <a:pt x="343" y="92"/>
                </a:lnTo>
                <a:lnTo>
                  <a:pt x="297" y="46"/>
                </a:lnTo>
                <a:lnTo>
                  <a:pt x="2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76219" y="3601804"/>
            <a:ext cx="28993" cy="30937"/>
          </a:xfrm>
          <a:custGeom>
            <a:rect b="b" l="l" r="r" t="t"/>
            <a:pathLst>
              <a:path extrusionOk="0" h="366" w="343">
                <a:moveTo>
                  <a:pt x="183" y="1"/>
                </a:moveTo>
                <a:lnTo>
                  <a:pt x="115" y="24"/>
                </a:lnTo>
                <a:lnTo>
                  <a:pt x="46" y="69"/>
                </a:lnTo>
                <a:lnTo>
                  <a:pt x="24" y="115"/>
                </a:lnTo>
                <a:lnTo>
                  <a:pt x="1" y="183"/>
                </a:lnTo>
                <a:lnTo>
                  <a:pt x="24" y="252"/>
                </a:lnTo>
                <a:lnTo>
                  <a:pt x="46" y="320"/>
                </a:lnTo>
                <a:lnTo>
                  <a:pt x="115" y="343"/>
                </a:lnTo>
                <a:lnTo>
                  <a:pt x="183" y="366"/>
                </a:lnTo>
                <a:lnTo>
                  <a:pt x="252" y="343"/>
                </a:lnTo>
                <a:lnTo>
                  <a:pt x="297" y="320"/>
                </a:lnTo>
                <a:lnTo>
                  <a:pt x="343" y="252"/>
                </a:lnTo>
                <a:lnTo>
                  <a:pt x="343" y="183"/>
                </a:lnTo>
                <a:lnTo>
                  <a:pt x="343" y="115"/>
                </a:lnTo>
                <a:lnTo>
                  <a:pt x="297" y="69"/>
                </a:lnTo>
                <a:lnTo>
                  <a:pt x="252" y="24"/>
                </a:lnTo>
                <a:lnTo>
                  <a:pt x="1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4490414" y="199656"/>
            <a:ext cx="28993" cy="30853"/>
          </a:xfrm>
          <a:custGeom>
            <a:rect b="b" l="l" r="r" t="t"/>
            <a:pathLst>
              <a:path extrusionOk="0" h="365" w="343">
                <a:moveTo>
                  <a:pt x="160" y="0"/>
                </a:moveTo>
                <a:lnTo>
                  <a:pt x="92" y="23"/>
                </a:lnTo>
                <a:lnTo>
                  <a:pt x="46" y="68"/>
                </a:lnTo>
                <a:lnTo>
                  <a:pt x="1" y="114"/>
                </a:lnTo>
                <a:lnTo>
                  <a:pt x="1" y="183"/>
                </a:lnTo>
                <a:lnTo>
                  <a:pt x="1" y="251"/>
                </a:lnTo>
                <a:lnTo>
                  <a:pt x="46" y="319"/>
                </a:lnTo>
                <a:lnTo>
                  <a:pt x="92" y="342"/>
                </a:lnTo>
                <a:lnTo>
                  <a:pt x="160" y="365"/>
                </a:lnTo>
                <a:lnTo>
                  <a:pt x="229" y="342"/>
                </a:lnTo>
                <a:lnTo>
                  <a:pt x="297" y="319"/>
                </a:lnTo>
                <a:lnTo>
                  <a:pt x="343" y="251"/>
                </a:lnTo>
                <a:lnTo>
                  <a:pt x="343" y="183"/>
                </a:lnTo>
                <a:lnTo>
                  <a:pt x="343" y="114"/>
                </a:lnTo>
                <a:lnTo>
                  <a:pt x="297" y="68"/>
                </a:lnTo>
                <a:lnTo>
                  <a:pt x="229" y="23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4446122" y="4486638"/>
            <a:ext cx="28993" cy="30853"/>
          </a:xfrm>
          <a:custGeom>
            <a:rect b="b" l="l" r="r" t="t"/>
            <a:pathLst>
              <a:path extrusionOk="0" h="365" w="343">
                <a:moveTo>
                  <a:pt x="183" y="0"/>
                </a:moveTo>
                <a:lnTo>
                  <a:pt x="114" y="23"/>
                </a:lnTo>
                <a:lnTo>
                  <a:pt x="46" y="69"/>
                </a:lnTo>
                <a:lnTo>
                  <a:pt x="0" y="114"/>
                </a:lnTo>
                <a:lnTo>
                  <a:pt x="0" y="183"/>
                </a:lnTo>
                <a:lnTo>
                  <a:pt x="0" y="251"/>
                </a:lnTo>
                <a:lnTo>
                  <a:pt x="46" y="319"/>
                </a:lnTo>
                <a:lnTo>
                  <a:pt x="114" y="342"/>
                </a:lnTo>
                <a:lnTo>
                  <a:pt x="183" y="365"/>
                </a:lnTo>
                <a:lnTo>
                  <a:pt x="251" y="342"/>
                </a:lnTo>
                <a:lnTo>
                  <a:pt x="297" y="319"/>
                </a:lnTo>
                <a:lnTo>
                  <a:pt x="342" y="251"/>
                </a:lnTo>
                <a:lnTo>
                  <a:pt x="342" y="183"/>
                </a:lnTo>
                <a:lnTo>
                  <a:pt x="342" y="114"/>
                </a:lnTo>
                <a:lnTo>
                  <a:pt x="297" y="69"/>
                </a:lnTo>
                <a:lnTo>
                  <a:pt x="251" y="23"/>
                </a:lnTo>
                <a:lnTo>
                  <a:pt x="1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1115231" y="4137708"/>
            <a:ext cx="30937" cy="28993"/>
          </a:xfrm>
          <a:custGeom>
            <a:rect b="b" l="l" r="r" t="t"/>
            <a:pathLst>
              <a:path extrusionOk="0" h="343" w="366">
                <a:moveTo>
                  <a:pt x="183" y="1"/>
                </a:moveTo>
                <a:lnTo>
                  <a:pt x="114" y="23"/>
                </a:lnTo>
                <a:lnTo>
                  <a:pt x="46" y="46"/>
                </a:lnTo>
                <a:lnTo>
                  <a:pt x="23" y="115"/>
                </a:lnTo>
                <a:lnTo>
                  <a:pt x="0" y="183"/>
                </a:lnTo>
                <a:lnTo>
                  <a:pt x="23" y="251"/>
                </a:lnTo>
                <a:lnTo>
                  <a:pt x="46" y="297"/>
                </a:lnTo>
                <a:lnTo>
                  <a:pt x="114" y="343"/>
                </a:lnTo>
                <a:lnTo>
                  <a:pt x="251" y="343"/>
                </a:lnTo>
                <a:lnTo>
                  <a:pt x="297" y="297"/>
                </a:lnTo>
                <a:lnTo>
                  <a:pt x="342" y="251"/>
                </a:lnTo>
                <a:lnTo>
                  <a:pt x="365" y="183"/>
                </a:lnTo>
                <a:lnTo>
                  <a:pt x="342" y="115"/>
                </a:lnTo>
                <a:lnTo>
                  <a:pt x="297" y="46"/>
                </a:lnTo>
                <a:lnTo>
                  <a:pt x="251" y="23"/>
                </a:lnTo>
                <a:lnTo>
                  <a:pt x="1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150738" y="1122950"/>
            <a:ext cx="28993" cy="28993"/>
          </a:xfrm>
          <a:custGeom>
            <a:rect b="b" l="l" r="r" t="t"/>
            <a:pathLst>
              <a:path extrusionOk="0" h="343" w="343">
                <a:moveTo>
                  <a:pt x="92" y="0"/>
                </a:moveTo>
                <a:lnTo>
                  <a:pt x="46" y="46"/>
                </a:lnTo>
                <a:lnTo>
                  <a:pt x="1" y="92"/>
                </a:lnTo>
                <a:lnTo>
                  <a:pt x="1" y="160"/>
                </a:lnTo>
                <a:lnTo>
                  <a:pt x="1" y="228"/>
                </a:lnTo>
                <a:lnTo>
                  <a:pt x="46" y="297"/>
                </a:lnTo>
                <a:lnTo>
                  <a:pt x="92" y="342"/>
                </a:lnTo>
                <a:lnTo>
                  <a:pt x="229" y="342"/>
                </a:lnTo>
                <a:lnTo>
                  <a:pt x="297" y="297"/>
                </a:lnTo>
                <a:lnTo>
                  <a:pt x="343" y="228"/>
                </a:lnTo>
                <a:lnTo>
                  <a:pt x="343" y="160"/>
                </a:lnTo>
                <a:lnTo>
                  <a:pt x="343" y="92"/>
                </a:lnTo>
                <a:lnTo>
                  <a:pt x="297" y="46"/>
                </a:lnTo>
                <a:lnTo>
                  <a:pt x="2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4419157" y="1111370"/>
            <a:ext cx="28993" cy="30937"/>
          </a:xfrm>
          <a:custGeom>
            <a:rect b="b" l="l" r="r" t="t"/>
            <a:pathLst>
              <a:path extrusionOk="0" h="366" w="343">
                <a:moveTo>
                  <a:pt x="182" y="1"/>
                </a:moveTo>
                <a:lnTo>
                  <a:pt x="114" y="23"/>
                </a:lnTo>
                <a:lnTo>
                  <a:pt x="46" y="46"/>
                </a:lnTo>
                <a:lnTo>
                  <a:pt x="0" y="115"/>
                </a:lnTo>
                <a:lnTo>
                  <a:pt x="0" y="183"/>
                </a:lnTo>
                <a:lnTo>
                  <a:pt x="0" y="251"/>
                </a:lnTo>
                <a:lnTo>
                  <a:pt x="46" y="297"/>
                </a:lnTo>
                <a:lnTo>
                  <a:pt x="114" y="343"/>
                </a:lnTo>
                <a:lnTo>
                  <a:pt x="182" y="365"/>
                </a:lnTo>
                <a:lnTo>
                  <a:pt x="251" y="343"/>
                </a:lnTo>
                <a:lnTo>
                  <a:pt x="296" y="297"/>
                </a:lnTo>
                <a:lnTo>
                  <a:pt x="342" y="251"/>
                </a:lnTo>
                <a:lnTo>
                  <a:pt x="342" y="183"/>
                </a:lnTo>
                <a:lnTo>
                  <a:pt x="342" y="115"/>
                </a:lnTo>
                <a:lnTo>
                  <a:pt x="296" y="46"/>
                </a:lnTo>
                <a:lnTo>
                  <a:pt x="251" y="23"/>
                </a:lnTo>
                <a:lnTo>
                  <a:pt x="1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583215" y="3349320"/>
            <a:ext cx="98390" cy="98390"/>
          </a:xfrm>
          <a:custGeom>
            <a:rect b="b" l="l" r="r" t="t"/>
            <a:pathLst>
              <a:path extrusionOk="0" h="1164" w="1164">
                <a:moveTo>
                  <a:pt x="456" y="1"/>
                </a:moveTo>
                <a:lnTo>
                  <a:pt x="365" y="46"/>
                </a:lnTo>
                <a:lnTo>
                  <a:pt x="251" y="92"/>
                </a:lnTo>
                <a:lnTo>
                  <a:pt x="183" y="160"/>
                </a:lnTo>
                <a:lnTo>
                  <a:pt x="92" y="251"/>
                </a:lnTo>
                <a:lnTo>
                  <a:pt x="46" y="343"/>
                </a:lnTo>
                <a:lnTo>
                  <a:pt x="23" y="457"/>
                </a:lnTo>
                <a:lnTo>
                  <a:pt x="0" y="571"/>
                </a:lnTo>
                <a:lnTo>
                  <a:pt x="23" y="685"/>
                </a:lnTo>
                <a:lnTo>
                  <a:pt x="46" y="799"/>
                </a:lnTo>
                <a:lnTo>
                  <a:pt x="92" y="890"/>
                </a:lnTo>
                <a:lnTo>
                  <a:pt x="183" y="981"/>
                </a:lnTo>
                <a:lnTo>
                  <a:pt x="251" y="1050"/>
                </a:lnTo>
                <a:lnTo>
                  <a:pt x="365" y="1118"/>
                </a:lnTo>
                <a:lnTo>
                  <a:pt x="456" y="1141"/>
                </a:lnTo>
                <a:lnTo>
                  <a:pt x="593" y="1164"/>
                </a:lnTo>
                <a:lnTo>
                  <a:pt x="707" y="1141"/>
                </a:lnTo>
                <a:lnTo>
                  <a:pt x="798" y="1118"/>
                </a:lnTo>
                <a:lnTo>
                  <a:pt x="912" y="1050"/>
                </a:lnTo>
                <a:lnTo>
                  <a:pt x="1004" y="981"/>
                </a:lnTo>
                <a:lnTo>
                  <a:pt x="1072" y="890"/>
                </a:lnTo>
                <a:lnTo>
                  <a:pt x="1118" y="799"/>
                </a:lnTo>
                <a:lnTo>
                  <a:pt x="1141" y="685"/>
                </a:lnTo>
                <a:lnTo>
                  <a:pt x="1163" y="571"/>
                </a:lnTo>
                <a:lnTo>
                  <a:pt x="1141" y="457"/>
                </a:lnTo>
                <a:lnTo>
                  <a:pt x="1118" y="343"/>
                </a:lnTo>
                <a:lnTo>
                  <a:pt x="1072" y="251"/>
                </a:lnTo>
                <a:lnTo>
                  <a:pt x="1004" y="160"/>
                </a:lnTo>
                <a:lnTo>
                  <a:pt x="912" y="92"/>
                </a:lnTo>
                <a:lnTo>
                  <a:pt x="798" y="46"/>
                </a:lnTo>
                <a:lnTo>
                  <a:pt x="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3709803" y="4006606"/>
            <a:ext cx="98390" cy="98390"/>
          </a:xfrm>
          <a:custGeom>
            <a:rect b="b" l="l" r="r" t="t"/>
            <a:pathLst>
              <a:path extrusionOk="0" h="1164" w="1164">
                <a:moveTo>
                  <a:pt x="570" y="1"/>
                </a:moveTo>
                <a:lnTo>
                  <a:pt x="456" y="24"/>
                </a:lnTo>
                <a:lnTo>
                  <a:pt x="365" y="46"/>
                </a:lnTo>
                <a:lnTo>
                  <a:pt x="251" y="115"/>
                </a:lnTo>
                <a:lnTo>
                  <a:pt x="160" y="183"/>
                </a:lnTo>
                <a:lnTo>
                  <a:pt x="91" y="252"/>
                </a:lnTo>
                <a:lnTo>
                  <a:pt x="46" y="366"/>
                </a:lnTo>
                <a:lnTo>
                  <a:pt x="23" y="457"/>
                </a:lnTo>
                <a:lnTo>
                  <a:pt x="0" y="594"/>
                </a:lnTo>
                <a:lnTo>
                  <a:pt x="23" y="708"/>
                </a:lnTo>
                <a:lnTo>
                  <a:pt x="46" y="799"/>
                </a:lnTo>
                <a:lnTo>
                  <a:pt x="91" y="913"/>
                </a:lnTo>
                <a:lnTo>
                  <a:pt x="160" y="1004"/>
                </a:lnTo>
                <a:lnTo>
                  <a:pt x="251" y="1073"/>
                </a:lnTo>
                <a:lnTo>
                  <a:pt x="365" y="1118"/>
                </a:lnTo>
                <a:lnTo>
                  <a:pt x="456" y="1141"/>
                </a:lnTo>
                <a:lnTo>
                  <a:pt x="570" y="1164"/>
                </a:lnTo>
                <a:lnTo>
                  <a:pt x="707" y="1141"/>
                </a:lnTo>
                <a:lnTo>
                  <a:pt x="798" y="1118"/>
                </a:lnTo>
                <a:lnTo>
                  <a:pt x="912" y="1073"/>
                </a:lnTo>
                <a:lnTo>
                  <a:pt x="981" y="1004"/>
                </a:lnTo>
                <a:lnTo>
                  <a:pt x="1049" y="913"/>
                </a:lnTo>
                <a:lnTo>
                  <a:pt x="1117" y="799"/>
                </a:lnTo>
                <a:lnTo>
                  <a:pt x="1140" y="708"/>
                </a:lnTo>
                <a:lnTo>
                  <a:pt x="1163" y="594"/>
                </a:lnTo>
                <a:lnTo>
                  <a:pt x="1140" y="457"/>
                </a:lnTo>
                <a:lnTo>
                  <a:pt x="1117" y="366"/>
                </a:lnTo>
                <a:lnTo>
                  <a:pt x="1049" y="252"/>
                </a:lnTo>
                <a:lnTo>
                  <a:pt x="981" y="183"/>
                </a:lnTo>
                <a:lnTo>
                  <a:pt x="912" y="115"/>
                </a:lnTo>
                <a:lnTo>
                  <a:pt x="798" y="46"/>
                </a:lnTo>
                <a:lnTo>
                  <a:pt x="707" y="24"/>
                </a:lnTo>
                <a:lnTo>
                  <a:pt x="57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2089588" y="2922266"/>
            <a:ext cx="98390" cy="96446"/>
          </a:xfrm>
          <a:custGeom>
            <a:rect b="b" l="l" r="r" t="t"/>
            <a:pathLst>
              <a:path extrusionOk="0" h="1141" w="1164">
                <a:moveTo>
                  <a:pt x="456" y="0"/>
                </a:moveTo>
                <a:lnTo>
                  <a:pt x="365" y="46"/>
                </a:lnTo>
                <a:lnTo>
                  <a:pt x="251" y="91"/>
                </a:lnTo>
                <a:lnTo>
                  <a:pt x="160" y="160"/>
                </a:lnTo>
                <a:lnTo>
                  <a:pt x="91" y="251"/>
                </a:lnTo>
                <a:lnTo>
                  <a:pt x="46" y="342"/>
                </a:lnTo>
                <a:lnTo>
                  <a:pt x="23" y="456"/>
                </a:lnTo>
                <a:lnTo>
                  <a:pt x="0" y="570"/>
                </a:lnTo>
                <a:lnTo>
                  <a:pt x="23" y="684"/>
                </a:lnTo>
                <a:lnTo>
                  <a:pt x="46" y="798"/>
                </a:lnTo>
                <a:lnTo>
                  <a:pt x="91" y="889"/>
                </a:lnTo>
                <a:lnTo>
                  <a:pt x="160" y="981"/>
                </a:lnTo>
                <a:lnTo>
                  <a:pt x="251" y="1049"/>
                </a:lnTo>
                <a:lnTo>
                  <a:pt x="365" y="1095"/>
                </a:lnTo>
                <a:lnTo>
                  <a:pt x="456" y="1140"/>
                </a:lnTo>
                <a:lnTo>
                  <a:pt x="707" y="1140"/>
                </a:lnTo>
                <a:lnTo>
                  <a:pt x="798" y="1095"/>
                </a:lnTo>
                <a:lnTo>
                  <a:pt x="912" y="1049"/>
                </a:lnTo>
                <a:lnTo>
                  <a:pt x="981" y="981"/>
                </a:lnTo>
                <a:lnTo>
                  <a:pt x="1072" y="889"/>
                </a:lnTo>
                <a:lnTo>
                  <a:pt x="1118" y="798"/>
                </a:lnTo>
                <a:lnTo>
                  <a:pt x="1140" y="684"/>
                </a:lnTo>
                <a:lnTo>
                  <a:pt x="1163" y="570"/>
                </a:lnTo>
                <a:lnTo>
                  <a:pt x="1140" y="456"/>
                </a:lnTo>
                <a:lnTo>
                  <a:pt x="1118" y="342"/>
                </a:lnTo>
                <a:lnTo>
                  <a:pt x="1072" y="251"/>
                </a:lnTo>
                <a:lnTo>
                  <a:pt x="981" y="160"/>
                </a:lnTo>
                <a:lnTo>
                  <a:pt x="912" y="91"/>
                </a:lnTo>
                <a:lnTo>
                  <a:pt x="798" y="46"/>
                </a:lnTo>
                <a:lnTo>
                  <a:pt x="7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2105978" y="3985390"/>
            <a:ext cx="98390" cy="98390"/>
          </a:xfrm>
          <a:custGeom>
            <a:rect b="b" l="l" r="r" t="t"/>
            <a:pathLst>
              <a:path extrusionOk="0" h="1164" w="1164">
                <a:moveTo>
                  <a:pt x="594" y="1"/>
                </a:moveTo>
                <a:lnTo>
                  <a:pt x="480" y="24"/>
                </a:lnTo>
                <a:lnTo>
                  <a:pt x="366" y="47"/>
                </a:lnTo>
                <a:lnTo>
                  <a:pt x="274" y="115"/>
                </a:lnTo>
                <a:lnTo>
                  <a:pt x="183" y="183"/>
                </a:lnTo>
                <a:lnTo>
                  <a:pt x="115" y="275"/>
                </a:lnTo>
                <a:lnTo>
                  <a:pt x="46" y="366"/>
                </a:lnTo>
                <a:lnTo>
                  <a:pt x="24" y="480"/>
                </a:lnTo>
                <a:lnTo>
                  <a:pt x="1" y="594"/>
                </a:lnTo>
                <a:lnTo>
                  <a:pt x="24" y="708"/>
                </a:lnTo>
                <a:lnTo>
                  <a:pt x="46" y="822"/>
                </a:lnTo>
                <a:lnTo>
                  <a:pt x="115" y="913"/>
                </a:lnTo>
                <a:lnTo>
                  <a:pt x="183" y="1004"/>
                </a:lnTo>
                <a:lnTo>
                  <a:pt x="274" y="1073"/>
                </a:lnTo>
                <a:lnTo>
                  <a:pt x="366" y="1118"/>
                </a:lnTo>
                <a:lnTo>
                  <a:pt x="480" y="1164"/>
                </a:lnTo>
                <a:lnTo>
                  <a:pt x="708" y="1164"/>
                </a:lnTo>
                <a:lnTo>
                  <a:pt x="822" y="1118"/>
                </a:lnTo>
                <a:lnTo>
                  <a:pt x="913" y="1073"/>
                </a:lnTo>
                <a:lnTo>
                  <a:pt x="1004" y="1004"/>
                </a:lnTo>
                <a:lnTo>
                  <a:pt x="1073" y="913"/>
                </a:lnTo>
                <a:lnTo>
                  <a:pt x="1118" y="822"/>
                </a:lnTo>
                <a:lnTo>
                  <a:pt x="1164" y="708"/>
                </a:lnTo>
                <a:lnTo>
                  <a:pt x="1164" y="594"/>
                </a:lnTo>
                <a:lnTo>
                  <a:pt x="1164" y="480"/>
                </a:lnTo>
                <a:lnTo>
                  <a:pt x="1118" y="366"/>
                </a:lnTo>
                <a:lnTo>
                  <a:pt x="1073" y="275"/>
                </a:lnTo>
                <a:lnTo>
                  <a:pt x="1004" y="183"/>
                </a:lnTo>
                <a:lnTo>
                  <a:pt x="913" y="115"/>
                </a:lnTo>
                <a:lnTo>
                  <a:pt x="822" y="47"/>
                </a:lnTo>
                <a:lnTo>
                  <a:pt x="708" y="24"/>
                </a:lnTo>
                <a:lnTo>
                  <a:pt x="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669940" y="1244416"/>
            <a:ext cx="96446" cy="98390"/>
          </a:xfrm>
          <a:custGeom>
            <a:rect b="b" l="l" r="r" t="t"/>
            <a:pathLst>
              <a:path extrusionOk="0" h="1164" w="1141">
                <a:moveTo>
                  <a:pt x="457" y="0"/>
                </a:moveTo>
                <a:lnTo>
                  <a:pt x="343" y="46"/>
                </a:lnTo>
                <a:lnTo>
                  <a:pt x="251" y="91"/>
                </a:lnTo>
                <a:lnTo>
                  <a:pt x="160" y="160"/>
                </a:lnTo>
                <a:lnTo>
                  <a:pt x="92" y="251"/>
                </a:lnTo>
                <a:lnTo>
                  <a:pt x="46" y="342"/>
                </a:lnTo>
                <a:lnTo>
                  <a:pt x="0" y="456"/>
                </a:lnTo>
                <a:lnTo>
                  <a:pt x="0" y="570"/>
                </a:lnTo>
                <a:lnTo>
                  <a:pt x="0" y="684"/>
                </a:lnTo>
                <a:lnTo>
                  <a:pt x="46" y="798"/>
                </a:lnTo>
                <a:lnTo>
                  <a:pt x="92" y="889"/>
                </a:lnTo>
                <a:lnTo>
                  <a:pt x="160" y="981"/>
                </a:lnTo>
                <a:lnTo>
                  <a:pt x="251" y="1049"/>
                </a:lnTo>
                <a:lnTo>
                  <a:pt x="343" y="1117"/>
                </a:lnTo>
                <a:lnTo>
                  <a:pt x="457" y="1140"/>
                </a:lnTo>
                <a:lnTo>
                  <a:pt x="571" y="1163"/>
                </a:lnTo>
                <a:lnTo>
                  <a:pt x="685" y="1140"/>
                </a:lnTo>
                <a:lnTo>
                  <a:pt x="799" y="1117"/>
                </a:lnTo>
                <a:lnTo>
                  <a:pt x="890" y="1049"/>
                </a:lnTo>
                <a:lnTo>
                  <a:pt x="981" y="981"/>
                </a:lnTo>
                <a:lnTo>
                  <a:pt x="1050" y="889"/>
                </a:lnTo>
                <a:lnTo>
                  <a:pt x="1095" y="798"/>
                </a:lnTo>
                <a:lnTo>
                  <a:pt x="1141" y="684"/>
                </a:lnTo>
                <a:lnTo>
                  <a:pt x="1141" y="570"/>
                </a:lnTo>
                <a:lnTo>
                  <a:pt x="1141" y="456"/>
                </a:lnTo>
                <a:lnTo>
                  <a:pt x="1095" y="342"/>
                </a:lnTo>
                <a:lnTo>
                  <a:pt x="1050" y="251"/>
                </a:lnTo>
                <a:lnTo>
                  <a:pt x="981" y="160"/>
                </a:lnTo>
                <a:lnTo>
                  <a:pt x="890" y="91"/>
                </a:lnTo>
                <a:lnTo>
                  <a:pt x="799" y="46"/>
                </a:lnTo>
                <a:lnTo>
                  <a:pt x="6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2549325" y="1161495"/>
            <a:ext cx="98390" cy="98390"/>
          </a:xfrm>
          <a:custGeom>
            <a:rect b="b" l="l" r="r" t="t"/>
            <a:pathLst>
              <a:path extrusionOk="0" h="1164" w="1164">
                <a:moveTo>
                  <a:pt x="457" y="0"/>
                </a:moveTo>
                <a:lnTo>
                  <a:pt x="343" y="46"/>
                </a:lnTo>
                <a:lnTo>
                  <a:pt x="252" y="92"/>
                </a:lnTo>
                <a:lnTo>
                  <a:pt x="160" y="160"/>
                </a:lnTo>
                <a:lnTo>
                  <a:pt x="92" y="251"/>
                </a:lnTo>
                <a:lnTo>
                  <a:pt x="46" y="343"/>
                </a:lnTo>
                <a:lnTo>
                  <a:pt x="1" y="457"/>
                </a:lnTo>
                <a:lnTo>
                  <a:pt x="1" y="571"/>
                </a:lnTo>
                <a:lnTo>
                  <a:pt x="1" y="685"/>
                </a:lnTo>
                <a:lnTo>
                  <a:pt x="46" y="799"/>
                </a:lnTo>
                <a:lnTo>
                  <a:pt x="92" y="890"/>
                </a:lnTo>
                <a:lnTo>
                  <a:pt x="160" y="981"/>
                </a:lnTo>
                <a:lnTo>
                  <a:pt x="252" y="1049"/>
                </a:lnTo>
                <a:lnTo>
                  <a:pt x="343" y="1118"/>
                </a:lnTo>
                <a:lnTo>
                  <a:pt x="457" y="1141"/>
                </a:lnTo>
                <a:lnTo>
                  <a:pt x="571" y="1164"/>
                </a:lnTo>
                <a:lnTo>
                  <a:pt x="685" y="1141"/>
                </a:lnTo>
                <a:lnTo>
                  <a:pt x="799" y="1118"/>
                </a:lnTo>
                <a:lnTo>
                  <a:pt x="913" y="1049"/>
                </a:lnTo>
                <a:lnTo>
                  <a:pt x="981" y="981"/>
                </a:lnTo>
                <a:lnTo>
                  <a:pt x="1050" y="890"/>
                </a:lnTo>
                <a:lnTo>
                  <a:pt x="1118" y="799"/>
                </a:lnTo>
                <a:lnTo>
                  <a:pt x="1141" y="685"/>
                </a:lnTo>
                <a:lnTo>
                  <a:pt x="1164" y="571"/>
                </a:lnTo>
                <a:lnTo>
                  <a:pt x="1141" y="457"/>
                </a:lnTo>
                <a:lnTo>
                  <a:pt x="1118" y="343"/>
                </a:lnTo>
                <a:lnTo>
                  <a:pt x="1050" y="251"/>
                </a:lnTo>
                <a:lnTo>
                  <a:pt x="981" y="160"/>
                </a:lnTo>
                <a:lnTo>
                  <a:pt x="913" y="92"/>
                </a:lnTo>
                <a:lnTo>
                  <a:pt x="799" y="46"/>
                </a:lnTo>
                <a:lnTo>
                  <a:pt x="6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5130372" y="4712157"/>
            <a:ext cx="28993" cy="28993"/>
          </a:xfrm>
          <a:custGeom>
            <a:rect b="b" l="l" r="r" t="t"/>
            <a:pathLst>
              <a:path extrusionOk="0" h="343" w="343">
                <a:moveTo>
                  <a:pt x="92" y="0"/>
                </a:moveTo>
                <a:lnTo>
                  <a:pt x="46" y="46"/>
                </a:lnTo>
                <a:lnTo>
                  <a:pt x="1" y="91"/>
                </a:lnTo>
                <a:lnTo>
                  <a:pt x="1" y="160"/>
                </a:lnTo>
                <a:lnTo>
                  <a:pt x="1" y="228"/>
                </a:lnTo>
                <a:lnTo>
                  <a:pt x="46" y="297"/>
                </a:lnTo>
                <a:lnTo>
                  <a:pt x="92" y="342"/>
                </a:lnTo>
                <a:lnTo>
                  <a:pt x="229" y="342"/>
                </a:lnTo>
                <a:lnTo>
                  <a:pt x="297" y="297"/>
                </a:lnTo>
                <a:lnTo>
                  <a:pt x="320" y="228"/>
                </a:lnTo>
                <a:lnTo>
                  <a:pt x="343" y="160"/>
                </a:lnTo>
                <a:lnTo>
                  <a:pt x="320" y="91"/>
                </a:lnTo>
                <a:lnTo>
                  <a:pt x="297" y="46"/>
                </a:lnTo>
                <a:lnTo>
                  <a:pt x="2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5947668" y="4806574"/>
            <a:ext cx="30937" cy="28993"/>
          </a:xfrm>
          <a:custGeom>
            <a:rect b="b" l="l" r="r" t="t"/>
            <a:pathLst>
              <a:path extrusionOk="0" h="343" w="366">
                <a:moveTo>
                  <a:pt x="115" y="1"/>
                </a:moveTo>
                <a:lnTo>
                  <a:pt x="47" y="46"/>
                </a:lnTo>
                <a:lnTo>
                  <a:pt x="24" y="115"/>
                </a:lnTo>
                <a:lnTo>
                  <a:pt x="1" y="183"/>
                </a:lnTo>
                <a:lnTo>
                  <a:pt x="24" y="252"/>
                </a:lnTo>
                <a:lnTo>
                  <a:pt x="47" y="297"/>
                </a:lnTo>
                <a:lnTo>
                  <a:pt x="115" y="343"/>
                </a:lnTo>
                <a:lnTo>
                  <a:pt x="252" y="343"/>
                </a:lnTo>
                <a:lnTo>
                  <a:pt x="297" y="297"/>
                </a:lnTo>
                <a:lnTo>
                  <a:pt x="343" y="252"/>
                </a:lnTo>
                <a:lnTo>
                  <a:pt x="366" y="183"/>
                </a:lnTo>
                <a:lnTo>
                  <a:pt x="343" y="115"/>
                </a:lnTo>
                <a:lnTo>
                  <a:pt x="297" y="46"/>
                </a:lnTo>
                <a:lnTo>
                  <a:pt x="2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8345629" y="4681305"/>
            <a:ext cx="30937" cy="30937"/>
          </a:xfrm>
          <a:custGeom>
            <a:rect b="b" l="l" r="r" t="t"/>
            <a:pathLst>
              <a:path extrusionOk="0" h="366" w="366">
                <a:moveTo>
                  <a:pt x="183" y="0"/>
                </a:moveTo>
                <a:lnTo>
                  <a:pt x="115" y="23"/>
                </a:lnTo>
                <a:lnTo>
                  <a:pt x="69" y="46"/>
                </a:lnTo>
                <a:lnTo>
                  <a:pt x="23" y="114"/>
                </a:lnTo>
                <a:lnTo>
                  <a:pt x="1" y="183"/>
                </a:lnTo>
                <a:lnTo>
                  <a:pt x="23" y="251"/>
                </a:lnTo>
                <a:lnTo>
                  <a:pt x="69" y="320"/>
                </a:lnTo>
                <a:lnTo>
                  <a:pt x="115" y="342"/>
                </a:lnTo>
                <a:lnTo>
                  <a:pt x="183" y="365"/>
                </a:lnTo>
                <a:lnTo>
                  <a:pt x="251" y="342"/>
                </a:lnTo>
                <a:lnTo>
                  <a:pt x="320" y="320"/>
                </a:lnTo>
                <a:lnTo>
                  <a:pt x="343" y="251"/>
                </a:lnTo>
                <a:lnTo>
                  <a:pt x="365" y="183"/>
                </a:lnTo>
                <a:lnTo>
                  <a:pt x="343" y="114"/>
                </a:lnTo>
                <a:lnTo>
                  <a:pt x="320" y="46"/>
                </a:lnTo>
                <a:lnTo>
                  <a:pt x="251" y="23"/>
                </a:lnTo>
                <a:lnTo>
                  <a:pt x="1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8528715" y="3112221"/>
            <a:ext cx="30937" cy="28993"/>
          </a:xfrm>
          <a:custGeom>
            <a:rect b="b" l="l" r="r" t="t"/>
            <a:pathLst>
              <a:path extrusionOk="0" h="343" w="366">
                <a:moveTo>
                  <a:pt x="115" y="1"/>
                </a:moveTo>
                <a:lnTo>
                  <a:pt x="69" y="46"/>
                </a:lnTo>
                <a:lnTo>
                  <a:pt x="24" y="92"/>
                </a:lnTo>
                <a:lnTo>
                  <a:pt x="1" y="160"/>
                </a:lnTo>
                <a:lnTo>
                  <a:pt x="24" y="229"/>
                </a:lnTo>
                <a:lnTo>
                  <a:pt x="69" y="297"/>
                </a:lnTo>
                <a:lnTo>
                  <a:pt x="115" y="343"/>
                </a:lnTo>
                <a:lnTo>
                  <a:pt x="252" y="343"/>
                </a:lnTo>
                <a:lnTo>
                  <a:pt x="320" y="297"/>
                </a:lnTo>
                <a:lnTo>
                  <a:pt x="343" y="229"/>
                </a:lnTo>
                <a:lnTo>
                  <a:pt x="366" y="160"/>
                </a:lnTo>
                <a:lnTo>
                  <a:pt x="343" y="92"/>
                </a:lnTo>
                <a:lnTo>
                  <a:pt x="320" y="46"/>
                </a:lnTo>
                <a:lnTo>
                  <a:pt x="2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4486610" y="1782180"/>
            <a:ext cx="30937" cy="30937"/>
          </a:xfrm>
          <a:custGeom>
            <a:rect b="b" l="l" r="r" t="t"/>
            <a:pathLst>
              <a:path extrusionOk="0" h="366" w="366">
                <a:moveTo>
                  <a:pt x="183" y="1"/>
                </a:moveTo>
                <a:lnTo>
                  <a:pt x="114" y="23"/>
                </a:lnTo>
                <a:lnTo>
                  <a:pt x="46" y="69"/>
                </a:lnTo>
                <a:lnTo>
                  <a:pt x="23" y="115"/>
                </a:lnTo>
                <a:lnTo>
                  <a:pt x="0" y="183"/>
                </a:lnTo>
                <a:lnTo>
                  <a:pt x="23" y="251"/>
                </a:lnTo>
                <a:lnTo>
                  <a:pt x="46" y="320"/>
                </a:lnTo>
                <a:lnTo>
                  <a:pt x="114" y="343"/>
                </a:lnTo>
                <a:lnTo>
                  <a:pt x="183" y="365"/>
                </a:lnTo>
                <a:lnTo>
                  <a:pt x="251" y="343"/>
                </a:lnTo>
                <a:lnTo>
                  <a:pt x="297" y="320"/>
                </a:lnTo>
                <a:lnTo>
                  <a:pt x="342" y="251"/>
                </a:lnTo>
                <a:lnTo>
                  <a:pt x="365" y="183"/>
                </a:lnTo>
                <a:lnTo>
                  <a:pt x="342" y="115"/>
                </a:lnTo>
                <a:lnTo>
                  <a:pt x="297" y="69"/>
                </a:lnTo>
                <a:lnTo>
                  <a:pt x="251" y="23"/>
                </a:lnTo>
                <a:lnTo>
                  <a:pt x="1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4530903" y="2925246"/>
            <a:ext cx="30937" cy="28993"/>
          </a:xfrm>
          <a:custGeom>
            <a:rect b="b" l="l" r="r" t="t"/>
            <a:pathLst>
              <a:path extrusionOk="0" h="343" w="366">
                <a:moveTo>
                  <a:pt x="115" y="1"/>
                </a:moveTo>
                <a:lnTo>
                  <a:pt x="46" y="46"/>
                </a:lnTo>
                <a:lnTo>
                  <a:pt x="23" y="92"/>
                </a:lnTo>
                <a:lnTo>
                  <a:pt x="1" y="160"/>
                </a:lnTo>
                <a:lnTo>
                  <a:pt x="23" y="229"/>
                </a:lnTo>
                <a:lnTo>
                  <a:pt x="46" y="297"/>
                </a:lnTo>
                <a:lnTo>
                  <a:pt x="115" y="320"/>
                </a:lnTo>
                <a:lnTo>
                  <a:pt x="183" y="343"/>
                </a:lnTo>
                <a:lnTo>
                  <a:pt x="252" y="320"/>
                </a:lnTo>
                <a:lnTo>
                  <a:pt x="297" y="297"/>
                </a:lnTo>
                <a:lnTo>
                  <a:pt x="343" y="229"/>
                </a:lnTo>
                <a:lnTo>
                  <a:pt x="366" y="160"/>
                </a:lnTo>
                <a:lnTo>
                  <a:pt x="343" y="92"/>
                </a:lnTo>
                <a:lnTo>
                  <a:pt x="297" y="46"/>
                </a:lnTo>
                <a:lnTo>
                  <a:pt x="25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4478834" y="3601804"/>
            <a:ext cx="30937" cy="30937"/>
          </a:xfrm>
          <a:custGeom>
            <a:rect b="b" l="l" r="r" t="t"/>
            <a:pathLst>
              <a:path extrusionOk="0" h="366" w="366">
                <a:moveTo>
                  <a:pt x="183" y="1"/>
                </a:moveTo>
                <a:lnTo>
                  <a:pt x="115" y="24"/>
                </a:lnTo>
                <a:lnTo>
                  <a:pt x="47" y="69"/>
                </a:lnTo>
                <a:lnTo>
                  <a:pt x="24" y="115"/>
                </a:lnTo>
                <a:lnTo>
                  <a:pt x="1" y="183"/>
                </a:lnTo>
                <a:lnTo>
                  <a:pt x="24" y="252"/>
                </a:lnTo>
                <a:lnTo>
                  <a:pt x="47" y="320"/>
                </a:lnTo>
                <a:lnTo>
                  <a:pt x="115" y="343"/>
                </a:lnTo>
                <a:lnTo>
                  <a:pt x="183" y="366"/>
                </a:lnTo>
                <a:lnTo>
                  <a:pt x="252" y="343"/>
                </a:lnTo>
                <a:lnTo>
                  <a:pt x="297" y="320"/>
                </a:lnTo>
                <a:lnTo>
                  <a:pt x="343" y="252"/>
                </a:lnTo>
                <a:lnTo>
                  <a:pt x="366" y="183"/>
                </a:lnTo>
                <a:lnTo>
                  <a:pt x="343" y="115"/>
                </a:lnTo>
                <a:lnTo>
                  <a:pt x="297" y="69"/>
                </a:lnTo>
                <a:lnTo>
                  <a:pt x="252" y="24"/>
                </a:lnTo>
                <a:lnTo>
                  <a:pt x="1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6113511" y="506069"/>
            <a:ext cx="28993" cy="29077"/>
          </a:xfrm>
          <a:custGeom>
            <a:rect b="b" l="l" r="r" t="t"/>
            <a:pathLst>
              <a:path extrusionOk="0" h="344" w="343">
                <a:moveTo>
                  <a:pt x="91" y="1"/>
                </a:moveTo>
                <a:lnTo>
                  <a:pt x="46" y="47"/>
                </a:lnTo>
                <a:lnTo>
                  <a:pt x="0" y="92"/>
                </a:lnTo>
                <a:lnTo>
                  <a:pt x="0" y="161"/>
                </a:lnTo>
                <a:lnTo>
                  <a:pt x="0" y="229"/>
                </a:lnTo>
                <a:lnTo>
                  <a:pt x="46" y="297"/>
                </a:lnTo>
                <a:lnTo>
                  <a:pt x="91" y="343"/>
                </a:lnTo>
                <a:lnTo>
                  <a:pt x="228" y="343"/>
                </a:lnTo>
                <a:lnTo>
                  <a:pt x="297" y="297"/>
                </a:lnTo>
                <a:lnTo>
                  <a:pt x="319" y="229"/>
                </a:lnTo>
                <a:lnTo>
                  <a:pt x="342" y="161"/>
                </a:lnTo>
                <a:lnTo>
                  <a:pt x="319" y="92"/>
                </a:lnTo>
                <a:lnTo>
                  <a:pt x="297" y="47"/>
                </a:lnTo>
                <a:lnTo>
                  <a:pt x="2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4530903" y="76246"/>
            <a:ext cx="30937" cy="30937"/>
          </a:xfrm>
          <a:custGeom>
            <a:rect b="b" l="l" r="r" t="t"/>
            <a:pathLst>
              <a:path extrusionOk="0" h="366" w="366">
                <a:moveTo>
                  <a:pt x="183" y="1"/>
                </a:moveTo>
                <a:lnTo>
                  <a:pt x="115" y="23"/>
                </a:lnTo>
                <a:lnTo>
                  <a:pt x="46" y="69"/>
                </a:lnTo>
                <a:lnTo>
                  <a:pt x="23" y="115"/>
                </a:lnTo>
                <a:lnTo>
                  <a:pt x="1" y="183"/>
                </a:lnTo>
                <a:lnTo>
                  <a:pt x="23" y="251"/>
                </a:lnTo>
                <a:lnTo>
                  <a:pt x="46" y="320"/>
                </a:lnTo>
                <a:lnTo>
                  <a:pt x="115" y="343"/>
                </a:lnTo>
                <a:lnTo>
                  <a:pt x="183" y="365"/>
                </a:lnTo>
                <a:lnTo>
                  <a:pt x="252" y="343"/>
                </a:lnTo>
                <a:lnTo>
                  <a:pt x="297" y="320"/>
                </a:lnTo>
                <a:lnTo>
                  <a:pt x="343" y="251"/>
                </a:lnTo>
                <a:lnTo>
                  <a:pt x="366" y="183"/>
                </a:lnTo>
                <a:lnTo>
                  <a:pt x="343" y="115"/>
                </a:lnTo>
                <a:lnTo>
                  <a:pt x="297" y="69"/>
                </a:lnTo>
                <a:lnTo>
                  <a:pt x="252" y="23"/>
                </a:lnTo>
                <a:lnTo>
                  <a:pt x="1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8893113" y="199656"/>
            <a:ext cx="28993" cy="30853"/>
          </a:xfrm>
          <a:custGeom>
            <a:rect b="b" l="l" r="r" t="t"/>
            <a:pathLst>
              <a:path extrusionOk="0" h="365" w="343">
                <a:moveTo>
                  <a:pt x="182" y="0"/>
                </a:moveTo>
                <a:lnTo>
                  <a:pt x="114" y="23"/>
                </a:lnTo>
                <a:lnTo>
                  <a:pt x="46" y="68"/>
                </a:lnTo>
                <a:lnTo>
                  <a:pt x="0" y="114"/>
                </a:lnTo>
                <a:lnTo>
                  <a:pt x="0" y="183"/>
                </a:lnTo>
                <a:lnTo>
                  <a:pt x="0" y="251"/>
                </a:lnTo>
                <a:lnTo>
                  <a:pt x="46" y="319"/>
                </a:lnTo>
                <a:lnTo>
                  <a:pt x="114" y="342"/>
                </a:lnTo>
                <a:lnTo>
                  <a:pt x="182" y="365"/>
                </a:lnTo>
                <a:lnTo>
                  <a:pt x="251" y="342"/>
                </a:lnTo>
                <a:lnTo>
                  <a:pt x="296" y="319"/>
                </a:lnTo>
                <a:lnTo>
                  <a:pt x="342" y="251"/>
                </a:lnTo>
                <a:lnTo>
                  <a:pt x="342" y="183"/>
                </a:lnTo>
                <a:lnTo>
                  <a:pt x="342" y="114"/>
                </a:lnTo>
                <a:lnTo>
                  <a:pt x="296" y="68"/>
                </a:lnTo>
                <a:lnTo>
                  <a:pt x="251" y="23"/>
                </a:lnTo>
                <a:lnTo>
                  <a:pt x="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7896534" y="562026"/>
            <a:ext cx="28993" cy="30937"/>
          </a:xfrm>
          <a:custGeom>
            <a:rect b="b" l="l" r="r" t="t"/>
            <a:pathLst>
              <a:path extrusionOk="0" h="366" w="343">
                <a:moveTo>
                  <a:pt x="160" y="0"/>
                </a:moveTo>
                <a:lnTo>
                  <a:pt x="91" y="23"/>
                </a:lnTo>
                <a:lnTo>
                  <a:pt x="46" y="69"/>
                </a:lnTo>
                <a:lnTo>
                  <a:pt x="0" y="114"/>
                </a:lnTo>
                <a:lnTo>
                  <a:pt x="0" y="183"/>
                </a:lnTo>
                <a:lnTo>
                  <a:pt x="0" y="251"/>
                </a:lnTo>
                <a:lnTo>
                  <a:pt x="46" y="320"/>
                </a:lnTo>
                <a:lnTo>
                  <a:pt x="91" y="342"/>
                </a:lnTo>
                <a:lnTo>
                  <a:pt x="160" y="365"/>
                </a:lnTo>
                <a:lnTo>
                  <a:pt x="228" y="342"/>
                </a:lnTo>
                <a:lnTo>
                  <a:pt x="297" y="320"/>
                </a:lnTo>
                <a:lnTo>
                  <a:pt x="342" y="251"/>
                </a:lnTo>
                <a:lnTo>
                  <a:pt x="342" y="183"/>
                </a:lnTo>
                <a:lnTo>
                  <a:pt x="342" y="114"/>
                </a:lnTo>
                <a:lnTo>
                  <a:pt x="297" y="69"/>
                </a:lnTo>
                <a:lnTo>
                  <a:pt x="228" y="23"/>
                </a:lnTo>
                <a:lnTo>
                  <a:pt x="1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8848736" y="4486638"/>
            <a:ext cx="28993" cy="30853"/>
          </a:xfrm>
          <a:custGeom>
            <a:rect b="b" l="l" r="r" t="t"/>
            <a:pathLst>
              <a:path extrusionOk="0" h="365" w="343">
                <a:moveTo>
                  <a:pt x="183" y="0"/>
                </a:moveTo>
                <a:lnTo>
                  <a:pt x="115" y="23"/>
                </a:lnTo>
                <a:lnTo>
                  <a:pt x="46" y="69"/>
                </a:lnTo>
                <a:lnTo>
                  <a:pt x="23" y="114"/>
                </a:lnTo>
                <a:lnTo>
                  <a:pt x="1" y="183"/>
                </a:lnTo>
                <a:lnTo>
                  <a:pt x="23" y="251"/>
                </a:lnTo>
                <a:lnTo>
                  <a:pt x="46" y="319"/>
                </a:lnTo>
                <a:lnTo>
                  <a:pt x="115" y="342"/>
                </a:lnTo>
                <a:lnTo>
                  <a:pt x="183" y="365"/>
                </a:lnTo>
                <a:lnTo>
                  <a:pt x="251" y="342"/>
                </a:lnTo>
                <a:lnTo>
                  <a:pt x="297" y="319"/>
                </a:lnTo>
                <a:lnTo>
                  <a:pt x="343" y="251"/>
                </a:lnTo>
                <a:lnTo>
                  <a:pt x="343" y="183"/>
                </a:lnTo>
                <a:lnTo>
                  <a:pt x="343" y="114"/>
                </a:lnTo>
                <a:lnTo>
                  <a:pt x="297" y="69"/>
                </a:lnTo>
                <a:lnTo>
                  <a:pt x="251" y="23"/>
                </a:lnTo>
                <a:lnTo>
                  <a:pt x="1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517846" y="4137708"/>
            <a:ext cx="30937" cy="28993"/>
          </a:xfrm>
          <a:custGeom>
            <a:rect b="b" l="l" r="r" t="t"/>
            <a:pathLst>
              <a:path extrusionOk="0" h="343" w="366">
                <a:moveTo>
                  <a:pt x="183" y="1"/>
                </a:moveTo>
                <a:lnTo>
                  <a:pt x="115" y="23"/>
                </a:lnTo>
                <a:lnTo>
                  <a:pt x="46" y="46"/>
                </a:lnTo>
                <a:lnTo>
                  <a:pt x="23" y="115"/>
                </a:lnTo>
                <a:lnTo>
                  <a:pt x="1" y="183"/>
                </a:lnTo>
                <a:lnTo>
                  <a:pt x="23" y="251"/>
                </a:lnTo>
                <a:lnTo>
                  <a:pt x="46" y="297"/>
                </a:lnTo>
                <a:lnTo>
                  <a:pt x="115" y="343"/>
                </a:lnTo>
                <a:lnTo>
                  <a:pt x="251" y="343"/>
                </a:lnTo>
                <a:lnTo>
                  <a:pt x="297" y="297"/>
                </a:lnTo>
                <a:lnTo>
                  <a:pt x="343" y="251"/>
                </a:lnTo>
                <a:lnTo>
                  <a:pt x="365" y="183"/>
                </a:lnTo>
                <a:lnTo>
                  <a:pt x="343" y="115"/>
                </a:lnTo>
                <a:lnTo>
                  <a:pt x="297" y="46"/>
                </a:lnTo>
                <a:lnTo>
                  <a:pt x="251" y="23"/>
                </a:lnTo>
                <a:lnTo>
                  <a:pt x="1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7553353" y="1122950"/>
            <a:ext cx="29077" cy="28993"/>
          </a:xfrm>
          <a:custGeom>
            <a:rect b="b" l="l" r="r" t="t"/>
            <a:pathLst>
              <a:path extrusionOk="0" h="343" w="344">
                <a:moveTo>
                  <a:pt x="115" y="0"/>
                </a:moveTo>
                <a:lnTo>
                  <a:pt x="47" y="46"/>
                </a:lnTo>
                <a:lnTo>
                  <a:pt x="1" y="92"/>
                </a:lnTo>
                <a:lnTo>
                  <a:pt x="1" y="160"/>
                </a:lnTo>
                <a:lnTo>
                  <a:pt x="1" y="228"/>
                </a:lnTo>
                <a:lnTo>
                  <a:pt x="47" y="297"/>
                </a:lnTo>
                <a:lnTo>
                  <a:pt x="115" y="342"/>
                </a:lnTo>
                <a:lnTo>
                  <a:pt x="252" y="342"/>
                </a:lnTo>
                <a:lnTo>
                  <a:pt x="297" y="297"/>
                </a:lnTo>
                <a:lnTo>
                  <a:pt x="343" y="228"/>
                </a:lnTo>
                <a:lnTo>
                  <a:pt x="343" y="160"/>
                </a:lnTo>
                <a:lnTo>
                  <a:pt x="343" y="92"/>
                </a:lnTo>
                <a:lnTo>
                  <a:pt x="297" y="46"/>
                </a:lnTo>
                <a:lnTo>
                  <a:pt x="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8821772" y="1111370"/>
            <a:ext cx="30937" cy="30937"/>
          </a:xfrm>
          <a:custGeom>
            <a:rect b="b" l="l" r="r" t="t"/>
            <a:pathLst>
              <a:path extrusionOk="0" h="366" w="366">
                <a:moveTo>
                  <a:pt x="183" y="1"/>
                </a:moveTo>
                <a:lnTo>
                  <a:pt x="114" y="23"/>
                </a:lnTo>
                <a:lnTo>
                  <a:pt x="46" y="46"/>
                </a:lnTo>
                <a:lnTo>
                  <a:pt x="23" y="115"/>
                </a:lnTo>
                <a:lnTo>
                  <a:pt x="0" y="183"/>
                </a:lnTo>
                <a:lnTo>
                  <a:pt x="23" y="251"/>
                </a:lnTo>
                <a:lnTo>
                  <a:pt x="46" y="297"/>
                </a:lnTo>
                <a:lnTo>
                  <a:pt x="114" y="343"/>
                </a:lnTo>
                <a:lnTo>
                  <a:pt x="183" y="365"/>
                </a:lnTo>
                <a:lnTo>
                  <a:pt x="251" y="343"/>
                </a:lnTo>
                <a:lnTo>
                  <a:pt x="297" y="297"/>
                </a:lnTo>
                <a:lnTo>
                  <a:pt x="342" y="251"/>
                </a:lnTo>
                <a:lnTo>
                  <a:pt x="365" y="183"/>
                </a:lnTo>
                <a:lnTo>
                  <a:pt x="342" y="115"/>
                </a:lnTo>
                <a:lnTo>
                  <a:pt x="297" y="46"/>
                </a:lnTo>
                <a:lnTo>
                  <a:pt x="251" y="23"/>
                </a:lnTo>
                <a:lnTo>
                  <a:pt x="1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4985830" y="3349320"/>
            <a:ext cx="98390" cy="98390"/>
          </a:xfrm>
          <a:custGeom>
            <a:rect b="b" l="l" r="r" t="t"/>
            <a:pathLst>
              <a:path extrusionOk="0" h="1164" w="1164">
                <a:moveTo>
                  <a:pt x="479" y="1"/>
                </a:moveTo>
                <a:lnTo>
                  <a:pt x="365" y="46"/>
                </a:lnTo>
                <a:lnTo>
                  <a:pt x="251" y="92"/>
                </a:lnTo>
                <a:lnTo>
                  <a:pt x="183" y="160"/>
                </a:lnTo>
                <a:lnTo>
                  <a:pt x="115" y="251"/>
                </a:lnTo>
                <a:lnTo>
                  <a:pt x="46" y="343"/>
                </a:lnTo>
                <a:lnTo>
                  <a:pt x="23" y="457"/>
                </a:lnTo>
                <a:lnTo>
                  <a:pt x="1" y="571"/>
                </a:lnTo>
                <a:lnTo>
                  <a:pt x="23" y="685"/>
                </a:lnTo>
                <a:lnTo>
                  <a:pt x="46" y="799"/>
                </a:lnTo>
                <a:lnTo>
                  <a:pt x="115" y="890"/>
                </a:lnTo>
                <a:lnTo>
                  <a:pt x="183" y="981"/>
                </a:lnTo>
                <a:lnTo>
                  <a:pt x="251" y="1050"/>
                </a:lnTo>
                <a:lnTo>
                  <a:pt x="365" y="1118"/>
                </a:lnTo>
                <a:lnTo>
                  <a:pt x="479" y="1141"/>
                </a:lnTo>
                <a:lnTo>
                  <a:pt x="593" y="1164"/>
                </a:lnTo>
                <a:lnTo>
                  <a:pt x="707" y="1141"/>
                </a:lnTo>
                <a:lnTo>
                  <a:pt x="821" y="1118"/>
                </a:lnTo>
                <a:lnTo>
                  <a:pt x="913" y="1050"/>
                </a:lnTo>
                <a:lnTo>
                  <a:pt x="1004" y="981"/>
                </a:lnTo>
                <a:lnTo>
                  <a:pt x="1072" y="890"/>
                </a:lnTo>
                <a:lnTo>
                  <a:pt x="1118" y="799"/>
                </a:lnTo>
                <a:lnTo>
                  <a:pt x="1164" y="685"/>
                </a:lnTo>
                <a:lnTo>
                  <a:pt x="1164" y="571"/>
                </a:lnTo>
                <a:lnTo>
                  <a:pt x="1164" y="457"/>
                </a:lnTo>
                <a:lnTo>
                  <a:pt x="1118" y="343"/>
                </a:lnTo>
                <a:lnTo>
                  <a:pt x="1072" y="251"/>
                </a:lnTo>
                <a:lnTo>
                  <a:pt x="1004" y="160"/>
                </a:lnTo>
                <a:lnTo>
                  <a:pt x="913" y="92"/>
                </a:lnTo>
                <a:lnTo>
                  <a:pt x="821" y="46"/>
                </a:lnTo>
                <a:lnTo>
                  <a:pt x="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8112417" y="4006606"/>
            <a:ext cx="98390" cy="98390"/>
          </a:xfrm>
          <a:custGeom>
            <a:rect b="b" l="l" r="r" t="t"/>
            <a:pathLst>
              <a:path extrusionOk="0" h="1164" w="1164">
                <a:moveTo>
                  <a:pt x="593" y="1"/>
                </a:moveTo>
                <a:lnTo>
                  <a:pt x="456" y="24"/>
                </a:lnTo>
                <a:lnTo>
                  <a:pt x="365" y="46"/>
                </a:lnTo>
                <a:lnTo>
                  <a:pt x="251" y="115"/>
                </a:lnTo>
                <a:lnTo>
                  <a:pt x="183" y="183"/>
                </a:lnTo>
                <a:lnTo>
                  <a:pt x="91" y="252"/>
                </a:lnTo>
                <a:lnTo>
                  <a:pt x="46" y="366"/>
                </a:lnTo>
                <a:lnTo>
                  <a:pt x="23" y="457"/>
                </a:lnTo>
                <a:lnTo>
                  <a:pt x="0" y="594"/>
                </a:lnTo>
                <a:lnTo>
                  <a:pt x="23" y="708"/>
                </a:lnTo>
                <a:lnTo>
                  <a:pt x="46" y="799"/>
                </a:lnTo>
                <a:lnTo>
                  <a:pt x="91" y="913"/>
                </a:lnTo>
                <a:lnTo>
                  <a:pt x="183" y="1004"/>
                </a:lnTo>
                <a:lnTo>
                  <a:pt x="251" y="1073"/>
                </a:lnTo>
                <a:lnTo>
                  <a:pt x="365" y="1118"/>
                </a:lnTo>
                <a:lnTo>
                  <a:pt x="456" y="1141"/>
                </a:lnTo>
                <a:lnTo>
                  <a:pt x="593" y="1164"/>
                </a:lnTo>
                <a:lnTo>
                  <a:pt x="707" y="1141"/>
                </a:lnTo>
                <a:lnTo>
                  <a:pt x="798" y="1118"/>
                </a:lnTo>
                <a:lnTo>
                  <a:pt x="912" y="1073"/>
                </a:lnTo>
                <a:lnTo>
                  <a:pt x="1004" y="1004"/>
                </a:lnTo>
                <a:lnTo>
                  <a:pt x="1072" y="913"/>
                </a:lnTo>
                <a:lnTo>
                  <a:pt x="1118" y="799"/>
                </a:lnTo>
                <a:lnTo>
                  <a:pt x="1140" y="708"/>
                </a:lnTo>
                <a:lnTo>
                  <a:pt x="1163" y="594"/>
                </a:lnTo>
                <a:lnTo>
                  <a:pt x="1140" y="457"/>
                </a:lnTo>
                <a:lnTo>
                  <a:pt x="1118" y="366"/>
                </a:lnTo>
                <a:lnTo>
                  <a:pt x="1072" y="252"/>
                </a:lnTo>
                <a:lnTo>
                  <a:pt x="1004" y="183"/>
                </a:lnTo>
                <a:lnTo>
                  <a:pt x="912" y="115"/>
                </a:lnTo>
                <a:lnTo>
                  <a:pt x="798" y="46"/>
                </a:lnTo>
                <a:lnTo>
                  <a:pt x="707" y="24"/>
                </a:lnTo>
                <a:lnTo>
                  <a:pt x="5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9006803" y="1855466"/>
            <a:ext cx="98390" cy="96446"/>
          </a:xfrm>
          <a:custGeom>
            <a:rect b="b" l="l" r="r" t="t"/>
            <a:pathLst>
              <a:path extrusionOk="0" h="1141" w="1164">
                <a:moveTo>
                  <a:pt x="457" y="0"/>
                </a:moveTo>
                <a:lnTo>
                  <a:pt x="365" y="46"/>
                </a:lnTo>
                <a:lnTo>
                  <a:pt x="251" y="91"/>
                </a:lnTo>
                <a:lnTo>
                  <a:pt x="183" y="160"/>
                </a:lnTo>
                <a:lnTo>
                  <a:pt x="114" y="251"/>
                </a:lnTo>
                <a:lnTo>
                  <a:pt x="46" y="342"/>
                </a:lnTo>
                <a:lnTo>
                  <a:pt x="23" y="456"/>
                </a:lnTo>
                <a:lnTo>
                  <a:pt x="0" y="570"/>
                </a:lnTo>
                <a:lnTo>
                  <a:pt x="23" y="684"/>
                </a:lnTo>
                <a:lnTo>
                  <a:pt x="46" y="798"/>
                </a:lnTo>
                <a:lnTo>
                  <a:pt x="114" y="889"/>
                </a:lnTo>
                <a:lnTo>
                  <a:pt x="183" y="981"/>
                </a:lnTo>
                <a:lnTo>
                  <a:pt x="251" y="1049"/>
                </a:lnTo>
                <a:lnTo>
                  <a:pt x="365" y="1095"/>
                </a:lnTo>
                <a:lnTo>
                  <a:pt x="457" y="1140"/>
                </a:lnTo>
                <a:lnTo>
                  <a:pt x="707" y="1140"/>
                </a:lnTo>
                <a:lnTo>
                  <a:pt x="799" y="1095"/>
                </a:lnTo>
                <a:lnTo>
                  <a:pt x="913" y="1049"/>
                </a:lnTo>
                <a:lnTo>
                  <a:pt x="1004" y="981"/>
                </a:lnTo>
                <a:lnTo>
                  <a:pt x="1072" y="889"/>
                </a:lnTo>
                <a:lnTo>
                  <a:pt x="1118" y="798"/>
                </a:lnTo>
                <a:lnTo>
                  <a:pt x="1141" y="684"/>
                </a:lnTo>
                <a:lnTo>
                  <a:pt x="1163" y="570"/>
                </a:lnTo>
                <a:lnTo>
                  <a:pt x="1141" y="456"/>
                </a:lnTo>
                <a:lnTo>
                  <a:pt x="1118" y="342"/>
                </a:lnTo>
                <a:lnTo>
                  <a:pt x="1072" y="251"/>
                </a:lnTo>
                <a:lnTo>
                  <a:pt x="1004" y="160"/>
                </a:lnTo>
                <a:lnTo>
                  <a:pt x="913" y="91"/>
                </a:lnTo>
                <a:lnTo>
                  <a:pt x="799" y="46"/>
                </a:lnTo>
                <a:lnTo>
                  <a:pt x="7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6510537" y="3985390"/>
            <a:ext cx="96446" cy="98390"/>
          </a:xfrm>
          <a:custGeom>
            <a:rect b="b" l="l" r="r" t="t"/>
            <a:pathLst>
              <a:path extrusionOk="0" h="1164" w="1141">
                <a:moveTo>
                  <a:pt x="571" y="1"/>
                </a:moveTo>
                <a:lnTo>
                  <a:pt x="457" y="24"/>
                </a:lnTo>
                <a:lnTo>
                  <a:pt x="343" y="47"/>
                </a:lnTo>
                <a:lnTo>
                  <a:pt x="252" y="115"/>
                </a:lnTo>
                <a:lnTo>
                  <a:pt x="160" y="183"/>
                </a:lnTo>
                <a:lnTo>
                  <a:pt x="92" y="275"/>
                </a:lnTo>
                <a:lnTo>
                  <a:pt x="46" y="366"/>
                </a:lnTo>
                <a:lnTo>
                  <a:pt x="1" y="480"/>
                </a:lnTo>
                <a:lnTo>
                  <a:pt x="1" y="594"/>
                </a:lnTo>
                <a:lnTo>
                  <a:pt x="1" y="708"/>
                </a:lnTo>
                <a:lnTo>
                  <a:pt x="46" y="822"/>
                </a:lnTo>
                <a:lnTo>
                  <a:pt x="92" y="913"/>
                </a:lnTo>
                <a:lnTo>
                  <a:pt x="160" y="1004"/>
                </a:lnTo>
                <a:lnTo>
                  <a:pt x="252" y="1073"/>
                </a:lnTo>
                <a:lnTo>
                  <a:pt x="343" y="1118"/>
                </a:lnTo>
                <a:lnTo>
                  <a:pt x="457" y="1164"/>
                </a:lnTo>
                <a:lnTo>
                  <a:pt x="685" y="1164"/>
                </a:lnTo>
                <a:lnTo>
                  <a:pt x="799" y="1118"/>
                </a:lnTo>
                <a:lnTo>
                  <a:pt x="890" y="1073"/>
                </a:lnTo>
                <a:lnTo>
                  <a:pt x="981" y="1004"/>
                </a:lnTo>
                <a:lnTo>
                  <a:pt x="1050" y="913"/>
                </a:lnTo>
                <a:lnTo>
                  <a:pt x="1095" y="822"/>
                </a:lnTo>
                <a:lnTo>
                  <a:pt x="1141" y="708"/>
                </a:lnTo>
                <a:lnTo>
                  <a:pt x="1141" y="594"/>
                </a:lnTo>
                <a:lnTo>
                  <a:pt x="1141" y="480"/>
                </a:lnTo>
                <a:lnTo>
                  <a:pt x="1095" y="366"/>
                </a:lnTo>
                <a:lnTo>
                  <a:pt x="1050" y="275"/>
                </a:lnTo>
                <a:lnTo>
                  <a:pt x="981" y="183"/>
                </a:lnTo>
                <a:lnTo>
                  <a:pt x="890" y="115"/>
                </a:lnTo>
                <a:lnTo>
                  <a:pt x="799" y="47"/>
                </a:lnTo>
                <a:lnTo>
                  <a:pt x="685" y="24"/>
                </a:lnTo>
                <a:lnTo>
                  <a:pt x="5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7381330" y="1484916"/>
            <a:ext cx="98390" cy="98390"/>
          </a:xfrm>
          <a:custGeom>
            <a:rect b="b" l="l" r="r" t="t"/>
            <a:pathLst>
              <a:path extrusionOk="0" h="1164" w="1164">
                <a:moveTo>
                  <a:pt x="457" y="0"/>
                </a:moveTo>
                <a:lnTo>
                  <a:pt x="343" y="46"/>
                </a:lnTo>
                <a:lnTo>
                  <a:pt x="252" y="91"/>
                </a:lnTo>
                <a:lnTo>
                  <a:pt x="160" y="160"/>
                </a:lnTo>
                <a:lnTo>
                  <a:pt x="92" y="251"/>
                </a:lnTo>
                <a:lnTo>
                  <a:pt x="46" y="342"/>
                </a:lnTo>
                <a:lnTo>
                  <a:pt x="1" y="456"/>
                </a:lnTo>
                <a:lnTo>
                  <a:pt x="1" y="570"/>
                </a:lnTo>
                <a:lnTo>
                  <a:pt x="1" y="684"/>
                </a:lnTo>
                <a:lnTo>
                  <a:pt x="46" y="798"/>
                </a:lnTo>
                <a:lnTo>
                  <a:pt x="92" y="889"/>
                </a:lnTo>
                <a:lnTo>
                  <a:pt x="160" y="981"/>
                </a:lnTo>
                <a:lnTo>
                  <a:pt x="252" y="1049"/>
                </a:lnTo>
                <a:lnTo>
                  <a:pt x="343" y="1117"/>
                </a:lnTo>
                <a:lnTo>
                  <a:pt x="457" y="1140"/>
                </a:lnTo>
                <a:lnTo>
                  <a:pt x="571" y="1163"/>
                </a:lnTo>
                <a:lnTo>
                  <a:pt x="685" y="1140"/>
                </a:lnTo>
                <a:lnTo>
                  <a:pt x="799" y="1117"/>
                </a:lnTo>
                <a:lnTo>
                  <a:pt x="890" y="1049"/>
                </a:lnTo>
                <a:lnTo>
                  <a:pt x="981" y="981"/>
                </a:lnTo>
                <a:lnTo>
                  <a:pt x="1050" y="889"/>
                </a:lnTo>
                <a:lnTo>
                  <a:pt x="1118" y="798"/>
                </a:lnTo>
                <a:lnTo>
                  <a:pt x="1141" y="684"/>
                </a:lnTo>
                <a:lnTo>
                  <a:pt x="1164" y="570"/>
                </a:lnTo>
                <a:lnTo>
                  <a:pt x="1141" y="456"/>
                </a:lnTo>
                <a:lnTo>
                  <a:pt x="1118" y="342"/>
                </a:lnTo>
                <a:lnTo>
                  <a:pt x="1050" y="251"/>
                </a:lnTo>
                <a:lnTo>
                  <a:pt x="981" y="160"/>
                </a:lnTo>
                <a:lnTo>
                  <a:pt x="890" y="91"/>
                </a:lnTo>
                <a:lnTo>
                  <a:pt x="799" y="46"/>
                </a:lnTo>
                <a:lnTo>
                  <a:pt x="68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6951939" y="1161495"/>
            <a:ext cx="98475" cy="98390"/>
          </a:xfrm>
          <a:custGeom>
            <a:rect b="b" l="l" r="r" t="t"/>
            <a:pathLst>
              <a:path extrusionOk="0" h="1164" w="1165">
                <a:moveTo>
                  <a:pt x="457" y="0"/>
                </a:moveTo>
                <a:lnTo>
                  <a:pt x="366" y="46"/>
                </a:lnTo>
                <a:lnTo>
                  <a:pt x="252" y="92"/>
                </a:lnTo>
                <a:lnTo>
                  <a:pt x="161" y="160"/>
                </a:lnTo>
                <a:lnTo>
                  <a:pt x="92" y="251"/>
                </a:lnTo>
                <a:lnTo>
                  <a:pt x="47" y="343"/>
                </a:lnTo>
                <a:lnTo>
                  <a:pt x="24" y="457"/>
                </a:lnTo>
                <a:lnTo>
                  <a:pt x="1" y="571"/>
                </a:lnTo>
                <a:lnTo>
                  <a:pt x="24" y="685"/>
                </a:lnTo>
                <a:lnTo>
                  <a:pt x="47" y="799"/>
                </a:lnTo>
                <a:lnTo>
                  <a:pt x="92" y="890"/>
                </a:lnTo>
                <a:lnTo>
                  <a:pt x="161" y="981"/>
                </a:lnTo>
                <a:lnTo>
                  <a:pt x="252" y="1049"/>
                </a:lnTo>
                <a:lnTo>
                  <a:pt x="366" y="1118"/>
                </a:lnTo>
                <a:lnTo>
                  <a:pt x="457" y="1141"/>
                </a:lnTo>
                <a:lnTo>
                  <a:pt x="571" y="1164"/>
                </a:lnTo>
                <a:lnTo>
                  <a:pt x="708" y="1141"/>
                </a:lnTo>
                <a:lnTo>
                  <a:pt x="799" y="1118"/>
                </a:lnTo>
                <a:lnTo>
                  <a:pt x="913" y="1049"/>
                </a:lnTo>
                <a:lnTo>
                  <a:pt x="982" y="981"/>
                </a:lnTo>
                <a:lnTo>
                  <a:pt x="1073" y="890"/>
                </a:lnTo>
                <a:lnTo>
                  <a:pt x="1118" y="799"/>
                </a:lnTo>
                <a:lnTo>
                  <a:pt x="1141" y="685"/>
                </a:lnTo>
                <a:lnTo>
                  <a:pt x="1164" y="571"/>
                </a:lnTo>
                <a:lnTo>
                  <a:pt x="1141" y="457"/>
                </a:lnTo>
                <a:lnTo>
                  <a:pt x="1118" y="343"/>
                </a:lnTo>
                <a:lnTo>
                  <a:pt x="1073" y="251"/>
                </a:lnTo>
                <a:lnTo>
                  <a:pt x="982" y="160"/>
                </a:lnTo>
                <a:lnTo>
                  <a:pt x="913" y="92"/>
                </a:lnTo>
                <a:lnTo>
                  <a:pt x="799" y="46"/>
                </a:lnTo>
                <a:lnTo>
                  <a:pt x="70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0" y="76251"/>
            <a:ext cx="9143808" cy="5067332"/>
            <a:chOff x="-196579" y="76246"/>
            <a:chExt cx="9522816" cy="5179203"/>
          </a:xfrm>
        </p:grpSpPr>
        <p:grpSp>
          <p:nvGrpSpPr>
            <p:cNvPr id="114" name="Google Shape;114;p15"/>
            <p:cNvGrpSpPr/>
            <p:nvPr/>
          </p:nvGrpSpPr>
          <p:grpSpPr>
            <a:xfrm>
              <a:off x="-196579" y="721552"/>
              <a:ext cx="9522816" cy="4533898"/>
              <a:chOff x="1697" y="798588"/>
              <a:chExt cx="9125842" cy="4344895"/>
            </a:xfrm>
          </p:grpSpPr>
          <p:sp>
            <p:nvSpPr>
              <p:cNvPr id="115" name="Google Shape;115;p15"/>
              <p:cNvSpPr/>
              <p:nvPr/>
            </p:nvSpPr>
            <p:spPr>
              <a:xfrm>
                <a:off x="1697" y="798588"/>
                <a:ext cx="9125842" cy="4344860"/>
              </a:xfrm>
              <a:custGeom>
                <a:rect b="b" l="l" r="r" t="t"/>
                <a:pathLst>
                  <a:path extrusionOk="0" h="56328" w="118310">
                    <a:moveTo>
                      <a:pt x="55165" y="0"/>
                    </a:moveTo>
                    <a:lnTo>
                      <a:pt x="53888" y="69"/>
                    </a:lnTo>
                    <a:lnTo>
                      <a:pt x="52633" y="137"/>
                    </a:lnTo>
                    <a:lnTo>
                      <a:pt x="51402" y="251"/>
                    </a:lnTo>
                    <a:lnTo>
                      <a:pt x="50170" y="411"/>
                    </a:lnTo>
                    <a:lnTo>
                      <a:pt x="48962" y="570"/>
                    </a:lnTo>
                    <a:lnTo>
                      <a:pt x="47776" y="798"/>
                    </a:lnTo>
                    <a:lnTo>
                      <a:pt x="46613" y="1027"/>
                    </a:lnTo>
                    <a:lnTo>
                      <a:pt x="45473" y="1300"/>
                    </a:lnTo>
                    <a:lnTo>
                      <a:pt x="44333" y="1619"/>
                    </a:lnTo>
                    <a:lnTo>
                      <a:pt x="43192" y="1961"/>
                    </a:lnTo>
                    <a:lnTo>
                      <a:pt x="42098" y="2349"/>
                    </a:lnTo>
                    <a:lnTo>
                      <a:pt x="41003" y="2760"/>
                    </a:lnTo>
                    <a:lnTo>
                      <a:pt x="39931" y="3193"/>
                    </a:lnTo>
                    <a:lnTo>
                      <a:pt x="38859" y="3695"/>
                    </a:lnTo>
                    <a:lnTo>
                      <a:pt x="37810" y="4219"/>
                    </a:lnTo>
                    <a:lnTo>
                      <a:pt x="36761" y="4766"/>
                    </a:lnTo>
                    <a:lnTo>
                      <a:pt x="35986" y="5177"/>
                    </a:lnTo>
                    <a:lnTo>
                      <a:pt x="35188" y="5587"/>
                    </a:lnTo>
                    <a:lnTo>
                      <a:pt x="34413" y="5975"/>
                    </a:lnTo>
                    <a:lnTo>
                      <a:pt x="33614" y="6317"/>
                    </a:lnTo>
                    <a:lnTo>
                      <a:pt x="32816" y="6659"/>
                    </a:lnTo>
                    <a:lnTo>
                      <a:pt x="32018" y="6978"/>
                    </a:lnTo>
                    <a:lnTo>
                      <a:pt x="31220" y="7275"/>
                    </a:lnTo>
                    <a:lnTo>
                      <a:pt x="30422" y="7571"/>
                    </a:lnTo>
                    <a:lnTo>
                      <a:pt x="29624" y="7822"/>
                    </a:lnTo>
                    <a:lnTo>
                      <a:pt x="28826" y="8073"/>
                    </a:lnTo>
                    <a:lnTo>
                      <a:pt x="28005" y="8301"/>
                    </a:lnTo>
                    <a:lnTo>
                      <a:pt x="27206" y="8506"/>
                    </a:lnTo>
                    <a:lnTo>
                      <a:pt x="26408" y="8712"/>
                    </a:lnTo>
                    <a:lnTo>
                      <a:pt x="25610" y="8894"/>
                    </a:lnTo>
                    <a:lnTo>
                      <a:pt x="24812" y="9054"/>
                    </a:lnTo>
                    <a:lnTo>
                      <a:pt x="24037" y="9190"/>
                    </a:lnTo>
                    <a:lnTo>
                      <a:pt x="22440" y="9464"/>
                    </a:lnTo>
                    <a:lnTo>
                      <a:pt x="20890" y="9669"/>
                    </a:lnTo>
                    <a:lnTo>
                      <a:pt x="19362" y="9806"/>
                    </a:lnTo>
                    <a:lnTo>
                      <a:pt x="17857" y="9920"/>
                    </a:lnTo>
                    <a:lnTo>
                      <a:pt x="16374" y="9989"/>
                    </a:lnTo>
                    <a:lnTo>
                      <a:pt x="14938" y="10011"/>
                    </a:lnTo>
                    <a:lnTo>
                      <a:pt x="13524" y="10011"/>
                    </a:lnTo>
                    <a:lnTo>
                      <a:pt x="12178" y="9966"/>
                    </a:lnTo>
                    <a:lnTo>
                      <a:pt x="10856" y="9920"/>
                    </a:lnTo>
                    <a:lnTo>
                      <a:pt x="9601" y="9829"/>
                    </a:lnTo>
                    <a:lnTo>
                      <a:pt x="8416" y="9715"/>
                    </a:lnTo>
                    <a:lnTo>
                      <a:pt x="7275" y="9601"/>
                    </a:lnTo>
                    <a:lnTo>
                      <a:pt x="6204" y="9464"/>
                    </a:lnTo>
                    <a:lnTo>
                      <a:pt x="5200" y="9305"/>
                    </a:lnTo>
                    <a:lnTo>
                      <a:pt x="4265" y="9168"/>
                    </a:lnTo>
                    <a:lnTo>
                      <a:pt x="3421" y="9031"/>
                    </a:lnTo>
                    <a:lnTo>
                      <a:pt x="1985" y="8734"/>
                    </a:lnTo>
                    <a:lnTo>
                      <a:pt x="913" y="8506"/>
                    </a:lnTo>
                    <a:lnTo>
                      <a:pt x="252" y="8347"/>
                    </a:lnTo>
                    <a:lnTo>
                      <a:pt x="1" y="8278"/>
                    </a:lnTo>
                    <a:lnTo>
                      <a:pt x="1" y="56327"/>
                    </a:lnTo>
                    <a:lnTo>
                      <a:pt x="118310" y="56327"/>
                    </a:lnTo>
                    <a:lnTo>
                      <a:pt x="118310" y="1460"/>
                    </a:lnTo>
                    <a:lnTo>
                      <a:pt x="117284" y="1711"/>
                    </a:lnTo>
                    <a:lnTo>
                      <a:pt x="116098" y="2007"/>
                    </a:lnTo>
                    <a:lnTo>
                      <a:pt x="114479" y="2349"/>
                    </a:lnTo>
                    <a:lnTo>
                      <a:pt x="112495" y="2760"/>
                    </a:lnTo>
                    <a:lnTo>
                      <a:pt x="110192" y="3193"/>
                    </a:lnTo>
                    <a:lnTo>
                      <a:pt x="108937" y="3398"/>
                    </a:lnTo>
                    <a:lnTo>
                      <a:pt x="107615" y="3603"/>
                    </a:lnTo>
                    <a:lnTo>
                      <a:pt x="106224" y="3809"/>
                    </a:lnTo>
                    <a:lnTo>
                      <a:pt x="104787" y="3991"/>
                    </a:lnTo>
                    <a:lnTo>
                      <a:pt x="103282" y="4174"/>
                    </a:lnTo>
                    <a:lnTo>
                      <a:pt x="101754" y="4333"/>
                    </a:lnTo>
                    <a:lnTo>
                      <a:pt x="100158" y="4493"/>
                    </a:lnTo>
                    <a:lnTo>
                      <a:pt x="98539" y="4607"/>
                    </a:lnTo>
                    <a:lnTo>
                      <a:pt x="96897" y="4698"/>
                    </a:lnTo>
                    <a:lnTo>
                      <a:pt x="95232" y="4766"/>
                    </a:lnTo>
                    <a:lnTo>
                      <a:pt x="93544" y="4812"/>
                    </a:lnTo>
                    <a:lnTo>
                      <a:pt x="91834" y="4812"/>
                    </a:lnTo>
                    <a:lnTo>
                      <a:pt x="90124" y="4766"/>
                    </a:lnTo>
                    <a:lnTo>
                      <a:pt x="88391" y="4698"/>
                    </a:lnTo>
                    <a:lnTo>
                      <a:pt x="86680" y="4561"/>
                    </a:lnTo>
                    <a:lnTo>
                      <a:pt x="84970" y="4402"/>
                    </a:lnTo>
                    <a:lnTo>
                      <a:pt x="83260" y="4174"/>
                    </a:lnTo>
                    <a:lnTo>
                      <a:pt x="82416" y="4059"/>
                    </a:lnTo>
                    <a:lnTo>
                      <a:pt x="81572" y="3900"/>
                    </a:lnTo>
                    <a:lnTo>
                      <a:pt x="80728" y="3740"/>
                    </a:lnTo>
                    <a:lnTo>
                      <a:pt x="79907" y="3581"/>
                    </a:lnTo>
                    <a:lnTo>
                      <a:pt x="79086" y="3398"/>
                    </a:lnTo>
                    <a:lnTo>
                      <a:pt x="78265" y="3193"/>
                    </a:lnTo>
                    <a:lnTo>
                      <a:pt x="76669" y="2782"/>
                    </a:lnTo>
                    <a:lnTo>
                      <a:pt x="75073" y="2418"/>
                    </a:lnTo>
                    <a:lnTo>
                      <a:pt x="73499" y="2053"/>
                    </a:lnTo>
                    <a:lnTo>
                      <a:pt x="71971" y="1733"/>
                    </a:lnTo>
                    <a:lnTo>
                      <a:pt x="70444" y="1437"/>
                    </a:lnTo>
                    <a:lnTo>
                      <a:pt x="68961" y="1163"/>
                    </a:lnTo>
                    <a:lnTo>
                      <a:pt x="67479" y="912"/>
                    </a:lnTo>
                    <a:lnTo>
                      <a:pt x="66020" y="684"/>
                    </a:lnTo>
                    <a:lnTo>
                      <a:pt x="64606" y="502"/>
                    </a:lnTo>
                    <a:lnTo>
                      <a:pt x="63192" y="342"/>
                    </a:lnTo>
                    <a:lnTo>
                      <a:pt x="61801" y="228"/>
                    </a:lnTo>
                    <a:lnTo>
                      <a:pt x="60432" y="114"/>
                    </a:lnTo>
                    <a:lnTo>
                      <a:pt x="59087" y="46"/>
                    </a:lnTo>
                    <a:lnTo>
                      <a:pt x="57764" y="0"/>
                    </a:lnTo>
                    <a:close/>
                  </a:path>
                </a:pathLst>
              </a:custGeom>
              <a:solidFill>
                <a:srgbClr val="374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1697" y="1841697"/>
                <a:ext cx="9125842" cy="3301764"/>
              </a:xfrm>
              <a:custGeom>
                <a:rect b="b" l="l" r="r" t="t"/>
                <a:pathLst>
                  <a:path extrusionOk="0" h="42805" w="118310">
                    <a:moveTo>
                      <a:pt x="118310" y="0"/>
                    </a:moveTo>
                    <a:lnTo>
                      <a:pt x="116987" y="251"/>
                    </a:lnTo>
                    <a:lnTo>
                      <a:pt x="115733" y="479"/>
                    </a:lnTo>
                    <a:lnTo>
                      <a:pt x="114502" y="753"/>
                    </a:lnTo>
                    <a:lnTo>
                      <a:pt x="113293" y="1027"/>
                    </a:lnTo>
                    <a:lnTo>
                      <a:pt x="112130" y="1300"/>
                    </a:lnTo>
                    <a:lnTo>
                      <a:pt x="110990" y="1619"/>
                    </a:lnTo>
                    <a:lnTo>
                      <a:pt x="109895" y="1916"/>
                    </a:lnTo>
                    <a:lnTo>
                      <a:pt x="108801" y="2258"/>
                    </a:lnTo>
                    <a:lnTo>
                      <a:pt x="107752" y="2600"/>
                    </a:lnTo>
                    <a:lnTo>
                      <a:pt x="106725" y="2942"/>
                    </a:lnTo>
                    <a:lnTo>
                      <a:pt x="105722" y="3307"/>
                    </a:lnTo>
                    <a:lnTo>
                      <a:pt x="104741" y="3672"/>
                    </a:lnTo>
                    <a:lnTo>
                      <a:pt x="103784" y="4037"/>
                    </a:lnTo>
                    <a:lnTo>
                      <a:pt x="102849" y="4424"/>
                    </a:lnTo>
                    <a:lnTo>
                      <a:pt x="101936" y="4812"/>
                    </a:lnTo>
                    <a:lnTo>
                      <a:pt x="101024" y="5223"/>
                    </a:lnTo>
                    <a:lnTo>
                      <a:pt x="99268" y="6044"/>
                    </a:lnTo>
                    <a:lnTo>
                      <a:pt x="97581" y="6864"/>
                    </a:lnTo>
                    <a:lnTo>
                      <a:pt x="95916" y="7731"/>
                    </a:lnTo>
                    <a:lnTo>
                      <a:pt x="94297" y="8598"/>
                    </a:lnTo>
                    <a:lnTo>
                      <a:pt x="91127" y="10331"/>
                    </a:lnTo>
                    <a:lnTo>
                      <a:pt x="89531" y="11197"/>
                    </a:lnTo>
                    <a:lnTo>
                      <a:pt x="87935" y="12064"/>
                    </a:lnTo>
                    <a:lnTo>
                      <a:pt x="86338" y="12908"/>
                    </a:lnTo>
                    <a:lnTo>
                      <a:pt x="84696" y="13729"/>
                    </a:lnTo>
                    <a:lnTo>
                      <a:pt x="83009" y="14550"/>
                    </a:lnTo>
                    <a:lnTo>
                      <a:pt x="81298" y="15325"/>
                    </a:lnTo>
                    <a:lnTo>
                      <a:pt x="80409" y="15690"/>
                    </a:lnTo>
                    <a:lnTo>
                      <a:pt x="79497" y="16055"/>
                    </a:lnTo>
                    <a:lnTo>
                      <a:pt x="78585" y="16420"/>
                    </a:lnTo>
                    <a:lnTo>
                      <a:pt x="77650" y="16762"/>
                    </a:lnTo>
                    <a:lnTo>
                      <a:pt x="76692" y="17104"/>
                    </a:lnTo>
                    <a:lnTo>
                      <a:pt x="75711" y="17423"/>
                    </a:lnTo>
                    <a:lnTo>
                      <a:pt x="74708" y="17742"/>
                    </a:lnTo>
                    <a:lnTo>
                      <a:pt x="73682" y="18039"/>
                    </a:lnTo>
                    <a:lnTo>
                      <a:pt x="72633" y="18335"/>
                    </a:lnTo>
                    <a:lnTo>
                      <a:pt x="71538" y="18609"/>
                    </a:lnTo>
                    <a:lnTo>
                      <a:pt x="70444" y="18860"/>
                    </a:lnTo>
                    <a:lnTo>
                      <a:pt x="69303" y="19110"/>
                    </a:lnTo>
                    <a:lnTo>
                      <a:pt x="68140" y="19339"/>
                    </a:lnTo>
                    <a:lnTo>
                      <a:pt x="66932" y="19544"/>
                    </a:lnTo>
                    <a:lnTo>
                      <a:pt x="65700" y="19726"/>
                    </a:lnTo>
                    <a:lnTo>
                      <a:pt x="64423" y="19909"/>
                    </a:lnTo>
                    <a:lnTo>
                      <a:pt x="63123" y="20068"/>
                    </a:lnTo>
                    <a:lnTo>
                      <a:pt x="61778" y="20205"/>
                    </a:lnTo>
                    <a:lnTo>
                      <a:pt x="60410" y="20342"/>
                    </a:lnTo>
                    <a:lnTo>
                      <a:pt x="58996" y="20433"/>
                    </a:lnTo>
                    <a:lnTo>
                      <a:pt x="57536" y="20524"/>
                    </a:lnTo>
                    <a:lnTo>
                      <a:pt x="56031" y="20570"/>
                    </a:lnTo>
                    <a:lnTo>
                      <a:pt x="54480" y="20616"/>
                    </a:lnTo>
                    <a:lnTo>
                      <a:pt x="52884" y="20638"/>
                    </a:lnTo>
                    <a:lnTo>
                      <a:pt x="51288" y="20616"/>
                    </a:lnTo>
                    <a:lnTo>
                      <a:pt x="49692" y="20593"/>
                    </a:lnTo>
                    <a:lnTo>
                      <a:pt x="48141" y="20547"/>
                    </a:lnTo>
                    <a:lnTo>
                      <a:pt x="46613" y="20479"/>
                    </a:lnTo>
                    <a:lnTo>
                      <a:pt x="45108" y="20410"/>
                    </a:lnTo>
                    <a:lnTo>
                      <a:pt x="43626" y="20296"/>
                    </a:lnTo>
                    <a:lnTo>
                      <a:pt x="42166" y="20182"/>
                    </a:lnTo>
                    <a:lnTo>
                      <a:pt x="40729" y="20045"/>
                    </a:lnTo>
                    <a:lnTo>
                      <a:pt x="39316" y="19909"/>
                    </a:lnTo>
                    <a:lnTo>
                      <a:pt x="37924" y="19749"/>
                    </a:lnTo>
                    <a:lnTo>
                      <a:pt x="36556" y="19567"/>
                    </a:lnTo>
                    <a:lnTo>
                      <a:pt x="35211" y="19361"/>
                    </a:lnTo>
                    <a:lnTo>
                      <a:pt x="33888" y="19156"/>
                    </a:lnTo>
                    <a:lnTo>
                      <a:pt x="32588" y="18951"/>
                    </a:lnTo>
                    <a:lnTo>
                      <a:pt x="31334" y="18723"/>
                    </a:lnTo>
                    <a:lnTo>
                      <a:pt x="30080" y="18495"/>
                    </a:lnTo>
                    <a:lnTo>
                      <a:pt x="28871" y="18244"/>
                    </a:lnTo>
                    <a:lnTo>
                      <a:pt x="27663" y="17970"/>
                    </a:lnTo>
                    <a:lnTo>
                      <a:pt x="26500" y="17697"/>
                    </a:lnTo>
                    <a:lnTo>
                      <a:pt x="25359" y="17423"/>
                    </a:lnTo>
                    <a:lnTo>
                      <a:pt x="23124" y="16853"/>
                    </a:lnTo>
                    <a:lnTo>
                      <a:pt x="21004" y="16260"/>
                    </a:lnTo>
                    <a:lnTo>
                      <a:pt x="18997" y="15621"/>
                    </a:lnTo>
                    <a:lnTo>
                      <a:pt x="17058" y="14983"/>
                    </a:lnTo>
                    <a:lnTo>
                      <a:pt x="15257" y="14344"/>
                    </a:lnTo>
                    <a:lnTo>
                      <a:pt x="13524" y="13683"/>
                    </a:lnTo>
                    <a:lnTo>
                      <a:pt x="11905" y="13022"/>
                    </a:lnTo>
                    <a:lnTo>
                      <a:pt x="10377" y="12383"/>
                    </a:lnTo>
                    <a:lnTo>
                      <a:pt x="8963" y="11745"/>
                    </a:lnTo>
                    <a:lnTo>
                      <a:pt x="7663" y="11129"/>
                    </a:lnTo>
                    <a:lnTo>
                      <a:pt x="6432" y="10513"/>
                    </a:lnTo>
                    <a:lnTo>
                      <a:pt x="5337" y="9943"/>
                    </a:lnTo>
                    <a:lnTo>
                      <a:pt x="4334" y="9396"/>
                    </a:lnTo>
                    <a:lnTo>
                      <a:pt x="3421" y="8871"/>
                    </a:lnTo>
                    <a:lnTo>
                      <a:pt x="2623" y="8392"/>
                    </a:lnTo>
                    <a:lnTo>
                      <a:pt x="1939" y="7982"/>
                    </a:lnTo>
                    <a:lnTo>
                      <a:pt x="867" y="7298"/>
                    </a:lnTo>
                    <a:lnTo>
                      <a:pt x="229" y="6842"/>
                    </a:lnTo>
                    <a:lnTo>
                      <a:pt x="1" y="6682"/>
                    </a:lnTo>
                    <a:lnTo>
                      <a:pt x="1" y="42804"/>
                    </a:lnTo>
                    <a:lnTo>
                      <a:pt x="118310" y="42804"/>
                    </a:lnTo>
                    <a:lnTo>
                      <a:pt x="118310" y="0"/>
                    </a:lnTo>
                    <a:close/>
                  </a:path>
                </a:pathLst>
              </a:custGeom>
              <a:solidFill>
                <a:srgbClr val="4468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1697" y="3723891"/>
                <a:ext cx="9125842" cy="1419593"/>
              </a:xfrm>
              <a:custGeom>
                <a:rect b="b" l="l" r="r" t="t"/>
                <a:pathLst>
                  <a:path extrusionOk="0" h="18404" w="118310">
                    <a:moveTo>
                      <a:pt x="118310" y="0"/>
                    </a:moveTo>
                    <a:lnTo>
                      <a:pt x="117877" y="183"/>
                    </a:lnTo>
                    <a:lnTo>
                      <a:pt x="116668" y="707"/>
                    </a:lnTo>
                    <a:lnTo>
                      <a:pt x="114730" y="1505"/>
                    </a:lnTo>
                    <a:lnTo>
                      <a:pt x="113521" y="1984"/>
                    </a:lnTo>
                    <a:lnTo>
                      <a:pt x="112130" y="2509"/>
                    </a:lnTo>
                    <a:lnTo>
                      <a:pt x="110579" y="3079"/>
                    </a:lnTo>
                    <a:lnTo>
                      <a:pt x="108892" y="3649"/>
                    </a:lnTo>
                    <a:lnTo>
                      <a:pt x="107067" y="4265"/>
                    </a:lnTo>
                    <a:lnTo>
                      <a:pt x="105106" y="4903"/>
                    </a:lnTo>
                    <a:lnTo>
                      <a:pt x="103008" y="5542"/>
                    </a:lnTo>
                    <a:lnTo>
                      <a:pt x="100819" y="6157"/>
                    </a:lnTo>
                    <a:lnTo>
                      <a:pt x="98493" y="6796"/>
                    </a:lnTo>
                    <a:lnTo>
                      <a:pt x="96076" y="7389"/>
                    </a:lnTo>
                    <a:lnTo>
                      <a:pt x="93544" y="7982"/>
                    </a:lnTo>
                    <a:lnTo>
                      <a:pt x="90945" y="8529"/>
                    </a:lnTo>
                    <a:lnTo>
                      <a:pt x="89622" y="8780"/>
                    </a:lnTo>
                    <a:lnTo>
                      <a:pt x="88254" y="9031"/>
                    </a:lnTo>
                    <a:lnTo>
                      <a:pt x="86886" y="9281"/>
                    </a:lnTo>
                    <a:lnTo>
                      <a:pt x="85494" y="9510"/>
                    </a:lnTo>
                    <a:lnTo>
                      <a:pt x="84081" y="9715"/>
                    </a:lnTo>
                    <a:lnTo>
                      <a:pt x="82667" y="9920"/>
                    </a:lnTo>
                    <a:lnTo>
                      <a:pt x="81230" y="10080"/>
                    </a:lnTo>
                    <a:lnTo>
                      <a:pt x="79771" y="10262"/>
                    </a:lnTo>
                    <a:lnTo>
                      <a:pt x="78311" y="10399"/>
                    </a:lnTo>
                    <a:lnTo>
                      <a:pt x="76829" y="10536"/>
                    </a:lnTo>
                    <a:lnTo>
                      <a:pt x="75324" y="10627"/>
                    </a:lnTo>
                    <a:lnTo>
                      <a:pt x="73841" y="10718"/>
                    </a:lnTo>
                    <a:lnTo>
                      <a:pt x="72314" y="10787"/>
                    </a:lnTo>
                    <a:lnTo>
                      <a:pt x="70808" y="10832"/>
                    </a:lnTo>
                    <a:lnTo>
                      <a:pt x="69281" y="10855"/>
                    </a:lnTo>
                    <a:lnTo>
                      <a:pt x="67753" y="10855"/>
                    </a:lnTo>
                    <a:lnTo>
                      <a:pt x="66202" y="10809"/>
                    </a:lnTo>
                    <a:lnTo>
                      <a:pt x="64651" y="10764"/>
                    </a:lnTo>
                    <a:lnTo>
                      <a:pt x="63101" y="10673"/>
                    </a:lnTo>
                    <a:lnTo>
                      <a:pt x="61550" y="10559"/>
                    </a:lnTo>
                    <a:lnTo>
                      <a:pt x="59999" y="10422"/>
                    </a:lnTo>
                    <a:lnTo>
                      <a:pt x="58448" y="10262"/>
                    </a:lnTo>
                    <a:lnTo>
                      <a:pt x="56875" y="10057"/>
                    </a:lnTo>
                    <a:lnTo>
                      <a:pt x="55324" y="9806"/>
                    </a:lnTo>
                    <a:lnTo>
                      <a:pt x="53774" y="9555"/>
                    </a:lnTo>
                    <a:lnTo>
                      <a:pt x="52223" y="9236"/>
                    </a:lnTo>
                    <a:lnTo>
                      <a:pt x="50672" y="8917"/>
                    </a:lnTo>
                    <a:lnTo>
                      <a:pt x="49121" y="8529"/>
                    </a:lnTo>
                    <a:lnTo>
                      <a:pt x="47594" y="8164"/>
                    </a:lnTo>
                    <a:lnTo>
                      <a:pt x="46066" y="7799"/>
                    </a:lnTo>
                    <a:lnTo>
                      <a:pt x="44583" y="7480"/>
                    </a:lnTo>
                    <a:lnTo>
                      <a:pt x="43124" y="7183"/>
                    </a:lnTo>
                    <a:lnTo>
                      <a:pt x="41687" y="6933"/>
                    </a:lnTo>
                    <a:lnTo>
                      <a:pt x="40296" y="6682"/>
                    </a:lnTo>
                    <a:lnTo>
                      <a:pt x="38905" y="6454"/>
                    </a:lnTo>
                    <a:lnTo>
                      <a:pt x="37537" y="6271"/>
                    </a:lnTo>
                    <a:lnTo>
                      <a:pt x="36214" y="6089"/>
                    </a:lnTo>
                    <a:lnTo>
                      <a:pt x="34892" y="5929"/>
                    </a:lnTo>
                    <a:lnTo>
                      <a:pt x="33614" y="5815"/>
                    </a:lnTo>
                    <a:lnTo>
                      <a:pt x="32337" y="5701"/>
                    </a:lnTo>
                    <a:lnTo>
                      <a:pt x="31106" y="5610"/>
                    </a:lnTo>
                    <a:lnTo>
                      <a:pt x="29897" y="5542"/>
                    </a:lnTo>
                    <a:lnTo>
                      <a:pt x="28712" y="5496"/>
                    </a:lnTo>
                    <a:lnTo>
                      <a:pt x="27526" y="5450"/>
                    </a:lnTo>
                    <a:lnTo>
                      <a:pt x="26385" y="5428"/>
                    </a:lnTo>
                    <a:lnTo>
                      <a:pt x="25268" y="5450"/>
                    </a:lnTo>
                    <a:lnTo>
                      <a:pt x="24196" y="5450"/>
                    </a:lnTo>
                    <a:lnTo>
                      <a:pt x="23124" y="5496"/>
                    </a:lnTo>
                    <a:lnTo>
                      <a:pt x="22075" y="5542"/>
                    </a:lnTo>
                    <a:lnTo>
                      <a:pt x="21049" y="5587"/>
                    </a:lnTo>
                    <a:lnTo>
                      <a:pt x="20069" y="5678"/>
                    </a:lnTo>
                    <a:lnTo>
                      <a:pt x="19088" y="5747"/>
                    </a:lnTo>
                    <a:lnTo>
                      <a:pt x="18153" y="5861"/>
                    </a:lnTo>
                    <a:lnTo>
                      <a:pt x="17218" y="5952"/>
                    </a:lnTo>
                    <a:lnTo>
                      <a:pt x="15462" y="6203"/>
                    </a:lnTo>
                    <a:lnTo>
                      <a:pt x="13775" y="6499"/>
                    </a:lnTo>
                    <a:lnTo>
                      <a:pt x="12201" y="6796"/>
                    </a:lnTo>
                    <a:lnTo>
                      <a:pt x="10719" y="7138"/>
                    </a:lnTo>
                    <a:lnTo>
                      <a:pt x="9328" y="7503"/>
                    </a:lnTo>
                    <a:lnTo>
                      <a:pt x="8051" y="7868"/>
                    </a:lnTo>
                    <a:lnTo>
                      <a:pt x="6865" y="8255"/>
                    </a:lnTo>
                    <a:lnTo>
                      <a:pt x="5770" y="8620"/>
                    </a:lnTo>
                    <a:lnTo>
                      <a:pt x="4767" y="9008"/>
                    </a:lnTo>
                    <a:lnTo>
                      <a:pt x="3855" y="9373"/>
                    </a:lnTo>
                    <a:lnTo>
                      <a:pt x="3057" y="9715"/>
                    </a:lnTo>
                    <a:lnTo>
                      <a:pt x="2327" y="10057"/>
                    </a:lnTo>
                    <a:lnTo>
                      <a:pt x="1711" y="10353"/>
                    </a:lnTo>
                    <a:lnTo>
                      <a:pt x="1187" y="10627"/>
                    </a:lnTo>
                    <a:lnTo>
                      <a:pt x="776" y="10878"/>
                    </a:lnTo>
                    <a:lnTo>
                      <a:pt x="206" y="11220"/>
                    </a:lnTo>
                    <a:lnTo>
                      <a:pt x="1" y="11334"/>
                    </a:lnTo>
                    <a:lnTo>
                      <a:pt x="1" y="18403"/>
                    </a:lnTo>
                    <a:lnTo>
                      <a:pt x="118310" y="18403"/>
                    </a:lnTo>
                    <a:lnTo>
                      <a:pt x="118310" y="0"/>
                    </a:lnTo>
                    <a:close/>
                  </a:path>
                </a:pathLst>
              </a:custGeom>
              <a:solidFill>
                <a:srgbClr val="445B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15"/>
            <p:cNvGrpSpPr/>
            <p:nvPr/>
          </p:nvGrpSpPr>
          <p:grpSpPr>
            <a:xfrm>
              <a:off x="76219" y="76246"/>
              <a:ext cx="9028974" cy="4759321"/>
              <a:chOff x="1033250" y="4061275"/>
              <a:chExt cx="2670425" cy="1407625"/>
            </a:xfrm>
          </p:grpSpPr>
          <p:sp>
            <p:nvSpPr>
              <p:cNvPr id="119" name="Google Shape;119;p15"/>
              <p:cNvSpPr/>
              <p:nvPr/>
            </p:nvSpPr>
            <p:spPr>
              <a:xfrm>
                <a:off x="1225375" y="54324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0"/>
                    </a:moveTo>
                    <a:lnTo>
                      <a:pt x="69" y="46"/>
                    </a:lnTo>
                    <a:lnTo>
                      <a:pt x="24" y="91"/>
                    </a:lnTo>
                    <a:lnTo>
                      <a:pt x="1" y="160"/>
                    </a:lnTo>
                    <a:lnTo>
                      <a:pt x="24" y="228"/>
                    </a:lnTo>
                    <a:lnTo>
                      <a:pt x="69" y="297"/>
                    </a:lnTo>
                    <a:lnTo>
                      <a:pt x="115" y="342"/>
                    </a:lnTo>
                    <a:lnTo>
                      <a:pt x="252" y="342"/>
                    </a:lnTo>
                    <a:lnTo>
                      <a:pt x="320" y="297"/>
                    </a:lnTo>
                    <a:lnTo>
                      <a:pt x="343" y="228"/>
                    </a:lnTo>
                    <a:lnTo>
                      <a:pt x="366" y="160"/>
                    </a:lnTo>
                    <a:lnTo>
                      <a:pt x="343" y="91"/>
                    </a:lnTo>
                    <a:lnTo>
                      <a:pt x="320" y="4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1467675" y="5460325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46" y="46"/>
                    </a:lnTo>
                    <a:lnTo>
                      <a:pt x="23" y="115"/>
                    </a:lnTo>
                    <a:lnTo>
                      <a:pt x="1" y="183"/>
                    </a:lnTo>
                    <a:lnTo>
                      <a:pt x="23" y="252"/>
                    </a:lnTo>
                    <a:lnTo>
                      <a:pt x="46" y="297"/>
                    </a:lnTo>
                    <a:lnTo>
                      <a:pt x="115" y="343"/>
                    </a:lnTo>
                    <a:lnTo>
                      <a:pt x="252" y="343"/>
                    </a:lnTo>
                    <a:lnTo>
                      <a:pt x="297" y="297"/>
                    </a:lnTo>
                    <a:lnTo>
                      <a:pt x="343" y="252"/>
                    </a:lnTo>
                    <a:lnTo>
                      <a:pt x="366" y="183"/>
                    </a:lnTo>
                    <a:lnTo>
                      <a:pt x="343" y="115"/>
                    </a:lnTo>
                    <a:lnTo>
                      <a:pt x="297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2176900" y="542327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0"/>
                    </a:moveTo>
                    <a:lnTo>
                      <a:pt x="114" y="23"/>
                    </a:lnTo>
                    <a:lnTo>
                      <a:pt x="46" y="46"/>
                    </a:lnTo>
                    <a:lnTo>
                      <a:pt x="23" y="114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46" y="320"/>
                    </a:lnTo>
                    <a:lnTo>
                      <a:pt x="114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320" y="320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4"/>
                    </a:lnTo>
                    <a:lnTo>
                      <a:pt x="320" y="46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2231050" y="49592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46" y="46"/>
                    </a:lnTo>
                    <a:lnTo>
                      <a:pt x="24" y="92"/>
                    </a:lnTo>
                    <a:lnTo>
                      <a:pt x="1" y="160"/>
                    </a:lnTo>
                    <a:lnTo>
                      <a:pt x="24" y="229"/>
                    </a:lnTo>
                    <a:lnTo>
                      <a:pt x="46" y="297"/>
                    </a:lnTo>
                    <a:lnTo>
                      <a:pt x="115" y="343"/>
                    </a:lnTo>
                    <a:lnTo>
                      <a:pt x="252" y="343"/>
                    </a:lnTo>
                    <a:lnTo>
                      <a:pt x="297" y="297"/>
                    </a:lnTo>
                    <a:lnTo>
                      <a:pt x="343" y="229"/>
                    </a:lnTo>
                    <a:lnTo>
                      <a:pt x="366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1035525" y="4565825"/>
                <a:ext cx="8600" cy="9150"/>
              </a:xfrm>
              <a:custGeom>
                <a:rect b="b" l="l" r="r" t="t"/>
                <a:pathLst>
                  <a:path extrusionOk="0" h="366" w="344">
                    <a:moveTo>
                      <a:pt x="183" y="1"/>
                    </a:moveTo>
                    <a:lnTo>
                      <a:pt x="115" y="23"/>
                    </a:lnTo>
                    <a:lnTo>
                      <a:pt x="47" y="69"/>
                    </a:lnTo>
                    <a:lnTo>
                      <a:pt x="1" y="115"/>
                    </a:lnTo>
                    <a:lnTo>
                      <a:pt x="1" y="183"/>
                    </a:lnTo>
                    <a:lnTo>
                      <a:pt x="1" y="251"/>
                    </a:lnTo>
                    <a:lnTo>
                      <a:pt x="47" y="320"/>
                    </a:lnTo>
                    <a:lnTo>
                      <a:pt x="115" y="343"/>
                    </a:lnTo>
                    <a:lnTo>
                      <a:pt x="183" y="365"/>
                    </a:lnTo>
                    <a:lnTo>
                      <a:pt x="252" y="343"/>
                    </a:lnTo>
                    <a:lnTo>
                      <a:pt x="297" y="320"/>
                    </a:lnTo>
                    <a:lnTo>
                      <a:pt x="343" y="251"/>
                    </a:lnTo>
                    <a:lnTo>
                      <a:pt x="343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2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1048650" y="4903900"/>
                <a:ext cx="8575" cy="8575"/>
              </a:xfrm>
              <a:custGeom>
                <a:rect b="b" l="l" r="r" t="t"/>
                <a:pathLst>
                  <a:path extrusionOk="0" h="343" w="343">
                    <a:moveTo>
                      <a:pt x="114" y="1"/>
                    </a:moveTo>
                    <a:lnTo>
                      <a:pt x="46" y="46"/>
                    </a:lnTo>
                    <a:lnTo>
                      <a:pt x="0" y="92"/>
                    </a:lnTo>
                    <a:lnTo>
                      <a:pt x="0" y="160"/>
                    </a:lnTo>
                    <a:lnTo>
                      <a:pt x="0" y="229"/>
                    </a:lnTo>
                    <a:lnTo>
                      <a:pt x="46" y="297"/>
                    </a:lnTo>
                    <a:lnTo>
                      <a:pt x="114" y="320"/>
                    </a:lnTo>
                    <a:lnTo>
                      <a:pt x="183" y="343"/>
                    </a:lnTo>
                    <a:lnTo>
                      <a:pt x="251" y="320"/>
                    </a:lnTo>
                    <a:lnTo>
                      <a:pt x="297" y="297"/>
                    </a:lnTo>
                    <a:lnTo>
                      <a:pt x="343" y="229"/>
                    </a:lnTo>
                    <a:lnTo>
                      <a:pt x="343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1033250" y="5104000"/>
                <a:ext cx="8575" cy="9150"/>
              </a:xfrm>
              <a:custGeom>
                <a:rect b="b" l="l" r="r" t="t"/>
                <a:pathLst>
                  <a:path extrusionOk="0" h="366" w="343">
                    <a:moveTo>
                      <a:pt x="183" y="1"/>
                    </a:moveTo>
                    <a:lnTo>
                      <a:pt x="115" y="24"/>
                    </a:lnTo>
                    <a:lnTo>
                      <a:pt x="46" y="69"/>
                    </a:lnTo>
                    <a:lnTo>
                      <a:pt x="24" y="115"/>
                    </a:lnTo>
                    <a:lnTo>
                      <a:pt x="1" y="183"/>
                    </a:lnTo>
                    <a:lnTo>
                      <a:pt x="24" y="252"/>
                    </a:lnTo>
                    <a:lnTo>
                      <a:pt x="46" y="320"/>
                    </a:lnTo>
                    <a:lnTo>
                      <a:pt x="115" y="343"/>
                    </a:lnTo>
                    <a:lnTo>
                      <a:pt x="183" y="366"/>
                    </a:lnTo>
                    <a:lnTo>
                      <a:pt x="252" y="343"/>
                    </a:lnTo>
                    <a:lnTo>
                      <a:pt x="297" y="320"/>
                    </a:lnTo>
                    <a:lnTo>
                      <a:pt x="343" y="252"/>
                    </a:lnTo>
                    <a:lnTo>
                      <a:pt x="343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2" y="2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1516150" y="4188400"/>
                <a:ext cx="9125" cy="8600"/>
              </a:xfrm>
              <a:custGeom>
                <a:rect b="b" l="l" r="r" t="t"/>
                <a:pathLst>
                  <a:path extrusionOk="0" h="344" w="365">
                    <a:moveTo>
                      <a:pt x="114" y="1"/>
                    </a:moveTo>
                    <a:lnTo>
                      <a:pt x="68" y="47"/>
                    </a:lnTo>
                    <a:lnTo>
                      <a:pt x="23" y="92"/>
                    </a:lnTo>
                    <a:lnTo>
                      <a:pt x="0" y="161"/>
                    </a:lnTo>
                    <a:lnTo>
                      <a:pt x="23" y="229"/>
                    </a:lnTo>
                    <a:lnTo>
                      <a:pt x="68" y="297"/>
                    </a:lnTo>
                    <a:lnTo>
                      <a:pt x="114" y="343"/>
                    </a:lnTo>
                    <a:lnTo>
                      <a:pt x="251" y="343"/>
                    </a:lnTo>
                    <a:lnTo>
                      <a:pt x="319" y="297"/>
                    </a:lnTo>
                    <a:lnTo>
                      <a:pt x="342" y="229"/>
                    </a:lnTo>
                    <a:lnTo>
                      <a:pt x="365" y="161"/>
                    </a:lnTo>
                    <a:lnTo>
                      <a:pt x="342" y="92"/>
                    </a:lnTo>
                    <a:lnTo>
                      <a:pt x="319" y="47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1048650" y="4061275"/>
                <a:ext cx="8575" cy="9150"/>
              </a:xfrm>
              <a:custGeom>
                <a:rect b="b" l="l" r="r" t="t"/>
                <a:pathLst>
                  <a:path extrusionOk="0" h="366" w="343">
                    <a:moveTo>
                      <a:pt x="183" y="1"/>
                    </a:moveTo>
                    <a:lnTo>
                      <a:pt x="114" y="23"/>
                    </a:lnTo>
                    <a:lnTo>
                      <a:pt x="46" y="69"/>
                    </a:lnTo>
                    <a:lnTo>
                      <a:pt x="0" y="115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320"/>
                    </a:lnTo>
                    <a:lnTo>
                      <a:pt x="114" y="343"/>
                    </a:lnTo>
                    <a:lnTo>
                      <a:pt x="183" y="365"/>
                    </a:lnTo>
                    <a:lnTo>
                      <a:pt x="251" y="343"/>
                    </a:lnTo>
                    <a:lnTo>
                      <a:pt x="297" y="320"/>
                    </a:lnTo>
                    <a:lnTo>
                      <a:pt x="343" y="251"/>
                    </a:lnTo>
                    <a:lnTo>
                      <a:pt x="343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2338800" y="4097775"/>
                <a:ext cx="8575" cy="9125"/>
              </a:xfrm>
              <a:custGeom>
                <a:rect b="b" l="l" r="r" t="t"/>
                <a:pathLst>
                  <a:path extrusionOk="0" h="365" w="343">
                    <a:moveTo>
                      <a:pt x="160" y="0"/>
                    </a:moveTo>
                    <a:lnTo>
                      <a:pt x="92" y="23"/>
                    </a:lnTo>
                    <a:lnTo>
                      <a:pt x="46" y="68"/>
                    </a:lnTo>
                    <a:lnTo>
                      <a:pt x="1" y="114"/>
                    </a:lnTo>
                    <a:lnTo>
                      <a:pt x="1" y="183"/>
                    </a:lnTo>
                    <a:lnTo>
                      <a:pt x="1" y="251"/>
                    </a:lnTo>
                    <a:lnTo>
                      <a:pt x="46" y="319"/>
                    </a:lnTo>
                    <a:lnTo>
                      <a:pt x="92" y="342"/>
                    </a:lnTo>
                    <a:lnTo>
                      <a:pt x="160" y="365"/>
                    </a:lnTo>
                    <a:lnTo>
                      <a:pt x="229" y="342"/>
                    </a:lnTo>
                    <a:lnTo>
                      <a:pt x="297" y="319"/>
                    </a:lnTo>
                    <a:lnTo>
                      <a:pt x="343" y="251"/>
                    </a:lnTo>
                    <a:lnTo>
                      <a:pt x="343" y="183"/>
                    </a:lnTo>
                    <a:lnTo>
                      <a:pt x="343" y="114"/>
                    </a:lnTo>
                    <a:lnTo>
                      <a:pt x="297" y="68"/>
                    </a:lnTo>
                    <a:lnTo>
                      <a:pt x="229" y="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2043500" y="4204950"/>
                <a:ext cx="9125" cy="9150"/>
              </a:xfrm>
              <a:custGeom>
                <a:rect b="b" l="l" r="r" t="t"/>
                <a:pathLst>
                  <a:path extrusionOk="0" h="366" w="365">
                    <a:moveTo>
                      <a:pt x="183" y="0"/>
                    </a:moveTo>
                    <a:lnTo>
                      <a:pt x="114" y="23"/>
                    </a:lnTo>
                    <a:lnTo>
                      <a:pt x="69" y="69"/>
                    </a:lnTo>
                    <a:lnTo>
                      <a:pt x="23" y="114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69" y="320"/>
                    </a:lnTo>
                    <a:lnTo>
                      <a:pt x="114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319" y="320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4"/>
                    </a:lnTo>
                    <a:lnTo>
                      <a:pt x="319" y="69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2325700" y="5365700"/>
                <a:ext cx="8575" cy="9125"/>
              </a:xfrm>
              <a:custGeom>
                <a:rect b="b" l="l" r="r" t="t"/>
                <a:pathLst>
                  <a:path extrusionOk="0" h="365" w="343">
                    <a:moveTo>
                      <a:pt x="183" y="0"/>
                    </a:moveTo>
                    <a:lnTo>
                      <a:pt x="114" y="23"/>
                    </a:lnTo>
                    <a:lnTo>
                      <a:pt x="46" y="69"/>
                    </a:lnTo>
                    <a:lnTo>
                      <a:pt x="0" y="114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319"/>
                    </a:lnTo>
                    <a:lnTo>
                      <a:pt x="114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297" y="319"/>
                    </a:lnTo>
                    <a:lnTo>
                      <a:pt x="342" y="251"/>
                    </a:lnTo>
                    <a:lnTo>
                      <a:pt x="342" y="183"/>
                    </a:lnTo>
                    <a:lnTo>
                      <a:pt x="342" y="114"/>
                    </a:lnTo>
                    <a:lnTo>
                      <a:pt x="297" y="69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1340550" y="52625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83" y="1"/>
                    </a:moveTo>
                    <a:lnTo>
                      <a:pt x="114" y="23"/>
                    </a:lnTo>
                    <a:lnTo>
                      <a:pt x="46" y="46"/>
                    </a:lnTo>
                    <a:lnTo>
                      <a:pt x="23" y="115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46" y="297"/>
                    </a:lnTo>
                    <a:lnTo>
                      <a:pt x="114" y="343"/>
                    </a:lnTo>
                    <a:lnTo>
                      <a:pt x="251" y="343"/>
                    </a:lnTo>
                    <a:lnTo>
                      <a:pt x="297" y="297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5"/>
                    </a:lnTo>
                    <a:lnTo>
                      <a:pt x="297" y="46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1942575" y="4370850"/>
                <a:ext cx="8575" cy="8575"/>
              </a:xfrm>
              <a:custGeom>
                <a:rect b="b" l="l" r="r" t="t"/>
                <a:pathLst>
                  <a:path extrusionOk="0" h="343" w="343">
                    <a:moveTo>
                      <a:pt x="92" y="0"/>
                    </a:moveTo>
                    <a:lnTo>
                      <a:pt x="46" y="46"/>
                    </a:lnTo>
                    <a:lnTo>
                      <a:pt x="1" y="92"/>
                    </a:lnTo>
                    <a:lnTo>
                      <a:pt x="1" y="160"/>
                    </a:lnTo>
                    <a:lnTo>
                      <a:pt x="1" y="228"/>
                    </a:lnTo>
                    <a:lnTo>
                      <a:pt x="46" y="297"/>
                    </a:lnTo>
                    <a:lnTo>
                      <a:pt x="92" y="342"/>
                    </a:lnTo>
                    <a:lnTo>
                      <a:pt x="229" y="342"/>
                    </a:lnTo>
                    <a:lnTo>
                      <a:pt x="297" y="297"/>
                    </a:lnTo>
                    <a:lnTo>
                      <a:pt x="343" y="228"/>
                    </a:lnTo>
                    <a:lnTo>
                      <a:pt x="343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2317725" y="4367425"/>
                <a:ext cx="8575" cy="9150"/>
              </a:xfrm>
              <a:custGeom>
                <a:rect b="b" l="l" r="r" t="t"/>
                <a:pathLst>
                  <a:path extrusionOk="0" h="366" w="343">
                    <a:moveTo>
                      <a:pt x="182" y="1"/>
                    </a:moveTo>
                    <a:lnTo>
                      <a:pt x="114" y="23"/>
                    </a:lnTo>
                    <a:lnTo>
                      <a:pt x="46" y="46"/>
                    </a:lnTo>
                    <a:lnTo>
                      <a:pt x="0" y="115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297"/>
                    </a:lnTo>
                    <a:lnTo>
                      <a:pt x="114" y="343"/>
                    </a:lnTo>
                    <a:lnTo>
                      <a:pt x="182" y="365"/>
                    </a:lnTo>
                    <a:lnTo>
                      <a:pt x="251" y="343"/>
                    </a:lnTo>
                    <a:lnTo>
                      <a:pt x="296" y="297"/>
                    </a:lnTo>
                    <a:lnTo>
                      <a:pt x="342" y="251"/>
                    </a:lnTo>
                    <a:lnTo>
                      <a:pt x="342" y="183"/>
                    </a:lnTo>
                    <a:lnTo>
                      <a:pt x="342" y="115"/>
                    </a:lnTo>
                    <a:lnTo>
                      <a:pt x="296" y="46"/>
                    </a:lnTo>
                    <a:lnTo>
                      <a:pt x="251" y="23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1183200" y="502932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456" y="1"/>
                    </a:moveTo>
                    <a:lnTo>
                      <a:pt x="365" y="46"/>
                    </a:lnTo>
                    <a:lnTo>
                      <a:pt x="251" y="92"/>
                    </a:lnTo>
                    <a:lnTo>
                      <a:pt x="183" y="160"/>
                    </a:lnTo>
                    <a:lnTo>
                      <a:pt x="92" y="251"/>
                    </a:lnTo>
                    <a:lnTo>
                      <a:pt x="46" y="343"/>
                    </a:lnTo>
                    <a:lnTo>
                      <a:pt x="23" y="457"/>
                    </a:lnTo>
                    <a:lnTo>
                      <a:pt x="0" y="571"/>
                    </a:lnTo>
                    <a:lnTo>
                      <a:pt x="23" y="685"/>
                    </a:lnTo>
                    <a:lnTo>
                      <a:pt x="46" y="799"/>
                    </a:lnTo>
                    <a:lnTo>
                      <a:pt x="92" y="890"/>
                    </a:lnTo>
                    <a:lnTo>
                      <a:pt x="183" y="981"/>
                    </a:lnTo>
                    <a:lnTo>
                      <a:pt x="251" y="1050"/>
                    </a:lnTo>
                    <a:lnTo>
                      <a:pt x="365" y="1118"/>
                    </a:lnTo>
                    <a:lnTo>
                      <a:pt x="456" y="1141"/>
                    </a:lnTo>
                    <a:lnTo>
                      <a:pt x="593" y="1164"/>
                    </a:lnTo>
                    <a:lnTo>
                      <a:pt x="707" y="1141"/>
                    </a:lnTo>
                    <a:lnTo>
                      <a:pt x="798" y="1118"/>
                    </a:lnTo>
                    <a:lnTo>
                      <a:pt x="912" y="1050"/>
                    </a:lnTo>
                    <a:lnTo>
                      <a:pt x="1004" y="981"/>
                    </a:lnTo>
                    <a:lnTo>
                      <a:pt x="1072" y="890"/>
                    </a:lnTo>
                    <a:lnTo>
                      <a:pt x="1118" y="799"/>
                    </a:lnTo>
                    <a:lnTo>
                      <a:pt x="1141" y="685"/>
                    </a:lnTo>
                    <a:lnTo>
                      <a:pt x="1163" y="571"/>
                    </a:lnTo>
                    <a:lnTo>
                      <a:pt x="1141" y="457"/>
                    </a:lnTo>
                    <a:lnTo>
                      <a:pt x="1118" y="343"/>
                    </a:lnTo>
                    <a:lnTo>
                      <a:pt x="1072" y="251"/>
                    </a:lnTo>
                    <a:lnTo>
                      <a:pt x="1004" y="160"/>
                    </a:lnTo>
                    <a:lnTo>
                      <a:pt x="912" y="92"/>
                    </a:lnTo>
                    <a:lnTo>
                      <a:pt x="798" y="46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2107925" y="522372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570" y="1"/>
                    </a:moveTo>
                    <a:lnTo>
                      <a:pt x="456" y="24"/>
                    </a:lnTo>
                    <a:lnTo>
                      <a:pt x="365" y="46"/>
                    </a:lnTo>
                    <a:lnTo>
                      <a:pt x="251" y="115"/>
                    </a:lnTo>
                    <a:lnTo>
                      <a:pt x="160" y="183"/>
                    </a:lnTo>
                    <a:lnTo>
                      <a:pt x="91" y="252"/>
                    </a:lnTo>
                    <a:lnTo>
                      <a:pt x="46" y="366"/>
                    </a:lnTo>
                    <a:lnTo>
                      <a:pt x="23" y="457"/>
                    </a:lnTo>
                    <a:lnTo>
                      <a:pt x="0" y="594"/>
                    </a:lnTo>
                    <a:lnTo>
                      <a:pt x="23" y="708"/>
                    </a:lnTo>
                    <a:lnTo>
                      <a:pt x="46" y="799"/>
                    </a:lnTo>
                    <a:lnTo>
                      <a:pt x="91" y="913"/>
                    </a:lnTo>
                    <a:lnTo>
                      <a:pt x="160" y="1004"/>
                    </a:lnTo>
                    <a:lnTo>
                      <a:pt x="251" y="1073"/>
                    </a:lnTo>
                    <a:lnTo>
                      <a:pt x="365" y="1118"/>
                    </a:lnTo>
                    <a:lnTo>
                      <a:pt x="456" y="1141"/>
                    </a:lnTo>
                    <a:lnTo>
                      <a:pt x="570" y="1164"/>
                    </a:lnTo>
                    <a:lnTo>
                      <a:pt x="707" y="1141"/>
                    </a:lnTo>
                    <a:lnTo>
                      <a:pt x="798" y="1118"/>
                    </a:lnTo>
                    <a:lnTo>
                      <a:pt x="912" y="1073"/>
                    </a:lnTo>
                    <a:lnTo>
                      <a:pt x="981" y="1004"/>
                    </a:lnTo>
                    <a:lnTo>
                      <a:pt x="1049" y="913"/>
                    </a:lnTo>
                    <a:lnTo>
                      <a:pt x="1117" y="799"/>
                    </a:lnTo>
                    <a:lnTo>
                      <a:pt x="1140" y="708"/>
                    </a:lnTo>
                    <a:lnTo>
                      <a:pt x="1163" y="594"/>
                    </a:lnTo>
                    <a:lnTo>
                      <a:pt x="1140" y="457"/>
                    </a:lnTo>
                    <a:lnTo>
                      <a:pt x="1117" y="366"/>
                    </a:lnTo>
                    <a:lnTo>
                      <a:pt x="1049" y="252"/>
                    </a:lnTo>
                    <a:lnTo>
                      <a:pt x="981" y="183"/>
                    </a:lnTo>
                    <a:lnTo>
                      <a:pt x="912" y="115"/>
                    </a:lnTo>
                    <a:lnTo>
                      <a:pt x="798" y="46"/>
                    </a:lnTo>
                    <a:lnTo>
                      <a:pt x="707" y="24"/>
                    </a:lnTo>
                    <a:lnTo>
                      <a:pt x="5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2372450" y="4587500"/>
                <a:ext cx="29100" cy="28525"/>
              </a:xfrm>
              <a:custGeom>
                <a:rect b="b" l="l" r="r" t="t"/>
                <a:pathLst>
                  <a:path extrusionOk="0" h="1141" w="1164">
                    <a:moveTo>
                      <a:pt x="456" y="0"/>
                    </a:moveTo>
                    <a:lnTo>
                      <a:pt x="365" y="46"/>
                    </a:lnTo>
                    <a:lnTo>
                      <a:pt x="251" y="91"/>
                    </a:lnTo>
                    <a:lnTo>
                      <a:pt x="160" y="160"/>
                    </a:lnTo>
                    <a:lnTo>
                      <a:pt x="91" y="251"/>
                    </a:lnTo>
                    <a:lnTo>
                      <a:pt x="46" y="342"/>
                    </a:lnTo>
                    <a:lnTo>
                      <a:pt x="23" y="456"/>
                    </a:lnTo>
                    <a:lnTo>
                      <a:pt x="0" y="570"/>
                    </a:lnTo>
                    <a:lnTo>
                      <a:pt x="23" y="684"/>
                    </a:lnTo>
                    <a:lnTo>
                      <a:pt x="46" y="798"/>
                    </a:lnTo>
                    <a:lnTo>
                      <a:pt x="91" y="889"/>
                    </a:lnTo>
                    <a:lnTo>
                      <a:pt x="160" y="981"/>
                    </a:lnTo>
                    <a:lnTo>
                      <a:pt x="251" y="1049"/>
                    </a:lnTo>
                    <a:lnTo>
                      <a:pt x="365" y="1095"/>
                    </a:lnTo>
                    <a:lnTo>
                      <a:pt x="456" y="1140"/>
                    </a:lnTo>
                    <a:lnTo>
                      <a:pt x="707" y="1140"/>
                    </a:lnTo>
                    <a:lnTo>
                      <a:pt x="798" y="1095"/>
                    </a:lnTo>
                    <a:lnTo>
                      <a:pt x="912" y="1049"/>
                    </a:lnTo>
                    <a:lnTo>
                      <a:pt x="981" y="981"/>
                    </a:lnTo>
                    <a:lnTo>
                      <a:pt x="1072" y="889"/>
                    </a:lnTo>
                    <a:lnTo>
                      <a:pt x="1118" y="798"/>
                    </a:lnTo>
                    <a:lnTo>
                      <a:pt x="1140" y="684"/>
                    </a:lnTo>
                    <a:lnTo>
                      <a:pt x="1163" y="570"/>
                    </a:lnTo>
                    <a:lnTo>
                      <a:pt x="1140" y="456"/>
                    </a:lnTo>
                    <a:lnTo>
                      <a:pt x="1118" y="342"/>
                    </a:lnTo>
                    <a:lnTo>
                      <a:pt x="1072" y="251"/>
                    </a:lnTo>
                    <a:lnTo>
                      <a:pt x="981" y="160"/>
                    </a:lnTo>
                    <a:lnTo>
                      <a:pt x="912" y="91"/>
                    </a:lnTo>
                    <a:lnTo>
                      <a:pt x="798" y="46"/>
                    </a:lnTo>
                    <a:lnTo>
                      <a:pt x="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1633575" y="5217450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594" y="1"/>
                    </a:moveTo>
                    <a:lnTo>
                      <a:pt x="480" y="24"/>
                    </a:lnTo>
                    <a:lnTo>
                      <a:pt x="366" y="47"/>
                    </a:lnTo>
                    <a:lnTo>
                      <a:pt x="274" y="115"/>
                    </a:lnTo>
                    <a:lnTo>
                      <a:pt x="183" y="183"/>
                    </a:lnTo>
                    <a:lnTo>
                      <a:pt x="115" y="275"/>
                    </a:lnTo>
                    <a:lnTo>
                      <a:pt x="46" y="366"/>
                    </a:lnTo>
                    <a:lnTo>
                      <a:pt x="24" y="480"/>
                    </a:lnTo>
                    <a:lnTo>
                      <a:pt x="1" y="594"/>
                    </a:lnTo>
                    <a:lnTo>
                      <a:pt x="24" y="708"/>
                    </a:lnTo>
                    <a:lnTo>
                      <a:pt x="46" y="822"/>
                    </a:lnTo>
                    <a:lnTo>
                      <a:pt x="115" y="913"/>
                    </a:lnTo>
                    <a:lnTo>
                      <a:pt x="183" y="1004"/>
                    </a:lnTo>
                    <a:lnTo>
                      <a:pt x="274" y="1073"/>
                    </a:lnTo>
                    <a:lnTo>
                      <a:pt x="366" y="1118"/>
                    </a:lnTo>
                    <a:lnTo>
                      <a:pt x="480" y="1164"/>
                    </a:lnTo>
                    <a:lnTo>
                      <a:pt x="708" y="1164"/>
                    </a:lnTo>
                    <a:lnTo>
                      <a:pt x="822" y="1118"/>
                    </a:lnTo>
                    <a:lnTo>
                      <a:pt x="913" y="1073"/>
                    </a:lnTo>
                    <a:lnTo>
                      <a:pt x="1004" y="1004"/>
                    </a:lnTo>
                    <a:lnTo>
                      <a:pt x="1073" y="913"/>
                    </a:lnTo>
                    <a:lnTo>
                      <a:pt x="1118" y="822"/>
                    </a:lnTo>
                    <a:lnTo>
                      <a:pt x="1164" y="708"/>
                    </a:lnTo>
                    <a:lnTo>
                      <a:pt x="1164" y="594"/>
                    </a:lnTo>
                    <a:lnTo>
                      <a:pt x="1164" y="480"/>
                    </a:lnTo>
                    <a:lnTo>
                      <a:pt x="1118" y="366"/>
                    </a:lnTo>
                    <a:lnTo>
                      <a:pt x="1073" y="275"/>
                    </a:lnTo>
                    <a:lnTo>
                      <a:pt x="1004" y="183"/>
                    </a:lnTo>
                    <a:lnTo>
                      <a:pt x="913" y="115"/>
                    </a:lnTo>
                    <a:lnTo>
                      <a:pt x="822" y="47"/>
                    </a:lnTo>
                    <a:lnTo>
                      <a:pt x="708" y="24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1208850" y="4406775"/>
                <a:ext cx="28525" cy="29100"/>
              </a:xfrm>
              <a:custGeom>
                <a:rect b="b" l="l" r="r" t="t"/>
                <a:pathLst>
                  <a:path extrusionOk="0" h="1164" w="1141">
                    <a:moveTo>
                      <a:pt x="457" y="0"/>
                    </a:moveTo>
                    <a:lnTo>
                      <a:pt x="343" y="46"/>
                    </a:lnTo>
                    <a:lnTo>
                      <a:pt x="251" y="91"/>
                    </a:lnTo>
                    <a:lnTo>
                      <a:pt x="160" y="160"/>
                    </a:lnTo>
                    <a:lnTo>
                      <a:pt x="92" y="251"/>
                    </a:lnTo>
                    <a:lnTo>
                      <a:pt x="46" y="342"/>
                    </a:lnTo>
                    <a:lnTo>
                      <a:pt x="0" y="456"/>
                    </a:lnTo>
                    <a:lnTo>
                      <a:pt x="0" y="570"/>
                    </a:lnTo>
                    <a:lnTo>
                      <a:pt x="0" y="684"/>
                    </a:lnTo>
                    <a:lnTo>
                      <a:pt x="46" y="798"/>
                    </a:lnTo>
                    <a:lnTo>
                      <a:pt x="92" y="889"/>
                    </a:lnTo>
                    <a:lnTo>
                      <a:pt x="160" y="981"/>
                    </a:lnTo>
                    <a:lnTo>
                      <a:pt x="251" y="1049"/>
                    </a:lnTo>
                    <a:lnTo>
                      <a:pt x="343" y="1117"/>
                    </a:lnTo>
                    <a:lnTo>
                      <a:pt x="457" y="1140"/>
                    </a:lnTo>
                    <a:lnTo>
                      <a:pt x="571" y="1163"/>
                    </a:lnTo>
                    <a:lnTo>
                      <a:pt x="685" y="1140"/>
                    </a:lnTo>
                    <a:lnTo>
                      <a:pt x="799" y="1117"/>
                    </a:lnTo>
                    <a:lnTo>
                      <a:pt x="890" y="1049"/>
                    </a:lnTo>
                    <a:lnTo>
                      <a:pt x="981" y="981"/>
                    </a:lnTo>
                    <a:lnTo>
                      <a:pt x="1050" y="889"/>
                    </a:lnTo>
                    <a:lnTo>
                      <a:pt x="1095" y="798"/>
                    </a:lnTo>
                    <a:lnTo>
                      <a:pt x="1141" y="684"/>
                    </a:lnTo>
                    <a:lnTo>
                      <a:pt x="1141" y="570"/>
                    </a:lnTo>
                    <a:lnTo>
                      <a:pt x="1141" y="456"/>
                    </a:lnTo>
                    <a:lnTo>
                      <a:pt x="1095" y="342"/>
                    </a:lnTo>
                    <a:lnTo>
                      <a:pt x="1050" y="251"/>
                    </a:lnTo>
                    <a:lnTo>
                      <a:pt x="981" y="160"/>
                    </a:lnTo>
                    <a:lnTo>
                      <a:pt x="890" y="91"/>
                    </a:lnTo>
                    <a:lnTo>
                      <a:pt x="799" y="4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1764700" y="4382250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457" y="0"/>
                    </a:moveTo>
                    <a:lnTo>
                      <a:pt x="343" y="46"/>
                    </a:lnTo>
                    <a:lnTo>
                      <a:pt x="252" y="92"/>
                    </a:lnTo>
                    <a:lnTo>
                      <a:pt x="160" y="160"/>
                    </a:lnTo>
                    <a:lnTo>
                      <a:pt x="92" y="251"/>
                    </a:lnTo>
                    <a:lnTo>
                      <a:pt x="46" y="343"/>
                    </a:lnTo>
                    <a:lnTo>
                      <a:pt x="1" y="457"/>
                    </a:lnTo>
                    <a:lnTo>
                      <a:pt x="1" y="571"/>
                    </a:lnTo>
                    <a:lnTo>
                      <a:pt x="1" y="685"/>
                    </a:lnTo>
                    <a:lnTo>
                      <a:pt x="46" y="799"/>
                    </a:lnTo>
                    <a:lnTo>
                      <a:pt x="92" y="890"/>
                    </a:lnTo>
                    <a:lnTo>
                      <a:pt x="160" y="981"/>
                    </a:lnTo>
                    <a:lnTo>
                      <a:pt x="252" y="1049"/>
                    </a:lnTo>
                    <a:lnTo>
                      <a:pt x="343" y="1118"/>
                    </a:lnTo>
                    <a:lnTo>
                      <a:pt x="457" y="1141"/>
                    </a:lnTo>
                    <a:lnTo>
                      <a:pt x="571" y="1164"/>
                    </a:lnTo>
                    <a:lnTo>
                      <a:pt x="685" y="1141"/>
                    </a:lnTo>
                    <a:lnTo>
                      <a:pt x="799" y="1118"/>
                    </a:lnTo>
                    <a:lnTo>
                      <a:pt x="913" y="1049"/>
                    </a:lnTo>
                    <a:lnTo>
                      <a:pt x="981" y="981"/>
                    </a:lnTo>
                    <a:lnTo>
                      <a:pt x="1050" y="890"/>
                    </a:lnTo>
                    <a:lnTo>
                      <a:pt x="1118" y="799"/>
                    </a:lnTo>
                    <a:lnTo>
                      <a:pt x="1141" y="685"/>
                    </a:lnTo>
                    <a:lnTo>
                      <a:pt x="1164" y="571"/>
                    </a:lnTo>
                    <a:lnTo>
                      <a:pt x="1141" y="457"/>
                    </a:lnTo>
                    <a:lnTo>
                      <a:pt x="1118" y="343"/>
                    </a:lnTo>
                    <a:lnTo>
                      <a:pt x="1050" y="251"/>
                    </a:lnTo>
                    <a:lnTo>
                      <a:pt x="981" y="160"/>
                    </a:lnTo>
                    <a:lnTo>
                      <a:pt x="913" y="92"/>
                    </a:lnTo>
                    <a:lnTo>
                      <a:pt x="799" y="4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2528075" y="5432400"/>
                <a:ext cx="8575" cy="8575"/>
              </a:xfrm>
              <a:custGeom>
                <a:rect b="b" l="l" r="r" t="t"/>
                <a:pathLst>
                  <a:path extrusionOk="0" h="343" w="343">
                    <a:moveTo>
                      <a:pt x="92" y="0"/>
                    </a:moveTo>
                    <a:lnTo>
                      <a:pt x="46" y="46"/>
                    </a:lnTo>
                    <a:lnTo>
                      <a:pt x="1" y="91"/>
                    </a:lnTo>
                    <a:lnTo>
                      <a:pt x="1" y="160"/>
                    </a:lnTo>
                    <a:lnTo>
                      <a:pt x="1" y="228"/>
                    </a:lnTo>
                    <a:lnTo>
                      <a:pt x="46" y="297"/>
                    </a:lnTo>
                    <a:lnTo>
                      <a:pt x="92" y="342"/>
                    </a:lnTo>
                    <a:lnTo>
                      <a:pt x="229" y="342"/>
                    </a:lnTo>
                    <a:lnTo>
                      <a:pt x="297" y="297"/>
                    </a:lnTo>
                    <a:lnTo>
                      <a:pt x="320" y="228"/>
                    </a:lnTo>
                    <a:lnTo>
                      <a:pt x="343" y="160"/>
                    </a:lnTo>
                    <a:lnTo>
                      <a:pt x="320" y="91"/>
                    </a:lnTo>
                    <a:lnTo>
                      <a:pt x="297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2769800" y="5460325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47" y="46"/>
                    </a:lnTo>
                    <a:lnTo>
                      <a:pt x="24" y="115"/>
                    </a:lnTo>
                    <a:lnTo>
                      <a:pt x="1" y="183"/>
                    </a:lnTo>
                    <a:lnTo>
                      <a:pt x="24" y="252"/>
                    </a:lnTo>
                    <a:lnTo>
                      <a:pt x="47" y="297"/>
                    </a:lnTo>
                    <a:lnTo>
                      <a:pt x="115" y="343"/>
                    </a:lnTo>
                    <a:lnTo>
                      <a:pt x="252" y="343"/>
                    </a:lnTo>
                    <a:lnTo>
                      <a:pt x="297" y="297"/>
                    </a:lnTo>
                    <a:lnTo>
                      <a:pt x="343" y="252"/>
                    </a:lnTo>
                    <a:lnTo>
                      <a:pt x="366" y="183"/>
                    </a:lnTo>
                    <a:lnTo>
                      <a:pt x="343" y="115"/>
                    </a:lnTo>
                    <a:lnTo>
                      <a:pt x="297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3479025" y="542327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0"/>
                    </a:moveTo>
                    <a:lnTo>
                      <a:pt x="115" y="23"/>
                    </a:lnTo>
                    <a:lnTo>
                      <a:pt x="69" y="46"/>
                    </a:lnTo>
                    <a:lnTo>
                      <a:pt x="23" y="114"/>
                    </a:lnTo>
                    <a:lnTo>
                      <a:pt x="1" y="183"/>
                    </a:lnTo>
                    <a:lnTo>
                      <a:pt x="23" y="251"/>
                    </a:lnTo>
                    <a:lnTo>
                      <a:pt x="69" y="320"/>
                    </a:lnTo>
                    <a:lnTo>
                      <a:pt x="115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320" y="320"/>
                    </a:lnTo>
                    <a:lnTo>
                      <a:pt x="343" y="251"/>
                    </a:lnTo>
                    <a:lnTo>
                      <a:pt x="365" y="183"/>
                    </a:lnTo>
                    <a:lnTo>
                      <a:pt x="343" y="114"/>
                    </a:lnTo>
                    <a:lnTo>
                      <a:pt x="320" y="46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3533175" y="49592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69" y="46"/>
                    </a:lnTo>
                    <a:lnTo>
                      <a:pt x="24" y="92"/>
                    </a:lnTo>
                    <a:lnTo>
                      <a:pt x="1" y="160"/>
                    </a:lnTo>
                    <a:lnTo>
                      <a:pt x="24" y="229"/>
                    </a:lnTo>
                    <a:lnTo>
                      <a:pt x="69" y="297"/>
                    </a:lnTo>
                    <a:lnTo>
                      <a:pt x="115" y="343"/>
                    </a:lnTo>
                    <a:lnTo>
                      <a:pt x="252" y="343"/>
                    </a:lnTo>
                    <a:lnTo>
                      <a:pt x="320" y="297"/>
                    </a:lnTo>
                    <a:lnTo>
                      <a:pt x="343" y="229"/>
                    </a:lnTo>
                    <a:lnTo>
                      <a:pt x="366" y="160"/>
                    </a:lnTo>
                    <a:lnTo>
                      <a:pt x="343" y="92"/>
                    </a:lnTo>
                    <a:lnTo>
                      <a:pt x="320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2337675" y="456582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1"/>
                    </a:moveTo>
                    <a:lnTo>
                      <a:pt x="114" y="23"/>
                    </a:lnTo>
                    <a:lnTo>
                      <a:pt x="46" y="69"/>
                    </a:lnTo>
                    <a:lnTo>
                      <a:pt x="23" y="115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46" y="320"/>
                    </a:lnTo>
                    <a:lnTo>
                      <a:pt x="114" y="343"/>
                    </a:lnTo>
                    <a:lnTo>
                      <a:pt x="183" y="365"/>
                    </a:lnTo>
                    <a:lnTo>
                      <a:pt x="251" y="343"/>
                    </a:lnTo>
                    <a:lnTo>
                      <a:pt x="297" y="320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5"/>
                    </a:lnTo>
                    <a:lnTo>
                      <a:pt x="297" y="69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2350775" y="49039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46" y="46"/>
                    </a:lnTo>
                    <a:lnTo>
                      <a:pt x="23" y="92"/>
                    </a:lnTo>
                    <a:lnTo>
                      <a:pt x="1" y="160"/>
                    </a:lnTo>
                    <a:lnTo>
                      <a:pt x="23" y="229"/>
                    </a:lnTo>
                    <a:lnTo>
                      <a:pt x="46" y="297"/>
                    </a:lnTo>
                    <a:lnTo>
                      <a:pt x="115" y="320"/>
                    </a:lnTo>
                    <a:lnTo>
                      <a:pt x="183" y="343"/>
                    </a:lnTo>
                    <a:lnTo>
                      <a:pt x="252" y="320"/>
                    </a:lnTo>
                    <a:lnTo>
                      <a:pt x="297" y="297"/>
                    </a:lnTo>
                    <a:lnTo>
                      <a:pt x="343" y="229"/>
                    </a:lnTo>
                    <a:lnTo>
                      <a:pt x="366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2335375" y="5104000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1"/>
                    </a:moveTo>
                    <a:lnTo>
                      <a:pt x="115" y="24"/>
                    </a:lnTo>
                    <a:lnTo>
                      <a:pt x="47" y="69"/>
                    </a:lnTo>
                    <a:lnTo>
                      <a:pt x="24" y="115"/>
                    </a:lnTo>
                    <a:lnTo>
                      <a:pt x="1" y="183"/>
                    </a:lnTo>
                    <a:lnTo>
                      <a:pt x="24" y="252"/>
                    </a:lnTo>
                    <a:lnTo>
                      <a:pt x="47" y="320"/>
                    </a:lnTo>
                    <a:lnTo>
                      <a:pt x="115" y="343"/>
                    </a:lnTo>
                    <a:lnTo>
                      <a:pt x="183" y="366"/>
                    </a:lnTo>
                    <a:lnTo>
                      <a:pt x="252" y="343"/>
                    </a:lnTo>
                    <a:lnTo>
                      <a:pt x="297" y="320"/>
                    </a:lnTo>
                    <a:lnTo>
                      <a:pt x="343" y="252"/>
                    </a:lnTo>
                    <a:lnTo>
                      <a:pt x="366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2" y="2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2818850" y="4188400"/>
                <a:ext cx="8575" cy="8600"/>
              </a:xfrm>
              <a:custGeom>
                <a:rect b="b" l="l" r="r" t="t"/>
                <a:pathLst>
                  <a:path extrusionOk="0" h="344" w="343">
                    <a:moveTo>
                      <a:pt x="91" y="1"/>
                    </a:moveTo>
                    <a:lnTo>
                      <a:pt x="46" y="47"/>
                    </a:lnTo>
                    <a:lnTo>
                      <a:pt x="0" y="92"/>
                    </a:lnTo>
                    <a:lnTo>
                      <a:pt x="0" y="161"/>
                    </a:lnTo>
                    <a:lnTo>
                      <a:pt x="0" y="229"/>
                    </a:lnTo>
                    <a:lnTo>
                      <a:pt x="46" y="297"/>
                    </a:lnTo>
                    <a:lnTo>
                      <a:pt x="91" y="343"/>
                    </a:lnTo>
                    <a:lnTo>
                      <a:pt x="228" y="343"/>
                    </a:lnTo>
                    <a:lnTo>
                      <a:pt x="297" y="297"/>
                    </a:lnTo>
                    <a:lnTo>
                      <a:pt x="319" y="229"/>
                    </a:lnTo>
                    <a:lnTo>
                      <a:pt x="342" y="161"/>
                    </a:lnTo>
                    <a:lnTo>
                      <a:pt x="319" y="92"/>
                    </a:lnTo>
                    <a:lnTo>
                      <a:pt x="297" y="47"/>
                    </a:lnTo>
                    <a:lnTo>
                      <a:pt x="22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2350775" y="406127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1"/>
                    </a:moveTo>
                    <a:lnTo>
                      <a:pt x="115" y="23"/>
                    </a:lnTo>
                    <a:lnTo>
                      <a:pt x="46" y="69"/>
                    </a:lnTo>
                    <a:lnTo>
                      <a:pt x="23" y="115"/>
                    </a:lnTo>
                    <a:lnTo>
                      <a:pt x="1" y="183"/>
                    </a:lnTo>
                    <a:lnTo>
                      <a:pt x="23" y="251"/>
                    </a:lnTo>
                    <a:lnTo>
                      <a:pt x="46" y="320"/>
                    </a:lnTo>
                    <a:lnTo>
                      <a:pt x="115" y="343"/>
                    </a:lnTo>
                    <a:lnTo>
                      <a:pt x="183" y="365"/>
                    </a:lnTo>
                    <a:lnTo>
                      <a:pt x="252" y="343"/>
                    </a:lnTo>
                    <a:lnTo>
                      <a:pt x="297" y="320"/>
                    </a:lnTo>
                    <a:lnTo>
                      <a:pt x="343" y="251"/>
                    </a:lnTo>
                    <a:lnTo>
                      <a:pt x="366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2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3640950" y="4097775"/>
                <a:ext cx="8575" cy="9125"/>
              </a:xfrm>
              <a:custGeom>
                <a:rect b="b" l="l" r="r" t="t"/>
                <a:pathLst>
                  <a:path extrusionOk="0" h="365" w="343">
                    <a:moveTo>
                      <a:pt x="182" y="0"/>
                    </a:moveTo>
                    <a:lnTo>
                      <a:pt x="114" y="23"/>
                    </a:lnTo>
                    <a:lnTo>
                      <a:pt x="46" y="68"/>
                    </a:lnTo>
                    <a:lnTo>
                      <a:pt x="0" y="114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319"/>
                    </a:lnTo>
                    <a:lnTo>
                      <a:pt x="114" y="342"/>
                    </a:lnTo>
                    <a:lnTo>
                      <a:pt x="182" y="365"/>
                    </a:lnTo>
                    <a:lnTo>
                      <a:pt x="251" y="342"/>
                    </a:lnTo>
                    <a:lnTo>
                      <a:pt x="296" y="319"/>
                    </a:lnTo>
                    <a:lnTo>
                      <a:pt x="342" y="251"/>
                    </a:lnTo>
                    <a:lnTo>
                      <a:pt x="342" y="183"/>
                    </a:lnTo>
                    <a:lnTo>
                      <a:pt x="342" y="114"/>
                    </a:lnTo>
                    <a:lnTo>
                      <a:pt x="296" y="68"/>
                    </a:lnTo>
                    <a:lnTo>
                      <a:pt x="251" y="23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3346200" y="4204950"/>
                <a:ext cx="8575" cy="9150"/>
              </a:xfrm>
              <a:custGeom>
                <a:rect b="b" l="l" r="r" t="t"/>
                <a:pathLst>
                  <a:path extrusionOk="0" h="366" w="343">
                    <a:moveTo>
                      <a:pt x="160" y="0"/>
                    </a:moveTo>
                    <a:lnTo>
                      <a:pt x="91" y="23"/>
                    </a:lnTo>
                    <a:lnTo>
                      <a:pt x="46" y="69"/>
                    </a:lnTo>
                    <a:lnTo>
                      <a:pt x="0" y="114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320"/>
                    </a:lnTo>
                    <a:lnTo>
                      <a:pt x="91" y="342"/>
                    </a:lnTo>
                    <a:lnTo>
                      <a:pt x="160" y="365"/>
                    </a:lnTo>
                    <a:lnTo>
                      <a:pt x="228" y="342"/>
                    </a:lnTo>
                    <a:lnTo>
                      <a:pt x="297" y="320"/>
                    </a:lnTo>
                    <a:lnTo>
                      <a:pt x="342" y="251"/>
                    </a:lnTo>
                    <a:lnTo>
                      <a:pt x="342" y="183"/>
                    </a:lnTo>
                    <a:lnTo>
                      <a:pt x="342" y="114"/>
                    </a:lnTo>
                    <a:lnTo>
                      <a:pt x="297" y="69"/>
                    </a:lnTo>
                    <a:lnTo>
                      <a:pt x="228" y="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3627825" y="5365700"/>
                <a:ext cx="8575" cy="9125"/>
              </a:xfrm>
              <a:custGeom>
                <a:rect b="b" l="l" r="r" t="t"/>
                <a:pathLst>
                  <a:path extrusionOk="0" h="365" w="343">
                    <a:moveTo>
                      <a:pt x="183" y="0"/>
                    </a:moveTo>
                    <a:lnTo>
                      <a:pt x="115" y="23"/>
                    </a:lnTo>
                    <a:lnTo>
                      <a:pt x="46" y="69"/>
                    </a:lnTo>
                    <a:lnTo>
                      <a:pt x="23" y="114"/>
                    </a:lnTo>
                    <a:lnTo>
                      <a:pt x="1" y="183"/>
                    </a:lnTo>
                    <a:lnTo>
                      <a:pt x="23" y="251"/>
                    </a:lnTo>
                    <a:lnTo>
                      <a:pt x="46" y="319"/>
                    </a:lnTo>
                    <a:lnTo>
                      <a:pt x="115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297" y="319"/>
                    </a:lnTo>
                    <a:lnTo>
                      <a:pt x="343" y="251"/>
                    </a:lnTo>
                    <a:lnTo>
                      <a:pt x="343" y="183"/>
                    </a:lnTo>
                    <a:lnTo>
                      <a:pt x="343" y="114"/>
                    </a:lnTo>
                    <a:lnTo>
                      <a:pt x="297" y="69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2642675" y="52625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83" y="1"/>
                    </a:moveTo>
                    <a:lnTo>
                      <a:pt x="115" y="23"/>
                    </a:lnTo>
                    <a:lnTo>
                      <a:pt x="46" y="46"/>
                    </a:lnTo>
                    <a:lnTo>
                      <a:pt x="23" y="115"/>
                    </a:lnTo>
                    <a:lnTo>
                      <a:pt x="1" y="183"/>
                    </a:lnTo>
                    <a:lnTo>
                      <a:pt x="23" y="251"/>
                    </a:lnTo>
                    <a:lnTo>
                      <a:pt x="46" y="297"/>
                    </a:lnTo>
                    <a:lnTo>
                      <a:pt x="115" y="343"/>
                    </a:lnTo>
                    <a:lnTo>
                      <a:pt x="251" y="343"/>
                    </a:lnTo>
                    <a:lnTo>
                      <a:pt x="297" y="297"/>
                    </a:lnTo>
                    <a:lnTo>
                      <a:pt x="343" y="251"/>
                    </a:lnTo>
                    <a:lnTo>
                      <a:pt x="365" y="183"/>
                    </a:lnTo>
                    <a:lnTo>
                      <a:pt x="343" y="115"/>
                    </a:lnTo>
                    <a:lnTo>
                      <a:pt x="297" y="46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3244700" y="4370850"/>
                <a:ext cx="8600" cy="8575"/>
              </a:xfrm>
              <a:custGeom>
                <a:rect b="b" l="l" r="r" t="t"/>
                <a:pathLst>
                  <a:path extrusionOk="0" h="343" w="344">
                    <a:moveTo>
                      <a:pt x="115" y="0"/>
                    </a:moveTo>
                    <a:lnTo>
                      <a:pt x="47" y="46"/>
                    </a:lnTo>
                    <a:lnTo>
                      <a:pt x="1" y="92"/>
                    </a:lnTo>
                    <a:lnTo>
                      <a:pt x="1" y="160"/>
                    </a:lnTo>
                    <a:lnTo>
                      <a:pt x="1" y="228"/>
                    </a:lnTo>
                    <a:lnTo>
                      <a:pt x="47" y="297"/>
                    </a:lnTo>
                    <a:lnTo>
                      <a:pt x="115" y="342"/>
                    </a:lnTo>
                    <a:lnTo>
                      <a:pt x="252" y="342"/>
                    </a:lnTo>
                    <a:lnTo>
                      <a:pt x="297" y="297"/>
                    </a:lnTo>
                    <a:lnTo>
                      <a:pt x="343" y="228"/>
                    </a:lnTo>
                    <a:lnTo>
                      <a:pt x="343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3619850" y="436742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1"/>
                    </a:moveTo>
                    <a:lnTo>
                      <a:pt x="114" y="23"/>
                    </a:lnTo>
                    <a:lnTo>
                      <a:pt x="46" y="46"/>
                    </a:lnTo>
                    <a:lnTo>
                      <a:pt x="23" y="115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46" y="297"/>
                    </a:lnTo>
                    <a:lnTo>
                      <a:pt x="114" y="343"/>
                    </a:lnTo>
                    <a:lnTo>
                      <a:pt x="183" y="365"/>
                    </a:lnTo>
                    <a:lnTo>
                      <a:pt x="251" y="343"/>
                    </a:lnTo>
                    <a:lnTo>
                      <a:pt x="297" y="297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5"/>
                    </a:lnTo>
                    <a:lnTo>
                      <a:pt x="297" y="46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2485325" y="502932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479" y="1"/>
                    </a:moveTo>
                    <a:lnTo>
                      <a:pt x="365" y="46"/>
                    </a:lnTo>
                    <a:lnTo>
                      <a:pt x="251" y="92"/>
                    </a:lnTo>
                    <a:lnTo>
                      <a:pt x="183" y="160"/>
                    </a:lnTo>
                    <a:lnTo>
                      <a:pt x="115" y="251"/>
                    </a:lnTo>
                    <a:lnTo>
                      <a:pt x="46" y="343"/>
                    </a:lnTo>
                    <a:lnTo>
                      <a:pt x="23" y="457"/>
                    </a:lnTo>
                    <a:lnTo>
                      <a:pt x="1" y="571"/>
                    </a:lnTo>
                    <a:lnTo>
                      <a:pt x="23" y="685"/>
                    </a:lnTo>
                    <a:lnTo>
                      <a:pt x="46" y="799"/>
                    </a:lnTo>
                    <a:lnTo>
                      <a:pt x="115" y="890"/>
                    </a:lnTo>
                    <a:lnTo>
                      <a:pt x="183" y="981"/>
                    </a:lnTo>
                    <a:lnTo>
                      <a:pt x="251" y="1050"/>
                    </a:lnTo>
                    <a:lnTo>
                      <a:pt x="365" y="1118"/>
                    </a:lnTo>
                    <a:lnTo>
                      <a:pt x="479" y="1141"/>
                    </a:lnTo>
                    <a:lnTo>
                      <a:pt x="593" y="1164"/>
                    </a:lnTo>
                    <a:lnTo>
                      <a:pt x="707" y="1141"/>
                    </a:lnTo>
                    <a:lnTo>
                      <a:pt x="821" y="1118"/>
                    </a:lnTo>
                    <a:lnTo>
                      <a:pt x="913" y="1050"/>
                    </a:lnTo>
                    <a:lnTo>
                      <a:pt x="1004" y="981"/>
                    </a:lnTo>
                    <a:lnTo>
                      <a:pt x="1072" y="890"/>
                    </a:lnTo>
                    <a:lnTo>
                      <a:pt x="1118" y="799"/>
                    </a:lnTo>
                    <a:lnTo>
                      <a:pt x="1164" y="685"/>
                    </a:lnTo>
                    <a:lnTo>
                      <a:pt x="1164" y="571"/>
                    </a:lnTo>
                    <a:lnTo>
                      <a:pt x="1164" y="457"/>
                    </a:lnTo>
                    <a:lnTo>
                      <a:pt x="1118" y="343"/>
                    </a:lnTo>
                    <a:lnTo>
                      <a:pt x="1072" y="251"/>
                    </a:lnTo>
                    <a:lnTo>
                      <a:pt x="1004" y="160"/>
                    </a:lnTo>
                    <a:lnTo>
                      <a:pt x="913" y="92"/>
                    </a:lnTo>
                    <a:lnTo>
                      <a:pt x="821" y="46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3410050" y="522372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593" y="1"/>
                    </a:moveTo>
                    <a:lnTo>
                      <a:pt x="456" y="24"/>
                    </a:lnTo>
                    <a:lnTo>
                      <a:pt x="365" y="46"/>
                    </a:lnTo>
                    <a:lnTo>
                      <a:pt x="251" y="115"/>
                    </a:lnTo>
                    <a:lnTo>
                      <a:pt x="183" y="183"/>
                    </a:lnTo>
                    <a:lnTo>
                      <a:pt x="91" y="252"/>
                    </a:lnTo>
                    <a:lnTo>
                      <a:pt x="46" y="366"/>
                    </a:lnTo>
                    <a:lnTo>
                      <a:pt x="23" y="457"/>
                    </a:lnTo>
                    <a:lnTo>
                      <a:pt x="0" y="594"/>
                    </a:lnTo>
                    <a:lnTo>
                      <a:pt x="23" y="708"/>
                    </a:lnTo>
                    <a:lnTo>
                      <a:pt x="46" y="799"/>
                    </a:lnTo>
                    <a:lnTo>
                      <a:pt x="91" y="913"/>
                    </a:lnTo>
                    <a:lnTo>
                      <a:pt x="183" y="1004"/>
                    </a:lnTo>
                    <a:lnTo>
                      <a:pt x="251" y="1073"/>
                    </a:lnTo>
                    <a:lnTo>
                      <a:pt x="365" y="1118"/>
                    </a:lnTo>
                    <a:lnTo>
                      <a:pt x="456" y="1141"/>
                    </a:lnTo>
                    <a:lnTo>
                      <a:pt x="593" y="1164"/>
                    </a:lnTo>
                    <a:lnTo>
                      <a:pt x="707" y="1141"/>
                    </a:lnTo>
                    <a:lnTo>
                      <a:pt x="798" y="1118"/>
                    </a:lnTo>
                    <a:lnTo>
                      <a:pt x="912" y="1073"/>
                    </a:lnTo>
                    <a:lnTo>
                      <a:pt x="1004" y="1004"/>
                    </a:lnTo>
                    <a:lnTo>
                      <a:pt x="1072" y="913"/>
                    </a:lnTo>
                    <a:lnTo>
                      <a:pt x="1118" y="799"/>
                    </a:lnTo>
                    <a:lnTo>
                      <a:pt x="1140" y="708"/>
                    </a:lnTo>
                    <a:lnTo>
                      <a:pt x="1163" y="594"/>
                    </a:lnTo>
                    <a:lnTo>
                      <a:pt x="1140" y="457"/>
                    </a:lnTo>
                    <a:lnTo>
                      <a:pt x="1118" y="366"/>
                    </a:lnTo>
                    <a:lnTo>
                      <a:pt x="1072" y="252"/>
                    </a:lnTo>
                    <a:lnTo>
                      <a:pt x="1004" y="183"/>
                    </a:lnTo>
                    <a:lnTo>
                      <a:pt x="912" y="115"/>
                    </a:lnTo>
                    <a:lnTo>
                      <a:pt x="798" y="46"/>
                    </a:lnTo>
                    <a:lnTo>
                      <a:pt x="707" y="24"/>
                    </a:lnTo>
                    <a:lnTo>
                      <a:pt x="5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3674575" y="4587500"/>
                <a:ext cx="29100" cy="28525"/>
              </a:xfrm>
              <a:custGeom>
                <a:rect b="b" l="l" r="r" t="t"/>
                <a:pathLst>
                  <a:path extrusionOk="0" h="1141" w="1164">
                    <a:moveTo>
                      <a:pt x="457" y="0"/>
                    </a:moveTo>
                    <a:lnTo>
                      <a:pt x="365" y="46"/>
                    </a:lnTo>
                    <a:lnTo>
                      <a:pt x="251" y="91"/>
                    </a:lnTo>
                    <a:lnTo>
                      <a:pt x="183" y="160"/>
                    </a:lnTo>
                    <a:lnTo>
                      <a:pt x="114" y="251"/>
                    </a:lnTo>
                    <a:lnTo>
                      <a:pt x="46" y="342"/>
                    </a:lnTo>
                    <a:lnTo>
                      <a:pt x="23" y="456"/>
                    </a:lnTo>
                    <a:lnTo>
                      <a:pt x="0" y="570"/>
                    </a:lnTo>
                    <a:lnTo>
                      <a:pt x="23" y="684"/>
                    </a:lnTo>
                    <a:lnTo>
                      <a:pt x="46" y="798"/>
                    </a:lnTo>
                    <a:lnTo>
                      <a:pt x="114" y="889"/>
                    </a:lnTo>
                    <a:lnTo>
                      <a:pt x="183" y="981"/>
                    </a:lnTo>
                    <a:lnTo>
                      <a:pt x="251" y="1049"/>
                    </a:lnTo>
                    <a:lnTo>
                      <a:pt x="365" y="1095"/>
                    </a:lnTo>
                    <a:lnTo>
                      <a:pt x="457" y="1140"/>
                    </a:lnTo>
                    <a:lnTo>
                      <a:pt x="707" y="1140"/>
                    </a:lnTo>
                    <a:lnTo>
                      <a:pt x="799" y="1095"/>
                    </a:lnTo>
                    <a:lnTo>
                      <a:pt x="913" y="1049"/>
                    </a:lnTo>
                    <a:lnTo>
                      <a:pt x="1004" y="981"/>
                    </a:lnTo>
                    <a:lnTo>
                      <a:pt x="1072" y="889"/>
                    </a:lnTo>
                    <a:lnTo>
                      <a:pt x="1118" y="798"/>
                    </a:lnTo>
                    <a:lnTo>
                      <a:pt x="1141" y="684"/>
                    </a:lnTo>
                    <a:lnTo>
                      <a:pt x="1163" y="570"/>
                    </a:lnTo>
                    <a:lnTo>
                      <a:pt x="1141" y="456"/>
                    </a:lnTo>
                    <a:lnTo>
                      <a:pt x="1118" y="342"/>
                    </a:lnTo>
                    <a:lnTo>
                      <a:pt x="1072" y="251"/>
                    </a:lnTo>
                    <a:lnTo>
                      <a:pt x="1004" y="160"/>
                    </a:lnTo>
                    <a:lnTo>
                      <a:pt x="913" y="91"/>
                    </a:lnTo>
                    <a:lnTo>
                      <a:pt x="799" y="46"/>
                    </a:lnTo>
                    <a:lnTo>
                      <a:pt x="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2936275" y="5217450"/>
                <a:ext cx="28525" cy="29100"/>
              </a:xfrm>
              <a:custGeom>
                <a:rect b="b" l="l" r="r" t="t"/>
                <a:pathLst>
                  <a:path extrusionOk="0" h="1164" w="1141">
                    <a:moveTo>
                      <a:pt x="571" y="1"/>
                    </a:moveTo>
                    <a:lnTo>
                      <a:pt x="457" y="24"/>
                    </a:lnTo>
                    <a:lnTo>
                      <a:pt x="343" y="47"/>
                    </a:lnTo>
                    <a:lnTo>
                      <a:pt x="252" y="115"/>
                    </a:lnTo>
                    <a:lnTo>
                      <a:pt x="160" y="183"/>
                    </a:lnTo>
                    <a:lnTo>
                      <a:pt x="92" y="275"/>
                    </a:lnTo>
                    <a:lnTo>
                      <a:pt x="46" y="366"/>
                    </a:lnTo>
                    <a:lnTo>
                      <a:pt x="1" y="480"/>
                    </a:lnTo>
                    <a:lnTo>
                      <a:pt x="1" y="594"/>
                    </a:lnTo>
                    <a:lnTo>
                      <a:pt x="1" y="708"/>
                    </a:lnTo>
                    <a:lnTo>
                      <a:pt x="46" y="822"/>
                    </a:lnTo>
                    <a:lnTo>
                      <a:pt x="92" y="913"/>
                    </a:lnTo>
                    <a:lnTo>
                      <a:pt x="160" y="1004"/>
                    </a:lnTo>
                    <a:lnTo>
                      <a:pt x="252" y="1073"/>
                    </a:lnTo>
                    <a:lnTo>
                      <a:pt x="343" y="1118"/>
                    </a:lnTo>
                    <a:lnTo>
                      <a:pt x="457" y="1164"/>
                    </a:lnTo>
                    <a:lnTo>
                      <a:pt x="685" y="1164"/>
                    </a:lnTo>
                    <a:lnTo>
                      <a:pt x="799" y="1118"/>
                    </a:lnTo>
                    <a:lnTo>
                      <a:pt x="890" y="1073"/>
                    </a:lnTo>
                    <a:lnTo>
                      <a:pt x="981" y="1004"/>
                    </a:lnTo>
                    <a:lnTo>
                      <a:pt x="1050" y="913"/>
                    </a:lnTo>
                    <a:lnTo>
                      <a:pt x="1095" y="822"/>
                    </a:lnTo>
                    <a:lnTo>
                      <a:pt x="1141" y="708"/>
                    </a:lnTo>
                    <a:lnTo>
                      <a:pt x="1141" y="594"/>
                    </a:lnTo>
                    <a:lnTo>
                      <a:pt x="1141" y="480"/>
                    </a:lnTo>
                    <a:lnTo>
                      <a:pt x="1095" y="366"/>
                    </a:lnTo>
                    <a:lnTo>
                      <a:pt x="1050" y="275"/>
                    </a:lnTo>
                    <a:lnTo>
                      <a:pt x="981" y="183"/>
                    </a:lnTo>
                    <a:lnTo>
                      <a:pt x="890" y="115"/>
                    </a:lnTo>
                    <a:lnTo>
                      <a:pt x="799" y="47"/>
                    </a:lnTo>
                    <a:lnTo>
                      <a:pt x="685" y="24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2510975" y="440677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457" y="0"/>
                    </a:moveTo>
                    <a:lnTo>
                      <a:pt x="343" y="46"/>
                    </a:lnTo>
                    <a:lnTo>
                      <a:pt x="252" y="91"/>
                    </a:lnTo>
                    <a:lnTo>
                      <a:pt x="160" y="160"/>
                    </a:lnTo>
                    <a:lnTo>
                      <a:pt x="92" y="251"/>
                    </a:lnTo>
                    <a:lnTo>
                      <a:pt x="46" y="342"/>
                    </a:lnTo>
                    <a:lnTo>
                      <a:pt x="1" y="456"/>
                    </a:lnTo>
                    <a:lnTo>
                      <a:pt x="1" y="570"/>
                    </a:lnTo>
                    <a:lnTo>
                      <a:pt x="1" y="684"/>
                    </a:lnTo>
                    <a:lnTo>
                      <a:pt x="46" y="798"/>
                    </a:lnTo>
                    <a:lnTo>
                      <a:pt x="92" y="889"/>
                    </a:lnTo>
                    <a:lnTo>
                      <a:pt x="160" y="981"/>
                    </a:lnTo>
                    <a:lnTo>
                      <a:pt x="252" y="1049"/>
                    </a:lnTo>
                    <a:lnTo>
                      <a:pt x="343" y="1117"/>
                    </a:lnTo>
                    <a:lnTo>
                      <a:pt x="457" y="1140"/>
                    </a:lnTo>
                    <a:lnTo>
                      <a:pt x="571" y="1163"/>
                    </a:lnTo>
                    <a:lnTo>
                      <a:pt x="685" y="1140"/>
                    </a:lnTo>
                    <a:lnTo>
                      <a:pt x="799" y="1117"/>
                    </a:lnTo>
                    <a:lnTo>
                      <a:pt x="890" y="1049"/>
                    </a:lnTo>
                    <a:lnTo>
                      <a:pt x="981" y="981"/>
                    </a:lnTo>
                    <a:lnTo>
                      <a:pt x="1050" y="889"/>
                    </a:lnTo>
                    <a:lnTo>
                      <a:pt x="1118" y="798"/>
                    </a:lnTo>
                    <a:lnTo>
                      <a:pt x="1141" y="684"/>
                    </a:lnTo>
                    <a:lnTo>
                      <a:pt x="1164" y="570"/>
                    </a:lnTo>
                    <a:lnTo>
                      <a:pt x="1141" y="456"/>
                    </a:lnTo>
                    <a:lnTo>
                      <a:pt x="1118" y="342"/>
                    </a:lnTo>
                    <a:lnTo>
                      <a:pt x="1050" y="251"/>
                    </a:lnTo>
                    <a:lnTo>
                      <a:pt x="981" y="160"/>
                    </a:lnTo>
                    <a:lnTo>
                      <a:pt x="890" y="91"/>
                    </a:lnTo>
                    <a:lnTo>
                      <a:pt x="799" y="4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3066825" y="4382250"/>
                <a:ext cx="29125" cy="29100"/>
              </a:xfrm>
              <a:custGeom>
                <a:rect b="b" l="l" r="r" t="t"/>
                <a:pathLst>
                  <a:path extrusionOk="0" h="1164" w="1165">
                    <a:moveTo>
                      <a:pt x="457" y="0"/>
                    </a:moveTo>
                    <a:lnTo>
                      <a:pt x="366" y="46"/>
                    </a:lnTo>
                    <a:lnTo>
                      <a:pt x="252" y="92"/>
                    </a:lnTo>
                    <a:lnTo>
                      <a:pt x="161" y="160"/>
                    </a:lnTo>
                    <a:lnTo>
                      <a:pt x="92" y="251"/>
                    </a:lnTo>
                    <a:lnTo>
                      <a:pt x="47" y="343"/>
                    </a:lnTo>
                    <a:lnTo>
                      <a:pt x="24" y="457"/>
                    </a:lnTo>
                    <a:lnTo>
                      <a:pt x="1" y="571"/>
                    </a:lnTo>
                    <a:lnTo>
                      <a:pt x="24" y="685"/>
                    </a:lnTo>
                    <a:lnTo>
                      <a:pt x="47" y="799"/>
                    </a:lnTo>
                    <a:lnTo>
                      <a:pt x="92" y="890"/>
                    </a:lnTo>
                    <a:lnTo>
                      <a:pt x="161" y="981"/>
                    </a:lnTo>
                    <a:lnTo>
                      <a:pt x="252" y="1049"/>
                    </a:lnTo>
                    <a:lnTo>
                      <a:pt x="366" y="1118"/>
                    </a:lnTo>
                    <a:lnTo>
                      <a:pt x="457" y="1141"/>
                    </a:lnTo>
                    <a:lnTo>
                      <a:pt x="571" y="1164"/>
                    </a:lnTo>
                    <a:lnTo>
                      <a:pt x="708" y="1141"/>
                    </a:lnTo>
                    <a:lnTo>
                      <a:pt x="799" y="1118"/>
                    </a:lnTo>
                    <a:lnTo>
                      <a:pt x="913" y="1049"/>
                    </a:lnTo>
                    <a:lnTo>
                      <a:pt x="982" y="981"/>
                    </a:lnTo>
                    <a:lnTo>
                      <a:pt x="1073" y="890"/>
                    </a:lnTo>
                    <a:lnTo>
                      <a:pt x="1118" y="799"/>
                    </a:lnTo>
                    <a:lnTo>
                      <a:pt x="1141" y="685"/>
                    </a:lnTo>
                    <a:lnTo>
                      <a:pt x="1164" y="571"/>
                    </a:lnTo>
                    <a:lnTo>
                      <a:pt x="1141" y="457"/>
                    </a:lnTo>
                    <a:lnTo>
                      <a:pt x="1118" y="343"/>
                    </a:lnTo>
                    <a:lnTo>
                      <a:pt x="1073" y="251"/>
                    </a:lnTo>
                    <a:lnTo>
                      <a:pt x="982" y="160"/>
                    </a:lnTo>
                    <a:lnTo>
                      <a:pt x="913" y="92"/>
                    </a:lnTo>
                    <a:lnTo>
                      <a:pt x="799" y="46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15"/>
            <p:cNvGrpSpPr/>
            <p:nvPr/>
          </p:nvGrpSpPr>
          <p:grpSpPr>
            <a:xfrm>
              <a:off x="196412" y="304768"/>
              <a:ext cx="8540454" cy="4533963"/>
              <a:chOff x="3994975" y="2327000"/>
              <a:chExt cx="2714875" cy="1441275"/>
            </a:xfrm>
          </p:grpSpPr>
          <p:sp>
            <p:nvSpPr>
              <p:cNvPr id="162" name="Google Shape;162;p15"/>
              <p:cNvSpPr/>
              <p:nvPr/>
            </p:nvSpPr>
            <p:spPr>
              <a:xfrm>
                <a:off x="6202450" y="2830400"/>
                <a:ext cx="107775" cy="124325"/>
              </a:xfrm>
              <a:custGeom>
                <a:rect b="b" l="l" r="r" t="t"/>
                <a:pathLst>
                  <a:path extrusionOk="0" h="4973" w="4311">
                    <a:moveTo>
                      <a:pt x="1003" y="1"/>
                    </a:moveTo>
                    <a:lnTo>
                      <a:pt x="821" y="24"/>
                    </a:lnTo>
                    <a:lnTo>
                      <a:pt x="639" y="69"/>
                    </a:lnTo>
                    <a:lnTo>
                      <a:pt x="456" y="138"/>
                    </a:lnTo>
                    <a:lnTo>
                      <a:pt x="319" y="252"/>
                    </a:lnTo>
                    <a:lnTo>
                      <a:pt x="183" y="388"/>
                    </a:lnTo>
                    <a:lnTo>
                      <a:pt x="91" y="548"/>
                    </a:lnTo>
                    <a:lnTo>
                      <a:pt x="23" y="731"/>
                    </a:lnTo>
                    <a:lnTo>
                      <a:pt x="0" y="913"/>
                    </a:lnTo>
                    <a:lnTo>
                      <a:pt x="0" y="1095"/>
                    </a:lnTo>
                    <a:lnTo>
                      <a:pt x="46" y="1278"/>
                    </a:lnTo>
                    <a:lnTo>
                      <a:pt x="114" y="1437"/>
                    </a:lnTo>
                    <a:lnTo>
                      <a:pt x="228" y="1597"/>
                    </a:lnTo>
                    <a:lnTo>
                      <a:pt x="3010" y="4721"/>
                    </a:lnTo>
                    <a:lnTo>
                      <a:pt x="3124" y="4835"/>
                    </a:lnTo>
                    <a:lnTo>
                      <a:pt x="3261" y="4904"/>
                    </a:lnTo>
                    <a:lnTo>
                      <a:pt x="3421" y="4949"/>
                    </a:lnTo>
                    <a:lnTo>
                      <a:pt x="3558" y="4972"/>
                    </a:lnTo>
                    <a:lnTo>
                      <a:pt x="3694" y="4972"/>
                    </a:lnTo>
                    <a:lnTo>
                      <a:pt x="3831" y="4927"/>
                    </a:lnTo>
                    <a:lnTo>
                      <a:pt x="3945" y="4858"/>
                    </a:lnTo>
                    <a:lnTo>
                      <a:pt x="4059" y="4790"/>
                    </a:lnTo>
                    <a:lnTo>
                      <a:pt x="4173" y="4676"/>
                    </a:lnTo>
                    <a:lnTo>
                      <a:pt x="4242" y="4539"/>
                    </a:lnTo>
                    <a:lnTo>
                      <a:pt x="4287" y="4402"/>
                    </a:lnTo>
                    <a:lnTo>
                      <a:pt x="4310" y="4265"/>
                    </a:lnTo>
                    <a:lnTo>
                      <a:pt x="4310" y="4128"/>
                    </a:lnTo>
                    <a:lnTo>
                      <a:pt x="4265" y="3992"/>
                    </a:lnTo>
                    <a:lnTo>
                      <a:pt x="4219" y="3855"/>
                    </a:lnTo>
                    <a:lnTo>
                      <a:pt x="4128" y="3718"/>
                    </a:lnTo>
                    <a:lnTo>
                      <a:pt x="1596" y="890"/>
                    </a:lnTo>
                    <a:lnTo>
                      <a:pt x="1528" y="822"/>
                    </a:lnTo>
                    <a:lnTo>
                      <a:pt x="1460" y="776"/>
                    </a:lnTo>
                    <a:lnTo>
                      <a:pt x="1368" y="731"/>
                    </a:lnTo>
                    <a:lnTo>
                      <a:pt x="1163" y="731"/>
                    </a:lnTo>
                    <a:lnTo>
                      <a:pt x="1072" y="753"/>
                    </a:lnTo>
                    <a:lnTo>
                      <a:pt x="1003" y="776"/>
                    </a:lnTo>
                    <a:lnTo>
                      <a:pt x="912" y="845"/>
                    </a:lnTo>
                    <a:lnTo>
                      <a:pt x="844" y="913"/>
                    </a:lnTo>
                    <a:lnTo>
                      <a:pt x="798" y="981"/>
                    </a:lnTo>
                    <a:lnTo>
                      <a:pt x="775" y="1073"/>
                    </a:lnTo>
                    <a:lnTo>
                      <a:pt x="753" y="1164"/>
                    </a:lnTo>
                    <a:lnTo>
                      <a:pt x="753" y="1278"/>
                    </a:lnTo>
                    <a:lnTo>
                      <a:pt x="775" y="1369"/>
                    </a:lnTo>
                    <a:lnTo>
                      <a:pt x="821" y="1437"/>
                    </a:lnTo>
                    <a:lnTo>
                      <a:pt x="867" y="1529"/>
                    </a:lnTo>
                    <a:lnTo>
                      <a:pt x="3033" y="3946"/>
                    </a:lnTo>
                    <a:lnTo>
                      <a:pt x="3079" y="3969"/>
                    </a:lnTo>
                    <a:lnTo>
                      <a:pt x="3147" y="3969"/>
                    </a:lnTo>
                    <a:lnTo>
                      <a:pt x="3170" y="3900"/>
                    </a:lnTo>
                    <a:lnTo>
                      <a:pt x="3147" y="3855"/>
                    </a:lnTo>
                    <a:lnTo>
                      <a:pt x="1003" y="1415"/>
                    </a:lnTo>
                    <a:lnTo>
                      <a:pt x="935" y="1301"/>
                    </a:lnTo>
                    <a:lnTo>
                      <a:pt x="912" y="1187"/>
                    </a:lnTo>
                    <a:lnTo>
                      <a:pt x="958" y="1073"/>
                    </a:lnTo>
                    <a:lnTo>
                      <a:pt x="1026" y="959"/>
                    </a:lnTo>
                    <a:lnTo>
                      <a:pt x="1140" y="890"/>
                    </a:lnTo>
                    <a:lnTo>
                      <a:pt x="1254" y="890"/>
                    </a:lnTo>
                    <a:lnTo>
                      <a:pt x="1391" y="913"/>
                    </a:lnTo>
                    <a:lnTo>
                      <a:pt x="1482" y="981"/>
                    </a:lnTo>
                    <a:lnTo>
                      <a:pt x="4014" y="3832"/>
                    </a:lnTo>
                    <a:lnTo>
                      <a:pt x="4082" y="3923"/>
                    </a:lnTo>
                    <a:lnTo>
                      <a:pt x="4128" y="4037"/>
                    </a:lnTo>
                    <a:lnTo>
                      <a:pt x="4151" y="4151"/>
                    </a:lnTo>
                    <a:lnTo>
                      <a:pt x="4151" y="4265"/>
                    </a:lnTo>
                    <a:lnTo>
                      <a:pt x="4128" y="4379"/>
                    </a:lnTo>
                    <a:lnTo>
                      <a:pt x="4105" y="4470"/>
                    </a:lnTo>
                    <a:lnTo>
                      <a:pt x="4036" y="4584"/>
                    </a:lnTo>
                    <a:lnTo>
                      <a:pt x="3968" y="4676"/>
                    </a:lnTo>
                    <a:lnTo>
                      <a:pt x="3854" y="4744"/>
                    </a:lnTo>
                    <a:lnTo>
                      <a:pt x="3763" y="4790"/>
                    </a:lnTo>
                    <a:lnTo>
                      <a:pt x="3649" y="4813"/>
                    </a:lnTo>
                    <a:lnTo>
                      <a:pt x="3535" y="4813"/>
                    </a:lnTo>
                    <a:lnTo>
                      <a:pt x="3421" y="4790"/>
                    </a:lnTo>
                    <a:lnTo>
                      <a:pt x="3307" y="4767"/>
                    </a:lnTo>
                    <a:lnTo>
                      <a:pt x="3216" y="4699"/>
                    </a:lnTo>
                    <a:lnTo>
                      <a:pt x="3124" y="4607"/>
                    </a:lnTo>
                    <a:lnTo>
                      <a:pt x="342" y="1506"/>
                    </a:lnTo>
                    <a:lnTo>
                      <a:pt x="251" y="1369"/>
                    </a:lnTo>
                    <a:lnTo>
                      <a:pt x="183" y="1232"/>
                    </a:lnTo>
                    <a:lnTo>
                      <a:pt x="160" y="1073"/>
                    </a:lnTo>
                    <a:lnTo>
                      <a:pt x="160" y="913"/>
                    </a:lnTo>
                    <a:lnTo>
                      <a:pt x="183" y="776"/>
                    </a:lnTo>
                    <a:lnTo>
                      <a:pt x="228" y="617"/>
                    </a:lnTo>
                    <a:lnTo>
                      <a:pt x="297" y="480"/>
                    </a:lnTo>
                    <a:lnTo>
                      <a:pt x="411" y="366"/>
                    </a:lnTo>
                    <a:lnTo>
                      <a:pt x="547" y="274"/>
                    </a:lnTo>
                    <a:lnTo>
                      <a:pt x="684" y="206"/>
                    </a:lnTo>
                    <a:lnTo>
                      <a:pt x="844" y="183"/>
                    </a:lnTo>
                    <a:lnTo>
                      <a:pt x="1003" y="160"/>
                    </a:lnTo>
                    <a:lnTo>
                      <a:pt x="1140" y="183"/>
                    </a:lnTo>
                    <a:lnTo>
                      <a:pt x="1300" y="252"/>
                    </a:lnTo>
                    <a:lnTo>
                      <a:pt x="1437" y="320"/>
                    </a:lnTo>
                    <a:lnTo>
                      <a:pt x="1551" y="434"/>
                    </a:lnTo>
                    <a:lnTo>
                      <a:pt x="3284" y="2372"/>
                    </a:lnTo>
                    <a:lnTo>
                      <a:pt x="3330" y="2418"/>
                    </a:lnTo>
                    <a:lnTo>
                      <a:pt x="3398" y="2395"/>
                    </a:lnTo>
                    <a:lnTo>
                      <a:pt x="3421" y="2327"/>
                    </a:lnTo>
                    <a:lnTo>
                      <a:pt x="3398" y="2281"/>
                    </a:lnTo>
                    <a:lnTo>
                      <a:pt x="1665" y="320"/>
                    </a:lnTo>
                    <a:lnTo>
                      <a:pt x="1528" y="206"/>
                    </a:lnTo>
                    <a:lnTo>
                      <a:pt x="1368" y="115"/>
                    </a:lnTo>
                    <a:lnTo>
                      <a:pt x="1186" y="46"/>
                    </a:lnTo>
                    <a:lnTo>
                      <a:pt x="10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4827325" y="2327000"/>
                <a:ext cx="145425" cy="63875"/>
              </a:xfrm>
              <a:custGeom>
                <a:rect b="b" l="l" r="r" t="t"/>
                <a:pathLst>
                  <a:path extrusionOk="0" h="2555" w="5817">
                    <a:moveTo>
                      <a:pt x="4790" y="0"/>
                    </a:moveTo>
                    <a:lnTo>
                      <a:pt x="4607" y="23"/>
                    </a:lnTo>
                    <a:lnTo>
                      <a:pt x="571" y="1072"/>
                    </a:lnTo>
                    <a:lnTo>
                      <a:pt x="434" y="1141"/>
                    </a:lnTo>
                    <a:lnTo>
                      <a:pt x="297" y="1209"/>
                    </a:lnTo>
                    <a:lnTo>
                      <a:pt x="183" y="1300"/>
                    </a:lnTo>
                    <a:lnTo>
                      <a:pt x="115" y="1414"/>
                    </a:lnTo>
                    <a:lnTo>
                      <a:pt x="47" y="1551"/>
                    </a:lnTo>
                    <a:lnTo>
                      <a:pt x="24" y="1688"/>
                    </a:lnTo>
                    <a:lnTo>
                      <a:pt x="1" y="1848"/>
                    </a:lnTo>
                    <a:lnTo>
                      <a:pt x="24" y="1984"/>
                    </a:lnTo>
                    <a:lnTo>
                      <a:pt x="69" y="2121"/>
                    </a:lnTo>
                    <a:lnTo>
                      <a:pt x="138" y="2235"/>
                    </a:lnTo>
                    <a:lnTo>
                      <a:pt x="206" y="2327"/>
                    </a:lnTo>
                    <a:lnTo>
                      <a:pt x="297" y="2395"/>
                    </a:lnTo>
                    <a:lnTo>
                      <a:pt x="411" y="2463"/>
                    </a:lnTo>
                    <a:lnTo>
                      <a:pt x="525" y="2509"/>
                    </a:lnTo>
                    <a:lnTo>
                      <a:pt x="639" y="2555"/>
                    </a:lnTo>
                    <a:lnTo>
                      <a:pt x="753" y="2555"/>
                    </a:lnTo>
                    <a:lnTo>
                      <a:pt x="936" y="2532"/>
                    </a:lnTo>
                    <a:lnTo>
                      <a:pt x="4630" y="1574"/>
                    </a:lnTo>
                    <a:lnTo>
                      <a:pt x="4721" y="1551"/>
                    </a:lnTo>
                    <a:lnTo>
                      <a:pt x="4790" y="1483"/>
                    </a:lnTo>
                    <a:lnTo>
                      <a:pt x="4858" y="1437"/>
                    </a:lnTo>
                    <a:lnTo>
                      <a:pt x="4927" y="1346"/>
                    </a:lnTo>
                    <a:lnTo>
                      <a:pt x="4972" y="1255"/>
                    </a:lnTo>
                    <a:lnTo>
                      <a:pt x="4972" y="1163"/>
                    </a:lnTo>
                    <a:lnTo>
                      <a:pt x="4995" y="1072"/>
                    </a:lnTo>
                    <a:lnTo>
                      <a:pt x="4972" y="981"/>
                    </a:lnTo>
                    <a:lnTo>
                      <a:pt x="4949" y="890"/>
                    </a:lnTo>
                    <a:lnTo>
                      <a:pt x="4881" y="821"/>
                    </a:lnTo>
                    <a:lnTo>
                      <a:pt x="4835" y="753"/>
                    </a:lnTo>
                    <a:lnTo>
                      <a:pt x="4744" y="685"/>
                    </a:lnTo>
                    <a:lnTo>
                      <a:pt x="4653" y="639"/>
                    </a:lnTo>
                    <a:lnTo>
                      <a:pt x="4562" y="616"/>
                    </a:lnTo>
                    <a:lnTo>
                      <a:pt x="4471" y="616"/>
                    </a:lnTo>
                    <a:lnTo>
                      <a:pt x="4379" y="639"/>
                    </a:lnTo>
                    <a:lnTo>
                      <a:pt x="1232" y="1460"/>
                    </a:lnTo>
                    <a:lnTo>
                      <a:pt x="1187" y="1483"/>
                    </a:lnTo>
                    <a:lnTo>
                      <a:pt x="1187" y="1551"/>
                    </a:lnTo>
                    <a:lnTo>
                      <a:pt x="1210" y="1597"/>
                    </a:lnTo>
                    <a:lnTo>
                      <a:pt x="1278" y="1620"/>
                    </a:lnTo>
                    <a:lnTo>
                      <a:pt x="4425" y="799"/>
                    </a:lnTo>
                    <a:lnTo>
                      <a:pt x="4539" y="776"/>
                    </a:lnTo>
                    <a:lnTo>
                      <a:pt x="4676" y="821"/>
                    </a:lnTo>
                    <a:lnTo>
                      <a:pt x="4767" y="913"/>
                    </a:lnTo>
                    <a:lnTo>
                      <a:pt x="4813" y="1027"/>
                    </a:lnTo>
                    <a:lnTo>
                      <a:pt x="4835" y="1141"/>
                    </a:lnTo>
                    <a:lnTo>
                      <a:pt x="4790" y="1278"/>
                    </a:lnTo>
                    <a:lnTo>
                      <a:pt x="4699" y="1369"/>
                    </a:lnTo>
                    <a:lnTo>
                      <a:pt x="4585" y="1414"/>
                    </a:lnTo>
                    <a:lnTo>
                      <a:pt x="913" y="2372"/>
                    </a:lnTo>
                    <a:lnTo>
                      <a:pt x="799" y="2395"/>
                    </a:lnTo>
                    <a:lnTo>
                      <a:pt x="685" y="2395"/>
                    </a:lnTo>
                    <a:lnTo>
                      <a:pt x="571" y="2372"/>
                    </a:lnTo>
                    <a:lnTo>
                      <a:pt x="457" y="2327"/>
                    </a:lnTo>
                    <a:lnTo>
                      <a:pt x="366" y="2258"/>
                    </a:lnTo>
                    <a:lnTo>
                      <a:pt x="275" y="2167"/>
                    </a:lnTo>
                    <a:lnTo>
                      <a:pt x="229" y="2053"/>
                    </a:lnTo>
                    <a:lnTo>
                      <a:pt x="183" y="1962"/>
                    </a:lnTo>
                    <a:lnTo>
                      <a:pt x="161" y="1848"/>
                    </a:lnTo>
                    <a:lnTo>
                      <a:pt x="161" y="1734"/>
                    </a:lnTo>
                    <a:lnTo>
                      <a:pt x="206" y="1620"/>
                    </a:lnTo>
                    <a:lnTo>
                      <a:pt x="252" y="1506"/>
                    </a:lnTo>
                    <a:lnTo>
                      <a:pt x="320" y="1414"/>
                    </a:lnTo>
                    <a:lnTo>
                      <a:pt x="389" y="1323"/>
                    </a:lnTo>
                    <a:lnTo>
                      <a:pt x="503" y="1278"/>
                    </a:lnTo>
                    <a:lnTo>
                      <a:pt x="617" y="1232"/>
                    </a:lnTo>
                    <a:lnTo>
                      <a:pt x="4653" y="183"/>
                    </a:lnTo>
                    <a:lnTo>
                      <a:pt x="4813" y="160"/>
                    </a:lnTo>
                    <a:lnTo>
                      <a:pt x="4972" y="160"/>
                    </a:lnTo>
                    <a:lnTo>
                      <a:pt x="5109" y="206"/>
                    </a:lnTo>
                    <a:lnTo>
                      <a:pt x="5246" y="274"/>
                    </a:lnTo>
                    <a:lnTo>
                      <a:pt x="5383" y="343"/>
                    </a:lnTo>
                    <a:lnTo>
                      <a:pt x="5474" y="457"/>
                    </a:lnTo>
                    <a:lnTo>
                      <a:pt x="5565" y="593"/>
                    </a:lnTo>
                    <a:lnTo>
                      <a:pt x="5611" y="753"/>
                    </a:lnTo>
                    <a:lnTo>
                      <a:pt x="5656" y="913"/>
                    </a:lnTo>
                    <a:lnTo>
                      <a:pt x="5634" y="1072"/>
                    </a:lnTo>
                    <a:lnTo>
                      <a:pt x="5611" y="1209"/>
                    </a:lnTo>
                    <a:lnTo>
                      <a:pt x="5542" y="1369"/>
                    </a:lnTo>
                    <a:lnTo>
                      <a:pt x="5451" y="1483"/>
                    </a:lnTo>
                    <a:lnTo>
                      <a:pt x="5337" y="1597"/>
                    </a:lnTo>
                    <a:lnTo>
                      <a:pt x="5200" y="1665"/>
                    </a:lnTo>
                    <a:lnTo>
                      <a:pt x="5041" y="1734"/>
                    </a:lnTo>
                    <a:lnTo>
                      <a:pt x="2532" y="2395"/>
                    </a:lnTo>
                    <a:lnTo>
                      <a:pt x="2487" y="2418"/>
                    </a:lnTo>
                    <a:lnTo>
                      <a:pt x="2464" y="2486"/>
                    </a:lnTo>
                    <a:lnTo>
                      <a:pt x="2509" y="2532"/>
                    </a:lnTo>
                    <a:lnTo>
                      <a:pt x="2578" y="2532"/>
                    </a:lnTo>
                    <a:lnTo>
                      <a:pt x="5086" y="1870"/>
                    </a:lnTo>
                    <a:lnTo>
                      <a:pt x="5269" y="1825"/>
                    </a:lnTo>
                    <a:lnTo>
                      <a:pt x="5428" y="1711"/>
                    </a:lnTo>
                    <a:lnTo>
                      <a:pt x="5565" y="1597"/>
                    </a:lnTo>
                    <a:lnTo>
                      <a:pt x="5679" y="1437"/>
                    </a:lnTo>
                    <a:lnTo>
                      <a:pt x="5748" y="1278"/>
                    </a:lnTo>
                    <a:lnTo>
                      <a:pt x="5793" y="1095"/>
                    </a:lnTo>
                    <a:lnTo>
                      <a:pt x="5816" y="890"/>
                    </a:lnTo>
                    <a:lnTo>
                      <a:pt x="5770" y="707"/>
                    </a:lnTo>
                    <a:lnTo>
                      <a:pt x="5702" y="525"/>
                    </a:lnTo>
                    <a:lnTo>
                      <a:pt x="5611" y="365"/>
                    </a:lnTo>
                    <a:lnTo>
                      <a:pt x="5497" y="229"/>
                    </a:lnTo>
                    <a:lnTo>
                      <a:pt x="5337" y="137"/>
                    </a:lnTo>
                    <a:lnTo>
                      <a:pt x="5155" y="46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6530825" y="3655350"/>
                <a:ext cx="120325" cy="112925"/>
              </a:xfrm>
              <a:custGeom>
                <a:rect b="b" l="l" r="r" t="t"/>
                <a:pathLst>
                  <a:path extrusionOk="0" h="4517" w="4813">
                    <a:moveTo>
                      <a:pt x="3854" y="1"/>
                    </a:moveTo>
                    <a:lnTo>
                      <a:pt x="3672" y="24"/>
                    </a:lnTo>
                    <a:lnTo>
                      <a:pt x="3490" y="69"/>
                    </a:lnTo>
                    <a:lnTo>
                      <a:pt x="3330" y="160"/>
                    </a:lnTo>
                    <a:lnTo>
                      <a:pt x="3170" y="274"/>
                    </a:lnTo>
                    <a:lnTo>
                      <a:pt x="228" y="3239"/>
                    </a:lnTo>
                    <a:lnTo>
                      <a:pt x="137" y="3353"/>
                    </a:lnTo>
                    <a:lnTo>
                      <a:pt x="69" y="3467"/>
                    </a:lnTo>
                    <a:lnTo>
                      <a:pt x="23" y="3627"/>
                    </a:lnTo>
                    <a:lnTo>
                      <a:pt x="0" y="3764"/>
                    </a:lnTo>
                    <a:lnTo>
                      <a:pt x="23" y="3923"/>
                    </a:lnTo>
                    <a:lnTo>
                      <a:pt x="69" y="4060"/>
                    </a:lnTo>
                    <a:lnTo>
                      <a:pt x="137" y="4174"/>
                    </a:lnTo>
                    <a:lnTo>
                      <a:pt x="228" y="4288"/>
                    </a:lnTo>
                    <a:lnTo>
                      <a:pt x="342" y="4402"/>
                    </a:lnTo>
                    <a:lnTo>
                      <a:pt x="479" y="4470"/>
                    </a:lnTo>
                    <a:lnTo>
                      <a:pt x="616" y="4493"/>
                    </a:lnTo>
                    <a:lnTo>
                      <a:pt x="753" y="4516"/>
                    </a:lnTo>
                    <a:lnTo>
                      <a:pt x="890" y="4493"/>
                    </a:lnTo>
                    <a:lnTo>
                      <a:pt x="1027" y="4470"/>
                    </a:lnTo>
                    <a:lnTo>
                      <a:pt x="1163" y="4402"/>
                    </a:lnTo>
                    <a:lnTo>
                      <a:pt x="1277" y="4288"/>
                    </a:lnTo>
                    <a:lnTo>
                      <a:pt x="3968" y="1620"/>
                    </a:lnTo>
                    <a:lnTo>
                      <a:pt x="4037" y="1529"/>
                    </a:lnTo>
                    <a:lnTo>
                      <a:pt x="4082" y="1460"/>
                    </a:lnTo>
                    <a:lnTo>
                      <a:pt x="4105" y="1369"/>
                    </a:lnTo>
                    <a:lnTo>
                      <a:pt x="4105" y="1278"/>
                    </a:lnTo>
                    <a:lnTo>
                      <a:pt x="4105" y="1164"/>
                    </a:lnTo>
                    <a:lnTo>
                      <a:pt x="4082" y="1095"/>
                    </a:lnTo>
                    <a:lnTo>
                      <a:pt x="4037" y="1004"/>
                    </a:lnTo>
                    <a:lnTo>
                      <a:pt x="3968" y="936"/>
                    </a:lnTo>
                    <a:lnTo>
                      <a:pt x="3900" y="867"/>
                    </a:lnTo>
                    <a:lnTo>
                      <a:pt x="3809" y="822"/>
                    </a:lnTo>
                    <a:lnTo>
                      <a:pt x="3718" y="799"/>
                    </a:lnTo>
                    <a:lnTo>
                      <a:pt x="3626" y="776"/>
                    </a:lnTo>
                    <a:lnTo>
                      <a:pt x="3535" y="799"/>
                    </a:lnTo>
                    <a:lnTo>
                      <a:pt x="3444" y="822"/>
                    </a:lnTo>
                    <a:lnTo>
                      <a:pt x="3375" y="867"/>
                    </a:lnTo>
                    <a:lnTo>
                      <a:pt x="3284" y="936"/>
                    </a:lnTo>
                    <a:lnTo>
                      <a:pt x="1004" y="3216"/>
                    </a:lnTo>
                    <a:lnTo>
                      <a:pt x="981" y="3285"/>
                    </a:lnTo>
                    <a:lnTo>
                      <a:pt x="1004" y="3330"/>
                    </a:lnTo>
                    <a:lnTo>
                      <a:pt x="1049" y="3353"/>
                    </a:lnTo>
                    <a:lnTo>
                      <a:pt x="1118" y="3330"/>
                    </a:lnTo>
                    <a:lnTo>
                      <a:pt x="3398" y="1027"/>
                    </a:lnTo>
                    <a:lnTo>
                      <a:pt x="3512" y="959"/>
                    </a:lnTo>
                    <a:lnTo>
                      <a:pt x="3626" y="936"/>
                    </a:lnTo>
                    <a:lnTo>
                      <a:pt x="3763" y="959"/>
                    </a:lnTo>
                    <a:lnTo>
                      <a:pt x="3854" y="1027"/>
                    </a:lnTo>
                    <a:lnTo>
                      <a:pt x="3923" y="1141"/>
                    </a:lnTo>
                    <a:lnTo>
                      <a:pt x="3946" y="1278"/>
                    </a:lnTo>
                    <a:lnTo>
                      <a:pt x="3923" y="1392"/>
                    </a:lnTo>
                    <a:lnTo>
                      <a:pt x="3854" y="1506"/>
                    </a:lnTo>
                    <a:lnTo>
                      <a:pt x="1163" y="4174"/>
                    </a:lnTo>
                    <a:lnTo>
                      <a:pt x="1072" y="4265"/>
                    </a:lnTo>
                    <a:lnTo>
                      <a:pt x="981" y="4311"/>
                    </a:lnTo>
                    <a:lnTo>
                      <a:pt x="867" y="4356"/>
                    </a:lnTo>
                    <a:lnTo>
                      <a:pt x="639" y="4356"/>
                    </a:lnTo>
                    <a:lnTo>
                      <a:pt x="525" y="4311"/>
                    </a:lnTo>
                    <a:lnTo>
                      <a:pt x="434" y="4265"/>
                    </a:lnTo>
                    <a:lnTo>
                      <a:pt x="342" y="4174"/>
                    </a:lnTo>
                    <a:lnTo>
                      <a:pt x="251" y="4083"/>
                    </a:lnTo>
                    <a:lnTo>
                      <a:pt x="206" y="3992"/>
                    </a:lnTo>
                    <a:lnTo>
                      <a:pt x="160" y="3878"/>
                    </a:lnTo>
                    <a:lnTo>
                      <a:pt x="160" y="3764"/>
                    </a:lnTo>
                    <a:lnTo>
                      <a:pt x="160" y="3650"/>
                    </a:lnTo>
                    <a:lnTo>
                      <a:pt x="206" y="3536"/>
                    </a:lnTo>
                    <a:lnTo>
                      <a:pt x="251" y="3444"/>
                    </a:lnTo>
                    <a:lnTo>
                      <a:pt x="342" y="3353"/>
                    </a:lnTo>
                    <a:lnTo>
                      <a:pt x="3284" y="388"/>
                    </a:lnTo>
                    <a:lnTo>
                      <a:pt x="3421" y="297"/>
                    </a:lnTo>
                    <a:lnTo>
                      <a:pt x="3558" y="229"/>
                    </a:lnTo>
                    <a:lnTo>
                      <a:pt x="3695" y="183"/>
                    </a:lnTo>
                    <a:lnTo>
                      <a:pt x="3854" y="160"/>
                    </a:lnTo>
                    <a:lnTo>
                      <a:pt x="4014" y="183"/>
                    </a:lnTo>
                    <a:lnTo>
                      <a:pt x="4151" y="229"/>
                    </a:lnTo>
                    <a:lnTo>
                      <a:pt x="4288" y="297"/>
                    </a:lnTo>
                    <a:lnTo>
                      <a:pt x="4424" y="388"/>
                    </a:lnTo>
                    <a:lnTo>
                      <a:pt x="4516" y="525"/>
                    </a:lnTo>
                    <a:lnTo>
                      <a:pt x="4584" y="662"/>
                    </a:lnTo>
                    <a:lnTo>
                      <a:pt x="4630" y="799"/>
                    </a:lnTo>
                    <a:lnTo>
                      <a:pt x="4653" y="959"/>
                    </a:lnTo>
                    <a:lnTo>
                      <a:pt x="4630" y="1118"/>
                    </a:lnTo>
                    <a:lnTo>
                      <a:pt x="4584" y="1255"/>
                    </a:lnTo>
                    <a:lnTo>
                      <a:pt x="4516" y="1392"/>
                    </a:lnTo>
                    <a:lnTo>
                      <a:pt x="4424" y="1529"/>
                    </a:lnTo>
                    <a:lnTo>
                      <a:pt x="2577" y="3376"/>
                    </a:lnTo>
                    <a:lnTo>
                      <a:pt x="2555" y="3421"/>
                    </a:lnTo>
                    <a:lnTo>
                      <a:pt x="2577" y="3490"/>
                    </a:lnTo>
                    <a:lnTo>
                      <a:pt x="2623" y="3513"/>
                    </a:lnTo>
                    <a:lnTo>
                      <a:pt x="2691" y="3490"/>
                    </a:lnTo>
                    <a:lnTo>
                      <a:pt x="4539" y="1643"/>
                    </a:lnTo>
                    <a:lnTo>
                      <a:pt x="4653" y="1483"/>
                    </a:lnTo>
                    <a:lnTo>
                      <a:pt x="4744" y="1323"/>
                    </a:lnTo>
                    <a:lnTo>
                      <a:pt x="4789" y="1141"/>
                    </a:lnTo>
                    <a:lnTo>
                      <a:pt x="4812" y="959"/>
                    </a:lnTo>
                    <a:lnTo>
                      <a:pt x="4789" y="776"/>
                    </a:lnTo>
                    <a:lnTo>
                      <a:pt x="4744" y="594"/>
                    </a:lnTo>
                    <a:lnTo>
                      <a:pt x="4653" y="434"/>
                    </a:lnTo>
                    <a:lnTo>
                      <a:pt x="4539" y="274"/>
                    </a:lnTo>
                    <a:lnTo>
                      <a:pt x="4379" y="160"/>
                    </a:lnTo>
                    <a:lnTo>
                      <a:pt x="4219" y="69"/>
                    </a:lnTo>
                    <a:lnTo>
                      <a:pt x="4037" y="24"/>
                    </a:lnTo>
                    <a:lnTo>
                      <a:pt x="38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4018925" y="3654800"/>
                <a:ext cx="75275" cy="37075"/>
              </a:xfrm>
              <a:custGeom>
                <a:rect b="b" l="l" r="r" t="t"/>
                <a:pathLst>
                  <a:path extrusionOk="0" h="1483" w="3011">
                    <a:moveTo>
                      <a:pt x="46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46" y="251"/>
                    </a:lnTo>
                    <a:lnTo>
                      <a:pt x="92" y="388"/>
                    </a:lnTo>
                    <a:lnTo>
                      <a:pt x="183" y="570"/>
                    </a:lnTo>
                    <a:lnTo>
                      <a:pt x="320" y="753"/>
                    </a:lnTo>
                    <a:lnTo>
                      <a:pt x="479" y="935"/>
                    </a:lnTo>
                    <a:lnTo>
                      <a:pt x="684" y="1117"/>
                    </a:lnTo>
                    <a:lnTo>
                      <a:pt x="912" y="1277"/>
                    </a:lnTo>
                    <a:lnTo>
                      <a:pt x="1118" y="1368"/>
                    </a:lnTo>
                    <a:lnTo>
                      <a:pt x="1323" y="1437"/>
                    </a:lnTo>
                    <a:lnTo>
                      <a:pt x="1528" y="1460"/>
                    </a:lnTo>
                    <a:lnTo>
                      <a:pt x="1756" y="1482"/>
                    </a:lnTo>
                    <a:lnTo>
                      <a:pt x="2030" y="1460"/>
                    </a:lnTo>
                    <a:lnTo>
                      <a:pt x="2326" y="1414"/>
                    </a:lnTo>
                    <a:lnTo>
                      <a:pt x="2646" y="1323"/>
                    </a:lnTo>
                    <a:lnTo>
                      <a:pt x="2965" y="1209"/>
                    </a:lnTo>
                    <a:lnTo>
                      <a:pt x="3010" y="1163"/>
                    </a:lnTo>
                    <a:lnTo>
                      <a:pt x="3010" y="1095"/>
                    </a:lnTo>
                    <a:lnTo>
                      <a:pt x="2965" y="1049"/>
                    </a:lnTo>
                    <a:lnTo>
                      <a:pt x="2896" y="1049"/>
                    </a:lnTo>
                    <a:lnTo>
                      <a:pt x="2623" y="1163"/>
                    </a:lnTo>
                    <a:lnTo>
                      <a:pt x="2349" y="1231"/>
                    </a:lnTo>
                    <a:lnTo>
                      <a:pt x="2098" y="1277"/>
                    </a:lnTo>
                    <a:lnTo>
                      <a:pt x="1847" y="1323"/>
                    </a:lnTo>
                    <a:lnTo>
                      <a:pt x="1619" y="1300"/>
                    </a:lnTo>
                    <a:lnTo>
                      <a:pt x="1391" y="1277"/>
                    </a:lnTo>
                    <a:lnTo>
                      <a:pt x="1186" y="1231"/>
                    </a:lnTo>
                    <a:lnTo>
                      <a:pt x="1004" y="1140"/>
                    </a:lnTo>
                    <a:lnTo>
                      <a:pt x="776" y="1003"/>
                    </a:lnTo>
                    <a:lnTo>
                      <a:pt x="593" y="821"/>
                    </a:lnTo>
                    <a:lnTo>
                      <a:pt x="434" y="661"/>
                    </a:lnTo>
                    <a:lnTo>
                      <a:pt x="320" y="479"/>
                    </a:lnTo>
                    <a:lnTo>
                      <a:pt x="251" y="319"/>
                    </a:lnTo>
                    <a:lnTo>
                      <a:pt x="183" y="182"/>
                    </a:lnTo>
                    <a:lnTo>
                      <a:pt x="137" y="4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4036025" y="3638825"/>
                <a:ext cx="16550" cy="16550"/>
              </a:xfrm>
              <a:custGeom>
                <a:rect b="b" l="l" r="r" t="t"/>
                <a:pathLst>
                  <a:path extrusionOk="0" h="662" w="662">
                    <a:moveTo>
                      <a:pt x="388" y="160"/>
                    </a:moveTo>
                    <a:lnTo>
                      <a:pt x="457" y="206"/>
                    </a:lnTo>
                    <a:lnTo>
                      <a:pt x="479" y="251"/>
                    </a:lnTo>
                    <a:lnTo>
                      <a:pt x="502" y="320"/>
                    </a:lnTo>
                    <a:lnTo>
                      <a:pt x="479" y="388"/>
                    </a:lnTo>
                    <a:lnTo>
                      <a:pt x="457" y="457"/>
                    </a:lnTo>
                    <a:lnTo>
                      <a:pt x="388" y="479"/>
                    </a:lnTo>
                    <a:lnTo>
                      <a:pt x="320" y="502"/>
                    </a:lnTo>
                    <a:lnTo>
                      <a:pt x="251" y="479"/>
                    </a:lnTo>
                    <a:lnTo>
                      <a:pt x="206" y="457"/>
                    </a:lnTo>
                    <a:lnTo>
                      <a:pt x="160" y="388"/>
                    </a:lnTo>
                    <a:lnTo>
                      <a:pt x="160" y="320"/>
                    </a:lnTo>
                    <a:lnTo>
                      <a:pt x="160" y="251"/>
                    </a:lnTo>
                    <a:lnTo>
                      <a:pt x="206" y="206"/>
                    </a:lnTo>
                    <a:lnTo>
                      <a:pt x="251" y="160"/>
                    </a:lnTo>
                    <a:close/>
                    <a:moveTo>
                      <a:pt x="320" y="0"/>
                    </a:moveTo>
                    <a:lnTo>
                      <a:pt x="206" y="23"/>
                    </a:lnTo>
                    <a:lnTo>
                      <a:pt x="92" y="92"/>
                    </a:lnTo>
                    <a:lnTo>
                      <a:pt x="23" y="206"/>
                    </a:lnTo>
                    <a:lnTo>
                      <a:pt x="0" y="320"/>
                    </a:lnTo>
                    <a:lnTo>
                      <a:pt x="23" y="457"/>
                    </a:lnTo>
                    <a:lnTo>
                      <a:pt x="92" y="571"/>
                    </a:lnTo>
                    <a:lnTo>
                      <a:pt x="206" y="639"/>
                    </a:lnTo>
                    <a:lnTo>
                      <a:pt x="320" y="662"/>
                    </a:lnTo>
                    <a:lnTo>
                      <a:pt x="457" y="639"/>
                    </a:lnTo>
                    <a:lnTo>
                      <a:pt x="571" y="571"/>
                    </a:lnTo>
                    <a:lnTo>
                      <a:pt x="639" y="457"/>
                    </a:lnTo>
                    <a:lnTo>
                      <a:pt x="662" y="320"/>
                    </a:lnTo>
                    <a:lnTo>
                      <a:pt x="639" y="206"/>
                    </a:lnTo>
                    <a:lnTo>
                      <a:pt x="571" y="92"/>
                    </a:lnTo>
                    <a:lnTo>
                      <a:pt x="457" y="23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4067950" y="3651925"/>
                <a:ext cx="16550" cy="16575"/>
              </a:xfrm>
              <a:custGeom>
                <a:rect b="b" l="l" r="r" t="t"/>
                <a:pathLst>
                  <a:path extrusionOk="0" h="663" w="662">
                    <a:moveTo>
                      <a:pt x="320" y="138"/>
                    </a:moveTo>
                    <a:lnTo>
                      <a:pt x="388" y="161"/>
                    </a:lnTo>
                    <a:lnTo>
                      <a:pt x="457" y="206"/>
                    </a:lnTo>
                    <a:lnTo>
                      <a:pt x="479" y="252"/>
                    </a:lnTo>
                    <a:lnTo>
                      <a:pt x="502" y="320"/>
                    </a:lnTo>
                    <a:lnTo>
                      <a:pt x="479" y="389"/>
                    </a:lnTo>
                    <a:lnTo>
                      <a:pt x="457" y="434"/>
                    </a:lnTo>
                    <a:lnTo>
                      <a:pt x="388" y="480"/>
                    </a:lnTo>
                    <a:lnTo>
                      <a:pt x="320" y="503"/>
                    </a:lnTo>
                    <a:lnTo>
                      <a:pt x="251" y="480"/>
                    </a:lnTo>
                    <a:lnTo>
                      <a:pt x="206" y="434"/>
                    </a:lnTo>
                    <a:lnTo>
                      <a:pt x="160" y="389"/>
                    </a:lnTo>
                    <a:lnTo>
                      <a:pt x="160" y="320"/>
                    </a:lnTo>
                    <a:lnTo>
                      <a:pt x="160" y="252"/>
                    </a:lnTo>
                    <a:lnTo>
                      <a:pt x="206" y="206"/>
                    </a:lnTo>
                    <a:lnTo>
                      <a:pt x="251" y="161"/>
                    </a:lnTo>
                    <a:lnTo>
                      <a:pt x="320" y="138"/>
                    </a:lnTo>
                    <a:close/>
                    <a:moveTo>
                      <a:pt x="320" y="1"/>
                    </a:moveTo>
                    <a:lnTo>
                      <a:pt x="206" y="24"/>
                    </a:lnTo>
                    <a:lnTo>
                      <a:pt x="92" y="92"/>
                    </a:lnTo>
                    <a:lnTo>
                      <a:pt x="23" y="183"/>
                    </a:lnTo>
                    <a:lnTo>
                      <a:pt x="0" y="320"/>
                    </a:lnTo>
                    <a:lnTo>
                      <a:pt x="23" y="457"/>
                    </a:lnTo>
                    <a:lnTo>
                      <a:pt x="92" y="548"/>
                    </a:lnTo>
                    <a:lnTo>
                      <a:pt x="206" y="617"/>
                    </a:lnTo>
                    <a:lnTo>
                      <a:pt x="320" y="662"/>
                    </a:lnTo>
                    <a:lnTo>
                      <a:pt x="457" y="617"/>
                    </a:lnTo>
                    <a:lnTo>
                      <a:pt x="571" y="548"/>
                    </a:lnTo>
                    <a:lnTo>
                      <a:pt x="639" y="457"/>
                    </a:lnTo>
                    <a:lnTo>
                      <a:pt x="662" y="320"/>
                    </a:lnTo>
                    <a:lnTo>
                      <a:pt x="639" y="183"/>
                    </a:lnTo>
                    <a:lnTo>
                      <a:pt x="571" y="92"/>
                    </a:lnTo>
                    <a:lnTo>
                      <a:pt x="457" y="24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3994975" y="2593250"/>
                <a:ext cx="79850" cy="108900"/>
              </a:xfrm>
              <a:custGeom>
                <a:rect b="b" l="l" r="r" t="t"/>
                <a:pathLst>
                  <a:path extrusionOk="0" h="4356" w="3194">
                    <a:moveTo>
                      <a:pt x="92" y="0"/>
                    </a:moveTo>
                    <a:lnTo>
                      <a:pt x="46" y="23"/>
                    </a:lnTo>
                    <a:lnTo>
                      <a:pt x="23" y="69"/>
                    </a:lnTo>
                    <a:lnTo>
                      <a:pt x="1" y="137"/>
                    </a:lnTo>
                    <a:lnTo>
                      <a:pt x="23" y="183"/>
                    </a:lnTo>
                    <a:lnTo>
                      <a:pt x="274" y="798"/>
                    </a:lnTo>
                    <a:lnTo>
                      <a:pt x="548" y="1368"/>
                    </a:lnTo>
                    <a:lnTo>
                      <a:pt x="913" y="2030"/>
                    </a:lnTo>
                    <a:lnTo>
                      <a:pt x="1118" y="2372"/>
                    </a:lnTo>
                    <a:lnTo>
                      <a:pt x="1346" y="2737"/>
                    </a:lnTo>
                    <a:lnTo>
                      <a:pt x="1574" y="3056"/>
                    </a:lnTo>
                    <a:lnTo>
                      <a:pt x="1825" y="3398"/>
                    </a:lnTo>
                    <a:lnTo>
                      <a:pt x="2099" y="3672"/>
                    </a:lnTo>
                    <a:lnTo>
                      <a:pt x="2395" y="3945"/>
                    </a:lnTo>
                    <a:lnTo>
                      <a:pt x="2669" y="4173"/>
                    </a:lnTo>
                    <a:lnTo>
                      <a:pt x="2988" y="4333"/>
                    </a:lnTo>
                    <a:lnTo>
                      <a:pt x="3034" y="4356"/>
                    </a:lnTo>
                    <a:lnTo>
                      <a:pt x="3125" y="4333"/>
                    </a:lnTo>
                    <a:lnTo>
                      <a:pt x="3170" y="4265"/>
                    </a:lnTo>
                    <a:lnTo>
                      <a:pt x="3193" y="4196"/>
                    </a:lnTo>
                    <a:lnTo>
                      <a:pt x="3170" y="4151"/>
                    </a:lnTo>
                    <a:lnTo>
                      <a:pt x="3148" y="4105"/>
                    </a:lnTo>
                    <a:lnTo>
                      <a:pt x="3102" y="4059"/>
                    </a:lnTo>
                    <a:lnTo>
                      <a:pt x="2828" y="3900"/>
                    </a:lnTo>
                    <a:lnTo>
                      <a:pt x="2555" y="3694"/>
                    </a:lnTo>
                    <a:lnTo>
                      <a:pt x="2281" y="3444"/>
                    </a:lnTo>
                    <a:lnTo>
                      <a:pt x="2030" y="3147"/>
                    </a:lnTo>
                    <a:lnTo>
                      <a:pt x="1779" y="2828"/>
                    </a:lnTo>
                    <a:lnTo>
                      <a:pt x="1551" y="2509"/>
                    </a:lnTo>
                    <a:lnTo>
                      <a:pt x="1323" y="2167"/>
                    </a:lnTo>
                    <a:lnTo>
                      <a:pt x="1118" y="1825"/>
                    </a:lnTo>
                    <a:lnTo>
                      <a:pt x="776" y="1163"/>
                    </a:lnTo>
                    <a:lnTo>
                      <a:pt x="525" y="616"/>
                    </a:lnTo>
                    <a:lnTo>
                      <a:pt x="297" y="91"/>
                    </a:lnTo>
                    <a:lnTo>
                      <a:pt x="251" y="46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4010950" y="2637700"/>
                <a:ext cx="63875" cy="64450"/>
              </a:xfrm>
              <a:custGeom>
                <a:rect b="b" l="l" r="r" t="t"/>
                <a:pathLst>
                  <a:path extrusionOk="0" h="2578" w="2555">
                    <a:moveTo>
                      <a:pt x="2395" y="1"/>
                    </a:moveTo>
                    <a:lnTo>
                      <a:pt x="2349" y="24"/>
                    </a:lnTo>
                    <a:lnTo>
                      <a:pt x="2303" y="47"/>
                    </a:lnTo>
                    <a:lnTo>
                      <a:pt x="2258" y="92"/>
                    </a:lnTo>
                    <a:lnTo>
                      <a:pt x="2258" y="161"/>
                    </a:lnTo>
                    <a:lnTo>
                      <a:pt x="2258" y="2281"/>
                    </a:lnTo>
                    <a:lnTo>
                      <a:pt x="68" y="2281"/>
                    </a:lnTo>
                    <a:lnTo>
                      <a:pt x="23" y="2327"/>
                    </a:lnTo>
                    <a:lnTo>
                      <a:pt x="0" y="2373"/>
                    </a:lnTo>
                    <a:lnTo>
                      <a:pt x="0" y="2418"/>
                    </a:lnTo>
                    <a:lnTo>
                      <a:pt x="0" y="2487"/>
                    </a:lnTo>
                    <a:lnTo>
                      <a:pt x="23" y="2532"/>
                    </a:lnTo>
                    <a:lnTo>
                      <a:pt x="68" y="2555"/>
                    </a:lnTo>
                    <a:lnTo>
                      <a:pt x="137" y="2578"/>
                    </a:lnTo>
                    <a:lnTo>
                      <a:pt x="2395" y="2578"/>
                    </a:lnTo>
                    <a:lnTo>
                      <a:pt x="2463" y="2555"/>
                    </a:lnTo>
                    <a:lnTo>
                      <a:pt x="2509" y="2532"/>
                    </a:lnTo>
                    <a:lnTo>
                      <a:pt x="2531" y="2487"/>
                    </a:lnTo>
                    <a:lnTo>
                      <a:pt x="2554" y="2418"/>
                    </a:lnTo>
                    <a:lnTo>
                      <a:pt x="2554" y="161"/>
                    </a:lnTo>
                    <a:lnTo>
                      <a:pt x="2531" y="92"/>
                    </a:lnTo>
                    <a:lnTo>
                      <a:pt x="2509" y="47"/>
                    </a:lnTo>
                    <a:lnTo>
                      <a:pt x="2463" y="24"/>
                    </a:lnTo>
                    <a:lnTo>
                      <a:pt x="239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4635200" y="3698125"/>
                <a:ext cx="76425" cy="56450"/>
              </a:xfrm>
              <a:custGeom>
                <a:rect b="b" l="l" r="r" t="t"/>
                <a:pathLst>
                  <a:path extrusionOk="0" h="2258" w="3057">
                    <a:moveTo>
                      <a:pt x="115" y="0"/>
                    </a:moveTo>
                    <a:lnTo>
                      <a:pt x="69" y="23"/>
                    </a:lnTo>
                    <a:lnTo>
                      <a:pt x="46" y="46"/>
                    </a:lnTo>
                    <a:lnTo>
                      <a:pt x="1" y="69"/>
                    </a:lnTo>
                    <a:lnTo>
                      <a:pt x="1" y="114"/>
                    </a:lnTo>
                    <a:lnTo>
                      <a:pt x="1" y="137"/>
                    </a:lnTo>
                    <a:lnTo>
                      <a:pt x="24" y="183"/>
                    </a:lnTo>
                    <a:lnTo>
                      <a:pt x="46" y="205"/>
                    </a:lnTo>
                    <a:lnTo>
                      <a:pt x="92" y="228"/>
                    </a:lnTo>
                    <a:lnTo>
                      <a:pt x="320" y="251"/>
                    </a:lnTo>
                    <a:lnTo>
                      <a:pt x="548" y="342"/>
                    </a:lnTo>
                    <a:lnTo>
                      <a:pt x="776" y="456"/>
                    </a:lnTo>
                    <a:lnTo>
                      <a:pt x="1027" y="570"/>
                    </a:lnTo>
                    <a:lnTo>
                      <a:pt x="1255" y="730"/>
                    </a:lnTo>
                    <a:lnTo>
                      <a:pt x="1483" y="890"/>
                    </a:lnTo>
                    <a:lnTo>
                      <a:pt x="1916" y="1254"/>
                    </a:lnTo>
                    <a:lnTo>
                      <a:pt x="2304" y="1596"/>
                    </a:lnTo>
                    <a:lnTo>
                      <a:pt x="2601" y="1916"/>
                    </a:lnTo>
                    <a:lnTo>
                      <a:pt x="2874" y="2212"/>
                    </a:lnTo>
                    <a:lnTo>
                      <a:pt x="2920" y="2235"/>
                    </a:lnTo>
                    <a:lnTo>
                      <a:pt x="2965" y="2258"/>
                    </a:lnTo>
                    <a:lnTo>
                      <a:pt x="3034" y="2235"/>
                    </a:lnTo>
                    <a:lnTo>
                      <a:pt x="3057" y="2189"/>
                    </a:lnTo>
                    <a:lnTo>
                      <a:pt x="3057" y="2144"/>
                    </a:lnTo>
                    <a:lnTo>
                      <a:pt x="3057" y="2121"/>
                    </a:lnTo>
                    <a:lnTo>
                      <a:pt x="3034" y="2075"/>
                    </a:lnTo>
                    <a:lnTo>
                      <a:pt x="2737" y="1733"/>
                    </a:lnTo>
                    <a:lnTo>
                      <a:pt x="2418" y="1414"/>
                    </a:lnTo>
                    <a:lnTo>
                      <a:pt x="2030" y="1072"/>
                    </a:lnTo>
                    <a:lnTo>
                      <a:pt x="1574" y="707"/>
                    </a:lnTo>
                    <a:lnTo>
                      <a:pt x="1346" y="525"/>
                    </a:lnTo>
                    <a:lnTo>
                      <a:pt x="1095" y="388"/>
                    </a:lnTo>
                    <a:lnTo>
                      <a:pt x="845" y="251"/>
                    </a:lnTo>
                    <a:lnTo>
                      <a:pt x="594" y="137"/>
                    </a:lnTo>
                    <a:lnTo>
                      <a:pt x="343" y="46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4635200" y="3685575"/>
                <a:ext cx="42800" cy="55900"/>
              </a:xfrm>
              <a:custGeom>
                <a:rect b="b" l="l" r="r" t="t"/>
                <a:pathLst>
                  <a:path extrusionOk="0" h="2236" w="1712">
                    <a:moveTo>
                      <a:pt x="1574" y="0"/>
                    </a:moveTo>
                    <a:lnTo>
                      <a:pt x="69" y="525"/>
                    </a:lnTo>
                    <a:lnTo>
                      <a:pt x="24" y="548"/>
                    </a:lnTo>
                    <a:lnTo>
                      <a:pt x="1" y="571"/>
                    </a:lnTo>
                    <a:lnTo>
                      <a:pt x="1" y="616"/>
                    </a:lnTo>
                    <a:lnTo>
                      <a:pt x="1" y="662"/>
                    </a:lnTo>
                    <a:lnTo>
                      <a:pt x="525" y="2167"/>
                    </a:lnTo>
                    <a:lnTo>
                      <a:pt x="571" y="2212"/>
                    </a:lnTo>
                    <a:lnTo>
                      <a:pt x="617" y="2235"/>
                    </a:lnTo>
                    <a:lnTo>
                      <a:pt x="662" y="2212"/>
                    </a:lnTo>
                    <a:lnTo>
                      <a:pt x="685" y="2190"/>
                    </a:lnTo>
                    <a:lnTo>
                      <a:pt x="708" y="2167"/>
                    </a:lnTo>
                    <a:lnTo>
                      <a:pt x="731" y="2121"/>
                    </a:lnTo>
                    <a:lnTo>
                      <a:pt x="731" y="2098"/>
                    </a:lnTo>
                    <a:lnTo>
                      <a:pt x="229" y="685"/>
                    </a:lnTo>
                    <a:lnTo>
                      <a:pt x="1643" y="183"/>
                    </a:lnTo>
                    <a:lnTo>
                      <a:pt x="1666" y="183"/>
                    </a:lnTo>
                    <a:lnTo>
                      <a:pt x="1688" y="137"/>
                    </a:lnTo>
                    <a:lnTo>
                      <a:pt x="1711" y="92"/>
                    </a:lnTo>
                    <a:lnTo>
                      <a:pt x="1711" y="69"/>
                    </a:lnTo>
                    <a:lnTo>
                      <a:pt x="1688" y="23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563350" y="2346950"/>
                <a:ext cx="88950" cy="29675"/>
              </a:xfrm>
              <a:custGeom>
                <a:rect b="b" l="l" r="r" t="t"/>
                <a:pathLst>
                  <a:path extrusionOk="0" h="1187" w="3558">
                    <a:moveTo>
                      <a:pt x="3467" y="1"/>
                    </a:moveTo>
                    <a:lnTo>
                      <a:pt x="3421" y="23"/>
                    </a:lnTo>
                    <a:lnTo>
                      <a:pt x="3375" y="46"/>
                    </a:lnTo>
                    <a:lnTo>
                      <a:pt x="3216" y="183"/>
                    </a:lnTo>
                    <a:lnTo>
                      <a:pt x="3011" y="320"/>
                    </a:lnTo>
                    <a:lnTo>
                      <a:pt x="2783" y="434"/>
                    </a:lnTo>
                    <a:lnTo>
                      <a:pt x="2532" y="548"/>
                    </a:lnTo>
                    <a:lnTo>
                      <a:pt x="2258" y="639"/>
                    </a:lnTo>
                    <a:lnTo>
                      <a:pt x="1984" y="708"/>
                    </a:lnTo>
                    <a:lnTo>
                      <a:pt x="1437" y="822"/>
                    </a:lnTo>
                    <a:lnTo>
                      <a:pt x="935" y="913"/>
                    </a:lnTo>
                    <a:lnTo>
                      <a:pt x="502" y="958"/>
                    </a:lnTo>
                    <a:lnTo>
                      <a:pt x="92" y="981"/>
                    </a:lnTo>
                    <a:lnTo>
                      <a:pt x="46" y="1004"/>
                    </a:lnTo>
                    <a:lnTo>
                      <a:pt x="23" y="1027"/>
                    </a:lnTo>
                    <a:lnTo>
                      <a:pt x="0" y="1050"/>
                    </a:lnTo>
                    <a:lnTo>
                      <a:pt x="0" y="1095"/>
                    </a:lnTo>
                    <a:lnTo>
                      <a:pt x="0" y="1141"/>
                    </a:lnTo>
                    <a:lnTo>
                      <a:pt x="23" y="1164"/>
                    </a:lnTo>
                    <a:lnTo>
                      <a:pt x="46" y="1186"/>
                    </a:lnTo>
                    <a:lnTo>
                      <a:pt x="92" y="1186"/>
                    </a:lnTo>
                    <a:lnTo>
                      <a:pt x="548" y="1164"/>
                    </a:lnTo>
                    <a:lnTo>
                      <a:pt x="1004" y="1118"/>
                    </a:lnTo>
                    <a:lnTo>
                      <a:pt x="1528" y="1027"/>
                    </a:lnTo>
                    <a:lnTo>
                      <a:pt x="2098" y="913"/>
                    </a:lnTo>
                    <a:lnTo>
                      <a:pt x="2372" y="822"/>
                    </a:lnTo>
                    <a:lnTo>
                      <a:pt x="2646" y="730"/>
                    </a:lnTo>
                    <a:lnTo>
                      <a:pt x="2897" y="616"/>
                    </a:lnTo>
                    <a:lnTo>
                      <a:pt x="3147" y="480"/>
                    </a:lnTo>
                    <a:lnTo>
                      <a:pt x="3353" y="343"/>
                    </a:lnTo>
                    <a:lnTo>
                      <a:pt x="3535" y="183"/>
                    </a:lnTo>
                    <a:lnTo>
                      <a:pt x="3558" y="137"/>
                    </a:lnTo>
                    <a:lnTo>
                      <a:pt x="3558" y="115"/>
                    </a:lnTo>
                    <a:lnTo>
                      <a:pt x="3558" y="69"/>
                    </a:lnTo>
                    <a:lnTo>
                      <a:pt x="3535" y="23"/>
                    </a:lnTo>
                    <a:lnTo>
                      <a:pt x="34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609525" y="2333850"/>
                <a:ext cx="42775" cy="55875"/>
              </a:xfrm>
              <a:custGeom>
                <a:rect b="b" l="l" r="r" t="t"/>
                <a:pathLst>
                  <a:path extrusionOk="0" h="2235" w="1711">
                    <a:moveTo>
                      <a:pt x="92" y="0"/>
                    </a:moveTo>
                    <a:lnTo>
                      <a:pt x="69" y="23"/>
                    </a:lnTo>
                    <a:lnTo>
                      <a:pt x="23" y="46"/>
                    </a:lnTo>
                    <a:lnTo>
                      <a:pt x="1" y="69"/>
                    </a:lnTo>
                    <a:lnTo>
                      <a:pt x="1" y="114"/>
                    </a:lnTo>
                    <a:lnTo>
                      <a:pt x="23" y="160"/>
                    </a:lnTo>
                    <a:lnTo>
                      <a:pt x="46" y="183"/>
                    </a:lnTo>
                    <a:lnTo>
                      <a:pt x="69" y="205"/>
                    </a:lnTo>
                    <a:lnTo>
                      <a:pt x="1483" y="707"/>
                    </a:lnTo>
                    <a:lnTo>
                      <a:pt x="981" y="2098"/>
                    </a:lnTo>
                    <a:lnTo>
                      <a:pt x="981" y="2144"/>
                    </a:lnTo>
                    <a:lnTo>
                      <a:pt x="1004" y="2189"/>
                    </a:lnTo>
                    <a:lnTo>
                      <a:pt x="1027" y="2212"/>
                    </a:lnTo>
                    <a:lnTo>
                      <a:pt x="1050" y="2235"/>
                    </a:lnTo>
                    <a:lnTo>
                      <a:pt x="1095" y="2235"/>
                    </a:lnTo>
                    <a:lnTo>
                      <a:pt x="1141" y="2212"/>
                    </a:lnTo>
                    <a:lnTo>
                      <a:pt x="1186" y="2167"/>
                    </a:lnTo>
                    <a:lnTo>
                      <a:pt x="1711" y="661"/>
                    </a:lnTo>
                    <a:lnTo>
                      <a:pt x="1711" y="616"/>
                    </a:lnTo>
                    <a:lnTo>
                      <a:pt x="1711" y="593"/>
                    </a:lnTo>
                    <a:lnTo>
                      <a:pt x="1688" y="547"/>
                    </a:lnTo>
                    <a:lnTo>
                      <a:pt x="1642" y="525"/>
                    </a:lnTo>
                    <a:lnTo>
                      <a:pt x="137" y="2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6579275" y="2999150"/>
                <a:ext cx="112925" cy="103800"/>
              </a:xfrm>
              <a:custGeom>
                <a:rect b="b" l="l" r="r" t="t"/>
                <a:pathLst>
                  <a:path extrusionOk="0" h="4152" w="4517">
                    <a:moveTo>
                      <a:pt x="4242" y="161"/>
                    </a:moveTo>
                    <a:lnTo>
                      <a:pt x="4311" y="183"/>
                    </a:lnTo>
                    <a:lnTo>
                      <a:pt x="4334" y="183"/>
                    </a:lnTo>
                    <a:lnTo>
                      <a:pt x="4356" y="229"/>
                    </a:lnTo>
                    <a:lnTo>
                      <a:pt x="4356" y="252"/>
                    </a:lnTo>
                    <a:lnTo>
                      <a:pt x="4311" y="411"/>
                    </a:lnTo>
                    <a:lnTo>
                      <a:pt x="4197" y="639"/>
                    </a:lnTo>
                    <a:lnTo>
                      <a:pt x="3992" y="981"/>
                    </a:lnTo>
                    <a:lnTo>
                      <a:pt x="3718" y="1324"/>
                    </a:lnTo>
                    <a:lnTo>
                      <a:pt x="3399" y="1688"/>
                    </a:lnTo>
                    <a:lnTo>
                      <a:pt x="3011" y="2076"/>
                    </a:lnTo>
                    <a:lnTo>
                      <a:pt x="2601" y="2464"/>
                    </a:lnTo>
                    <a:lnTo>
                      <a:pt x="2167" y="2829"/>
                    </a:lnTo>
                    <a:lnTo>
                      <a:pt x="1757" y="3171"/>
                    </a:lnTo>
                    <a:lnTo>
                      <a:pt x="1346" y="3444"/>
                    </a:lnTo>
                    <a:lnTo>
                      <a:pt x="981" y="3695"/>
                    </a:lnTo>
                    <a:lnTo>
                      <a:pt x="639" y="3878"/>
                    </a:lnTo>
                    <a:lnTo>
                      <a:pt x="388" y="3969"/>
                    </a:lnTo>
                    <a:lnTo>
                      <a:pt x="229" y="3992"/>
                    </a:lnTo>
                    <a:lnTo>
                      <a:pt x="183" y="3969"/>
                    </a:lnTo>
                    <a:lnTo>
                      <a:pt x="160" y="3969"/>
                    </a:lnTo>
                    <a:lnTo>
                      <a:pt x="160" y="3923"/>
                    </a:lnTo>
                    <a:lnTo>
                      <a:pt x="160" y="3878"/>
                    </a:lnTo>
                    <a:lnTo>
                      <a:pt x="183" y="3741"/>
                    </a:lnTo>
                    <a:lnTo>
                      <a:pt x="297" y="3513"/>
                    </a:lnTo>
                    <a:lnTo>
                      <a:pt x="525" y="3171"/>
                    </a:lnTo>
                    <a:lnTo>
                      <a:pt x="799" y="2829"/>
                    </a:lnTo>
                    <a:lnTo>
                      <a:pt x="1118" y="2464"/>
                    </a:lnTo>
                    <a:lnTo>
                      <a:pt x="1483" y="2076"/>
                    </a:lnTo>
                    <a:lnTo>
                      <a:pt x="1894" y="1688"/>
                    </a:lnTo>
                    <a:lnTo>
                      <a:pt x="2327" y="1324"/>
                    </a:lnTo>
                    <a:lnTo>
                      <a:pt x="2737" y="981"/>
                    </a:lnTo>
                    <a:lnTo>
                      <a:pt x="3148" y="685"/>
                    </a:lnTo>
                    <a:lnTo>
                      <a:pt x="3513" y="457"/>
                    </a:lnTo>
                    <a:lnTo>
                      <a:pt x="3786" y="320"/>
                    </a:lnTo>
                    <a:lnTo>
                      <a:pt x="3992" y="229"/>
                    </a:lnTo>
                    <a:lnTo>
                      <a:pt x="4151" y="183"/>
                    </a:lnTo>
                    <a:lnTo>
                      <a:pt x="4242" y="161"/>
                    </a:lnTo>
                    <a:close/>
                    <a:moveTo>
                      <a:pt x="4220" y="1"/>
                    </a:moveTo>
                    <a:lnTo>
                      <a:pt x="4106" y="24"/>
                    </a:lnTo>
                    <a:lnTo>
                      <a:pt x="3969" y="69"/>
                    </a:lnTo>
                    <a:lnTo>
                      <a:pt x="3809" y="138"/>
                    </a:lnTo>
                    <a:lnTo>
                      <a:pt x="3444" y="320"/>
                    </a:lnTo>
                    <a:lnTo>
                      <a:pt x="3057" y="571"/>
                    </a:lnTo>
                    <a:lnTo>
                      <a:pt x="2646" y="845"/>
                    </a:lnTo>
                    <a:lnTo>
                      <a:pt x="2236" y="1187"/>
                    </a:lnTo>
                    <a:lnTo>
                      <a:pt x="1802" y="1574"/>
                    </a:lnTo>
                    <a:lnTo>
                      <a:pt x="1369" y="1962"/>
                    </a:lnTo>
                    <a:lnTo>
                      <a:pt x="1004" y="2350"/>
                    </a:lnTo>
                    <a:lnTo>
                      <a:pt x="662" y="2715"/>
                    </a:lnTo>
                    <a:lnTo>
                      <a:pt x="388" y="3080"/>
                    </a:lnTo>
                    <a:lnTo>
                      <a:pt x="160" y="3422"/>
                    </a:lnTo>
                    <a:lnTo>
                      <a:pt x="92" y="3581"/>
                    </a:lnTo>
                    <a:lnTo>
                      <a:pt x="24" y="3695"/>
                    </a:lnTo>
                    <a:lnTo>
                      <a:pt x="1" y="3809"/>
                    </a:lnTo>
                    <a:lnTo>
                      <a:pt x="1" y="3923"/>
                    </a:lnTo>
                    <a:lnTo>
                      <a:pt x="1" y="3992"/>
                    </a:lnTo>
                    <a:lnTo>
                      <a:pt x="46" y="4060"/>
                    </a:lnTo>
                    <a:lnTo>
                      <a:pt x="138" y="4129"/>
                    </a:lnTo>
                    <a:lnTo>
                      <a:pt x="252" y="4151"/>
                    </a:lnTo>
                    <a:lnTo>
                      <a:pt x="411" y="4129"/>
                    </a:lnTo>
                    <a:lnTo>
                      <a:pt x="594" y="4060"/>
                    </a:lnTo>
                    <a:lnTo>
                      <a:pt x="822" y="3969"/>
                    </a:lnTo>
                    <a:lnTo>
                      <a:pt x="1073" y="3832"/>
                    </a:lnTo>
                    <a:lnTo>
                      <a:pt x="1437" y="3581"/>
                    </a:lnTo>
                    <a:lnTo>
                      <a:pt x="1848" y="3285"/>
                    </a:lnTo>
                    <a:lnTo>
                      <a:pt x="2281" y="2965"/>
                    </a:lnTo>
                    <a:lnTo>
                      <a:pt x="2715" y="2578"/>
                    </a:lnTo>
                    <a:lnTo>
                      <a:pt x="3125" y="2190"/>
                    </a:lnTo>
                    <a:lnTo>
                      <a:pt x="3513" y="1802"/>
                    </a:lnTo>
                    <a:lnTo>
                      <a:pt x="3832" y="1415"/>
                    </a:lnTo>
                    <a:lnTo>
                      <a:pt x="4128" y="1073"/>
                    </a:lnTo>
                    <a:lnTo>
                      <a:pt x="4334" y="731"/>
                    </a:lnTo>
                    <a:lnTo>
                      <a:pt x="4425" y="571"/>
                    </a:lnTo>
                    <a:lnTo>
                      <a:pt x="4470" y="457"/>
                    </a:lnTo>
                    <a:lnTo>
                      <a:pt x="4516" y="343"/>
                    </a:lnTo>
                    <a:lnTo>
                      <a:pt x="4516" y="229"/>
                    </a:lnTo>
                    <a:lnTo>
                      <a:pt x="4493" y="161"/>
                    </a:lnTo>
                    <a:lnTo>
                      <a:pt x="4448" y="92"/>
                    </a:lnTo>
                    <a:lnTo>
                      <a:pt x="4402" y="47"/>
                    </a:lnTo>
                    <a:lnTo>
                      <a:pt x="43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6618050" y="2976925"/>
                <a:ext cx="34800" cy="148250"/>
              </a:xfrm>
              <a:custGeom>
                <a:rect b="b" l="l" r="r" t="t"/>
                <a:pathLst>
                  <a:path extrusionOk="0" h="5930" w="1392">
                    <a:moveTo>
                      <a:pt x="867" y="160"/>
                    </a:moveTo>
                    <a:lnTo>
                      <a:pt x="913" y="206"/>
                    </a:lnTo>
                    <a:lnTo>
                      <a:pt x="981" y="320"/>
                    </a:lnTo>
                    <a:lnTo>
                      <a:pt x="1072" y="571"/>
                    </a:lnTo>
                    <a:lnTo>
                      <a:pt x="1164" y="958"/>
                    </a:lnTo>
                    <a:lnTo>
                      <a:pt x="1209" y="1392"/>
                    </a:lnTo>
                    <a:lnTo>
                      <a:pt x="1232" y="1893"/>
                    </a:lnTo>
                    <a:lnTo>
                      <a:pt x="1232" y="2418"/>
                    </a:lnTo>
                    <a:lnTo>
                      <a:pt x="1232" y="2988"/>
                    </a:lnTo>
                    <a:lnTo>
                      <a:pt x="1186" y="3558"/>
                    </a:lnTo>
                    <a:lnTo>
                      <a:pt x="1118" y="4083"/>
                    </a:lnTo>
                    <a:lnTo>
                      <a:pt x="1050" y="4561"/>
                    </a:lnTo>
                    <a:lnTo>
                      <a:pt x="958" y="4995"/>
                    </a:lnTo>
                    <a:lnTo>
                      <a:pt x="821" y="5382"/>
                    </a:lnTo>
                    <a:lnTo>
                      <a:pt x="730" y="5610"/>
                    </a:lnTo>
                    <a:lnTo>
                      <a:pt x="639" y="5724"/>
                    </a:lnTo>
                    <a:lnTo>
                      <a:pt x="593" y="5770"/>
                    </a:lnTo>
                    <a:lnTo>
                      <a:pt x="571" y="5770"/>
                    </a:lnTo>
                    <a:lnTo>
                      <a:pt x="525" y="5747"/>
                    </a:lnTo>
                    <a:lnTo>
                      <a:pt x="479" y="5724"/>
                    </a:lnTo>
                    <a:lnTo>
                      <a:pt x="388" y="5565"/>
                    </a:lnTo>
                    <a:lnTo>
                      <a:pt x="320" y="5337"/>
                    </a:lnTo>
                    <a:lnTo>
                      <a:pt x="251" y="4995"/>
                    </a:lnTo>
                    <a:lnTo>
                      <a:pt x="206" y="4584"/>
                    </a:lnTo>
                    <a:lnTo>
                      <a:pt x="160" y="4105"/>
                    </a:lnTo>
                    <a:lnTo>
                      <a:pt x="160" y="3558"/>
                    </a:lnTo>
                    <a:lnTo>
                      <a:pt x="183" y="2942"/>
                    </a:lnTo>
                    <a:lnTo>
                      <a:pt x="229" y="2372"/>
                    </a:lnTo>
                    <a:lnTo>
                      <a:pt x="274" y="1848"/>
                    </a:lnTo>
                    <a:lnTo>
                      <a:pt x="365" y="1346"/>
                    </a:lnTo>
                    <a:lnTo>
                      <a:pt x="457" y="913"/>
                    </a:lnTo>
                    <a:lnTo>
                      <a:pt x="571" y="548"/>
                    </a:lnTo>
                    <a:lnTo>
                      <a:pt x="685" y="320"/>
                    </a:lnTo>
                    <a:lnTo>
                      <a:pt x="776" y="183"/>
                    </a:lnTo>
                    <a:lnTo>
                      <a:pt x="821" y="160"/>
                    </a:lnTo>
                    <a:close/>
                    <a:moveTo>
                      <a:pt x="776" y="1"/>
                    </a:moveTo>
                    <a:lnTo>
                      <a:pt x="707" y="46"/>
                    </a:lnTo>
                    <a:lnTo>
                      <a:pt x="616" y="115"/>
                    </a:lnTo>
                    <a:lnTo>
                      <a:pt x="548" y="206"/>
                    </a:lnTo>
                    <a:lnTo>
                      <a:pt x="479" y="343"/>
                    </a:lnTo>
                    <a:lnTo>
                      <a:pt x="434" y="479"/>
                    </a:lnTo>
                    <a:lnTo>
                      <a:pt x="297" y="890"/>
                    </a:lnTo>
                    <a:lnTo>
                      <a:pt x="206" y="1323"/>
                    </a:lnTo>
                    <a:lnTo>
                      <a:pt x="115" y="1825"/>
                    </a:lnTo>
                    <a:lnTo>
                      <a:pt x="69" y="2349"/>
                    </a:lnTo>
                    <a:lnTo>
                      <a:pt x="23" y="2920"/>
                    </a:lnTo>
                    <a:lnTo>
                      <a:pt x="1" y="3490"/>
                    </a:lnTo>
                    <a:lnTo>
                      <a:pt x="1" y="4014"/>
                    </a:lnTo>
                    <a:lnTo>
                      <a:pt x="46" y="4516"/>
                    </a:lnTo>
                    <a:lnTo>
                      <a:pt x="92" y="4972"/>
                    </a:lnTo>
                    <a:lnTo>
                      <a:pt x="160" y="5360"/>
                    </a:lnTo>
                    <a:lnTo>
                      <a:pt x="206" y="5519"/>
                    </a:lnTo>
                    <a:lnTo>
                      <a:pt x="274" y="5656"/>
                    </a:lnTo>
                    <a:lnTo>
                      <a:pt x="320" y="5770"/>
                    </a:lnTo>
                    <a:lnTo>
                      <a:pt x="388" y="5861"/>
                    </a:lnTo>
                    <a:lnTo>
                      <a:pt x="479" y="5907"/>
                    </a:lnTo>
                    <a:lnTo>
                      <a:pt x="548" y="5930"/>
                    </a:lnTo>
                    <a:lnTo>
                      <a:pt x="571" y="5930"/>
                    </a:lnTo>
                    <a:lnTo>
                      <a:pt x="639" y="5907"/>
                    </a:lnTo>
                    <a:lnTo>
                      <a:pt x="707" y="5884"/>
                    </a:lnTo>
                    <a:lnTo>
                      <a:pt x="776" y="5793"/>
                    </a:lnTo>
                    <a:lnTo>
                      <a:pt x="844" y="5702"/>
                    </a:lnTo>
                    <a:lnTo>
                      <a:pt x="913" y="5588"/>
                    </a:lnTo>
                    <a:lnTo>
                      <a:pt x="981" y="5428"/>
                    </a:lnTo>
                    <a:lnTo>
                      <a:pt x="1095" y="5040"/>
                    </a:lnTo>
                    <a:lnTo>
                      <a:pt x="1209" y="4607"/>
                    </a:lnTo>
                    <a:lnTo>
                      <a:pt x="1278" y="4105"/>
                    </a:lnTo>
                    <a:lnTo>
                      <a:pt x="1346" y="3558"/>
                    </a:lnTo>
                    <a:lnTo>
                      <a:pt x="1392" y="2988"/>
                    </a:lnTo>
                    <a:lnTo>
                      <a:pt x="1392" y="2418"/>
                    </a:lnTo>
                    <a:lnTo>
                      <a:pt x="1392" y="1893"/>
                    </a:lnTo>
                    <a:lnTo>
                      <a:pt x="1369" y="1392"/>
                    </a:lnTo>
                    <a:lnTo>
                      <a:pt x="1300" y="936"/>
                    </a:lnTo>
                    <a:lnTo>
                      <a:pt x="1232" y="525"/>
                    </a:lnTo>
                    <a:lnTo>
                      <a:pt x="1186" y="365"/>
                    </a:lnTo>
                    <a:lnTo>
                      <a:pt x="1118" y="251"/>
                    </a:lnTo>
                    <a:lnTo>
                      <a:pt x="1072" y="137"/>
                    </a:lnTo>
                    <a:lnTo>
                      <a:pt x="1004" y="69"/>
                    </a:lnTo>
                    <a:lnTo>
                      <a:pt x="935" y="23"/>
                    </a:lnTo>
                    <a:lnTo>
                      <a:pt x="8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6561600" y="3033375"/>
                <a:ext cx="148250" cy="35375"/>
              </a:xfrm>
              <a:custGeom>
                <a:rect b="b" l="l" r="r" t="t"/>
                <a:pathLst>
                  <a:path extrusionOk="0" h="1415" w="5930">
                    <a:moveTo>
                      <a:pt x="2304" y="160"/>
                    </a:moveTo>
                    <a:lnTo>
                      <a:pt x="2988" y="183"/>
                    </a:lnTo>
                    <a:lnTo>
                      <a:pt x="3558" y="228"/>
                    </a:lnTo>
                    <a:lnTo>
                      <a:pt x="4083" y="274"/>
                    </a:lnTo>
                    <a:lnTo>
                      <a:pt x="4562" y="365"/>
                    </a:lnTo>
                    <a:lnTo>
                      <a:pt x="4995" y="456"/>
                    </a:lnTo>
                    <a:lnTo>
                      <a:pt x="5383" y="570"/>
                    </a:lnTo>
                    <a:lnTo>
                      <a:pt x="5611" y="684"/>
                    </a:lnTo>
                    <a:lnTo>
                      <a:pt x="5725" y="776"/>
                    </a:lnTo>
                    <a:lnTo>
                      <a:pt x="5748" y="821"/>
                    </a:lnTo>
                    <a:lnTo>
                      <a:pt x="5770" y="844"/>
                    </a:lnTo>
                    <a:lnTo>
                      <a:pt x="5748" y="890"/>
                    </a:lnTo>
                    <a:lnTo>
                      <a:pt x="5702" y="935"/>
                    </a:lnTo>
                    <a:lnTo>
                      <a:pt x="5565" y="1004"/>
                    </a:lnTo>
                    <a:lnTo>
                      <a:pt x="5314" y="1095"/>
                    </a:lnTo>
                    <a:lnTo>
                      <a:pt x="4995" y="1163"/>
                    </a:lnTo>
                    <a:lnTo>
                      <a:pt x="4585" y="1209"/>
                    </a:lnTo>
                    <a:lnTo>
                      <a:pt x="4106" y="1232"/>
                    </a:lnTo>
                    <a:lnTo>
                      <a:pt x="3558" y="1254"/>
                    </a:lnTo>
                    <a:lnTo>
                      <a:pt x="2943" y="1232"/>
                    </a:lnTo>
                    <a:lnTo>
                      <a:pt x="2373" y="1186"/>
                    </a:lnTo>
                    <a:lnTo>
                      <a:pt x="1848" y="1118"/>
                    </a:lnTo>
                    <a:lnTo>
                      <a:pt x="1346" y="1049"/>
                    </a:lnTo>
                    <a:lnTo>
                      <a:pt x="913" y="958"/>
                    </a:lnTo>
                    <a:lnTo>
                      <a:pt x="548" y="844"/>
                    </a:lnTo>
                    <a:lnTo>
                      <a:pt x="297" y="730"/>
                    </a:lnTo>
                    <a:lnTo>
                      <a:pt x="183" y="639"/>
                    </a:lnTo>
                    <a:lnTo>
                      <a:pt x="161" y="593"/>
                    </a:lnTo>
                    <a:lnTo>
                      <a:pt x="161" y="570"/>
                    </a:lnTo>
                    <a:lnTo>
                      <a:pt x="161" y="525"/>
                    </a:lnTo>
                    <a:lnTo>
                      <a:pt x="183" y="502"/>
                    </a:lnTo>
                    <a:lnTo>
                      <a:pt x="297" y="411"/>
                    </a:lnTo>
                    <a:lnTo>
                      <a:pt x="480" y="365"/>
                    </a:lnTo>
                    <a:lnTo>
                      <a:pt x="731" y="297"/>
                    </a:lnTo>
                    <a:lnTo>
                      <a:pt x="1027" y="251"/>
                    </a:lnTo>
                    <a:lnTo>
                      <a:pt x="1392" y="205"/>
                    </a:lnTo>
                    <a:lnTo>
                      <a:pt x="1825" y="183"/>
                    </a:lnTo>
                    <a:lnTo>
                      <a:pt x="2304" y="160"/>
                    </a:lnTo>
                    <a:close/>
                    <a:moveTo>
                      <a:pt x="2441" y="0"/>
                    </a:moveTo>
                    <a:lnTo>
                      <a:pt x="1916" y="23"/>
                    </a:lnTo>
                    <a:lnTo>
                      <a:pt x="1415" y="46"/>
                    </a:lnTo>
                    <a:lnTo>
                      <a:pt x="959" y="91"/>
                    </a:lnTo>
                    <a:lnTo>
                      <a:pt x="571" y="160"/>
                    </a:lnTo>
                    <a:lnTo>
                      <a:pt x="411" y="228"/>
                    </a:lnTo>
                    <a:lnTo>
                      <a:pt x="275" y="274"/>
                    </a:lnTo>
                    <a:lnTo>
                      <a:pt x="161" y="342"/>
                    </a:lnTo>
                    <a:lnTo>
                      <a:pt x="69" y="411"/>
                    </a:lnTo>
                    <a:lnTo>
                      <a:pt x="24" y="479"/>
                    </a:lnTo>
                    <a:lnTo>
                      <a:pt x="1" y="547"/>
                    </a:lnTo>
                    <a:lnTo>
                      <a:pt x="1" y="639"/>
                    </a:lnTo>
                    <a:lnTo>
                      <a:pt x="46" y="707"/>
                    </a:lnTo>
                    <a:lnTo>
                      <a:pt x="115" y="776"/>
                    </a:lnTo>
                    <a:lnTo>
                      <a:pt x="206" y="844"/>
                    </a:lnTo>
                    <a:lnTo>
                      <a:pt x="343" y="912"/>
                    </a:lnTo>
                    <a:lnTo>
                      <a:pt x="480" y="981"/>
                    </a:lnTo>
                    <a:lnTo>
                      <a:pt x="867" y="1095"/>
                    </a:lnTo>
                    <a:lnTo>
                      <a:pt x="1324" y="1209"/>
                    </a:lnTo>
                    <a:lnTo>
                      <a:pt x="1825" y="1277"/>
                    </a:lnTo>
                    <a:lnTo>
                      <a:pt x="2350" y="1346"/>
                    </a:lnTo>
                    <a:lnTo>
                      <a:pt x="2920" y="1391"/>
                    </a:lnTo>
                    <a:lnTo>
                      <a:pt x="3604" y="1414"/>
                    </a:lnTo>
                    <a:lnTo>
                      <a:pt x="4060" y="1391"/>
                    </a:lnTo>
                    <a:lnTo>
                      <a:pt x="4493" y="1368"/>
                    </a:lnTo>
                    <a:lnTo>
                      <a:pt x="4881" y="1323"/>
                    </a:lnTo>
                    <a:lnTo>
                      <a:pt x="5223" y="1277"/>
                    </a:lnTo>
                    <a:lnTo>
                      <a:pt x="5497" y="1186"/>
                    </a:lnTo>
                    <a:lnTo>
                      <a:pt x="5725" y="1095"/>
                    </a:lnTo>
                    <a:lnTo>
                      <a:pt x="5816" y="1049"/>
                    </a:lnTo>
                    <a:lnTo>
                      <a:pt x="5862" y="981"/>
                    </a:lnTo>
                    <a:lnTo>
                      <a:pt x="5907" y="912"/>
                    </a:lnTo>
                    <a:lnTo>
                      <a:pt x="5930" y="844"/>
                    </a:lnTo>
                    <a:lnTo>
                      <a:pt x="5907" y="776"/>
                    </a:lnTo>
                    <a:lnTo>
                      <a:pt x="5884" y="707"/>
                    </a:lnTo>
                    <a:lnTo>
                      <a:pt x="5816" y="639"/>
                    </a:lnTo>
                    <a:lnTo>
                      <a:pt x="5702" y="570"/>
                    </a:lnTo>
                    <a:lnTo>
                      <a:pt x="5588" y="502"/>
                    </a:lnTo>
                    <a:lnTo>
                      <a:pt x="5428" y="433"/>
                    </a:lnTo>
                    <a:lnTo>
                      <a:pt x="5041" y="297"/>
                    </a:lnTo>
                    <a:lnTo>
                      <a:pt x="4607" y="205"/>
                    </a:lnTo>
                    <a:lnTo>
                      <a:pt x="4106" y="114"/>
                    </a:lnTo>
                    <a:lnTo>
                      <a:pt x="3558" y="69"/>
                    </a:lnTo>
                    <a:lnTo>
                      <a:pt x="2988" y="23"/>
                    </a:lnTo>
                    <a:lnTo>
                      <a:pt x="2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7" name="Google Shape;177;p15"/>
          <p:cNvGrpSpPr/>
          <p:nvPr/>
        </p:nvGrpSpPr>
        <p:grpSpPr>
          <a:xfrm rot="495050">
            <a:off x="2231189" y="-196990"/>
            <a:ext cx="4528778" cy="5536979"/>
            <a:chOff x="2307450" y="-196925"/>
            <a:chExt cx="4529004" cy="5537255"/>
          </a:xfrm>
        </p:grpSpPr>
        <p:sp>
          <p:nvSpPr>
            <p:cNvPr id="178" name="Google Shape;178;p15"/>
            <p:cNvSpPr/>
            <p:nvPr/>
          </p:nvSpPr>
          <p:spPr>
            <a:xfrm>
              <a:off x="2449124" y="-26104"/>
              <a:ext cx="4387330" cy="5366434"/>
            </a:xfrm>
            <a:custGeom>
              <a:rect b="b" l="l" r="r" t="t"/>
              <a:pathLst>
                <a:path extrusionOk="0" h="100340" w="82033">
                  <a:moveTo>
                    <a:pt x="12309" y="5297"/>
                  </a:moveTo>
                  <a:lnTo>
                    <a:pt x="12699" y="5375"/>
                  </a:lnTo>
                  <a:lnTo>
                    <a:pt x="13010" y="5531"/>
                  </a:lnTo>
                  <a:lnTo>
                    <a:pt x="13322" y="5765"/>
                  </a:lnTo>
                  <a:lnTo>
                    <a:pt x="13556" y="5999"/>
                  </a:lnTo>
                  <a:lnTo>
                    <a:pt x="13789" y="6310"/>
                  </a:lnTo>
                  <a:lnTo>
                    <a:pt x="13945" y="6622"/>
                  </a:lnTo>
                  <a:lnTo>
                    <a:pt x="14023" y="7011"/>
                  </a:lnTo>
                  <a:lnTo>
                    <a:pt x="14023" y="7401"/>
                  </a:lnTo>
                  <a:lnTo>
                    <a:pt x="13945" y="7790"/>
                  </a:lnTo>
                  <a:lnTo>
                    <a:pt x="13867" y="8102"/>
                  </a:lnTo>
                  <a:lnTo>
                    <a:pt x="13633" y="8414"/>
                  </a:lnTo>
                  <a:lnTo>
                    <a:pt x="13400" y="8647"/>
                  </a:lnTo>
                  <a:lnTo>
                    <a:pt x="13166" y="8881"/>
                  </a:lnTo>
                  <a:lnTo>
                    <a:pt x="12854" y="9037"/>
                  </a:lnTo>
                  <a:lnTo>
                    <a:pt x="12465" y="9115"/>
                  </a:lnTo>
                  <a:lnTo>
                    <a:pt x="11920" y="9115"/>
                  </a:lnTo>
                  <a:lnTo>
                    <a:pt x="11608" y="9037"/>
                  </a:lnTo>
                  <a:lnTo>
                    <a:pt x="11218" y="8881"/>
                  </a:lnTo>
                  <a:lnTo>
                    <a:pt x="10907" y="8725"/>
                  </a:lnTo>
                  <a:lnTo>
                    <a:pt x="10673" y="8491"/>
                  </a:lnTo>
                  <a:lnTo>
                    <a:pt x="10439" y="8180"/>
                  </a:lnTo>
                  <a:lnTo>
                    <a:pt x="10284" y="7790"/>
                  </a:lnTo>
                  <a:lnTo>
                    <a:pt x="10206" y="7479"/>
                  </a:lnTo>
                  <a:lnTo>
                    <a:pt x="10206" y="7089"/>
                  </a:lnTo>
                  <a:lnTo>
                    <a:pt x="10284" y="6700"/>
                  </a:lnTo>
                  <a:lnTo>
                    <a:pt x="10439" y="6388"/>
                  </a:lnTo>
                  <a:lnTo>
                    <a:pt x="10595" y="6076"/>
                  </a:lnTo>
                  <a:lnTo>
                    <a:pt x="10829" y="5843"/>
                  </a:lnTo>
                  <a:lnTo>
                    <a:pt x="11141" y="5609"/>
                  </a:lnTo>
                  <a:lnTo>
                    <a:pt x="11452" y="5453"/>
                  </a:lnTo>
                  <a:lnTo>
                    <a:pt x="11764" y="5375"/>
                  </a:lnTo>
                  <a:lnTo>
                    <a:pt x="12153" y="5297"/>
                  </a:lnTo>
                  <a:close/>
                  <a:moveTo>
                    <a:pt x="11686" y="12620"/>
                  </a:moveTo>
                  <a:lnTo>
                    <a:pt x="11998" y="12698"/>
                  </a:lnTo>
                  <a:lnTo>
                    <a:pt x="12387" y="12854"/>
                  </a:lnTo>
                  <a:lnTo>
                    <a:pt x="12699" y="13010"/>
                  </a:lnTo>
                  <a:lnTo>
                    <a:pt x="12932" y="13244"/>
                  </a:lnTo>
                  <a:lnTo>
                    <a:pt x="13166" y="13555"/>
                  </a:lnTo>
                  <a:lnTo>
                    <a:pt x="13322" y="13945"/>
                  </a:lnTo>
                  <a:lnTo>
                    <a:pt x="13400" y="14256"/>
                  </a:lnTo>
                  <a:lnTo>
                    <a:pt x="13400" y="14646"/>
                  </a:lnTo>
                  <a:lnTo>
                    <a:pt x="13322" y="15035"/>
                  </a:lnTo>
                  <a:lnTo>
                    <a:pt x="13166" y="15347"/>
                  </a:lnTo>
                  <a:lnTo>
                    <a:pt x="13010" y="15659"/>
                  </a:lnTo>
                  <a:lnTo>
                    <a:pt x="12777" y="15892"/>
                  </a:lnTo>
                  <a:lnTo>
                    <a:pt x="12465" y="16126"/>
                  </a:lnTo>
                  <a:lnTo>
                    <a:pt x="12153" y="16282"/>
                  </a:lnTo>
                  <a:lnTo>
                    <a:pt x="11842" y="16360"/>
                  </a:lnTo>
                  <a:lnTo>
                    <a:pt x="11452" y="16438"/>
                  </a:lnTo>
                  <a:lnTo>
                    <a:pt x="11296" y="16438"/>
                  </a:lnTo>
                  <a:lnTo>
                    <a:pt x="10907" y="16360"/>
                  </a:lnTo>
                  <a:lnTo>
                    <a:pt x="10595" y="16204"/>
                  </a:lnTo>
                  <a:lnTo>
                    <a:pt x="10284" y="15970"/>
                  </a:lnTo>
                  <a:lnTo>
                    <a:pt x="10050" y="15736"/>
                  </a:lnTo>
                  <a:lnTo>
                    <a:pt x="9816" y="15425"/>
                  </a:lnTo>
                  <a:lnTo>
                    <a:pt x="9660" y="15113"/>
                  </a:lnTo>
                  <a:lnTo>
                    <a:pt x="9582" y="14724"/>
                  </a:lnTo>
                  <a:lnTo>
                    <a:pt x="9582" y="14334"/>
                  </a:lnTo>
                  <a:lnTo>
                    <a:pt x="9660" y="13945"/>
                  </a:lnTo>
                  <a:lnTo>
                    <a:pt x="9738" y="13633"/>
                  </a:lnTo>
                  <a:lnTo>
                    <a:pt x="9972" y="13321"/>
                  </a:lnTo>
                  <a:lnTo>
                    <a:pt x="10206" y="13088"/>
                  </a:lnTo>
                  <a:lnTo>
                    <a:pt x="10439" y="12854"/>
                  </a:lnTo>
                  <a:lnTo>
                    <a:pt x="10751" y="12698"/>
                  </a:lnTo>
                  <a:lnTo>
                    <a:pt x="11141" y="12620"/>
                  </a:lnTo>
                  <a:close/>
                  <a:moveTo>
                    <a:pt x="10985" y="19865"/>
                  </a:moveTo>
                  <a:lnTo>
                    <a:pt x="11374" y="19943"/>
                  </a:lnTo>
                  <a:lnTo>
                    <a:pt x="11764" y="20099"/>
                  </a:lnTo>
                  <a:lnTo>
                    <a:pt x="12075" y="20333"/>
                  </a:lnTo>
                  <a:lnTo>
                    <a:pt x="12309" y="20566"/>
                  </a:lnTo>
                  <a:lnTo>
                    <a:pt x="12543" y="20878"/>
                  </a:lnTo>
                  <a:lnTo>
                    <a:pt x="12621" y="21190"/>
                  </a:lnTo>
                  <a:lnTo>
                    <a:pt x="12699" y="21579"/>
                  </a:lnTo>
                  <a:lnTo>
                    <a:pt x="12777" y="21969"/>
                  </a:lnTo>
                  <a:lnTo>
                    <a:pt x="12699" y="22358"/>
                  </a:lnTo>
                  <a:lnTo>
                    <a:pt x="12543" y="22670"/>
                  </a:lnTo>
                  <a:lnTo>
                    <a:pt x="12387" y="22981"/>
                  </a:lnTo>
                  <a:lnTo>
                    <a:pt x="12153" y="23215"/>
                  </a:lnTo>
                  <a:lnTo>
                    <a:pt x="11842" y="23449"/>
                  </a:lnTo>
                  <a:lnTo>
                    <a:pt x="11530" y="23605"/>
                  </a:lnTo>
                  <a:lnTo>
                    <a:pt x="11218" y="23683"/>
                  </a:lnTo>
                  <a:lnTo>
                    <a:pt x="10673" y="23683"/>
                  </a:lnTo>
                  <a:lnTo>
                    <a:pt x="10284" y="23605"/>
                  </a:lnTo>
                  <a:lnTo>
                    <a:pt x="9972" y="23449"/>
                  </a:lnTo>
                  <a:lnTo>
                    <a:pt x="9660" y="23293"/>
                  </a:lnTo>
                  <a:lnTo>
                    <a:pt x="9349" y="22981"/>
                  </a:lnTo>
                  <a:lnTo>
                    <a:pt x="9193" y="22748"/>
                  </a:lnTo>
                  <a:lnTo>
                    <a:pt x="9037" y="22358"/>
                  </a:lnTo>
                  <a:lnTo>
                    <a:pt x="8959" y="22047"/>
                  </a:lnTo>
                  <a:lnTo>
                    <a:pt x="8959" y="21657"/>
                  </a:lnTo>
                  <a:lnTo>
                    <a:pt x="8959" y="21268"/>
                  </a:lnTo>
                  <a:lnTo>
                    <a:pt x="9115" y="20956"/>
                  </a:lnTo>
                  <a:lnTo>
                    <a:pt x="9349" y="20644"/>
                  </a:lnTo>
                  <a:lnTo>
                    <a:pt x="9582" y="20411"/>
                  </a:lnTo>
                  <a:lnTo>
                    <a:pt x="9816" y="20177"/>
                  </a:lnTo>
                  <a:lnTo>
                    <a:pt x="10128" y="20021"/>
                  </a:lnTo>
                  <a:lnTo>
                    <a:pt x="10439" y="19943"/>
                  </a:lnTo>
                  <a:lnTo>
                    <a:pt x="10829" y="19865"/>
                  </a:lnTo>
                  <a:close/>
                  <a:moveTo>
                    <a:pt x="10362" y="27188"/>
                  </a:moveTo>
                  <a:lnTo>
                    <a:pt x="10751" y="27266"/>
                  </a:lnTo>
                  <a:lnTo>
                    <a:pt x="11063" y="27422"/>
                  </a:lnTo>
                  <a:lnTo>
                    <a:pt x="11374" y="27578"/>
                  </a:lnTo>
                  <a:lnTo>
                    <a:pt x="11686" y="27811"/>
                  </a:lnTo>
                  <a:lnTo>
                    <a:pt x="11842" y="28123"/>
                  </a:lnTo>
                  <a:lnTo>
                    <a:pt x="11998" y="28513"/>
                  </a:lnTo>
                  <a:lnTo>
                    <a:pt x="12075" y="28824"/>
                  </a:lnTo>
                  <a:lnTo>
                    <a:pt x="12075" y="29214"/>
                  </a:lnTo>
                  <a:lnTo>
                    <a:pt x="11998" y="29603"/>
                  </a:lnTo>
                  <a:lnTo>
                    <a:pt x="11920" y="29915"/>
                  </a:lnTo>
                  <a:lnTo>
                    <a:pt x="11686" y="30226"/>
                  </a:lnTo>
                  <a:lnTo>
                    <a:pt x="11452" y="30460"/>
                  </a:lnTo>
                  <a:lnTo>
                    <a:pt x="11218" y="30694"/>
                  </a:lnTo>
                  <a:lnTo>
                    <a:pt x="10907" y="30850"/>
                  </a:lnTo>
                  <a:lnTo>
                    <a:pt x="10517" y="30928"/>
                  </a:lnTo>
                  <a:lnTo>
                    <a:pt x="10206" y="31005"/>
                  </a:lnTo>
                  <a:lnTo>
                    <a:pt x="10050" y="31005"/>
                  </a:lnTo>
                  <a:lnTo>
                    <a:pt x="9660" y="30928"/>
                  </a:lnTo>
                  <a:lnTo>
                    <a:pt x="9271" y="30772"/>
                  </a:lnTo>
                  <a:lnTo>
                    <a:pt x="8959" y="30538"/>
                  </a:lnTo>
                  <a:lnTo>
                    <a:pt x="8726" y="30304"/>
                  </a:lnTo>
                  <a:lnTo>
                    <a:pt x="8492" y="29993"/>
                  </a:lnTo>
                  <a:lnTo>
                    <a:pt x="8336" y="29681"/>
                  </a:lnTo>
                  <a:lnTo>
                    <a:pt x="8258" y="29292"/>
                  </a:lnTo>
                  <a:lnTo>
                    <a:pt x="8258" y="28902"/>
                  </a:lnTo>
                  <a:lnTo>
                    <a:pt x="8336" y="28513"/>
                  </a:lnTo>
                  <a:lnTo>
                    <a:pt x="8492" y="28201"/>
                  </a:lnTo>
                  <a:lnTo>
                    <a:pt x="8648" y="27889"/>
                  </a:lnTo>
                  <a:lnTo>
                    <a:pt x="8881" y="27656"/>
                  </a:lnTo>
                  <a:lnTo>
                    <a:pt x="9193" y="27422"/>
                  </a:lnTo>
                  <a:lnTo>
                    <a:pt x="9505" y="27266"/>
                  </a:lnTo>
                  <a:lnTo>
                    <a:pt x="9816" y="27188"/>
                  </a:lnTo>
                  <a:close/>
                  <a:moveTo>
                    <a:pt x="9738" y="34433"/>
                  </a:moveTo>
                  <a:lnTo>
                    <a:pt x="10128" y="34511"/>
                  </a:lnTo>
                  <a:lnTo>
                    <a:pt x="10439" y="34667"/>
                  </a:lnTo>
                  <a:lnTo>
                    <a:pt x="10751" y="34901"/>
                  </a:lnTo>
                  <a:lnTo>
                    <a:pt x="10985" y="35134"/>
                  </a:lnTo>
                  <a:lnTo>
                    <a:pt x="11218" y="35446"/>
                  </a:lnTo>
                  <a:lnTo>
                    <a:pt x="11374" y="35758"/>
                  </a:lnTo>
                  <a:lnTo>
                    <a:pt x="11452" y="36147"/>
                  </a:lnTo>
                  <a:lnTo>
                    <a:pt x="11452" y="36537"/>
                  </a:lnTo>
                  <a:lnTo>
                    <a:pt x="11374" y="36848"/>
                  </a:lnTo>
                  <a:lnTo>
                    <a:pt x="11218" y="37238"/>
                  </a:lnTo>
                  <a:lnTo>
                    <a:pt x="11063" y="37549"/>
                  </a:lnTo>
                  <a:lnTo>
                    <a:pt x="10829" y="37783"/>
                  </a:lnTo>
                  <a:lnTo>
                    <a:pt x="10595" y="38017"/>
                  </a:lnTo>
                  <a:lnTo>
                    <a:pt x="10284" y="38173"/>
                  </a:lnTo>
                  <a:lnTo>
                    <a:pt x="9894" y="38250"/>
                  </a:lnTo>
                  <a:lnTo>
                    <a:pt x="9349" y="38250"/>
                  </a:lnTo>
                  <a:lnTo>
                    <a:pt x="8959" y="38173"/>
                  </a:lnTo>
                  <a:lnTo>
                    <a:pt x="8648" y="38017"/>
                  </a:lnTo>
                  <a:lnTo>
                    <a:pt x="8336" y="37861"/>
                  </a:lnTo>
                  <a:lnTo>
                    <a:pt x="8102" y="37549"/>
                  </a:lnTo>
                  <a:lnTo>
                    <a:pt x="7869" y="37316"/>
                  </a:lnTo>
                  <a:lnTo>
                    <a:pt x="7713" y="36926"/>
                  </a:lnTo>
                  <a:lnTo>
                    <a:pt x="7635" y="36537"/>
                  </a:lnTo>
                  <a:lnTo>
                    <a:pt x="7635" y="36225"/>
                  </a:lnTo>
                  <a:lnTo>
                    <a:pt x="7713" y="35835"/>
                  </a:lnTo>
                  <a:lnTo>
                    <a:pt x="7869" y="35524"/>
                  </a:lnTo>
                  <a:lnTo>
                    <a:pt x="8024" y="35212"/>
                  </a:lnTo>
                  <a:lnTo>
                    <a:pt x="8258" y="34979"/>
                  </a:lnTo>
                  <a:lnTo>
                    <a:pt x="8570" y="34745"/>
                  </a:lnTo>
                  <a:lnTo>
                    <a:pt x="8881" y="34589"/>
                  </a:lnTo>
                  <a:lnTo>
                    <a:pt x="9193" y="34511"/>
                  </a:lnTo>
                  <a:lnTo>
                    <a:pt x="9582" y="34433"/>
                  </a:lnTo>
                  <a:close/>
                  <a:moveTo>
                    <a:pt x="9037" y="41756"/>
                  </a:moveTo>
                  <a:lnTo>
                    <a:pt x="9427" y="41834"/>
                  </a:lnTo>
                  <a:lnTo>
                    <a:pt x="9816" y="41912"/>
                  </a:lnTo>
                  <a:lnTo>
                    <a:pt x="10128" y="42146"/>
                  </a:lnTo>
                  <a:lnTo>
                    <a:pt x="10362" y="42379"/>
                  </a:lnTo>
                  <a:lnTo>
                    <a:pt x="10595" y="42691"/>
                  </a:lnTo>
                  <a:lnTo>
                    <a:pt x="10751" y="43080"/>
                  </a:lnTo>
                  <a:lnTo>
                    <a:pt x="10829" y="43392"/>
                  </a:lnTo>
                  <a:lnTo>
                    <a:pt x="10829" y="43782"/>
                  </a:lnTo>
                  <a:lnTo>
                    <a:pt x="10751" y="44171"/>
                  </a:lnTo>
                  <a:lnTo>
                    <a:pt x="10595" y="44483"/>
                  </a:lnTo>
                  <a:lnTo>
                    <a:pt x="10439" y="44794"/>
                  </a:lnTo>
                  <a:lnTo>
                    <a:pt x="10206" y="45028"/>
                  </a:lnTo>
                  <a:lnTo>
                    <a:pt x="9894" y="45262"/>
                  </a:lnTo>
                  <a:lnTo>
                    <a:pt x="9582" y="45418"/>
                  </a:lnTo>
                  <a:lnTo>
                    <a:pt x="9271" y="45495"/>
                  </a:lnTo>
                  <a:lnTo>
                    <a:pt x="8881" y="45573"/>
                  </a:lnTo>
                  <a:lnTo>
                    <a:pt x="8726" y="45573"/>
                  </a:lnTo>
                  <a:lnTo>
                    <a:pt x="8336" y="45495"/>
                  </a:lnTo>
                  <a:lnTo>
                    <a:pt x="8024" y="45340"/>
                  </a:lnTo>
                  <a:lnTo>
                    <a:pt x="7713" y="45106"/>
                  </a:lnTo>
                  <a:lnTo>
                    <a:pt x="7401" y="44872"/>
                  </a:lnTo>
                  <a:lnTo>
                    <a:pt x="7245" y="44561"/>
                  </a:lnTo>
                  <a:lnTo>
                    <a:pt x="7090" y="44249"/>
                  </a:lnTo>
                  <a:lnTo>
                    <a:pt x="7012" y="43859"/>
                  </a:lnTo>
                  <a:lnTo>
                    <a:pt x="7012" y="43470"/>
                  </a:lnTo>
                  <a:lnTo>
                    <a:pt x="7090" y="43080"/>
                  </a:lnTo>
                  <a:lnTo>
                    <a:pt x="7167" y="42769"/>
                  </a:lnTo>
                  <a:lnTo>
                    <a:pt x="7401" y="42457"/>
                  </a:lnTo>
                  <a:lnTo>
                    <a:pt x="7635" y="42224"/>
                  </a:lnTo>
                  <a:lnTo>
                    <a:pt x="7869" y="41990"/>
                  </a:lnTo>
                  <a:lnTo>
                    <a:pt x="8180" y="41834"/>
                  </a:lnTo>
                  <a:lnTo>
                    <a:pt x="8570" y="41756"/>
                  </a:lnTo>
                  <a:close/>
                  <a:moveTo>
                    <a:pt x="8414" y="49001"/>
                  </a:moveTo>
                  <a:lnTo>
                    <a:pt x="8803" y="49079"/>
                  </a:lnTo>
                  <a:lnTo>
                    <a:pt x="9193" y="49235"/>
                  </a:lnTo>
                  <a:lnTo>
                    <a:pt x="9427" y="49469"/>
                  </a:lnTo>
                  <a:lnTo>
                    <a:pt x="9738" y="49702"/>
                  </a:lnTo>
                  <a:lnTo>
                    <a:pt x="9894" y="50014"/>
                  </a:lnTo>
                  <a:lnTo>
                    <a:pt x="10050" y="50325"/>
                  </a:lnTo>
                  <a:lnTo>
                    <a:pt x="10128" y="50715"/>
                  </a:lnTo>
                  <a:lnTo>
                    <a:pt x="10128" y="51104"/>
                  </a:lnTo>
                  <a:lnTo>
                    <a:pt x="10128" y="51416"/>
                  </a:lnTo>
                  <a:lnTo>
                    <a:pt x="9972" y="51806"/>
                  </a:lnTo>
                  <a:lnTo>
                    <a:pt x="9816" y="52117"/>
                  </a:lnTo>
                  <a:lnTo>
                    <a:pt x="9582" y="52351"/>
                  </a:lnTo>
                  <a:lnTo>
                    <a:pt x="9271" y="52507"/>
                  </a:lnTo>
                  <a:lnTo>
                    <a:pt x="8959" y="52740"/>
                  </a:lnTo>
                  <a:lnTo>
                    <a:pt x="8648" y="52818"/>
                  </a:lnTo>
                  <a:lnTo>
                    <a:pt x="8102" y="52818"/>
                  </a:lnTo>
                  <a:lnTo>
                    <a:pt x="7713" y="52740"/>
                  </a:lnTo>
                  <a:lnTo>
                    <a:pt x="7323" y="52585"/>
                  </a:lnTo>
                  <a:lnTo>
                    <a:pt x="7090" y="52429"/>
                  </a:lnTo>
                  <a:lnTo>
                    <a:pt x="6778" y="52117"/>
                  </a:lnTo>
                  <a:lnTo>
                    <a:pt x="6622" y="51884"/>
                  </a:lnTo>
                  <a:lnTo>
                    <a:pt x="6466" y="51494"/>
                  </a:lnTo>
                  <a:lnTo>
                    <a:pt x="6388" y="51104"/>
                  </a:lnTo>
                  <a:lnTo>
                    <a:pt x="6388" y="50715"/>
                  </a:lnTo>
                  <a:lnTo>
                    <a:pt x="6388" y="50403"/>
                  </a:lnTo>
                  <a:lnTo>
                    <a:pt x="6544" y="50092"/>
                  </a:lnTo>
                  <a:lnTo>
                    <a:pt x="6700" y="49780"/>
                  </a:lnTo>
                  <a:lnTo>
                    <a:pt x="6934" y="49546"/>
                  </a:lnTo>
                  <a:lnTo>
                    <a:pt x="7245" y="49313"/>
                  </a:lnTo>
                  <a:lnTo>
                    <a:pt x="7557" y="49157"/>
                  </a:lnTo>
                  <a:lnTo>
                    <a:pt x="7869" y="49079"/>
                  </a:lnTo>
                  <a:lnTo>
                    <a:pt x="8258" y="49001"/>
                  </a:lnTo>
                  <a:close/>
                  <a:moveTo>
                    <a:pt x="7791" y="56324"/>
                  </a:moveTo>
                  <a:lnTo>
                    <a:pt x="8180" y="56402"/>
                  </a:lnTo>
                  <a:lnTo>
                    <a:pt x="8492" y="56480"/>
                  </a:lnTo>
                  <a:lnTo>
                    <a:pt x="8803" y="56714"/>
                  </a:lnTo>
                  <a:lnTo>
                    <a:pt x="9115" y="56947"/>
                  </a:lnTo>
                  <a:lnTo>
                    <a:pt x="9271" y="57259"/>
                  </a:lnTo>
                  <a:lnTo>
                    <a:pt x="9427" y="57648"/>
                  </a:lnTo>
                  <a:lnTo>
                    <a:pt x="9505" y="57960"/>
                  </a:lnTo>
                  <a:lnTo>
                    <a:pt x="9505" y="58349"/>
                  </a:lnTo>
                  <a:lnTo>
                    <a:pt x="9427" y="58739"/>
                  </a:lnTo>
                  <a:lnTo>
                    <a:pt x="9349" y="59051"/>
                  </a:lnTo>
                  <a:lnTo>
                    <a:pt x="9115" y="59362"/>
                  </a:lnTo>
                  <a:lnTo>
                    <a:pt x="8881" y="59596"/>
                  </a:lnTo>
                  <a:lnTo>
                    <a:pt x="8648" y="59830"/>
                  </a:lnTo>
                  <a:lnTo>
                    <a:pt x="8336" y="59985"/>
                  </a:lnTo>
                  <a:lnTo>
                    <a:pt x="7947" y="60063"/>
                  </a:lnTo>
                  <a:lnTo>
                    <a:pt x="7635" y="60141"/>
                  </a:lnTo>
                  <a:lnTo>
                    <a:pt x="7479" y="60141"/>
                  </a:lnTo>
                  <a:lnTo>
                    <a:pt x="7090" y="60063"/>
                  </a:lnTo>
                  <a:lnTo>
                    <a:pt x="6700" y="59908"/>
                  </a:lnTo>
                  <a:lnTo>
                    <a:pt x="6388" y="59674"/>
                  </a:lnTo>
                  <a:lnTo>
                    <a:pt x="6155" y="59440"/>
                  </a:lnTo>
                  <a:lnTo>
                    <a:pt x="5921" y="59128"/>
                  </a:lnTo>
                  <a:lnTo>
                    <a:pt x="5765" y="58817"/>
                  </a:lnTo>
                  <a:lnTo>
                    <a:pt x="5687" y="58427"/>
                  </a:lnTo>
                  <a:lnTo>
                    <a:pt x="5687" y="58038"/>
                  </a:lnTo>
                  <a:lnTo>
                    <a:pt x="5765" y="57648"/>
                  </a:lnTo>
                  <a:lnTo>
                    <a:pt x="5921" y="57337"/>
                  </a:lnTo>
                  <a:lnTo>
                    <a:pt x="6077" y="57025"/>
                  </a:lnTo>
                  <a:lnTo>
                    <a:pt x="6311" y="56791"/>
                  </a:lnTo>
                  <a:lnTo>
                    <a:pt x="6622" y="56558"/>
                  </a:lnTo>
                  <a:lnTo>
                    <a:pt x="6934" y="56402"/>
                  </a:lnTo>
                  <a:lnTo>
                    <a:pt x="7245" y="56324"/>
                  </a:lnTo>
                  <a:close/>
                  <a:moveTo>
                    <a:pt x="7167" y="63569"/>
                  </a:moveTo>
                  <a:lnTo>
                    <a:pt x="7557" y="63647"/>
                  </a:lnTo>
                  <a:lnTo>
                    <a:pt x="7869" y="63803"/>
                  </a:lnTo>
                  <a:lnTo>
                    <a:pt x="8180" y="64036"/>
                  </a:lnTo>
                  <a:lnTo>
                    <a:pt x="8414" y="64270"/>
                  </a:lnTo>
                  <a:lnTo>
                    <a:pt x="8648" y="64582"/>
                  </a:lnTo>
                  <a:lnTo>
                    <a:pt x="8803" y="64893"/>
                  </a:lnTo>
                  <a:lnTo>
                    <a:pt x="8881" y="65283"/>
                  </a:lnTo>
                  <a:lnTo>
                    <a:pt x="8881" y="65672"/>
                  </a:lnTo>
                  <a:lnTo>
                    <a:pt x="8803" y="65984"/>
                  </a:lnTo>
                  <a:lnTo>
                    <a:pt x="8648" y="66373"/>
                  </a:lnTo>
                  <a:lnTo>
                    <a:pt x="8492" y="66607"/>
                  </a:lnTo>
                  <a:lnTo>
                    <a:pt x="8258" y="66919"/>
                  </a:lnTo>
                  <a:lnTo>
                    <a:pt x="7947" y="67075"/>
                  </a:lnTo>
                  <a:lnTo>
                    <a:pt x="7635" y="67230"/>
                  </a:lnTo>
                  <a:lnTo>
                    <a:pt x="7323" y="67386"/>
                  </a:lnTo>
                  <a:lnTo>
                    <a:pt x="6778" y="67386"/>
                  </a:lnTo>
                  <a:lnTo>
                    <a:pt x="6388" y="67308"/>
                  </a:lnTo>
                  <a:lnTo>
                    <a:pt x="6077" y="67153"/>
                  </a:lnTo>
                  <a:lnTo>
                    <a:pt x="5765" y="66997"/>
                  </a:lnTo>
                  <a:lnTo>
                    <a:pt x="5532" y="66685"/>
                  </a:lnTo>
                  <a:lnTo>
                    <a:pt x="5298" y="66451"/>
                  </a:lnTo>
                  <a:lnTo>
                    <a:pt x="5142" y="66062"/>
                  </a:lnTo>
                  <a:lnTo>
                    <a:pt x="5064" y="65672"/>
                  </a:lnTo>
                  <a:lnTo>
                    <a:pt x="5064" y="65283"/>
                  </a:lnTo>
                  <a:lnTo>
                    <a:pt x="5142" y="64971"/>
                  </a:lnTo>
                  <a:lnTo>
                    <a:pt x="5298" y="64660"/>
                  </a:lnTo>
                  <a:lnTo>
                    <a:pt x="5454" y="64348"/>
                  </a:lnTo>
                  <a:lnTo>
                    <a:pt x="5687" y="64036"/>
                  </a:lnTo>
                  <a:lnTo>
                    <a:pt x="5921" y="63881"/>
                  </a:lnTo>
                  <a:lnTo>
                    <a:pt x="6233" y="63725"/>
                  </a:lnTo>
                  <a:lnTo>
                    <a:pt x="6622" y="63647"/>
                  </a:lnTo>
                  <a:lnTo>
                    <a:pt x="6934" y="63569"/>
                  </a:lnTo>
                  <a:close/>
                  <a:moveTo>
                    <a:pt x="6466" y="70892"/>
                  </a:moveTo>
                  <a:lnTo>
                    <a:pt x="6856" y="70970"/>
                  </a:lnTo>
                  <a:lnTo>
                    <a:pt x="7245" y="71048"/>
                  </a:lnTo>
                  <a:lnTo>
                    <a:pt x="7557" y="71281"/>
                  </a:lnTo>
                  <a:lnTo>
                    <a:pt x="7791" y="71515"/>
                  </a:lnTo>
                  <a:lnTo>
                    <a:pt x="8024" y="71827"/>
                  </a:lnTo>
                  <a:lnTo>
                    <a:pt x="8180" y="72216"/>
                  </a:lnTo>
                  <a:lnTo>
                    <a:pt x="8258" y="72528"/>
                  </a:lnTo>
                  <a:lnTo>
                    <a:pt x="8258" y="72917"/>
                  </a:lnTo>
                  <a:lnTo>
                    <a:pt x="8180" y="73307"/>
                  </a:lnTo>
                  <a:lnTo>
                    <a:pt x="8024" y="73618"/>
                  </a:lnTo>
                  <a:lnTo>
                    <a:pt x="7869" y="73930"/>
                  </a:lnTo>
                  <a:lnTo>
                    <a:pt x="7635" y="74164"/>
                  </a:lnTo>
                  <a:lnTo>
                    <a:pt x="7323" y="74398"/>
                  </a:lnTo>
                  <a:lnTo>
                    <a:pt x="7012" y="74553"/>
                  </a:lnTo>
                  <a:lnTo>
                    <a:pt x="6700" y="74631"/>
                  </a:lnTo>
                  <a:lnTo>
                    <a:pt x="6311" y="74709"/>
                  </a:lnTo>
                  <a:lnTo>
                    <a:pt x="6155" y="74709"/>
                  </a:lnTo>
                  <a:lnTo>
                    <a:pt x="5765" y="74631"/>
                  </a:lnTo>
                  <a:lnTo>
                    <a:pt x="5454" y="74475"/>
                  </a:lnTo>
                  <a:lnTo>
                    <a:pt x="5142" y="74242"/>
                  </a:lnTo>
                  <a:lnTo>
                    <a:pt x="4830" y="74008"/>
                  </a:lnTo>
                  <a:lnTo>
                    <a:pt x="4675" y="73696"/>
                  </a:lnTo>
                  <a:lnTo>
                    <a:pt x="4519" y="73385"/>
                  </a:lnTo>
                  <a:lnTo>
                    <a:pt x="4441" y="72995"/>
                  </a:lnTo>
                  <a:lnTo>
                    <a:pt x="4441" y="72606"/>
                  </a:lnTo>
                  <a:lnTo>
                    <a:pt x="4519" y="72216"/>
                  </a:lnTo>
                  <a:lnTo>
                    <a:pt x="4597" y="71905"/>
                  </a:lnTo>
                  <a:lnTo>
                    <a:pt x="4830" y="71593"/>
                  </a:lnTo>
                  <a:lnTo>
                    <a:pt x="5064" y="71359"/>
                  </a:lnTo>
                  <a:lnTo>
                    <a:pt x="5298" y="71126"/>
                  </a:lnTo>
                  <a:lnTo>
                    <a:pt x="5609" y="70970"/>
                  </a:lnTo>
                  <a:lnTo>
                    <a:pt x="5999" y="70892"/>
                  </a:lnTo>
                  <a:close/>
                  <a:moveTo>
                    <a:pt x="5843" y="78137"/>
                  </a:moveTo>
                  <a:lnTo>
                    <a:pt x="6233" y="78215"/>
                  </a:lnTo>
                  <a:lnTo>
                    <a:pt x="6544" y="78371"/>
                  </a:lnTo>
                  <a:lnTo>
                    <a:pt x="6856" y="78604"/>
                  </a:lnTo>
                  <a:lnTo>
                    <a:pt x="7167" y="78838"/>
                  </a:lnTo>
                  <a:lnTo>
                    <a:pt x="7323" y="79150"/>
                  </a:lnTo>
                  <a:lnTo>
                    <a:pt x="7479" y="79461"/>
                  </a:lnTo>
                  <a:lnTo>
                    <a:pt x="7557" y="79851"/>
                  </a:lnTo>
                  <a:lnTo>
                    <a:pt x="7557" y="80240"/>
                  </a:lnTo>
                  <a:lnTo>
                    <a:pt x="7557" y="80552"/>
                  </a:lnTo>
                  <a:lnTo>
                    <a:pt x="7401" y="80941"/>
                  </a:lnTo>
                  <a:lnTo>
                    <a:pt x="7167" y="81175"/>
                  </a:lnTo>
                  <a:lnTo>
                    <a:pt x="6934" y="81487"/>
                  </a:lnTo>
                  <a:lnTo>
                    <a:pt x="6700" y="81643"/>
                  </a:lnTo>
                  <a:lnTo>
                    <a:pt x="6388" y="81798"/>
                  </a:lnTo>
                  <a:lnTo>
                    <a:pt x="6077" y="81954"/>
                  </a:lnTo>
                  <a:lnTo>
                    <a:pt x="5532" y="81954"/>
                  </a:lnTo>
                  <a:lnTo>
                    <a:pt x="5142" y="81876"/>
                  </a:lnTo>
                  <a:lnTo>
                    <a:pt x="4752" y="81720"/>
                  </a:lnTo>
                  <a:lnTo>
                    <a:pt x="4441" y="81565"/>
                  </a:lnTo>
                  <a:lnTo>
                    <a:pt x="4207" y="81253"/>
                  </a:lnTo>
                  <a:lnTo>
                    <a:pt x="3973" y="80941"/>
                  </a:lnTo>
                  <a:lnTo>
                    <a:pt x="3896" y="80630"/>
                  </a:lnTo>
                  <a:lnTo>
                    <a:pt x="3818" y="80240"/>
                  </a:lnTo>
                  <a:lnTo>
                    <a:pt x="3740" y="79851"/>
                  </a:lnTo>
                  <a:lnTo>
                    <a:pt x="3818" y="79539"/>
                  </a:lnTo>
                  <a:lnTo>
                    <a:pt x="3973" y="79228"/>
                  </a:lnTo>
                  <a:lnTo>
                    <a:pt x="4129" y="78916"/>
                  </a:lnTo>
                  <a:lnTo>
                    <a:pt x="4363" y="78604"/>
                  </a:lnTo>
                  <a:lnTo>
                    <a:pt x="4675" y="78448"/>
                  </a:lnTo>
                  <a:lnTo>
                    <a:pt x="4986" y="78293"/>
                  </a:lnTo>
                  <a:lnTo>
                    <a:pt x="5298" y="78137"/>
                  </a:lnTo>
                  <a:close/>
                  <a:moveTo>
                    <a:pt x="5220" y="85460"/>
                  </a:moveTo>
                  <a:lnTo>
                    <a:pt x="5609" y="85538"/>
                  </a:lnTo>
                  <a:lnTo>
                    <a:pt x="5921" y="85616"/>
                  </a:lnTo>
                  <a:lnTo>
                    <a:pt x="6233" y="85849"/>
                  </a:lnTo>
                  <a:lnTo>
                    <a:pt x="6466" y="86083"/>
                  </a:lnTo>
                  <a:lnTo>
                    <a:pt x="6700" y="86395"/>
                  </a:lnTo>
                  <a:lnTo>
                    <a:pt x="6856" y="86784"/>
                  </a:lnTo>
                  <a:lnTo>
                    <a:pt x="6934" y="87096"/>
                  </a:lnTo>
                  <a:lnTo>
                    <a:pt x="6934" y="87485"/>
                  </a:lnTo>
                  <a:lnTo>
                    <a:pt x="6856" y="87875"/>
                  </a:lnTo>
                  <a:lnTo>
                    <a:pt x="6778" y="88186"/>
                  </a:lnTo>
                  <a:lnTo>
                    <a:pt x="6544" y="88498"/>
                  </a:lnTo>
                  <a:lnTo>
                    <a:pt x="6311" y="88732"/>
                  </a:lnTo>
                  <a:lnTo>
                    <a:pt x="6077" y="88965"/>
                  </a:lnTo>
                  <a:lnTo>
                    <a:pt x="5765" y="89121"/>
                  </a:lnTo>
                  <a:lnTo>
                    <a:pt x="5376" y="89199"/>
                  </a:lnTo>
                  <a:lnTo>
                    <a:pt x="5064" y="89277"/>
                  </a:lnTo>
                  <a:lnTo>
                    <a:pt x="4830" y="89277"/>
                  </a:lnTo>
                  <a:lnTo>
                    <a:pt x="4519" y="89199"/>
                  </a:lnTo>
                  <a:lnTo>
                    <a:pt x="4129" y="89043"/>
                  </a:lnTo>
                  <a:lnTo>
                    <a:pt x="3818" y="88810"/>
                  </a:lnTo>
                  <a:lnTo>
                    <a:pt x="3584" y="88576"/>
                  </a:lnTo>
                  <a:lnTo>
                    <a:pt x="3350" y="88264"/>
                  </a:lnTo>
                  <a:lnTo>
                    <a:pt x="3194" y="87953"/>
                  </a:lnTo>
                  <a:lnTo>
                    <a:pt x="3117" y="87563"/>
                  </a:lnTo>
                  <a:lnTo>
                    <a:pt x="3117" y="87174"/>
                  </a:lnTo>
                  <a:lnTo>
                    <a:pt x="3194" y="86784"/>
                  </a:lnTo>
                  <a:lnTo>
                    <a:pt x="3350" y="86472"/>
                  </a:lnTo>
                  <a:lnTo>
                    <a:pt x="3506" y="86161"/>
                  </a:lnTo>
                  <a:lnTo>
                    <a:pt x="3740" y="85927"/>
                  </a:lnTo>
                  <a:lnTo>
                    <a:pt x="4051" y="85693"/>
                  </a:lnTo>
                  <a:lnTo>
                    <a:pt x="4363" y="85538"/>
                  </a:lnTo>
                  <a:lnTo>
                    <a:pt x="4675" y="85460"/>
                  </a:lnTo>
                  <a:close/>
                  <a:moveTo>
                    <a:pt x="8258" y="0"/>
                  </a:moveTo>
                  <a:lnTo>
                    <a:pt x="0" y="93795"/>
                  </a:lnTo>
                  <a:lnTo>
                    <a:pt x="73697" y="100339"/>
                  </a:lnTo>
                  <a:lnTo>
                    <a:pt x="82033" y="6544"/>
                  </a:lnTo>
                  <a:lnTo>
                    <a:pt x="8258" y="0"/>
                  </a:ln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307450" y="-196925"/>
              <a:ext cx="4387383" cy="5366434"/>
            </a:xfrm>
            <a:custGeom>
              <a:rect b="b" l="l" r="r" t="t"/>
              <a:pathLst>
                <a:path extrusionOk="0" h="100340" w="82034">
                  <a:moveTo>
                    <a:pt x="12309" y="5375"/>
                  </a:moveTo>
                  <a:lnTo>
                    <a:pt x="12699" y="5453"/>
                  </a:lnTo>
                  <a:lnTo>
                    <a:pt x="13011" y="5609"/>
                  </a:lnTo>
                  <a:lnTo>
                    <a:pt x="13322" y="5765"/>
                  </a:lnTo>
                  <a:lnTo>
                    <a:pt x="13634" y="5999"/>
                  </a:lnTo>
                  <a:lnTo>
                    <a:pt x="13790" y="6310"/>
                  </a:lnTo>
                  <a:lnTo>
                    <a:pt x="13945" y="6700"/>
                  </a:lnTo>
                  <a:lnTo>
                    <a:pt x="14023" y="7011"/>
                  </a:lnTo>
                  <a:lnTo>
                    <a:pt x="14023" y="7401"/>
                  </a:lnTo>
                  <a:lnTo>
                    <a:pt x="13945" y="7790"/>
                  </a:lnTo>
                  <a:lnTo>
                    <a:pt x="13790" y="8180"/>
                  </a:lnTo>
                  <a:lnTo>
                    <a:pt x="13634" y="8491"/>
                  </a:lnTo>
                  <a:lnTo>
                    <a:pt x="13322" y="8725"/>
                  </a:lnTo>
                  <a:lnTo>
                    <a:pt x="13088" y="8959"/>
                  </a:lnTo>
                  <a:lnTo>
                    <a:pt x="12699" y="9115"/>
                  </a:lnTo>
                  <a:lnTo>
                    <a:pt x="12309" y="9193"/>
                  </a:lnTo>
                  <a:lnTo>
                    <a:pt x="11998" y="9193"/>
                  </a:lnTo>
                  <a:lnTo>
                    <a:pt x="11608" y="9115"/>
                  </a:lnTo>
                  <a:lnTo>
                    <a:pt x="11219" y="8959"/>
                  </a:lnTo>
                  <a:lnTo>
                    <a:pt x="10907" y="8725"/>
                  </a:lnTo>
                  <a:lnTo>
                    <a:pt x="10673" y="8491"/>
                  </a:lnTo>
                  <a:lnTo>
                    <a:pt x="10440" y="8180"/>
                  </a:lnTo>
                  <a:lnTo>
                    <a:pt x="10284" y="7868"/>
                  </a:lnTo>
                  <a:lnTo>
                    <a:pt x="10206" y="7479"/>
                  </a:lnTo>
                  <a:lnTo>
                    <a:pt x="10206" y="7089"/>
                  </a:lnTo>
                  <a:lnTo>
                    <a:pt x="10284" y="6700"/>
                  </a:lnTo>
                  <a:lnTo>
                    <a:pt x="10440" y="6388"/>
                  </a:lnTo>
                  <a:lnTo>
                    <a:pt x="10673" y="6076"/>
                  </a:lnTo>
                  <a:lnTo>
                    <a:pt x="10907" y="5765"/>
                  </a:lnTo>
                  <a:lnTo>
                    <a:pt x="11219" y="5609"/>
                  </a:lnTo>
                  <a:lnTo>
                    <a:pt x="11530" y="5453"/>
                  </a:lnTo>
                  <a:lnTo>
                    <a:pt x="11920" y="5375"/>
                  </a:lnTo>
                  <a:close/>
                  <a:moveTo>
                    <a:pt x="11686" y="12620"/>
                  </a:moveTo>
                  <a:lnTo>
                    <a:pt x="11998" y="12698"/>
                  </a:lnTo>
                  <a:lnTo>
                    <a:pt x="12387" y="12854"/>
                  </a:lnTo>
                  <a:lnTo>
                    <a:pt x="12699" y="13088"/>
                  </a:lnTo>
                  <a:lnTo>
                    <a:pt x="12933" y="13321"/>
                  </a:lnTo>
                  <a:lnTo>
                    <a:pt x="13166" y="13633"/>
                  </a:lnTo>
                  <a:lnTo>
                    <a:pt x="13322" y="13945"/>
                  </a:lnTo>
                  <a:lnTo>
                    <a:pt x="13400" y="14334"/>
                  </a:lnTo>
                  <a:lnTo>
                    <a:pt x="13400" y="14724"/>
                  </a:lnTo>
                  <a:lnTo>
                    <a:pt x="13322" y="15113"/>
                  </a:lnTo>
                  <a:lnTo>
                    <a:pt x="13166" y="15425"/>
                  </a:lnTo>
                  <a:lnTo>
                    <a:pt x="12933" y="15736"/>
                  </a:lnTo>
                  <a:lnTo>
                    <a:pt x="12699" y="16048"/>
                  </a:lnTo>
                  <a:lnTo>
                    <a:pt x="12387" y="16204"/>
                  </a:lnTo>
                  <a:lnTo>
                    <a:pt x="12076" y="16360"/>
                  </a:lnTo>
                  <a:lnTo>
                    <a:pt x="11686" y="16438"/>
                  </a:lnTo>
                  <a:lnTo>
                    <a:pt x="11297" y="16438"/>
                  </a:lnTo>
                  <a:lnTo>
                    <a:pt x="10907" y="16360"/>
                  </a:lnTo>
                  <a:lnTo>
                    <a:pt x="10596" y="16204"/>
                  </a:lnTo>
                  <a:lnTo>
                    <a:pt x="10284" y="16048"/>
                  </a:lnTo>
                  <a:lnTo>
                    <a:pt x="10050" y="15736"/>
                  </a:lnTo>
                  <a:lnTo>
                    <a:pt x="9816" y="15503"/>
                  </a:lnTo>
                  <a:lnTo>
                    <a:pt x="9661" y="15113"/>
                  </a:lnTo>
                  <a:lnTo>
                    <a:pt x="9583" y="14802"/>
                  </a:lnTo>
                  <a:lnTo>
                    <a:pt x="9583" y="14412"/>
                  </a:lnTo>
                  <a:lnTo>
                    <a:pt x="9661" y="14023"/>
                  </a:lnTo>
                  <a:lnTo>
                    <a:pt x="9816" y="13633"/>
                  </a:lnTo>
                  <a:lnTo>
                    <a:pt x="9972" y="13321"/>
                  </a:lnTo>
                  <a:lnTo>
                    <a:pt x="10284" y="13088"/>
                  </a:lnTo>
                  <a:lnTo>
                    <a:pt x="10596" y="12854"/>
                  </a:lnTo>
                  <a:lnTo>
                    <a:pt x="10907" y="12698"/>
                  </a:lnTo>
                  <a:lnTo>
                    <a:pt x="11297" y="12620"/>
                  </a:lnTo>
                  <a:close/>
                  <a:moveTo>
                    <a:pt x="10985" y="19943"/>
                  </a:moveTo>
                  <a:lnTo>
                    <a:pt x="11375" y="20021"/>
                  </a:lnTo>
                  <a:lnTo>
                    <a:pt x="11764" y="20099"/>
                  </a:lnTo>
                  <a:lnTo>
                    <a:pt x="12076" y="20333"/>
                  </a:lnTo>
                  <a:lnTo>
                    <a:pt x="12309" y="20566"/>
                  </a:lnTo>
                  <a:lnTo>
                    <a:pt x="12543" y="20878"/>
                  </a:lnTo>
                  <a:lnTo>
                    <a:pt x="12699" y="21268"/>
                  </a:lnTo>
                  <a:lnTo>
                    <a:pt x="12777" y="21579"/>
                  </a:lnTo>
                  <a:lnTo>
                    <a:pt x="12777" y="21969"/>
                  </a:lnTo>
                  <a:lnTo>
                    <a:pt x="12699" y="22358"/>
                  </a:lnTo>
                  <a:lnTo>
                    <a:pt x="12543" y="22748"/>
                  </a:lnTo>
                  <a:lnTo>
                    <a:pt x="12309" y="23059"/>
                  </a:lnTo>
                  <a:lnTo>
                    <a:pt x="12076" y="23293"/>
                  </a:lnTo>
                  <a:lnTo>
                    <a:pt x="11764" y="23527"/>
                  </a:lnTo>
                  <a:lnTo>
                    <a:pt x="11452" y="23683"/>
                  </a:lnTo>
                  <a:lnTo>
                    <a:pt x="11063" y="23760"/>
                  </a:lnTo>
                  <a:lnTo>
                    <a:pt x="10673" y="23760"/>
                  </a:lnTo>
                  <a:lnTo>
                    <a:pt x="10284" y="23683"/>
                  </a:lnTo>
                  <a:lnTo>
                    <a:pt x="9972" y="23527"/>
                  </a:lnTo>
                  <a:lnTo>
                    <a:pt x="9661" y="23293"/>
                  </a:lnTo>
                  <a:lnTo>
                    <a:pt x="9349" y="23059"/>
                  </a:lnTo>
                  <a:lnTo>
                    <a:pt x="9193" y="22748"/>
                  </a:lnTo>
                  <a:lnTo>
                    <a:pt x="9037" y="22436"/>
                  </a:lnTo>
                  <a:lnTo>
                    <a:pt x="8960" y="22047"/>
                  </a:lnTo>
                  <a:lnTo>
                    <a:pt x="8960" y="21657"/>
                  </a:lnTo>
                  <a:lnTo>
                    <a:pt x="9037" y="21268"/>
                  </a:lnTo>
                  <a:lnTo>
                    <a:pt x="9115" y="20956"/>
                  </a:lnTo>
                  <a:lnTo>
                    <a:pt x="9349" y="20644"/>
                  </a:lnTo>
                  <a:lnTo>
                    <a:pt x="9583" y="20333"/>
                  </a:lnTo>
                  <a:lnTo>
                    <a:pt x="9894" y="20177"/>
                  </a:lnTo>
                  <a:lnTo>
                    <a:pt x="10284" y="20021"/>
                  </a:lnTo>
                  <a:lnTo>
                    <a:pt x="10596" y="19943"/>
                  </a:lnTo>
                  <a:close/>
                  <a:moveTo>
                    <a:pt x="10362" y="27188"/>
                  </a:moveTo>
                  <a:lnTo>
                    <a:pt x="10751" y="27266"/>
                  </a:lnTo>
                  <a:lnTo>
                    <a:pt x="11063" y="27422"/>
                  </a:lnTo>
                  <a:lnTo>
                    <a:pt x="11375" y="27656"/>
                  </a:lnTo>
                  <a:lnTo>
                    <a:pt x="11686" y="27889"/>
                  </a:lnTo>
                  <a:lnTo>
                    <a:pt x="11842" y="28201"/>
                  </a:lnTo>
                  <a:lnTo>
                    <a:pt x="11998" y="28513"/>
                  </a:lnTo>
                  <a:lnTo>
                    <a:pt x="12076" y="28902"/>
                  </a:lnTo>
                  <a:lnTo>
                    <a:pt x="12076" y="29292"/>
                  </a:lnTo>
                  <a:lnTo>
                    <a:pt x="11998" y="29681"/>
                  </a:lnTo>
                  <a:lnTo>
                    <a:pt x="11920" y="29993"/>
                  </a:lnTo>
                  <a:lnTo>
                    <a:pt x="11686" y="30304"/>
                  </a:lnTo>
                  <a:lnTo>
                    <a:pt x="11452" y="30616"/>
                  </a:lnTo>
                  <a:lnTo>
                    <a:pt x="11141" y="30772"/>
                  </a:lnTo>
                  <a:lnTo>
                    <a:pt x="10751" y="30928"/>
                  </a:lnTo>
                  <a:lnTo>
                    <a:pt x="10440" y="31005"/>
                  </a:lnTo>
                  <a:lnTo>
                    <a:pt x="10050" y="31005"/>
                  </a:lnTo>
                  <a:lnTo>
                    <a:pt x="9661" y="30928"/>
                  </a:lnTo>
                  <a:lnTo>
                    <a:pt x="9271" y="30772"/>
                  </a:lnTo>
                  <a:lnTo>
                    <a:pt x="8960" y="30616"/>
                  </a:lnTo>
                  <a:lnTo>
                    <a:pt x="8726" y="30304"/>
                  </a:lnTo>
                  <a:lnTo>
                    <a:pt x="8492" y="30071"/>
                  </a:lnTo>
                  <a:lnTo>
                    <a:pt x="8336" y="29681"/>
                  </a:lnTo>
                  <a:lnTo>
                    <a:pt x="8258" y="29292"/>
                  </a:lnTo>
                  <a:lnTo>
                    <a:pt x="8258" y="28980"/>
                  </a:lnTo>
                  <a:lnTo>
                    <a:pt x="8336" y="28590"/>
                  </a:lnTo>
                  <a:lnTo>
                    <a:pt x="8492" y="28201"/>
                  </a:lnTo>
                  <a:lnTo>
                    <a:pt x="8726" y="27889"/>
                  </a:lnTo>
                  <a:lnTo>
                    <a:pt x="8960" y="27656"/>
                  </a:lnTo>
                  <a:lnTo>
                    <a:pt x="9271" y="27422"/>
                  </a:lnTo>
                  <a:lnTo>
                    <a:pt x="9583" y="27266"/>
                  </a:lnTo>
                  <a:lnTo>
                    <a:pt x="9972" y="27188"/>
                  </a:lnTo>
                  <a:close/>
                  <a:moveTo>
                    <a:pt x="9739" y="34511"/>
                  </a:moveTo>
                  <a:lnTo>
                    <a:pt x="10128" y="34589"/>
                  </a:lnTo>
                  <a:lnTo>
                    <a:pt x="10440" y="34667"/>
                  </a:lnTo>
                  <a:lnTo>
                    <a:pt x="10751" y="34901"/>
                  </a:lnTo>
                  <a:lnTo>
                    <a:pt x="10985" y="35134"/>
                  </a:lnTo>
                  <a:lnTo>
                    <a:pt x="11219" y="35446"/>
                  </a:lnTo>
                  <a:lnTo>
                    <a:pt x="11375" y="35835"/>
                  </a:lnTo>
                  <a:lnTo>
                    <a:pt x="11452" y="36147"/>
                  </a:lnTo>
                  <a:lnTo>
                    <a:pt x="11452" y="36537"/>
                  </a:lnTo>
                  <a:lnTo>
                    <a:pt x="11375" y="36926"/>
                  </a:lnTo>
                  <a:lnTo>
                    <a:pt x="11219" y="37316"/>
                  </a:lnTo>
                  <a:lnTo>
                    <a:pt x="11063" y="37627"/>
                  </a:lnTo>
                  <a:lnTo>
                    <a:pt x="10751" y="37861"/>
                  </a:lnTo>
                  <a:lnTo>
                    <a:pt x="10440" y="38095"/>
                  </a:lnTo>
                  <a:lnTo>
                    <a:pt x="10128" y="38250"/>
                  </a:lnTo>
                  <a:lnTo>
                    <a:pt x="9739" y="38328"/>
                  </a:lnTo>
                  <a:lnTo>
                    <a:pt x="9349" y="38328"/>
                  </a:lnTo>
                  <a:lnTo>
                    <a:pt x="9037" y="38250"/>
                  </a:lnTo>
                  <a:lnTo>
                    <a:pt x="8648" y="38095"/>
                  </a:lnTo>
                  <a:lnTo>
                    <a:pt x="8336" y="37861"/>
                  </a:lnTo>
                  <a:lnTo>
                    <a:pt x="8103" y="37627"/>
                  </a:lnTo>
                  <a:lnTo>
                    <a:pt x="7869" y="37316"/>
                  </a:lnTo>
                  <a:lnTo>
                    <a:pt x="7713" y="37004"/>
                  </a:lnTo>
                  <a:lnTo>
                    <a:pt x="7635" y="36614"/>
                  </a:lnTo>
                  <a:lnTo>
                    <a:pt x="7635" y="36225"/>
                  </a:lnTo>
                  <a:lnTo>
                    <a:pt x="7713" y="35835"/>
                  </a:lnTo>
                  <a:lnTo>
                    <a:pt x="7869" y="35524"/>
                  </a:lnTo>
                  <a:lnTo>
                    <a:pt x="8103" y="35212"/>
                  </a:lnTo>
                  <a:lnTo>
                    <a:pt x="8336" y="34901"/>
                  </a:lnTo>
                  <a:lnTo>
                    <a:pt x="8648" y="34745"/>
                  </a:lnTo>
                  <a:lnTo>
                    <a:pt x="8960" y="34589"/>
                  </a:lnTo>
                  <a:lnTo>
                    <a:pt x="9349" y="34511"/>
                  </a:lnTo>
                  <a:close/>
                  <a:moveTo>
                    <a:pt x="9037" y="41756"/>
                  </a:moveTo>
                  <a:lnTo>
                    <a:pt x="9427" y="41834"/>
                  </a:lnTo>
                  <a:lnTo>
                    <a:pt x="9816" y="41990"/>
                  </a:lnTo>
                  <a:lnTo>
                    <a:pt x="10128" y="42223"/>
                  </a:lnTo>
                  <a:lnTo>
                    <a:pt x="10362" y="42457"/>
                  </a:lnTo>
                  <a:lnTo>
                    <a:pt x="10596" y="42769"/>
                  </a:lnTo>
                  <a:lnTo>
                    <a:pt x="10751" y="43080"/>
                  </a:lnTo>
                  <a:lnTo>
                    <a:pt x="10829" y="43470"/>
                  </a:lnTo>
                  <a:lnTo>
                    <a:pt x="10829" y="43859"/>
                  </a:lnTo>
                  <a:lnTo>
                    <a:pt x="10751" y="44249"/>
                  </a:lnTo>
                  <a:lnTo>
                    <a:pt x="10596" y="44561"/>
                  </a:lnTo>
                  <a:lnTo>
                    <a:pt x="10362" y="44872"/>
                  </a:lnTo>
                  <a:lnTo>
                    <a:pt x="10128" y="45106"/>
                  </a:lnTo>
                  <a:lnTo>
                    <a:pt x="9816" y="45340"/>
                  </a:lnTo>
                  <a:lnTo>
                    <a:pt x="9505" y="45495"/>
                  </a:lnTo>
                  <a:lnTo>
                    <a:pt x="9115" y="45573"/>
                  </a:lnTo>
                  <a:lnTo>
                    <a:pt x="8726" y="45573"/>
                  </a:lnTo>
                  <a:lnTo>
                    <a:pt x="8336" y="45495"/>
                  </a:lnTo>
                  <a:lnTo>
                    <a:pt x="8025" y="45340"/>
                  </a:lnTo>
                  <a:lnTo>
                    <a:pt x="7713" y="45184"/>
                  </a:lnTo>
                  <a:lnTo>
                    <a:pt x="7479" y="44872"/>
                  </a:lnTo>
                  <a:lnTo>
                    <a:pt x="7246" y="44638"/>
                  </a:lnTo>
                  <a:lnTo>
                    <a:pt x="7090" y="44249"/>
                  </a:lnTo>
                  <a:lnTo>
                    <a:pt x="7012" y="43859"/>
                  </a:lnTo>
                  <a:lnTo>
                    <a:pt x="7012" y="43470"/>
                  </a:lnTo>
                  <a:lnTo>
                    <a:pt x="7090" y="43158"/>
                  </a:lnTo>
                  <a:lnTo>
                    <a:pt x="7246" y="42769"/>
                  </a:lnTo>
                  <a:lnTo>
                    <a:pt x="7401" y="42457"/>
                  </a:lnTo>
                  <a:lnTo>
                    <a:pt x="7713" y="42223"/>
                  </a:lnTo>
                  <a:lnTo>
                    <a:pt x="7947" y="41990"/>
                  </a:lnTo>
                  <a:lnTo>
                    <a:pt x="8336" y="41834"/>
                  </a:lnTo>
                  <a:lnTo>
                    <a:pt x="8726" y="41756"/>
                  </a:lnTo>
                  <a:close/>
                  <a:moveTo>
                    <a:pt x="8414" y="49079"/>
                  </a:moveTo>
                  <a:lnTo>
                    <a:pt x="8804" y="49157"/>
                  </a:lnTo>
                  <a:lnTo>
                    <a:pt x="9193" y="49235"/>
                  </a:lnTo>
                  <a:lnTo>
                    <a:pt x="9505" y="49468"/>
                  </a:lnTo>
                  <a:lnTo>
                    <a:pt x="9739" y="49702"/>
                  </a:lnTo>
                  <a:lnTo>
                    <a:pt x="9972" y="50014"/>
                  </a:lnTo>
                  <a:lnTo>
                    <a:pt x="10050" y="50403"/>
                  </a:lnTo>
                  <a:lnTo>
                    <a:pt x="10128" y="50715"/>
                  </a:lnTo>
                  <a:lnTo>
                    <a:pt x="10206" y="51104"/>
                  </a:lnTo>
                  <a:lnTo>
                    <a:pt x="10128" y="51494"/>
                  </a:lnTo>
                  <a:lnTo>
                    <a:pt x="9972" y="51883"/>
                  </a:lnTo>
                  <a:lnTo>
                    <a:pt x="9739" y="52195"/>
                  </a:lnTo>
                  <a:lnTo>
                    <a:pt x="9505" y="52429"/>
                  </a:lnTo>
                  <a:lnTo>
                    <a:pt x="9193" y="52663"/>
                  </a:lnTo>
                  <a:lnTo>
                    <a:pt x="8882" y="52818"/>
                  </a:lnTo>
                  <a:lnTo>
                    <a:pt x="8492" y="52896"/>
                  </a:lnTo>
                  <a:lnTo>
                    <a:pt x="8103" y="52896"/>
                  </a:lnTo>
                  <a:lnTo>
                    <a:pt x="7713" y="52818"/>
                  </a:lnTo>
                  <a:lnTo>
                    <a:pt x="7401" y="52663"/>
                  </a:lnTo>
                  <a:lnTo>
                    <a:pt x="7090" y="52429"/>
                  </a:lnTo>
                  <a:lnTo>
                    <a:pt x="6778" y="52195"/>
                  </a:lnTo>
                  <a:lnTo>
                    <a:pt x="6622" y="51883"/>
                  </a:lnTo>
                  <a:lnTo>
                    <a:pt x="6467" y="51572"/>
                  </a:lnTo>
                  <a:lnTo>
                    <a:pt x="6389" y="51182"/>
                  </a:lnTo>
                  <a:lnTo>
                    <a:pt x="6389" y="50793"/>
                  </a:lnTo>
                  <a:lnTo>
                    <a:pt x="6467" y="50403"/>
                  </a:lnTo>
                  <a:lnTo>
                    <a:pt x="6545" y="50092"/>
                  </a:lnTo>
                  <a:lnTo>
                    <a:pt x="6778" y="49780"/>
                  </a:lnTo>
                  <a:lnTo>
                    <a:pt x="7012" y="49468"/>
                  </a:lnTo>
                  <a:lnTo>
                    <a:pt x="7324" y="49313"/>
                  </a:lnTo>
                  <a:lnTo>
                    <a:pt x="7713" y="49157"/>
                  </a:lnTo>
                  <a:lnTo>
                    <a:pt x="8025" y="49079"/>
                  </a:lnTo>
                  <a:close/>
                  <a:moveTo>
                    <a:pt x="7791" y="56324"/>
                  </a:moveTo>
                  <a:lnTo>
                    <a:pt x="8181" y="56402"/>
                  </a:lnTo>
                  <a:lnTo>
                    <a:pt x="8492" y="56558"/>
                  </a:lnTo>
                  <a:lnTo>
                    <a:pt x="8804" y="56791"/>
                  </a:lnTo>
                  <a:lnTo>
                    <a:pt x="9115" y="57025"/>
                  </a:lnTo>
                  <a:lnTo>
                    <a:pt x="9271" y="57337"/>
                  </a:lnTo>
                  <a:lnTo>
                    <a:pt x="9427" y="57648"/>
                  </a:lnTo>
                  <a:lnTo>
                    <a:pt x="9505" y="58038"/>
                  </a:lnTo>
                  <a:lnTo>
                    <a:pt x="9505" y="58427"/>
                  </a:lnTo>
                  <a:lnTo>
                    <a:pt x="9427" y="58817"/>
                  </a:lnTo>
                  <a:lnTo>
                    <a:pt x="9271" y="59128"/>
                  </a:lnTo>
                  <a:lnTo>
                    <a:pt x="9115" y="59440"/>
                  </a:lnTo>
                  <a:lnTo>
                    <a:pt x="8882" y="59674"/>
                  </a:lnTo>
                  <a:lnTo>
                    <a:pt x="8570" y="59908"/>
                  </a:lnTo>
                  <a:lnTo>
                    <a:pt x="8181" y="60063"/>
                  </a:lnTo>
                  <a:lnTo>
                    <a:pt x="7869" y="60141"/>
                  </a:lnTo>
                  <a:lnTo>
                    <a:pt x="7479" y="60141"/>
                  </a:lnTo>
                  <a:lnTo>
                    <a:pt x="7090" y="60063"/>
                  </a:lnTo>
                  <a:lnTo>
                    <a:pt x="6700" y="59908"/>
                  </a:lnTo>
                  <a:lnTo>
                    <a:pt x="6389" y="59752"/>
                  </a:lnTo>
                  <a:lnTo>
                    <a:pt x="6155" y="59440"/>
                  </a:lnTo>
                  <a:lnTo>
                    <a:pt x="5921" y="59128"/>
                  </a:lnTo>
                  <a:lnTo>
                    <a:pt x="5766" y="58817"/>
                  </a:lnTo>
                  <a:lnTo>
                    <a:pt x="5688" y="58427"/>
                  </a:lnTo>
                  <a:lnTo>
                    <a:pt x="5688" y="58038"/>
                  </a:lnTo>
                  <a:lnTo>
                    <a:pt x="5766" y="57726"/>
                  </a:lnTo>
                  <a:lnTo>
                    <a:pt x="5921" y="57337"/>
                  </a:lnTo>
                  <a:lnTo>
                    <a:pt x="6155" y="57025"/>
                  </a:lnTo>
                  <a:lnTo>
                    <a:pt x="6389" y="56791"/>
                  </a:lnTo>
                  <a:lnTo>
                    <a:pt x="6700" y="56558"/>
                  </a:lnTo>
                  <a:lnTo>
                    <a:pt x="7012" y="56402"/>
                  </a:lnTo>
                  <a:lnTo>
                    <a:pt x="7401" y="56324"/>
                  </a:lnTo>
                  <a:close/>
                  <a:moveTo>
                    <a:pt x="7168" y="63647"/>
                  </a:moveTo>
                  <a:lnTo>
                    <a:pt x="7557" y="63725"/>
                  </a:lnTo>
                  <a:lnTo>
                    <a:pt x="7869" y="63803"/>
                  </a:lnTo>
                  <a:lnTo>
                    <a:pt x="8181" y="64036"/>
                  </a:lnTo>
                  <a:lnTo>
                    <a:pt x="8414" y="64270"/>
                  </a:lnTo>
                  <a:lnTo>
                    <a:pt x="8648" y="64582"/>
                  </a:lnTo>
                  <a:lnTo>
                    <a:pt x="8804" y="64971"/>
                  </a:lnTo>
                  <a:lnTo>
                    <a:pt x="8882" y="65283"/>
                  </a:lnTo>
                  <a:lnTo>
                    <a:pt x="8882" y="65672"/>
                  </a:lnTo>
                  <a:lnTo>
                    <a:pt x="8804" y="66062"/>
                  </a:lnTo>
                  <a:lnTo>
                    <a:pt x="8648" y="66451"/>
                  </a:lnTo>
                  <a:lnTo>
                    <a:pt x="8492" y="66763"/>
                  </a:lnTo>
                  <a:lnTo>
                    <a:pt x="8181" y="66997"/>
                  </a:lnTo>
                  <a:lnTo>
                    <a:pt x="7869" y="67230"/>
                  </a:lnTo>
                  <a:lnTo>
                    <a:pt x="7557" y="67308"/>
                  </a:lnTo>
                  <a:lnTo>
                    <a:pt x="7168" y="67464"/>
                  </a:lnTo>
                  <a:lnTo>
                    <a:pt x="6778" y="67464"/>
                  </a:lnTo>
                  <a:lnTo>
                    <a:pt x="6389" y="67386"/>
                  </a:lnTo>
                  <a:lnTo>
                    <a:pt x="6077" y="67230"/>
                  </a:lnTo>
                  <a:lnTo>
                    <a:pt x="5766" y="66997"/>
                  </a:lnTo>
                  <a:lnTo>
                    <a:pt x="5532" y="66763"/>
                  </a:lnTo>
                  <a:lnTo>
                    <a:pt x="5298" y="66451"/>
                  </a:lnTo>
                  <a:lnTo>
                    <a:pt x="5142" y="66140"/>
                  </a:lnTo>
                  <a:lnTo>
                    <a:pt x="5064" y="65750"/>
                  </a:lnTo>
                  <a:lnTo>
                    <a:pt x="5064" y="65361"/>
                  </a:lnTo>
                  <a:lnTo>
                    <a:pt x="5142" y="64971"/>
                  </a:lnTo>
                  <a:lnTo>
                    <a:pt x="5298" y="64660"/>
                  </a:lnTo>
                  <a:lnTo>
                    <a:pt x="5454" y="64348"/>
                  </a:lnTo>
                  <a:lnTo>
                    <a:pt x="5766" y="64036"/>
                  </a:lnTo>
                  <a:lnTo>
                    <a:pt x="6077" y="63881"/>
                  </a:lnTo>
                  <a:lnTo>
                    <a:pt x="6389" y="63725"/>
                  </a:lnTo>
                  <a:lnTo>
                    <a:pt x="6778" y="63647"/>
                  </a:lnTo>
                  <a:close/>
                  <a:moveTo>
                    <a:pt x="6467" y="70892"/>
                  </a:moveTo>
                  <a:lnTo>
                    <a:pt x="6856" y="70970"/>
                  </a:lnTo>
                  <a:lnTo>
                    <a:pt x="7246" y="71126"/>
                  </a:lnTo>
                  <a:lnTo>
                    <a:pt x="7557" y="71359"/>
                  </a:lnTo>
                  <a:lnTo>
                    <a:pt x="7791" y="71593"/>
                  </a:lnTo>
                  <a:lnTo>
                    <a:pt x="8025" y="71905"/>
                  </a:lnTo>
                  <a:lnTo>
                    <a:pt x="8181" y="72216"/>
                  </a:lnTo>
                  <a:lnTo>
                    <a:pt x="8258" y="72606"/>
                  </a:lnTo>
                  <a:lnTo>
                    <a:pt x="8258" y="72995"/>
                  </a:lnTo>
                  <a:lnTo>
                    <a:pt x="8181" y="73385"/>
                  </a:lnTo>
                  <a:lnTo>
                    <a:pt x="8025" y="73696"/>
                  </a:lnTo>
                  <a:lnTo>
                    <a:pt x="7791" y="74008"/>
                  </a:lnTo>
                  <a:lnTo>
                    <a:pt x="7557" y="74242"/>
                  </a:lnTo>
                  <a:lnTo>
                    <a:pt x="7246" y="74475"/>
                  </a:lnTo>
                  <a:lnTo>
                    <a:pt x="6934" y="74631"/>
                  </a:lnTo>
                  <a:lnTo>
                    <a:pt x="6545" y="74709"/>
                  </a:lnTo>
                  <a:lnTo>
                    <a:pt x="6155" y="74709"/>
                  </a:lnTo>
                  <a:lnTo>
                    <a:pt x="5766" y="74631"/>
                  </a:lnTo>
                  <a:lnTo>
                    <a:pt x="5454" y="74475"/>
                  </a:lnTo>
                  <a:lnTo>
                    <a:pt x="5142" y="74320"/>
                  </a:lnTo>
                  <a:lnTo>
                    <a:pt x="4831" y="74008"/>
                  </a:lnTo>
                  <a:lnTo>
                    <a:pt x="4675" y="73696"/>
                  </a:lnTo>
                  <a:lnTo>
                    <a:pt x="4519" y="73385"/>
                  </a:lnTo>
                  <a:lnTo>
                    <a:pt x="4441" y="72995"/>
                  </a:lnTo>
                  <a:lnTo>
                    <a:pt x="4441" y="72606"/>
                  </a:lnTo>
                  <a:lnTo>
                    <a:pt x="4519" y="72294"/>
                  </a:lnTo>
                  <a:lnTo>
                    <a:pt x="4675" y="71905"/>
                  </a:lnTo>
                  <a:lnTo>
                    <a:pt x="4831" y="71593"/>
                  </a:lnTo>
                  <a:lnTo>
                    <a:pt x="5064" y="71359"/>
                  </a:lnTo>
                  <a:lnTo>
                    <a:pt x="5376" y="71126"/>
                  </a:lnTo>
                  <a:lnTo>
                    <a:pt x="5766" y="70970"/>
                  </a:lnTo>
                  <a:lnTo>
                    <a:pt x="6077" y="70892"/>
                  </a:lnTo>
                  <a:close/>
                  <a:moveTo>
                    <a:pt x="5843" y="78215"/>
                  </a:moveTo>
                  <a:lnTo>
                    <a:pt x="6233" y="78293"/>
                  </a:lnTo>
                  <a:lnTo>
                    <a:pt x="6545" y="78371"/>
                  </a:lnTo>
                  <a:lnTo>
                    <a:pt x="6856" y="78604"/>
                  </a:lnTo>
                  <a:lnTo>
                    <a:pt x="7168" y="78838"/>
                  </a:lnTo>
                  <a:lnTo>
                    <a:pt x="7324" y="79150"/>
                  </a:lnTo>
                  <a:lnTo>
                    <a:pt x="7479" y="79539"/>
                  </a:lnTo>
                  <a:lnTo>
                    <a:pt x="7557" y="79851"/>
                  </a:lnTo>
                  <a:lnTo>
                    <a:pt x="7557" y="80240"/>
                  </a:lnTo>
                  <a:lnTo>
                    <a:pt x="7557" y="80630"/>
                  </a:lnTo>
                  <a:lnTo>
                    <a:pt x="7401" y="81019"/>
                  </a:lnTo>
                  <a:lnTo>
                    <a:pt x="7168" y="81331"/>
                  </a:lnTo>
                  <a:lnTo>
                    <a:pt x="6934" y="81565"/>
                  </a:lnTo>
                  <a:lnTo>
                    <a:pt x="6622" y="81798"/>
                  </a:lnTo>
                  <a:lnTo>
                    <a:pt x="6311" y="81876"/>
                  </a:lnTo>
                  <a:lnTo>
                    <a:pt x="5921" y="81954"/>
                  </a:lnTo>
                  <a:lnTo>
                    <a:pt x="5532" y="82032"/>
                  </a:lnTo>
                  <a:lnTo>
                    <a:pt x="5142" y="81954"/>
                  </a:lnTo>
                  <a:lnTo>
                    <a:pt x="4753" y="81798"/>
                  </a:lnTo>
                  <a:lnTo>
                    <a:pt x="4519" y="81565"/>
                  </a:lnTo>
                  <a:lnTo>
                    <a:pt x="4207" y="81331"/>
                  </a:lnTo>
                  <a:lnTo>
                    <a:pt x="3974" y="81019"/>
                  </a:lnTo>
                  <a:lnTo>
                    <a:pt x="3896" y="80708"/>
                  </a:lnTo>
                  <a:lnTo>
                    <a:pt x="3818" y="80318"/>
                  </a:lnTo>
                  <a:lnTo>
                    <a:pt x="3818" y="79929"/>
                  </a:lnTo>
                  <a:lnTo>
                    <a:pt x="3818" y="79539"/>
                  </a:lnTo>
                  <a:lnTo>
                    <a:pt x="3974" y="79227"/>
                  </a:lnTo>
                  <a:lnTo>
                    <a:pt x="4207" y="78916"/>
                  </a:lnTo>
                  <a:lnTo>
                    <a:pt x="4441" y="78604"/>
                  </a:lnTo>
                  <a:lnTo>
                    <a:pt x="4753" y="78448"/>
                  </a:lnTo>
                  <a:lnTo>
                    <a:pt x="5064" y="78293"/>
                  </a:lnTo>
                  <a:lnTo>
                    <a:pt x="5454" y="78215"/>
                  </a:lnTo>
                  <a:close/>
                  <a:moveTo>
                    <a:pt x="5220" y="85460"/>
                  </a:moveTo>
                  <a:lnTo>
                    <a:pt x="5610" y="85538"/>
                  </a:lnTo>
                  <a:lnTo>
                    <a:pt x="5921" y="85693"/>
                  </a:lnTo>
                  <a:lnTo>
                    <a:pt x="6233" y="85849"/>
                  </a:lnTo>
                  <a:lnTo>
                    <a:pt x="6545" y="86161"/>
                  </a:lnTo>
                  <a:lnTo>
                    <a:pt x="6700" y="86472"/>
                  </a:lnTo>
                  <a:lnTo>
                    <a:pt x="6856" y="86784"/>
                  </a:lnTo>
                  <a:lnTo>
                    <a:pt x="6934" y="87174"/>
                  </a:lnTo>
                  <a:lnTo>
                    <a:pt x="6934" y="87563"/>
                  </a:lnTo>
                  <a:lnTo>
                    <a:pt x="6856" y="87953"/>
                  </a:lnTo>
                  <a:lnTo>
                    <a:pt x="6700" y="88264"/>
                  </a:lnTo>
                  <a:lnTo>
                    <a:pt x="6545" y="88576"/>
                  </a:lnTo>
                  <a:lnTo>
                    <a:pt x="6233" y="88810"/>
                  </a:lnTo>
                  <a:lnTo>
                    <a:pt x="5999" y="89043"/>
                  </a:lnTo>
                  <a:lnTo>
                    <a:pt x="5610" y="89199"/>
                  </a:lnTo>
                  <a:lnTo>
                    <a:pt x="5298" y="89277"/>
                  </a:lnTo>
                  <a:lnTo>
                    <a:pt x="4909" y="89277"/>
                  </a:lnTo>
                  <a:lnTo>
                    <a:pt x="4519" y="89199"/>
                  </a:lnTo>
                  <a:lnTo>
                    <a:pt x="4130" y="89043"/>
                  </a:lnTo>
                  <a:lnTo>
                    <a:pt x="3818" y="88887"/>
                  </a:lnTo>
                  <a:lnTo>
                    <a:pt x="3584" y="88576"/>
                  </a:lnTo>
                  <a:lnTo>
                    <a:pt x="3350" y="88264"/>
                  </a:lnTo>
                  <a:lnTo>
                    <a:pt x="3195" y="87953"/>
                  </a:lnTo>
                  <a:lnTo>
                    <a:pt x="3117" y="87563"/>
                  </a:lnTo>
                  <a:lnTo>
                    <a:pt x="3117" y="87174"/>
                  </a:lnTo>
                  <a:lnTo>
                    <a:pt x="3195" y="86862"/>
                  </a:lnTo>
                  <a:lnTo>
                    <a:pt x="3350" y="86472"/>
                  </a:lnTo>
                  <a:lnTo>
                    <a:pt x="3584" y="86161"/>
                  </a:lnTo>
                  <a:lnTo>
                    <a:pt x="3818" y="85927"/>
                  </a:lnTo>
                  <a:lnTo>
                    <a:pt x="4130" y="85693"/>
                  </a:lnTo>
                  <a:lnTo>
                    <a:pt x="4441" y="85538"/>
                  </a:lnTo>
                  <a:lnTo>
                    <a:pt x="4831" y="85460"/>
                  </a:lnTo>
                  <a:close/>
                  <a:moveTo>
                    <a:pt x="8258" y="0"/>
                  </a:moveTo>
                  <a:lnTo>
                    <a:pt x="1" y="93795"/>
                  </a:lnTo>
                  <a:lnTo>
                    <a:pt x="73697" y="100339"/>
                  </a:lnTo>
                  <a:lnTo>
                    <a:pt x="82033" y="6544"/>
                  </a:lnTo>
                  <a:lnTo>
                    <a:pt x="8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5"/>
          <p:cNvGrpSpPr/>
          <p:nvPr/>
        </p:nvGrpSpPr>
        <p:grpSpPr>
          <a:xfrm rot="495050">
            <a:off x="2929278" y="226221"/>
            <a:ext cx="3291413" cy="4557874"/>
            <a:chOff x="-3852698" y="215527"/>
            <a:chExt cx="3291577" cy="4558101"/>
          </a:xfrm>
        </p:grpSpPr>
        <p:sp>
          <p:nvSpPr>
            <p:cNvPr id="181" name="Google Shape;181;p15"/>
            <p:cNvSpPr/>
            <p:nvPr/>
          </p:nvSpPr>
          <p:spPr>
            <a:xfrm>
              <a:off x="-3473511" y="215527"/>
              <a:ext cx="2912390" cy="275060"/>
            </a:xfrm>
            <a:custGeom>
              <a:rect b="b" l="l" r="r" t="t"/>
              <a:pathLst>
                <a:path extrusionOk="0" h="5143" w="54455">
                  <a:moveTo>
                    <a:pt x="0" y="0"/>
                  </a:moveTo>
                  <a:lnTo>
                    <a:pt x="0" y="312"/>
                  </a:lnTo>
                  <a:lnTo>
                    <a:pt x="54455" y="5142"/>
                  </a:lnTo>
                  <a:lnTo>
                    <a:pt x="54455" y="4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-3473511" y="215527"/>
              <a:ext cx="2912390" cy="275060"/>
            </a:xfrm>
            <a:custGeom>
              <a:rect b="b" l="l" r="r" t="t"/>
              <a:pathLst>
                <a:path extrusionOk="0" fill="none" h="5143" w="54455">
                  <a:moveTo>
                    <a:pt x="0" y="312"/>
                  </a:moveTo>
                  <a:lnTo>
                    <a:pt x="54455" y="5142"/>
                  </a:lnTo>
                  <a:lnTo>
                    <a:pt x="54455" y="4830"/>
                  </a:lnTo>
                  <a:lnTo>
                    <a:pt x="0" y="0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-3506883" y="603003"/>
              <a:ext cx="2912443" cy="275060"/>
            </a:xfrm>
            <a:custGeom>
              <a:rect b="b" l="l" r="r" t="t"/>
              <a:pathLst>
                <a:path extrusionOk="0" h="5143" w="54456">
                  <a:moveTo>
                    <a:pt x="1" y="0"/>
                  </a:moveTo>
                  <a:lnTo>
                    <a:pt x="1" y="390"/>
                  </a:lnTo>
                  <a:lnTo>
                    <a:pt x="54378" y="5142"/>
                  </a:lnTo>
                  <a:lnTo>
                    <a:pt x="54455" y="48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3506883" y="603003"/>
              <a:ext cx="2912443" cy="275060"/>
            </a:xfrm>
            <a:custGeom>
              <a:rect b="b" l="l" r="r" t="t"/>
              <a:pathLst>
                <a:path extrusionOk="0" fill="none" h="5143" w="54456">
                  <a:moveTo>
                    <a:pt x="1" y="390"/>
                  </a:moveTo>
                  <a:lnTo>
                    <a:pt x="54378" y="5142"/>
                  </a:lnTo>
                  <a:lnTo>
                    <a:pt x="54455" y="4830"/>
                  </a:lnTo>
                  <a:lnTo>
                    <a:pt x="1" y="0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3540203" y="994651"/>
              <a:ext cx="2908271" cy="275007"/>
            </a:xfrm>
            <a:custGeom>
              <a:rect b="b" l="l" r="r" t="t"/>
              <a:pathLst>
                <a:path extrusionOk="0" h="5142" w="54378">
                  <a:moveTo>
                    <a:pt x="1" y="0"/>
                  </a:moveTo>
                  <a:lnTo>
                    <a:pt x="1" y="312"/>
                  </a:lnTo>
                  <a:lnTo>
                    <a:pt x="54377" y="5142"/>
                  </a:lnTo>
                  <a:lnTo>
                    <a:pt x="54377" y="48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3540203" y="994651"/>
              <a:ext cx="2908271" cy="275007"/>
            </a:xfrm>
            <a:custGeom>
              <a:rect b="b" l="l" r="r" t="t"/>
              <a:pathLst>
                <a:path extrusionOk="0" fill="none" h="5142" w="54378">
                  <a:moveTo>
                    <a:pt x="1" y="312"/>
                  </a:moveTo>
                  <a:lnTo>
                    <a:pt x="54377" y="5142"/>
                  </a:lnTo>
                  <a:lnTo>
                    <a:pt x="54377" y="4830"/>
                  </a:lnTo>
                  <a:lnTo>
                    <a:pt x="1" y="0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-3577693" y="1382127"/>
              <a:ext cx="2912443" cy="275007"/>
            </a:xfrm>
            <a:custGeom>
              <a:rect b="b" l="l" r="r" t="t"/>
              <a:pathLst>
                <a:path extrusionOk="0" h="5142" w="54456">
                  <a:moveTo>
                    <a:pt x="78" y="0"/>
                  </a:moveTo>
                  <a:lnTo>
                    <a:pt x="1" y="390"/>
                  </a:lnTo>
                  <a:lnTo>
                    <a:pt x="54455" y="5142"/>
                  </a:lnTo>
                  <a:lnTo>
                    <a:pt x="54455" y="483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-3577693" y="1382127"/>
              <a:ext cx="2912443" cy="275007"/>
            </a:xfrm>
            <a:custGeom>
              <a:rect b="b" l="l" r="r" t="t"/>
              <a:pathLst>
                <a:path extrusionOk="0" fill="none" h="5142" w="54456">
                  <a:moveTo>
                    <a:pt x="1" y="390"/>
                  </a:moveTo>
                  <a:lnTo>
                    <a:pt x="54455" y="5142"/>
                  </a:lnTo>
                  <a:lnTo>
                    <a:pt x="54455" y="4830"/>
                  </a:lnTo>
                  <a:lnTo>
                    <a:pt x="78" y="0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-3611013" y="1773774"/>
              <a:ext cx="2912390" cy="275007"/>
            </a:xfrm>
            <a:custGeom>
              <a:rect b="b" l="l" r="r" t="t"/>
              <a:pathLst>
                <a:path extrusionOk="0" h="5142" w="54455">
                  <a:moveTo>
                    <a:pt x="0" y="0"/>
                  </a:moveTo>
                  <a:lnTo>
                    <a:pt x="0" y="312"/>
                  </a:lnTo>
                  <a:lnTo>
                    <a:pt x="54455" y="5142"/>
                  </a:lnTo>
                  <a:lnTo>
                    <a:pt x="54455" y="4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-3611013" y="1773774"/>
              <a:ext cx="2912390" cy="275007"/>
            </a:xfrm>
            <a:custGeom>
              <a:rect b="b" l="l" r="r" t="t"/>
              <a:pathLst>
                <a:path extrusionOk="0" fill="none" h="5142" w="54455">
                  <a:moveTo>
                    <a:pt x="0" y="312"/>
                  </a:moveTo>
                  <a:lnTo>
                    <a:pt x="54455" y="5142"/>
                  </a:lnTo>
                  <a:lnTo>
                    <a:pt x="54455" y="4830"/>
                  </a:lnTo>
                  <a:lnTo>
                    <a:pt x="0" y="0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-3644332" y="2161250"/>
              <a:ext cx="2912390" cy="275007"/>
            </a:xfrm>
            <a:custGeom>
              <a:rect b="b" l="l" r="r" t="t"/>
              <a:pathLst>
                <a:path extrusionOk="0" h="5142" w="54455">
                  <a:moveTo>
                    <a:pt x="0" y="0"/>
                  </a:moveTo>
                  <a:lnTo>
                    <a:pt x="0" y="390"/>
                  </a:lnTo>
                  <a:lnTo>
                    <a:pt x="54377" y="5142"/>
                  </a:lnTo>
                  <a:lnTo>
                    <a:pt x="54455" y="4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-3644332" y="2161250"/>
              <a:ext cx="2912390" cy="275007"/>
            </a:xfrm>
            <a:custGeom>
              <a:rect b="b" l="l" r="r" t="t"/>
              <a:pathLst>
                <a:path extrusionOk="0" fill="none" h="5142" w="54455">
                  <a:moveTo>
                    <a:pt x="0" y="390"/>
                  </a:moveTo>
                  <a:lnTo>
                    <a:pt x="54377" y="5142"/>
                  </a:lnTo>
                  <a:lnTo>
                    <a:pt x="54455" y="4830"/>
                  </a:lnTo>
                  <a:lnTo>
                    <a:pt x="0" y="0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-3681876" y="2552898"/>
              <a:ext cx="2912443" cy="275007"/>
            </a:xfrm>
            <a:custGeom>
              <a:rect b="b" l="l" r="r" t="t"/>
              <a:pathLst>
                <a:path extrusionOk="0" h="5142" w="54456">
                  <a:moveTo>
                    <a:pt x="79" y="0"/>
                  </a:moveTo>
                  <a:lnTo>
                    <a:pt x="1" y="312"/>
                  </a:lnTo>
                  <a:lnTo>
                    <a:pt x="54455" y="5142"/>
                  </a:lnTo>
                  <a:lnTo>
                    <a:pt x="54455" y="483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3681876" y="2552898"/>
              <a:ext cx="2912443" cy="275007"/>
            </a:xfrm>
            <a:custGeom>
              <a:rect b="b" l="l" r="r" t="t"/>
              <a:pathLst>
                <a:path extrusionOk="0" fill="none" h="5142" w="54456">
                  <a:moveTo>
                    <a:pt x="1" y="312"/>
                  </a:moveTo>
                  <a:lnTo>
                    <a:pt x="54455" y="5142"/>
                  </a:lnTo>
                  <a:lnTo>
                    <a:pt x="54455" y="4830"/>
                  </a:lnTo>
                  <a:lnTo>
                    <a:pt x="79" y="0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-3715196" y="2940374"/>
              <a:ext cx="2912443" cy="275007"/>
            </a:xfrm>
            <a:custGeom>
              <a:rect b="b" l="l" r="r" t="t"/>
              <a:pathLst>
                <a:path extrusionOk="0" h="5142" w="54456">
                  <a:moveTo>
                    <a:pt x="79" y="0"/>
                  </a:moveTo>
                  <a:lnTo>
                    <a:pt x="1" y="312"/>
                  </a:lnTo>
                  <a:lnTo>
                    <a:pt x="54455" y="5142"/>
                  </a:lnTo>
                  <a:lnTo>
                    <a:pt x="54455" y="483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3715196" y="2940374"/>
              <a:ext cx="2912443" cy="275007"/>
            </a:xfrm>
            <a:custGeom>
              <a:rect b="b" l="l" r="r" t="t"/>
              <a:pathLst>
                <a:path extrusionOk="0" fill="none" h="5142" w="54456">
                  <a:moveTo>
                    <a:pt x="1" y="312"/>
                  </a:moveTo>
                  <a:lnTo>
                    <a:pt x="54455" y="5142"/>
                  </a:lnTo>
                  <a:lnTo>
                    <a:pt x="54455" y="4830"/>
                  </a:lnTo>
                  <a:lnTo>
                    <a:pt x="79" y="0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-3748515" y="3331968"/>
              <a:ext cx="2912390" cy="275060"/>
            </a:xfrm>
            <a:custGeom>
              <a:rect b="b" l="l" r="r" t="t"/>
              <a:pathLst>
                <a:path extrusionOk="0" h="5143" w="54455">
                  <a:moveTo>
                    <a:pt x="0" y="1"/>
                  </a:moveTo>
                  <a:lnTo>
                    <a:pt x="0" y="313"/>
                  </a:lnTo>
                  <a:lnTo>
                    <a:pt x="54377" y="5143"/>
                  </a:lnTo>
                  <a:lnTo>
                    <a:pt x="54455" y="48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-3748515" y="3331968"/>
              <a:ext cx="2912390" cy="275060"/>
            </a:xfrm>
            <a:custGeom>
              <a:rect b="b" l="l" r="r" t="t"/>
              <a:pathLst>
                <a:path extrusionOk="0" fill="none" h="5143" w="54455">
                  <a:moveTo>
                    <a:pt x="0" y="313"/>
                  </a:moveTo>
                  <a:lnTo>
                    <a:pt x="54377" y="5143"/>
                  </a:lnTo>
                  <a:lnTo>
                    <a:pt x="54455" y="4831"/>
                  </a:lnTo>
                  <a:lnTo>
                    <a:pt x="0" y="1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-3781834" y="3719444"/>
              <a:ext cx="2912390" cy="275060"/>
            </a:xfrm>
            <a:custGeom>
              <a:rect b="b" l="l" r="r" t="t"/>
              <a:pathLst>
                <a:path extrusionOk="0" h="5143" w="54455">
                  <a:moveTo>
                    <a:pt x="0" y="1"/>
                  </a:moveTo>
                  <a:lnTo>
                    <a:pt x="0" y="313"/>
                  </a:lnTo>
                  <a:lnTo>
                    <a:pt x="54377" y="5143"/>
                  </a:lnTo>
                  <a:lnTo>
                    <a:pt x="54455" y="48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-3781834" y="3719444"/>
              <a:ext cx="2912390" cy="275060"/>
            </a:xfrm>
            <a:custGeom>
              <a:rect b="b" l="l" r="r" t="t"/>
              <a:pathLst>
                <a:path extrusionOk="0" fill="none" h="5143" w="54455">
                  <a:moveTo>
                    <a:pt x="0" y="313"/>
                  </a:moveTo>
                  <a:lnTo>
                    <a:pt x="54377" y="5143"/>
                  </a:lnTo>
                  <a:lnTo>
                    <a:pt x="54455" y="4831"/>
                  </a:lnTo>
                  <a:lnTo>
                    <a:pt x="0" y="1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-3819325" y="4111091"/>
              <a:ext cx="2912390" cy="275060"/>
            </a:xfrm>
            <a:custGeom>
              <a:rect b="b" l="l" r="r" t="t"/>
              <a:pathLst>
                <a:path extrusionOk="0" h="5143" w="54455">
                  <a:moveTo>
                    <a:pt x="78" y="1"/>
                  </a:moveTo>
                  <a:lnTo>
                    <a:pt x="0" y="312"/>
                  </a:lnTo>
                  <a:lnTo>
                    <a:pt x="54455" y="5142"/>
                  </a:lnTo>
                  <a:lnTo>
                    <a:pt x="54455" y="4831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-3819325" y="4111091"/>
              <a:ext cx="2912390" cy="275060"/>
            </a:xfrm>
            <a:custGeom>
              <a:rect b="b" l="l" r="r" t="t"/>
              <a:pathLst>
                <a:path extrusionOk="0" fill="none" h="5143" w="54455">
                  <a:moveTo>
                    <a:pt x="0" y="312"/>
                  </a:moveTo>
                  <a:lnTo>
                    <a:pt x="54455" y="5142"/>
                  </a:lnTo>
                  <a:lnTo>
                    <a:pt x="54455" y="4831"/>
                  </a:lnTo>
                  <a:lnTo>
                    <a:pt x="78" y="1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-3852698" y="4498567"/>
              <a:ext cx="2912443" cy="275060"/>
            </a:xfrm>
            <a:custGeom>
              <a:rect b="b" l="l" r="r" t="t"/>
              <a:pathLst>
                <a:path extrusionOk="0" h="5143" w="54456">
                  <a:moveTo>
                    <a:pt x="1" y="1"/>
                  </a:moveTo>
                  <a:lnTo>
                    <a:pt x="1" y="312"/>
                  </a:lnTo>
                  <a:lnTo>
                    <a:pt x="54455" y="5142"/>
                  </a:lnTo>
                  <a:lnTo>
                    <a:pt x="54455" y="48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-3852698" y="4498567"/>
              <a:ext cx="2912443" cy="275060"/>
            </a:xfrm>
            <a:custGeom>
              <a:rect b="b" l="l" r="r" t="t"/>
              <a:pathLst>
                <a:path extrusionOk="0" fill="none" h="5143" w="54456">
                  <a:moveTo>
                    <a:pt x="1" y="312"/>
                  </a:moveTo>
                  <a:lnTo>
                    <a:pt x="54455" y="5142"/>
                  </a:lnTo>
                  <a:lnTo>
                    <a:pt x="54455" y="4831"/>
                  </a:lnTo>
                  <a:lnTo>
                    <a:pt x="1" y="1"/>
                  </a:lnTo>
                </a:path>
              </a:pathLst>
            </a:custGeom>
            <a:solidFill>
              <a:srgbClr val="F9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2753276" y="2986154"/>
            <a:ext cx="204196" cy="204250"/>
          </a:xfrm>
          <a:custGeom>
            <a:rect b="b" l="l" r="r" t="t"/>
            <a:pathLst>
              <a:path extrusionOk="0" fill="none" h="3819" w="3818">
                <a:moveTo>
                  <a:pt x="1948" y="3818"/>
                </a:moveTo>
                <a:lnTo>
                  <a:pt x="1948" y="3818"/>
                </a:lnTo>
                <a:lnTo>
                  <a:pt x="1792" y="3818"/>
                </a:lnTo>
                <a:lnTo>
                  <a:pt x="1792" y="3818"/>
                </a:lnTo>
                <a:lnTo>
                  <a:pt x="1403" y="3740"/>
                </a:lnTo>
                <a:lnTo>
                  <a:pt x="1013" y="3585"/>
                </a:lnTo>
                <a:lnTo>
                  <a:pt x="701" y="3351"/>
                </a:lnTo>
                <a:lnTo>
                  <a:pt x="468" y="3117"/>
                </a:lnTo>
                <a:lnTo>
                  <a:pt x="234" y="2805"/>
                </a:lnTo>
                <a:lnTo>
                  <a:pt x="78" y="2494"/>
                </a:lnTo>
                <a:lnTo>
                  <a:pt x="0" y="2104"/>
                </a:lnTo>
                <a:lnTo>
                  <a:pt x="0" y="1715"/>
                </a:lnTo>
                <a:lnTo>
                  <a:pt x="0" y="1715"/>
                </a:lnTo>
                <a:lnTo>
                  <a:pt x="78" y="1325"/>
                </a:lnTo>
                <a:lnTo>
                  <a:pt x="234" y="1014"/>
                </a:lnTo>
                <a:lnTo>
                  <a:pt x="390" y="702"/>
                </a:lnTo>
                <a:lnTo>
                  <a:pt x="624" y="468"/>
                </a:lnTo>
                <a:lnTo>
                  <a:pt x="935" y="235"/>
                </a:lnTo>
                <a:lnTo>
                  <a:pt x="1247" y="79"/>
                </a:lnTo>
                <a:lnTo>
                  <a:pt x="1558" y="1"/>
                </a:lnTo>
                <a:lnTo>
                  <a:pt x="1948" y="1"/>
                </a:lnTo>
                <a:lnTo>
                  <a:pt x="1948" y="1"/>
                </a:lnTo>
                <a:lnTo>
                  <a:pt x="2104" y="1"/>
                </a:lnTo>
                <a:lnTo>
                  <a:pt x="2104" y="1"/>
                </a:lnTo>
                <a:lnTo>
                  <a:pt x="2493" y="79"/>
                </a:lnTo>
                <a:lnTo>
                  <a:pt x="2805" y="157"/>
                </a:lnTo>
                <a:lnTo>
                  <a:pt x="3116" y="391"/>
                </a:lnTo>
                <a:lnTo>
                  <a:pt x="3428" y="624"/>
                </a:lnTo>
                <a:lnTo>
                  <a:pt x="3584" y="936"/>
                </a:lnTo>
                <a:lnTo>
                  <a:pt x="3740" y="1325"/>
                </a:lnTo>
                <a:lnTo>
                  <a:pt x="3818" y="1637"/>
                </a:lnTo>
                <a:lnTo>
                  <a:pt x="3818" y="2026"/>
                </a:lnTo>
                <a:lnTo>
                  <a:pt x="3818" y="2026"/>
                </a:lnTo>
                <a:lnTo>
                  <a:pt x="3740" y="2416"/>
                </a:lnTo>
                <a:lnTo>
                  <a:pt x="3662" y="2728"/>
                </a:lnTo>
                <a:lnTo>
                  <a:pt x="3428" y="3039"/>
                </a:lnTo>
                <a:lnTo>
                  <a:pt x="3194" y="3273"/>
                </a:lnTo>
                <a:lnTo>
                  <a:pt x="2961" y="3507"/>
                </a:lnTo>
                <a:lnTo>
                  <a:pt x="2649" y="3662"/>
                </a:lnTo>
                <a:lnTo>
                  <a:pt x="2260" y="3740"/>
                </a:lnTo>
                <a:lnTo>
                  <a:pt x="1948" y="381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2790767" y="2594560"/>
            <a:ext cx="200025" cy="204196"/>
          </a:xfrm>
          <a:custGeom>
            <a:rect b="b" l="l" r="r" t="t"/>
            <a:pathLst>
              <a:path extrusionOk="0" fill="none" h="3818" w="3740">
                <a:moveTo>
                  <a:pt x="1870" y="3817"/>
                </a:moveTo>
                <a:lnTo>
                  <a:pt x="1870" y="3817"/>
                </a:lnTo>
                <a:lnTo>
                  <a:pt x="1714" y="3817"/>
                </a:lnTo>
                <a:lnTo>
                  <a:pt x="1714" y="3817"/>
                </a:lnTo>
                <a:lnTo>
                  <a:pt x="1325" y="3739"/>
                </a:lnTo>
                <a:lnTo>
                  <a:pt x="935" y="3584"/>
                </a:lnTo>
                <a:lnTo>
                  <a:pt x="702" y="3428"/>
                </a:lnTo>
                <a:lnTo>
                  <a:pt x="390" y="3116"/>
                </a:lnTo>
                <a:lnTo>
                  <a:pt x="234" y="2883"/>
                </a:lnTo>
                <a:lnTo>
                  <a:pt x="78" y="2493"/>
                </a:lnTo>
                <a:lnTo>
                  <a:pt x="0" y="2103"/>
                </a:lnTo>
                <a:lnTo>
                  <a:pt x="0" y="1714"/>
                </a:lnTo>
                <a:lnTo>
                  <a:pt x="0" y="1714"/>
                </a:lnTo>
                <a:lnTo>
                  <a:pt x="0" y="1402"/>
                </a:lnTo>
                <a:lnTo>
                  <a:pt x="156" y="1091"/>
                </a:lnTo>
                <a:lnTo>
                  <a:pt x="312" y="779"/>
                </a:lnTo>
                <a:lnTo>
                  <a:pt x="546" y="545"/>
                </a:lnTo>
                <a:lnTo>
                  <a:pt x="857" y="312"/>
                </a:lnTo>
                <a:lnTo>
                  <a:pt x="1169" y="156"/>
                </a:lnTo>
                <a:lnTo>
                  <a:pt x="1481" y="78"/>
                </a:lnTo>
                <a:lnTo>
                  <a:pt x="1870" y="0"/>
                </a:lnTo>
                <a:lnTo>
                  <a:pt x="1870" y="0"/>
                </a:lnTo>
                <a:lnTo>
                  <a:pt x="2026" y="0"/>
                </a:lnTo>
                <a:lnTo>
                  <a:pt x="2026" y="0"/>
                </a:lnTo>
                <a:lnTo>
                  <a:pt x="2415" y="78"/>
                </a:lnTo>
                <a:lnTo>
                  <a:pt x="2805" y="234"/>
                </a:lnTo>
                <a:lnTo>
                  <a:pt x="3039" y="468"/>
                </a:lnTo>
                <a:lnTo>
                  <a:pt x="3350" y="701"/>
                </a:lnTo>
                <a:lnTo>
                  <a:pt x="3506" y="1013"/>
                </a:lnTo>
                <a:lnTo>
                  <a:pt x="3662" y="1324"/>
                </a:lnTo>
                <a:lnTo>
                  <a:pt x="3740" y="1714"/>
                </a:lnTo>
                <a:lnTo>
                  <a:pt x="3740" y="2103"/>
                </a:lnTo>
                <a:lnTo>
                  <a:pt x="3740" y="2103"/>
                </a:lnTo>
                <a:lnTo>
                  <a:pt x="3740" y="2415"/>
                </a:lnTo>
                <a:lnTo>
                  <a:pt x="3584" y="2805"/>
                </a:lnTo>
                <a:lnTo>
                  <a:pt x="3428" y="3116"/>
                </a:lnTo>
                <a:lnTo>
                  <a:pt x="3194" y="3350"/>
                </a:lnTo>
                <a:lnTo>
                  <a:pt x="2883" y="3506"/>
                </a:lnTo>
                <a:lnTo>
                  <a:pt x="2571" y="3739"/>
                </a:lnTo>
                <a:lnTo>
                  <a:pt x="2260" y="3817"/>
                </a:lnTo>
                <a:lnTo>
                  <a:pt x="1870" y="381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2824086" y="2207084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870" y="3817"/>
                </a:moveTo>
                <a:lnTo>
                  <a:pt x="1870" y="3817"/>
                </a:lnTo>
                <a:lnTo>
                  <a:pt x="1715" y="3817"/>
                </a:lnTo>
                <a:lnTo>
                  <a:pt x="1715" y="3817"/>
                </a:lnTo>
                <a:lnTo>
                  <a:pt x="1325" y="3739"/>
                </a:lnTo>
                <a:lnTo>
                  <a:pt x="1013" y="3584"/>
                </a:lnTo>
                <a:lnTo>
                  <a:pt x="702" y="3350"/>
                </a:lnTo>
                <a:lnTo>
                  <a:pt x="390" y="3116"/>
                </a:lnTo>
                <a:lnTo>
                  <a:pt x="234" y="2805"/>
                </a:lnTo>
                <a:lnTo>
                  <a:pt x="79" y="2493"/>
                </a:lnTo>
                <a:lnTo>
                  <a:pt x="1" y="2103"/>
                </a:lnTo>
                <a:lnTo>
                  <a:pt x="1" y="1714"/>
                </a:lnTo>
                <a:lnTo>
                  <a:pt x="1" y="1714"/>
                </a:lnTo>
                <a:lnTo>
                  <a:pt x="79" y="1324"/>
                </a:lnTo>
                <a:lnTo>
                  <a:pt x="156" y="1013"/>
                </a:lnTo>
                <a:lnTo>
                  <a:pt x="390" y="701"/>
                </a:lnTo>
                <a:lnTo>
                  <a:pt x="624" y="468"/>
                </a:lnTo>
                <a:lnTo>
                  <a:pt x="858" y="234"/>
                </a:lnTo>
                <a:lnTo>
                  <a:pt x="1169" y="78"/>
                </a:lnTo>
                <a:lnTo>
                  <a:pt x="1559" y="0"/>
                </a:lnTo>
                <a:lnTo>
                  <a:pt x="1870" y="0"/>
                </a:lnTo>
                <a:lnTo>
                  <a:pt x="1870" y="0"/>
                </a:lnTo>
                <a:lnTo>
                  <a:pt x="2026" y="0"/>
                </a:lnTo>
                <a:lnTo>
                  <a:pt x="2026" y="0"/>
                </a:lnTo>
                <a:lnTo>
                  <a:pt x="2416" y="78"/>
                </a:lnTo>
                <a:lnTo>
                  <a:pt x="2805" y="156"/>
                </a:lnTo>
                <a:lnTo>
                  <a:pt x="3117" y="390"/>
                </a:lnTo>
                <a:lnTo>
                  <a:pt x="3351" y="623"/>
                </a:lnTo>
                <a:lnTo>
                  <a:pt x="3584" y="935"/>
                </a:lnTo>
                <a:lnTo>
                  <a:pt x="3740" y="1324"/>
                </a:lnTo>
                <a:lnTo>
                  <a:pt x="3818" y="1636"/>
                </a:lnTo>
                <a:lnTo>
                  <a:pt x="3818" y="2026"/>
                </a:lnTo>
                <a:lnTo>
                  <a:pt x="3818" y="2026"/>
                </a:lnTo>
                <a:lnTo>
                  <a:pt x="3740" y="2415"/>
                </a:lnTo>
                <a:lnTo>
                  <a:pt x="3584" y="2727"/>
                </a:lnTo>
                <a:lnTo>
                  <a:pt x="3428" y="3038"/>
                </a:lnTo>
                <a:lnTo>
                  <a:pt x="3195" y="3272"/>
                </a:lnTo>
                <a:lnTo>
                  <a:pt x="2883" y="3506"/>
                </a:lnTo>
                <a:lnTo>
                  <a:pt x="2571" y="3662"/>
                </a:lnTo>
                <a:lnTo>
                  <a:pt x="2260" y="3739"/>
                </a:lnTo>
                <a:lnTo>
                  <a:pt x="1870" y="381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2857405" y="1815436"/>
            <a:ext cx="204250" cy="204196"/>
          </a:xfrm>
          <a:custGeom>
            <a:rect b="b" l="l" r="r" t="t"/>
            <a:pathLst>
              <a:path extrusionOk="0" fill="none" h="3818" w="3819">
                <a:moveTo>
                  <a:pt x="1948" y="3817"/>
                </a:moveTo>
                <a:lnTo>
                  <a:pt x="1948" y="3817"/>
                </a:lnTo>
                <a:lnTo>
                  <a:pt x="1715" y="3817"/>
                </a:lnTo>
                <a:lnTo>
                  <a:pt x="1715" y="3817"/>
                </a:lnTo>
                <a:lnTo>
                  <a:pt x="1325" y="3740"/>
                </a:lnTo>
                <a:lnTo>
                  <a:pt x="1014" y="3584"/>
                </a:lnTo>
                <a:lnTo>
                  <a:pt x="702" y="3428"/>
                </a:lnTo>
                <a:lnTo>
                  <a:pt x="468" y="3116"/>
                </a:lnTo>
                <a:lnTo>
                  <a:pt x="235" y="2883"/>
                </a:lnTo>
                <a:lnTo>
                  <a:pt x="79" y="2493"/>
                </a:lnTo>
                <a:lnTo>
                  <a:pt x="1" y="2104"/>
                </a:lnTo>
                <a:lnTo>
                  <a:pt x="1" y="1792"/>
                </a:lnTo>
                <a:lnTo>
                  <a:pt x="1" y="1792"/>
                </a:lnTo>
                <a:lnTo>
                  <a:pt x="79" y="1402"/>
                </a:lnTo>
                <a:lnTo>
                  <a:pt x="235" y="1091"/>
                </a:lnTo>
                <a:lnTo>
                  <a:pt x="390" y="779"/>
                </a:lnTo>
                <a:lnTo>
                  <a:pt x="624" y="546"/>
                </a:lnTo>
                <a:lnTo>
                  <a:pt x="936" y="312"/>
                </a:lnTo>
                <a:lnTo>
                  <a:pt x="1247" y="156"/>
                </a:lnTo>
                <a:lnTo>
                  <a:pt x="1559" y="78"/>
                </a:lnTo>
                <a:lnTo>
                  <a:pt x="1948" y="0"/>
                </a:lnTo>
                <a:lnTo>
                  <a:pt x="1948" y="0"/>
                </a:lnTo>
                <a:lnTo>
                  <a:pt x="2104" y="0"/>
                </a:lnTo>
                <a:lnTo>
                  <a:pt x="2104" y="0"/>
                </a:lnTo>
                <a:lnTo>
                  <a:pt x="2494" y="78"/>
                </a:lnTo>
                <a:lnTo>
                  <a:pt x="2805" y="234"/>
                </a:lnTo>
                <a:lnTo>
                  <a:pt x="3117" y="468"/>
                </a:lnTo>
                <a:lnTo>
                  <a:pt x="3351" y="701"/>
                </a:lnTo>
                <a:lnTo>
                  <a:pt x="3584" y="1013"/>
                </a:lnTo>
                <a:lnTo>
                  <a:pt x="3740" y="1325"/>
                </a:lnTo>
                <a:lnTo>
                  <a:pt x="3818" y="1714"/>
                </a:lnTo>
                <a:lnTo>
                  <a:pt x="3818" y="2104"/>
                </a:lnTo>
                <a:lnTo>
                  <a:pt x="3818" y="2104"/>
                </a:lnTo>
                <a:lnTo>
                  <a:pt x="3740" y="2415"/>
                </a:lnTo>
                <a:lnTo>
                  <a:pt x="3584" y="2805"/>
                </a:lnTo>
                <a:lnTo>
                  <a:pt x="3429" y="3116"/>
                </a:lnTo>
                <a:lnTo>
                  <a:pt x="3195" y="3350"/>
                </a:lnTo>
                <a:lnTo>
                  <a:pt x="2961" y="3584"/>
                </a:lnTo>
                <a:lnTo>
                  <a:pt x="2650" y="3740"/>
                </a:lnTo>
                <a:lnTo>
                  <a:pt x="2260" y="3817"/>
                </a:lnTo>
                <a:lnTo>
                  <a:pt x="1948" y="381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"/>
          <p:cNvSpPr/>
          <p:nvPr/>
        </p:nvSpPr>
        <p:spPr>
          <a:xfrm>
            <a:off x="2890778" y="1427960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948" y="3817"/>
                </a:moveTo>
                <a:lnTo>
                  <a:pt x="1948" y="3817"/>
                </a:lnTo>
                <a:lnTo>
                  <a:pt x="1792" y="3817"/>
                </a:lnTo>
                <a:lnTo>
                  <a:pt x="1792" y="3817"/>
                </a:lnTo>
                <a:lnTo>
                  <a:pt x="1402" y="3740"/>
                </a:lnTo>
                <a:lnTo>
                  <a:pt x="1013" y="3584"/>
                </a:lnTo>
                <a:lnTo>
                  <a:pt x="701" y="3350"/>
                </a:lnTo>
                <a:lnTo>
                  <a:pt x="468" y="3116"/>
                </a:lnTo>
                <a:lnTo>
                  <a:pt x="234" y="2805"/>
                </a:lnTo>
                <a:lnTo>
                  <a:pt x="78" y="2493"/>
                </a:lnTo>
                <a:lnTo>
                  <a:pt x="0" y="2104"/>
                </a:lnTo>
                <a:lnTo>
                  <a:pt x="0" y="1714"/>
                </a:lnTo>
                <a:lnTo>
                  <a:pt x="0" y="1714"/>
                </a:lnTo>
                <a:lnTo>
                  <a:pt x="78" y="1325"/>
                </a:lnTo>
                <a:lnTo>
                  <a:pt x="234" y="1013"/>
                </a:lnTo>
                <a:lnTo>
                  <a:pt x="390" y="701"/>
                </a:lnTo>
                <a:lnTo>
                  <a:pt x="623" y="468"/>
                </a:lnTo>
                <a:lnTo>
                  <a:pt x="935" y="234"/>
                </a:lnTo>
                <a:lnTo>
                  <a:pt x="1247" y="78"/>
                </a:lnTo>
                <a:lnTo>
                  <a:pt x="1558" y="0"/>
                </a:lnTo>
                <a:lnTo>
                  <a:pt x="1948" y="0"/>
                </a:lnTo>
                <a:lnTo>
                  <a:pt x="1948" y="0"/>
                </a:lnTo>
                <a:lnTo>
                  <a:pt x="2104" y="0"/>
                </a:lnTo>
                <a:lnTo>
                  <a:pt x="2104" y="0"/>
                </a:lnTo>
                <a:lnTo>
                  <a:pt x="2493" y="78"/>
                </a:lnTo>
                <a:lnTo>
                  <a:pt x="2805" y="234"/>
                </a:lnTo>
                <a:lnTo>
                  <a:pt x="3116" y="390"/>
                </a:lnTo>
                <a:lnTo>
                  <a:pt x="3428" y="623"/>
                </a:lnTo>
                <a:lnTo>
                  <a:pt x="3584" y="935"/>
                </a:lnTo>
                <a:lnTo>
                  <a:pt x="3740" y="1325"/>
                </a:lnTo>
                <a:lnTo>
                  <a:pt x="3817" y="1636"/>
                </a:lnTo>
                <a:lnTo>
                  <a:pt x="3817" y="2026"/>
                </a:lnTo>
                <a:lnTo>
                  <a:pt x="3817" y="2026"/>
                </a:lnTo>
                <a:lnTo>
                  <a:pt x="3740" y="2415"/>
                </a:lnTo>
                <a:lnTo>
                  <a:pt x="3662" y="2727"/>
                </a:lnTo>
                <a:lnTo>
                  <a:pt x="3428" y="3038"/>
                </a:lnTo>
                <a:lnTo>
                  <a:pt x="3194" y="3272"/>
                </a:lnTo>
                <a:lnTo>
                  <a:pt x="2960" y="3506"/>
                </a:lnTo>
                <a:lnTo>
                  <a:pt x="2649" y="3662"/>
                </a:lnTo>
                <a:lnTo>
                  <a:pt x="2259" y="3740"/>
                </a:lnTo>
                <a:lnTo>
                  <a:pt x="1948" y="381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"/>
          <p:cNvSpPr/>
          <p:nvPr/>
        </p:nvSpPr>
        <p:spPr>
          <a:xfrm>
            <a:off x="2928269" y="1036313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870" y="3818"/>
                </a:moveTo>
                <a:lnTo>
                  <a:pt x="1870" y="3818"/>
                </a:lnTo>
                <a:lnTo>
                  <a:pt x="1714" y="3818"/>
                </a:lnTo>
                <a:lnTo>
                  <a:pt x="1714" y="3818"/>
                </a:lnTo>
                <a:lnTo>
                  <a:pt x="1325" y="3740"/>
                </a:lnTo>
                <a:lnTo>
                  <a:pt x="1013" y="3584"/>
                </a:lnTo>
                <a:lnTo>
                  <a:pt x="701" y="3428"/>
                </a:lnTo>
                <a:lnTo>
                  <a:pt x="390" y="3116"/>
                </a:lnTo>
                <a:lnTo>
                  <a:pt x="234" y="2883"/>
                </a:lnTo>
                <a:lnTo>
                  <a:pt x="78" y="2493"/>
                </a:lnTo>
                <a:lnTo>
                  <a:pt x="0" y="2182"/>
                </a:lnTo>
                <a:lnTo>
                  <a:pt x="0" y="1792"/>
                </a:lnTo>
                <a:lnTo>
                  <a:pt x="0" y="1792"/>
                </a:lnTo>
                <a:lnTo>
                  <a:pt x="0" y="1403"/>
                </a:lnTo>
                <a:lnTo>
                  <a:pt x="156" y="1091"/>
                </a:lnTo>
                <a:lnTo>
                  <a:pt x="390" y="779"/>
                </a:lnTo>
                <a:lnTo>
                  <a:pt x="623" y="546"/>
                </a:lnTo>
                <a:lnTo>
                  <a:pt x="857" y="312"/>
                </a:lnTo>
                <a:lnTo>
                  <a:pt x="1169" y="156"/>
                </a:lnTo>
                <a:lnTo>
                  <a:pt x="1480" y="78"/>
                </a:lnTo>
                <a:lnTo>
                  <a:pt x="1870" y="0"/>
                </a:lnTo>
                <a:lnTo>
                  <a:pt x="1870" y="0"/>
                </a:lnTo>
                <a:lnTo>
                  <a:pt x="2026" y="0"/>
                </a:lnTo>
                <a:lnTo>
                  <a:pt x="2026" y="0"/>
                </a:lnTo>
                <a:lnTo>
                  <a:pt x="2415" y="78"/>
                </a:lnTo>
                <a:lnTo>
                  <a:pt x="2805" y="234"/>
                </a:lnTo>
                <a:lnTo>
                  <a:pt x="3116" y="468"/>
                </a:lnTo>
                <a:lnTo>
                  <a:pt x="3350" y="701"/>
                </a:lnTo>
                <a:lnTo>
                  <a:pt x="3584" y="1013"/>
                </a:lnTo>
                <a:lnTo>
                  <a:pt x="3662" y="1325"/>
                </a:lnTo>
                <a:lnTo>
                  <a:pt x="3740" y="1714"/>
                </a:lnTo>
                <a:lnTo>
                  <a:pt x="3818" y="2104"/>
                </a:lnTo>
                <a:lnTo>
                  <a:pt x="3818" y="2104"/>
                </a:lnTo>
                <a:lnTo>
                  <a:pt x="3740" y="2493"/>
                </a:lnTo>
                <a:lnTo>
                  <a:pt x="3584" y="2805"/>
                </a:lnTo>
                <a:lnTo>
                  <a:pt x="3428" y="3116"/>
                </a:lnTo>
                <a:lnTo>
                  <a:pt x="3194" y="3350"/>
                </a:lnTo>
                <a:lnTo>
                  <a:pt x="2883" y="3584"/>
                </a:lnTo>
                <a:lnTo>
                  <a:pt x="2571" y="3740"/>
                </a:lnTo>
                <a:lnTo>
                  <a:pt x="2259" y="3818"/>
                </a:lnTo>
                <a:lnTo>
                  <a:pt x="1870" y="381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2961588" y="648837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870" y="3818"/>
                </a:moveTo>
                <a:lnTo>
                  <a:pt x="1870" y="3818"/>
                </a:lnTo>
                <a:lnTo>
                  <a:pt x="1714" y="3818"/>
                </a:lnTo>
                <a:lnTo>
                  <a:pt x="1714" y="3818"/>
                </a:lnTo>
                <a:lnTo>
                  <a:pt x="1325" y="3740"/>
                </a:lnTo>
                <a:lnTo>
                  <a:pt x="1013" y="3584"/>
                </a:lnTo>
                <a:lnTo>
                  <a:pt x="702" y="3350"/>
                </a:lnTo>
                <a:lnTo>
                  <a:pt x="468" y="3116"/>
                </a:lnTo>
                <a:lnTo>
                  <a:pt x="234" y="2805"/>
                </a:lnTo>
                <a:lnTo>
                  <a:pt x="78" y="2493"/>
                </a:lnTo>
                <a:lnTo>
                  <a:pt x="0" y="2104"/>
                </a:lnTo>
                <a:lnTo>
                  <a:pt x="0" y="1714"/>
                </a:lnTo>
                <a:lnTo>
                  <a:pt x="0" y="1714"/>
                </a:lnTo>
                <a:lnTo>
                  <a:pt x="78" y="1325"/>
                </a:lnTo>
                <a:lnTo>
                  <a:pt x="156" y="1013"/>
                </a:lnTo>
                <a:lnTo>
                  <a:pt x="390" y="701"/>
                </a:lnTo>
                <a:lnTo>
                  <a:pt x="624" y="468"/>
                </a:lnTo>
                <a:lnTo>
                  <a:pt x="857" y="234"/>
                </a:lnTo>
                <a:lnTo>
                  <a:pt x="1169" y="78"/>
                </a:lnTo>
                <a:lnTo>
                  <a:pt x="1559" y="0"/>
                </a:lnTo>
                <a:lnTo>
                  <a:pt x="1870" y="0"/>
                </a:lnTo>
                <a:lnTo>
                  <a:pt x="1870" y="0"/>
                </a:lnTo>
                <a:lnTo>
                  <a:pt x="2104" y="0"/>
                </a:lnTo>
                <a:lnTo>
                  <a:pt x="2104" y="0"/>
                </a:lnTo>
                <a:lnTo>
                  <a:pt x="2416" y="78"/>
                </a:lnTo>
                <a:lnTo>
                  <a:pt x="2805" y="234"/>
                </a:lnTo>
                <a:lnTo>
                  <a:pt x="3117" y="390"/>
                </a:lnTo>
                <a:lnTo>
                  <a:pt x="3350" y="624"/>
                </a:lnTo>
                <a:lnTo>
                  <a:pt x="3584" y="935"/>
                </a:lnTo>
                <a:lnTo>
                  <a:pt x="3740" y="1325"/>
                </a:lnTo>
                <a:lnTo>
                  <a:pt x="3818" y="1636"/>
                </a:lnTo>
                <a:lnTo>
                  <a:pt x="3818" y="2026"/>
                </a:lnTo>
                <a:lnTo>
                  <a:pt x="3818" y="2026"/>
                </a:lnTo>
                <a:lnTo>
                  <a:pt x="3740" y="2415"/>
                </a:lnTo>
                <a:lnTo>
                  <a:pt x="3584" y="2727"/>
                </a:lnTo>
                <a:lnTo>
                  <a:pt x="3428" y="3039"/>
                </a:lnTo>
                <a:lnTo>
                  <a:pt x="3195" y="3272"/>
                </a:lnTo>
                <a:lnTo>
                  <a:pt x="2883" y="3506"/>
                </a:lnTo>
                <a:lnTo>
                  <a:pt x="2571" y="3662"/>
                </a:lnTo>
                <a:lnTo>
                  <a:pt x="2260" y="3740"/>
                </a:lnTo>
                <a:lnTo>
                  <a:pt x="1870" y="381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5"/>
          <p:cNvSpPr/>
          <p:nvPr/>
        </p:nvSpPr>
        <p:spPr>
          <a:xfrm>
            <a:off x="2994908" y="257189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948" y="3818"/>
                </a:moveTo>
                <a:lnTo>
                  <a:pt x="1948" y="3818"/>
                </a:lnTo>
                <a:lnTo>
                  <a:pt x="1715" y="3818"/>
                </a:lnTo>
                <a:lnTo>
                  <a:pt x="1715" y="3818"/>
                </a:lnTo>
                <a:lnTo>
                  <a:pt x="1403" y="3740"/>
                </a:lnTo>
                <a:lnTo>
                  <a:pt x="1013" y="3584"/>
                </a:lnTo>
                <a:lnTo>
                  <a:pt x="702" y="3428"/>
                </a:lnTo>
                <a:lnTo>
                  <a:pt x="468" y="3194"/>
                </a:lnTo>
                <a:lnTo>
                  <a:pt x="234" y="2883"/>
                </a:lnTo>
                <a:lnTo>
                  <a:pt x="79" y="2493"/>
                </a:lnTo>
                <a:lnTo>
                  <a:pt x="1" y="2182"/>
                </a:lnTo>
                <a:lnTo>
                  <a:pt x="1" y="1792"/>
                </a:lnTo>
                <a:lnTo>
                  <a:pt x="1" y="1792"/>
                </a:lnTo>
                <a:lnTo>
                  <a:pt x="79" y="1403"/>
                </a:lnTo>
                <a:lnTo>
                  <a:pt x="234" y="1091"/>
                </a:lnTo>
                <a:lnTo>
                  <a:pt x="390" y="779"/>
                </a:lnTo>
                <a:lnTo>
                  <a:pt x="624" y="546"/>
                </a:lnTo>
                <a:lnTo>
                  <a:pt x="936" y="312"/>
                </a:lnTo>
                <a:lnTo>
                  <a:pt x="1247" y="156"/>
                </a:lnTo>
                <a:lnTo>
                  <a:pt x="1559" y="78"/>
                </a:lnTo>
                <a:lnTo>
                  <a:pt x="1948" y="0"/>
                </a:lnTo>
                <a:lnTo>
                  <a:pt x="1948" y="0"/>
                </a:lnTo>
                <a:lnTo>
                  <a:pt x="2104" y="0"/>
                </a:lnTo>
                <a:lnTo>
                  <a:pt x="2104" y="0"/>
                </a:lnTo>
                <a:lnTo>
                  <a:pt x="2494" y="78"/>
                </a:lnTo>
                <a:lnTo>
                  <a:pt x="2805" y="234"/>
                </a:lnTo>
                <a:lnTo>
                  <a:pt x="3117" y="468"/>
                </a:lnTo>
                <a:lnTo>
                  <a:pt x="3351" y="702"/>
                </a:lnTo>
                <a:lnTo>
                  <a:pt x="3584" y="1013"/>
                </a:lnTo>
                <a:lnTo>
                  <a:pt x="3740" y="1325"/>
                </a:lnTo>
                <a:lnTo>
                  <a:pt x="3818" y="1714"/>
                </a:lnTo>
                <a:lnTo>
                  <a:pt x="3818" y="2104"/>
                </a:lnTo>
                <a:lnTo>
                  <a:pt x="3818" y="2104"/>
                </a:lnTo>
                <a:lnTo>
                  <a:pt x="3740" y="2493"/>
                </a:lnTo>
                <a:lnTo>
                  <a:pt x="3662" y="2805"/>
                </a:lnTo>
                <a:lnTo>
                  <a:pt x="3428" y="3117"/>
                </a:lnTo>
                <a:lnTo>
                  <a:pt x="3195" y="3350"/>
                </a:lnTo>
                <a:lnTo>
                  <a:pt x="2961" y="3584"/>
                </a:lnTo>
                <a:lnTo>
                  <a:pt x="2649" y="3740"/>
                </a:lnTo>
                <a:lnTo>
                  <a:pt x="2260" y="3818"/>
                </a:lnTo>
                <a:lnTo>
                  <a:pt x="1948" y="381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"/>
          <p:cNvSpPr txBox="1"/>
          <p:nvPr>
            <p:ph type="ctrTitle"/>
          </p:nvPr>
        </p:nvSpPr>
        <p:spPr>
          <a:xfrm>
            <a:off x="2943625" y="1295175"/>
            <a:ext cx="3256800" cy="19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  <p:sp>
        <p:nvSpPr>
          <p:cNvPr id="214" name="Google Shape;214;p15"/>
          <p:cNvSpPr txBox="1"/>
          <p:nvPr>
            <p:ph hasCustomPrompt="1" idx="2" type="title"/>
          </p:nvPr>
        </p:nvSpPr>
        <p:spPr>
          <a:xfrm>
            <a:off x="3540475" y="713225"/>
            <a:ext cx="2063100" cy="622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15"/>
          <p:cNvSpPr txBox="1"/>
          <p:nvPr>
            <p:ph idx="1" type="subTitle"/>
          </p:nvPr>
        </p:nvSpPr>
        <p:spPr>
          <a:xfrm>
            <a:off x="3166825" y="3206925"/>
            <a:ext cx="2810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6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6"/>
          <p:cNvGrpSpPr/>
          <p:nvPr/>
        </p:nvGrpSpPr>
        <p:grpSpPr>
          <a:xfrm flipH="1" rot="10800000">
            <a:off x="0" y="-17848"/>
            <a:ext cx="9144094" cy="4533898"/>
            <a:chOff x="1697" y="798588"/>
            <a:chExt cx="9125842" cy="4344895"/>
          </a:xfrm>
        </p:grpSpPr>
        <p:sp>
          <p:nvSpPr>
            <p:cNvPr id="218" name="Google Shape;218;p16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 flipH="1"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16"/>
          <p:cNvGrpSpPr/>
          <p:nvPr/>
        </p:nvGrpSpPr>
        <p:grpSpPr>
          <a:xfrm flipH="1">
            <a:off x="225073" y="478034"/>
            <a:ext cx="8316818" cy="4501022"/>
            <a:chOff x="1048650" y="4061275"/>
            <a:chExt cx="2600875" cy="1407625"/>
          </a:xfrm>
        </p:grpSpPr>
        <p:sp>
          <p:nvSpPr>
            <p:cNvPr id="222" name="Google Shape;222;p16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16"/>
          <p:cNvSpPr/>
          <p:nvPr/>
        </p:nvSpPr>
        <p:spPr>
          <a:xfrm>
            <a:off x="710150" y="168175"/>
            <a:ext cx="7720800" cy="46449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6"/>
          <p:cNvSpPr txBox="1"/>
          <p:nvPr>
            <p:ph idx="1" type="subTitle"/>
          </p:nvPr>
        </p:nvSpPr>
        <p:spPr>
          <a:xfrm>
            <a:off x="1093250" y="1358650"/>
            <a:ext cx="6937500" cy="32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5" name="Google Shape;265;p16"/>
          <p:cNvSpPr txBox="1"/>
          <p:nvPr>
            <p:ph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6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7"/>
          <p:cNvGrpSpPr/>
          <p:nvPr/>
        </p:nvGrpSpPr>
        <p:grpSpPr>
          <a:xfrm>
            <a:off x="18662" y="721697"/>
            <a:ext cx="9144094" cy="4421800"/>
            <a:chOff x="1697" y="798588"/>
            <a:chExt cx="9125842" cy="4344895"/>
          </a:xfrm>
        </p:grpSpPr>
        <p:sp>
          <p:nvSpPr>
            <p:cNvPr id="268" name="Google Shape;268;p17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17"/>
          <p:cNvGrpSpPr/>
          <p:nvPr/>
        </p:nvGrpSpPr>
        <p:grpSpPr>
          <a:xfrm>
            <a:off x="76219" y="76246"/>
            <a:ext cx="9028974" cy="4759321"/>
            <a:chOff x="1033250" y="4061275"/>
            <a:chExt cx="2670425" cy="1407625"/>
          </a:xfrm>
        </p:grpSpPr>
        <p:sp>
          <p:nvSpPr>
            <p:cNvPr id="272" name="Google Shape;272;p17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1183200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1208850" y="4406775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" name="Google Shape;314;p17"/>
          <p:cNvSpPr/>
          <p:nvPr/>
        </p:nvSpPr>
        <p:spPr>
          <a:xfrm>
            <a:off x="2581925" y="-17850"/>
            <a:ext cx="3965700" cy="51435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"/>
          <p:cNvSpPr txBox="1"/>
          <p:nvPr>
            <p:ph type="ctrTitle"/>
          </p:nvPr>
        </p:nvSpPr>
        <p:spPr>
          <a:xfrm>
            <a:off x="3453300" y="1554975"/>
            <a:ext cx="22374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316" name="Google Shape;316;p17"/>
          <p:cNvSpPr txBox="1"/>
          <p:nvPr>
            <p:ph idx="1" type="subTitle"/>
          </p:nvPr>
        </p:nvSpPr>
        <p:spPr>
          <a:xfrm>
            <a:off x="3453300" y="1877375"/>
            <a:ext cx="22374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17" name="Google Shape;317;p17"/>
          <p:cNvSpPr txBox="1"/>
          <p:nvPr>
            <p:ph idx="2" type="ctrTitle"/>
          </p:nvPr>
        </p:nvSpPr>
        <p:spPr>
          <a:xfrm>
            <a:off x="3453300" y="3227950"/>
            <a:ext cx="22374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318" name="Google Shape;318;p17"/>
          <p:cNvSpPr txBox="1"/>
          <p:nvPr>
            <p:ph idx="3" type="subTitle"/>
          </p:nvPr>
        </p:nvSpPr>
        <p:spPr>
          <a:xfrm>
            <a:off x="3453300" y="3545150"/>
            <a:ext cx="22374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19" name="Google Shape;319;p17"/>
          <p:cNvSpPr txBox="1"/>
          <p:nvPr>
            <p:ph idx="4" type="ctrTitle"/>
          </p:nvPr>
        </p:nvSpPr>
        <p:spPr>
          <a:xfrm>
            <a:off x="2611700" y="562250"/>
            <a:ext cx="39204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6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8"/>
          <p:cNvGrpSpPr/>
          <p:nvPr/>
        </p:nvGrpSpPr>
        <p:grpSpPr>
          <a:xfrm rot="10800000">
            <a:off x="9938" y="-17848"/>
            <a:ext cx="9144094" cy="4533898"/>
            <a:chOff x="1697" y="798588"/>
            <a:chExt cx="9125842" cy="4344895"/>
          </a:xfrm>
        </p:grpSpPr>
        <p:sp>
          <p:nvSpPr>
            <p:cNvPr id="322" name="Google Shape;322;p18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18"/>
          <p:cNvGrpSpPr/>
          <p:nvPr/>
        </p:nvGrpSpPr>
        <p:grpSpPr>
          <a:xfrm flipH="1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326" name="Google Shape;326;p18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18"/>
          <p:cNvSpPr/>
          <p:nvPr/>
        </p:nvSpPr>
        <p:spPr>
          <a:xfrm>
            <a:off x="710150" y="-17850"/>
            <a:ext cx="7720800" cy="47505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 rot="10800000">
            <a:off x="8614825" y="2075603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18"/>
          <p:cNvGrpSpPr/>
          <p:nvPr/>
        </p:nvGrpSpPr>
        <p:grpSpPr>
          <a:xfrm rot="7612950">
            <a:off x="5546695" y="585282"/>
            <a:ext cx="234848" cy="212032"/>
            <a:chOff x="6393135" y="471613"/>
            <a:chExt cx="234839" cy="212023"/>
          </a:xfrm>
        </p:grpSpPr>
        <p:sp>
          <p:nvSpPr>
            <p:cNvPr id="371" name="Google Shape;371;p18"/>
            <p:cNvSpPr/>
            <p:nvPr/>
          </p:nvSpPr>
          <p:spPr>
            <a:xfrm rot="10800000">
              <a:off x="6393135" y="471613"/>
              <a:ext cx="234839" cy="17346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 rot="10800000">
              <a:off x="6496458" y="511867"/>
              <a:ext cx="131516" cy="17177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" name="Google Shape;373;p18"/>
          <p:cNvSpPr txBox="1"/>
          <p:nvPr>
            <p:ph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6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9"/>
          <p:cNvGrpSpPr/>
          <p:nvPr/>
        </p:nvGrpSpPr>
        <p:grpSpPr>
          <a:xfrm flipH="1" rot="10800000">
            <a:off x="0" y="-15054"/>
            <a:ext cx="9144105" cy="4696803"/>
            <a:chOff x="1685" y="798588"/>
            <a:chExt cx="9125853" cy="4344869"/>
          </a:xfrm>
        </p:grpSpPr>
        <p:sp>
          <p:nvSpPr>
            <p:cNvPr id="376" name="Google Shape;376;p19"/>
            <p:cNvSpPr/>
            <p:nvPr/>
          </p:nvSpPr>
          <p:spPr>
            <a:xfrm flipH="1"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 flipH="1">
              <a:off x="1697" y="1660222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 flipH="1">
              <a:off x="1685" y="3110919"/>
              <a:ext cx="9125842" cy="2032538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Google Shape;379;p19"/>
          <p:cNvGrpSpPr/>
          <p:nvPr/>
        </p:nvGrpSpPr>
        <p:grpSpPr>
          <a:xfrm flipH="1" rot="10800000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380" name="Google Shape;380;p19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" name="Google Shape;422;p19"/>
          <p:cNvSpPr/>
          <p:nvPr/>
        </p:nvSpPr>
        <p:spPr>
          <a:xfrm>
            <a:off x="710150" y="-17850"/>
            <a:ext cx="7720800" cy="47952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9"/>
          <p:cNvSpPr/>
          <p:nvPr/>
        </p:nvSpPr>
        <p:spPr>
          <a:xfrm rot="10800000">
            <a:off x="1277288" y="4430353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rot="-1697533">
            <a:off x="8566270" y="2115440"/>
            <a:ext cx="273344" cy="171704"/>
            <a:chOff x="3502629" y="4665524"/>
            <a:chExt cx="273326" cy="171693"/>
          </a:xfrm>
        </p:grpSpPr>
        <p:sp>
          <p:nvSpPr>
            <p:cNvPr id="425" name="Google Shape;425;p19"/>
            <p:cNvSpPr/>
            <p:nvPr/>
          </p:nvSpPr>
          <p:spPr>
            <a:xfrm rot="10800000">
              <a:off x="3502629" y="4705778"/>
              <a:ext cx="273326" cy="9118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 rot="10800000">
              <a:off x="3502629" y="4665524"/>
              <a:ext cx="131439" cy="171693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19"/>
          <p:cNvGrpSpPr/>
          <p:nvPr/>
        </p:nvGrpSpPr>
        <p:grpSpPr>
          <a:xfrm>
            <a:off x="51914" y="667033"/>
            <a:ext cx="455543" cy="455543"/>
            <a:chOff x="252989" y="2405633"/>
            <a:chExt cx="455543" cy="455543"/>
          </a:xfrm>
        </p:grpSpPr>
        <p:sp>
          <p:nvSpPr>
            <p:cNvPr id="428" name="Google Shape;428;p19"/>
            <p:cNvSpPr/>
            <p:nvPr/>
          </p:nvSpPr>
          <p:spPr>
            <a:xfrm rot="10800000">
              <a:off x="307224" y="2473926"/>
              <a:ext cx="346996" cy="318957"/>
            </a:xfrm>
            <a:custGeom>
              <a:rect b="b" l="l" r="r" t="t"/>
              <a:pathLst>
                <a:path extrusionOk="0" h="4152" w="4517">
                  <a:moveTo>
                    <a:pt x="4242" y="161"/>
                  </a:moveTo>
                  <a:lnTo>
                    <a:pt x="4311" y="183"/>
                  </a:lnTo>
                  <a:lnTo>
                    <a:pt x="4334" y="183"/>
                  </a:lnTo>
                  <a:lnTo>
                    <a:pt x="4356" y="229"/>
                  </a:lnTo>
                  <a:lnTo>
                    <a:pt x="4356" y="252"/>
                  </a:lnTo>
                  <a:lnTo>
                    <a:pt x="4311" y="411"/>
                  </a:lnTo>
                  <a:lnTo>
                    <a:pt x="4197" y="639"/>
                  </a:lnTo>
                  <a:lnTo>
                    <a:pt x="3992" y="981"/>
                  </a:lnTo>
                  <a:lnTo>
                    <a:pt x="3718" y="1324"/>
                  </a:lnTo>
                  <a:lnTo>
                    <a:pt x="3399" y="1688"/>
                  </a:lnTo>
                  <a:lnTo>
                    <a:pt x="3011" y="2076"/>
                  </a:lnTo>
                  <a:lnTo>
                    <a:pt x="2601" y="2464"/>
                  </a:lnTo>
                  <a:lnTo>
                    <a:pt x="2167" y="2829"/>
                  </a:lnTo>
                  <a:lnTo>
                    <a:pt x="1757" y="3171"/>
                  </a:lnTo>
                  <a:lnTo>
                    <a:pt x="1346" y="3444"/>
                  </a:lnTo>
                  <a:lnTo>
                    <a:pt x="981" y="3695"/>
                  </a:lnTo>
                  <a:lnTo>
                    <a:pt x="639" y="3878"/>
                  </a:lnTo>
                  <a:lnTo>
                    <a:pt x="388" y="3969"/>
                  </a:lnTo>
                  <a:lnTo>
                    <a:pt x="229" y="3992"/>
                  </a:lnTo>
                  <a:lnTo>
                    <a:pt x="183" y="3969"/>
                  </a:lnTo>
                  <a:lnTo>
                    <a:pt x="160" y="3969"/>
                  </a:lnTo>
                  <a:lnTo>
                    <a:pt x="160" y="3923"/>
                  </a:lnTo>
                  <a:lnTo>
                    <a:pt x="160" y="3878"/>
                  </a:lnTo>
                  <a:lnTo>
                    <a:pt x="183" y="3741"/>
                  </a:lnTo>
                  <a:lnTo>
                    <a:pt x="297" y="3513"/>
                  </a:lnTo>
                  <a:lnTo>
                    <a:pt x="525" y="3171"/>
                  </a:lnTo>
                  <a:lnTo>
                    <a:pt x="799" y="2829"/>
                  </a:lnTo>
                  <a:lnTo>
                    <a:pt x="1118" y="2464"/>
                  </a:lnTo>
                  <a:lnTo>
                    <a:pt x="1483" y="2076"/>
                  </a:lnTo>
                  <a:lnTo>
                    <a:pt x="1894" y="1688"/>
                  </a:lnTo>
                  <a:lnTo>
                    <a:pt x="2327" y="1324"/>
                  </a:lnTo>
                  <a:lnTo>
                    <a:pt x="2737" y="981"/>
                  </a:lnTo>
                  <a:lnTo>
                    <a:pt x="3148" y="685"/>
                  </a:lnTo>
                  <a:lnTo>
                    <a:pt x="3513" y="457"/>
                  </a:lnTo>
                  <a:lnTo>
                    <a:pt x="3786" y="320"/>
                  </a:lnTo>
                  <a:lnTo>
                    <a:pt x="3992" y="229"/>
                  </a:lnTo>
                  <a:lnTo>
                    <a:pt x="4151" y="183"/>
                  </a:lnTo>
                  <a:lnTo>
                    <a:pt x="4242" y="161"/>
                  </a:lnTo>
                  <a:close/>
                  <a:moveTo>
                    <a:pt x="4220" y="1"/>
                  </a:moveTo>
                  <a:lnTo>
                    <a:pt x="4106" y="24"/>
                  </a:lnTo>
                  <a:lnTo>
                    <a:pt x="3969" y="69"/>
                  </a:lnTo>
                  <a:lnTo>
                    <a:pt x="3809" y="138"/>
                  </a:lnTo>
                  <a:lnTo>
                    <a:pt x="3444" y="320"/>
                  </a:lnTo>
                  <a:lnTo>
                    <a:pt x="3057" y="571"/>
                  </a:lnTo>
                  <a:lnTo>
                    <a:pt x="2646" y="845"/>
                  </a:lnTo>
                  <a:lnTo>
                    <a:pt x="2236" y="1187"/>
                  </a:lnTo>
                  <a:lnTo>
                    <a:pt x="1802" y="1574"/>
                  </a:lnTo>
                  <a:lnTo>
                    <a:pt x="1369" y="1962"/>
                  </a:lnTo>
                  <a:lnTo>
                    <a:pt x="1004" y="2350"/>
                  </a:lnTo>
                  <a:lnTo>
                    <a:pt x="662" y="2715"/>
                  </a:lnTo>
                  <a:lnTo>
                    <a:pt x="388" y="3080"/>
                  </a:lnTo>
                  <a:lnTo>
                    <a:pt x="160" y="3422"/>
                  </a:lnTo>
                  <a:lnTo>
                    <a:pt x="92" y="3581"/>
                  </a:lnTo>
                  <a:lnTo>
                    <a:pt x="24" y="3695"/>
                  </a:lnTo>
                  <a:lnTo>
                    <a:pt x="1" y="3809"/>
                  </a:lnTo>
                  <a:lnTo>
                    <a:pt x="1" y="3923"/>
                  </a:lnTo>
                  <a:lnTo>
                    <a:pt x="1" y="3992"/>
                  </a:lnTo>
                  <a:lnTo>
                    <a:pt x="46" y="4060"/>
                  </a:lnTo>
                  <a:lnTo>
                    <a:pt x="138" y="4129"/>
                  </a:lnTo>
                  <a:lnTo>
                    <a:pt x="252" y="4151"/>
                  </a:lnTo>
                  <a:lnTo>
                    <a:pt x="411" y="4129"/>
                  </a:lnTo>
                  <a:lnTo>
                    <a:pt x="594" y="4060"/>
                  </a:lnTo>
                  <a:lnTo>
                    <a:pt x="822" y="3969"/>
                  </a:lnTo>
                  <a:lnTo>
                    <a:pt x="1073" y="3832"/>
                  </a:lnTo>
                  <a:lnTo>
                    <a:pt x="1437" y="3581"/>
                  </a:lnTo>
                  <a:lnTo>
                    <a:pt x="1848" y="3285"/>
                  </a:lnTo>
                  <a:lnTo>
                    <a:pt x="2281" y="2965"/>
                  </a:lnTo>
                  <a:lnTo>
                    <a:pt x="2715" y="2578"/>
                  </a:lnTo>
                  <a:lnTo>
                    <a:pt x="3125" y="2190"/>
                  </a:lnTo>
                  <a:lnTo>
                    <a:pt x="3513" y="1802"/>
                  </a:lnTo>
                  <a:lnTo>
                    <a:pt x="3832" y="1415"/>
                  </a:lnTo>
                  <a:lnTo>
                    <a:pt x="4128" y="1073"/>
                  </a:lnTo>
                  <a:lnTo>
                    <a:pt x="4334" y="731"/>
                  </a:lnTo>
                  <a:lnTo>
                    <a:pt x="4425" y="571"/>
                  </a:lnTo>
                  <a:lnTo>
                    <a:pt x="4470" y="457"/>
                  </a:lnTo>
                  <a:lnTo>
                    <a:pt x="4516" y="343"/>
                  </a:lnTo>
                  <a:lnTo>
                    <a:pt x="4516" y="229"/>
                  </a:lnTo>
                  <a:lnTo>
                    <a:pt x="4493" y="161"/>
                  </a:lnTo>
                  <a:lnTo>
                    <a:pt x="4448" y="92"/>
                  </a:lnTo>
                  <a:lnTo>
                    <a:pt x="4402" y="47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 rot="10800000">
              <a:off x="428139" y="2405633"/>
              <a:ext cx="106933" cy="455543"/>
            </a:xfrm>
            <a:custGeom>
              <a:rect b="b" l="l" r="r" t="t"/>
              <a:pathLst>
                <a:path extrusionOk="0" h="5930" w="1392">
                  <a:moveTo>
                    <a:pt x="867" y="160"/>
                  </a:moveTo>
                  <a:lnTo>
                    <a:pt x="913" y="206"/>
                  </a:lnTo>
                  <a:lnTo>
                    <a:pt x="981" y="320"/>
                  </a:lnTo>
                  <a:lnTo>
                    <a:pt x="1072" y="571"/>
                  </a:lnTo>
                  <a:lnTo>
                    <a:pt x="1164" y="958"/>
                  </a:lnTo>
                  <a:lnTo>
                    <a:pt x="1209" y="1392"/>
                  </a:lnTo>
                  <a:lnTo>
                    <a:pt x="1232" y="1893"/>
                  </a:lnTo>
                  <a:lnTo>
                    <a:pt x="1232" y="2418"/>
                  </a:lnTo>
                  <a:lnTo>
                    <a:pt x="1232" y="2988"/>
                  </a:lnTo>
                  <a:lnTo>
                    <a:pt x="1186" y="3558"/>
                  </a:lnTo>
                  <a:lnTo>
                    <a:pt x="1118" y="4083"/>
                  </a:lnTo>
                  <a:lnTo>
                    <a:pt x="1050" y="4561"/>
                  </a:lnTo>
                  <a:lnTo>
                    <a:pt x="958" y="4995"/>
                  </a:lnTo>
                  <a:lnTo>
                    <a:pt x="821" y="5382"/>
                  </a:lnTo>
                  <a:lnTo>
                    <a:pt x="730" y="5610"/>
                  </a:lnTo>
                  <a:lnTo>
                    <a:pt x="639" y="5724"/>
                  </a:lnTo>
                  <a:lnTo>
                    <a:pt x="593" y="5770"/>
                  </a:lnTo>
                  <a:lnTo>
                    <a:pt x="571" y="5770"/>
                  </a:lnTo>
                  <a:lnTo>
                    <a:pt x="525" y="5747"/>
                  </a:lnTo>
                  <a:lnTo>
                    <a:pt x="479" y="5724"/>
                  </a:lnTo>
                  <a:lnTo>
                    <a:pt x="388" y="5565"/>
                  </a:lnTo>
                  <a:lnTo>
                    <a:pt x="320" y="5337"/>
                  </a:lnTo>
                  <a:lnTo>
                    <a:pt x="251" y="4995"/>
                  </a:lnTo>
                  <a:lnTo>
                    <a:pt x="206" y="4584"/>
                  </a:lnTo>
                  <a:lnTo>
                    <a:pt x="160" y="4105"/>
                  </a:lnTo>
                  <a:lnTo>
                    <a:pt x="160" y="3558"/>
                  </a:lnTo>
                  <a:lnTo>
                    <a:pt x="183" y="2942"/>
                  </a:lnTo>
                  <a:lnTo>
                    <a:pt x="229" y="2372"/>
                  </a:lnTo>
                  <a:lnTo>
                    <a:pt x="274" y="1848"/>
                  </a:lnTo>
                  <a:lnTo>
                    <a:pt x="365" y="1346"/>
                  </a:lnTo>
                  <a:lnTo>
                    <a:pt x="457" y="913"/>
                  </a:lnTo>
                  <a:lnTo>
                    <a:pt x="571" y="548"/>
                  </a:lnTo>
                  <a:lnTo>
                    <a:pt x="685" y="320"/>
                  </a:lnTo>
                  <a:lnTo>
                    <a:pt x="776" y="183"/>
                  </a:lnTo>
                  <a:lnTo>
                    <a:pt x="821" y="160"/>
                  </a:lnTo>
                  <a:close/>
                  <a:moveTo>
                    <a:pt x="776" y="1"/>
                  </a:moveTo>
                  <a:lnTo>
                    <a:pt x="707" y="46"/>
                  </a:lnTo>
                  <a:lnTo>
                    <a:pt x="616" y="115"/>
                  </a:lnTo>
                  <a:lnTo>
                    <a:pt x="548" y="206"/>
                  </a:lnTo>
                  <a:lnTo>
                    <a:pt x="479" y="343"/>
                  </a:lnTo>
                  <a:lnTo>
                    <a:pt x="434" y="479"/>
                  </a:lnTo>
                  <a:lnTo>
                    <a:pt x="297" y="890"/>
                  </a:lnTo>
                  <a:lnTo>
                    <a:pt x="206" y="1323"/>
                  </a:lnTo>
                  <a:lnTo>
                    <a:pt x="115" y="1825"/>
                  </a:lnTo>
                  <a:lnTo>
                    <a:pt x="69" y="2349"/>
                  </a:lnTo>
                  <a:lnTo>
                    <a:pt x="23" y="2920"/>
                  </a:lnTo>
                  <a:lnTo>
                    <a:pt x="1" y="3490"/>
                  </a:lnTo>
                  <a:lnTo>
                    <a:pt x="1" y="4014"/>
                  </a:lnTo>
                  <a:lnTo>
                    <a:pt x="46" y="4516"/>
                  </a:lnTo>
                  <a:lnTo>
                    <a:pt x="92" y="4972"/>
                  </a:lnTo>
                  <a:lnTo>
                    <a:pt x="160" y="5360"/>
                  </a:lnTo>
                  <a:lnTo>
                    <a:pt x="206" y="5519"/>
                  </a:lnTo>
                  <a:lnTo>
                    <a:pt x="274" y="5656"/>
                  </a:lnTo>
                  <a:lnTo>
                    <a:pt x="320" y="5770"/>
                  </a:lnTo>
                  <a:lnTo>
                    <a:pt x="388" y="5861"/>
                  </a:lnTo>
                  <a:lnTo>
                    <a:pt x="479" y="5907"/>
                  </a:lnTo>
                  <a:lnTo>
                    <a:pt x="548" y="5930"/>
                  </a:lnTo>
                  <a:lnTo>
                    <a:pt x="571" y="5930"/>
                  </a:lnTo>
                  <a:lnTo>
                    <a:pt x="639" y="5907"/>
                  </a:lnTo>
                  <a:lnTo>
                    <a:pt x="707" y="5884"/>
                  </a:lnTo>
                  <a:lnTo>
                    <a:pt x="776" y="5793"/>
                  </a:lnTo>
                  <a:lnTo>
                    <a:pt x="844" y="5702"/>
                  </a:lnTo>
                  <a:lnTo>
                    <a:pt x="913" y="5588"/>
                  </a:lnTo>
                  <a:lnTo>
                    <a:pt x="981" y="5428"/>
                  </a:lnTo>
                  <a:lnTo>
                    <a:pt x="1095" y="5040"/>
                  </a:lnTo>
                  <a:lnTo>
                    <a:pt x="1209" y="4607"/>
                  </a:lnTo>
                  <a:lnTo>
                    <a:pt x="1278" y="4105"/>
                  </a:lnTo>
                  <a:lnTo>
                    <a:pt x="1346" y="3558"/>
                  </a:lnTo>
                  <a:lnTo>
                    <a:pt x="1392" y="2988"/>
                  </a:lnTo>
                  <a:lnTo>
                    <a:pt x="1392" y="2418"/>
                  </a:lnTo>
                  <a:lnTo>
                    <a:pt x="1392" y="1893"/>
                  </a:lnTo>
                  <a:lnTo>
                    <a:pt x="1369" y="1392"/>
                  </a:lnTo>
                  <a:lnTo>
                    <a:pt x="1300" y="936"/>
                  </a:lnTo>
                  <a:lnTo>
                    <a:pt x="1232" y="525"/>
                  </a:lnTo>
                  <a:lnTo>
                    <a:pt x="1186" y="365"/>
                  </a:lnTo>
                  <a:lnTo>
                    <a:pt x="1118" y="251"/>
                  </a:lnTo>
                  <a:lnTo>
                    <a:pt x="1072" y="137"/>
                  </a:lnTo>
                  <a:lnTo>
                    <a:pt x="1004" y="69"/>
                  </a:lnTo>
                  <a:lnTo>
                    <a:pt x="935" y="2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 rot="10800000">
              <a:off x="252989" y="2579016"/>
              <a:ext cx="455543" cy="108700"/>
            </a:xfrm>
            <a:custGeom>
              <a:rect b="b" l="l" r="r" t="t"/>
              <a:pathLst>
                <a:path extrusionOk="0" h="1415" w="5930">
                  <a:moveTo>
                    <a:pt x="2304" y="160"/>
                  </a:moveTo>
                  <a:lnTo>
                    <a:pt x="2988" y="183"/>
                  </a:lnTo>
                  <a:lnTo>
                    <a:pt x="3558" y="228"/>
                  </a:lnTo>
                  <a:lnTo>
                    <a:pt x="4083" y="274"/>
                  </a:lnTo>
                  <a:lnTo>
                    <a:pt x="4562" y="365"/>
                  </a:lnTo>
                  <a:lnTo>
                    <a:pt x="4995" y="456"/>
                  </a:lnTo>
                  <a:lnTo>
                    <a:pt x="5383" y="570"/>
                  </a:lnTo>
                  <a:lnTo>
                    <a:pt x="5611" y="684"/>
                  </a:lnTo>
                  <a:lnTo>
                    <a:pt x="5725" y="776"/>
                  </a:lnTo>
                  <a:lnTo>
                    <a:pt x="5748" y="821"/>
                  </a:lnTo>
                  <a:lnTo>
                    <a:pt x="5770" y="844"/>
                  </a:lnTo>
                  <a:lnTo>
                    <a:pt x="5748" y="890"/>
                  </a:lnTo>
                  <a:lnTo>
                    <a:pt x="5702" y="935"/>
                  </a:lnTo>
                  <a:lnTo>
                    <a:pt x="5565" y="1004"/>
                  </a:lnTo>
                  <a:lnTo>
                    <a:pt x="5314" y="1095"/>
                  </a:lnTo>
                  <a:lnTo>
                    <a:pt x="4995" y="1163"/>
                  </a:lnTo>
                  <a:lnTo>
                    <a:pt x="4585" y="1209"/>
                  </a:lnTo>
                  <a:lnTo>
                    <a:pt x="4106" y="1232"/>
                  </a:lnTo>
                  <a:lnTo>
                    <a:pt x="3558" y="1254"/>
                  </a:lnTo>
                  <a:lnTo>
                    <a:pt x="2943" y="1232"/>
                  </a:lnTo>
                  <a:lnTo>
                    <a:pt x="2373" y="1186"/>
                  </a:lnTo>
                  <a:lnTo>
                    <a:pt x="1848" y="1118"/>
                  </a:lnTo>
                  <a:lnTo>
                    <a:pt x="1346" y="1049"/>
                  </a:lnTo>
                  <a:lnTo>
                    <a:pt x="913" y="958"/>
                  </a:lnTo>
                  <a:lnTo>
                    <a:pt x="548" y="844"/>
                  </a:lnTo>
                  <a:lnTo>
                    <a:pt x="297" y="730"/>
                  </a:lnTo>
                  <a:lnTo>
                    <a:pt x="183" y="639"/>
                  </a:lnTo>
                  <a:lnTo>
                    <a:pt x="161" y="593"/>
                  </a:lnTo>
                  <a:lnTo>
                    <a:pt x="161" y="570"/>
                  </a:lnTo>
                  <a:lnTo>
                    <a:pt x="161" y="525"/>
                  </a:lnTo>
                  <a:lnTo>
                    <a:pt x="183" y="502"/>
                  </a:lnTo>
                  <a:lnTo>
                    <a:pt x="297" y="411"/>
                  </a:lnTo>
                  <a:lnTo>
                    <a:pt x="480" y="365"/>
                  </a:lnTo>
                  <a:lnTo>
                    <a:pt x="731" y="297"/>
                  </a:lnTo>
                  <a:lnTo>
                    <a:pt x="1027" y="251"/>
                  </a:lnTo>
                  <a:lnTo>
                    <a:pt x="1392" y="205"/>
                  </a:lnTo>
                  <a:lnTo>
                    <a:pt x="1825" y="183"/>
                  </a:lnTo>
                  <a:lnTo>
                    <a:pt x="2304" y="160"/>
                  </a:lnTo>
                  <a:close/>
                  <a:moveTo>
                    <a:pt x="2441" y="0"/>
                  </a:moveTo>
                  <a:lnTo>
                    <a:pt x="1916" y="23"/>
                  </a:lnTo>
                  <a:lnTo>
                    <a:pt x="1415" y="46"/>
                  </a:lnTo>
                  <a:lnTo>
                    <a:pt x="959" y="91"/>
                  </a:lnTo>
                  <a:lnTo>
                    <a:pt x="571" y="160"/>
                  </a:lnTo>
                  <a:lnTo>
                    <a:pt x="411" y="228"/>
                  </a:lnTo>
                  <a:lnTo>
                    <a:pt x="275" y="274"/>
                  </a:lnTo>
                  <a:lnTo>
                    <a:pt x="161" y="342"/>
                  </a:lnTo>
                  <a:lnTo>
                    <a:pt x="69" y="411"/>
                  </a:lnTo>
                  <a:lnTo>
                    <a:pt x="24" y="479"/>
                  </a:lnTo>
                  <a:lnTo>
                    <a:pt x="1" y="547"/>
                  </a:lnTo>
                  <a:lnTo>
                    <a:pt x="1" y="639"/>
                  </a:lnTo>
                  <a:lnTo>
                    <a:pt x="46" y="707"/>
                  </a:lnTo>
                  <a:lnTo>
                    <a:pt x="115" y="776"/>
                  </a:lnTo>
                  <a:lnTo>
                    <a:pt x="206" y="844"/>
                  </a:lnTo>
                  <a:lnTo>
                    <a:pt x="343" y="912"/>
                  </a:lnTo>
                  <a:lnTo>
                    <a:pt x="480" y="981"/>
                  </a:lnTo>
                  <a:lnTo>
                    <a:pt x="867" y="1095"/>
                  </a:lnTo>
                  <a:lnTo>
                    <a:pt x="1324" y="1209"/>
                  </a:lnTo>
                  <a:lnTo>
                    <a:pt x="1825" y="1277"/>
                  </a:lnTo>
                  <a:lnTo>
                    <a:pt x="2350" y="1346"/>
                  </a:lnTo>
                  <a:lnTo>
                    <a:pt x="2920" y="1391"/>
                  </a:lnTo>
                  <a:lnTo>
                    <a:pt x="3604" y="1414"/>
                  </a:lnTo>
                  <a:lnTo>
                    <a:pt x="4060" y="1391"/>
                  </a:lnTo>
                  <a:lnTo>
                    <a:pt x="4493" y="1368"/>
                  </a:lnTo>
                  <a:lnTo>
                    <a:pt x="4881" y="1323"/>
                  </a:lnTo>
                  <a:lnTo>
                    <a:pt x="5223" y="1277"/>
                  </a:lnTo>
                  <a:lnTo>
                    <a:pt x="5497" y="1186"/>
                  </a:lnTo>
                  <a:lnTo>
                    <a:pt x="5725" y="1095"/>
                  </a:lnTo>
                  <a:lnTo>
                    <a:pt x="5816" y="1049"/>
                  </a:lnTo>
                  <a:lnTo>
                    <a:pt x="5862" y="981"/>
                  </a:lnTo>
                  <a:lnTo>
                    <a:pt x="5907" y="912"/>
                  </a:lnTo>
                  <a:lnTo>
                    <a:pt x="5930" y="844"/>
                  </a:lnTo>
                  <a:lnTo>
                    <a:pt x="5907" y="776"/>
                  </a:lnTo>
                  <a:lnTo>
                    <a:pt x="5884" y="707"/>
                  </a:lnTo>
                  <a:lnTo>
                    <a:pt x="5816" y="639"/>
                  </a:lnTo>
                  <a:lnTo>
                    <a:pt x="5702" y="570"/>
                  </a:lnTo>
                  <a:lnTo>
                    <a:pt x="5588" y="502"/>
                  </a:lnTo>
                  <a:lnTo>
                    <a:pt x="5428" y="433"/>
                  </a:lnTo>
                  <a:lnTo>
                    <a:pt x="5041" y="297"/>
                  </a:lnTo>
                  <a:lnTo>
                    <a:pt x="4607" y="205"/>
                  </a:lnTo>
                  <a:lnTo>
                    <a:pt x="4106" y="114"/>
                  </a:lnTo>
                  <a:lnTo>
                    <a:pt x="3558" y="69"/>
                  </a:lnTo>
                  <a:lnTo>
                    <a:pt x="2988" y="23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19"/>
          <p:cNvSpPr txBox="1"/>
          <p:nvPr>
            <p:ph type="ctrTitle"/>
          </p:nvPr>
        </p:nvSpPr>
        <p:spPr>
          <a:xfrm>
            <a:off x="1277300" y="562250"/>
            <a:ext cx="6698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2" name="Google Shape;432;p19"/>
          <p:cNvSpPr txBox="1"/>
          <p:nvPr>
            <p:ph idx="1" type="body"/>
          </p:nvPr>
        </p:nvSpPr>
        <p:spPr>
          <a:xfrm>
            <a:off x="1277300" y="1618925"/>
            <a:ext cx="5274600" cy="2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433" name="Google Shape;433;p19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434" name="Google Shape;434;p19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6" name="Google Shape;436;p19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5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20"/>
          <p:cNvGrpSpPr/>
          <p:nvPr/>
        </p:nvGrpSpPr>
        <p:grpSpPr>
          <a:xfrm rot="10800000">
            <a:off x="-582436" y="-620464"/>
            <a:ext cx="10404365" cy="6387589"/>
            <a:chOff x="-262995" y="-271770"/>
            <a:chExt cx="9655128" cy="5866093"/>
          </a:xfrm>
        </p:grpSpPr>
        <p:sp>
          <p:nvSpPr>
            <p:cNvPr id="439" name="Google Shape;439;p20"/>
            <p:cNvSpPr/>
            <p:nvPr/>
          </p:nvSpPr>
          <p:spPr>
            <a:xfrm flipH="1" rot="-438280">
              <a:off x="1587" y="289139"/>
              <a:ext cx="9125964" cy="474427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381729" y="2591119"/>
              <a:ext cx="8652306" cy="2552405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20"/>
          <p:cNvGrpSpPr/>
          <p:nvPr/>
        </p:nvGrpSpPr>
        <p:grpSpPr>
          <a:xfrm rot="10800000">
            <a:off x="-196581" y="193672"/>
            <a:ext cx="9028974" cy="4759321"/>
            <a:chOff x="1033250" y="4061275"/>
            <a:chExt cx="2670425" cy="1407625"/>
          </a:xfrm>
        </p:grpSpPr>
        <p:sp>
          <p:nvSpPr>
            <p:cNvPr id="442" name="Google Shape;442;p20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183200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1208850" y="4406775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20"/>
          <p:cNvGrpSpPr/>
          <p:nvPr/>
        </p:nvGrpSpPr>
        <p:grpSpPr>
          <a:xfrm flipH="1" rot="10800000">
            <a:off x="365505" y="-513991"/>
            <a:ext cx="8355795" cy="4533963"/>
            <a:chOff x="3994975" y="2327000"/>
            <a:chExt cx="2656175" cy="1441275"/>
          </a:xfrm>
        </p:grpSpPr>
        <p:sp>
          <p:nvSpPr>
            <p:cNvPr id="484" name="Google Shape;484;p20"/>
            <p:cNvSpPr/>
            <p:nvPr/>
          </p:nvSpPr>
          <p:spPr>
            <a:xfrm>
              <a:off x="6202450" y="2830400"/>
              <a:ext cx="107775" cy="124325"/>
            </a:xfrm>
            <a:custGeom>
              <a:rect b="b" l="l" r="r" t="t"/>
              <a:pathLst>
                <a:path extrusionOk="0" h="4973" w="4311">
                  <a:moveTo>
                    <a:pt x="1003" y="1"/>
                  </a:moveTo>
                  <a:lnTo>
                    <a:pt x="821" y="24"/>
                  </a:lnTo>
                  <a:lnTo>
                    <a:pt x="639" y="69"/>
                  </a:lnTo>
                  <a:lnTo>
                    <a:pt x="456" y="138"/>
                  </a:lnTo>
                  <a:lnTo>
                    <a:pt x="319" y="252"/>
                  </a:lnTo>
                  <a:lnTo>
                    <a:pt x="183" y="388"/>
                  </a:lnTo>
                  <a:lnTo>
                    <a:pt x="91" y="548"/>
                  </a:lnTo>
                  <a:lnTo>
                    <a:pt x="23" y="731"/>
                  </a:lnTo>
                  <a:lnTo>
                    <a:pt x="0" y="913"/>
                  </a:lnTo>
                  <a:lnTo>
                    <a:pt x="0" y="1095"/>
                  </a:lnTo>
                  <a:lnTo>
                    <a:pt x="46" y="1278"/>
                  </a:lnTo>
                  <a:lnTo>
                    <a:pt x="114" y="1437"/>
                  </a:lnTo>
                  <a:lnTo>
                    <a:pt x="228" y="1597"/>
                  </a:lnTo>
                  <a:lnTo>
                    <a:pt x="3010" y="4721"/>
                  </a:lnTo>
                  <a:lnTo>
                    <a:pt x="3124" y="4835"/>
                  </a:lnTo>
                  <a:lnTo>
                    <a:pt x="3261" y="4904"/>
                  </a:lnTo>
                  <a:lnTo>
                    <a:pt x="3421" y="4949"/>
                  </a:lnTo>
                  <a:lnTo>
                    <a:pt x="3558" y="4972"/>
                  </a:lnTo>
                  <a:lnTo>
                    <a:pt x="3694" y="4972"/>
                  </a:lnTo>
                  <a:lnTo>
                    <a:pt x="3831" y="4927"/>
                  </a:lnTo>
                  <a:lnTo>
                    <a:pt x="3945" y="4858"/>
                  </a:lnTo>
                  <a:lnTo>
                    <a:pt x="4059" y="4790"/>
                  </a:lnTo>
                  <a:lnTo>
                    <a:pt x="4173" y="4676"/>
                  </a:lnTo>
                  <a:lnTo>
                    <a:pt x="4242" y="4539"/>
                  </a:lnTo>
                  <a:lnTo>
                    <a:pt x="4287" y="4402"/>
                  </a:lnTo>
                  <a:lnTo>
                    <a:pt x="4310" y="4265"/>
                  </a:lnTo>
                  <a:lnTo>
                    <a:pt x="4310" y="4128"/>
                  </a:lnTo>
                  <a:lnTo>
                    <a:pt x="4265" y="3992"/>
                  </a:lnTo>
                  <a:lnTo>
                    <a:pt x="4219" y="3855"/>
                  </a:lnTo>
                  <a:lnTo>
                    <a:pt x="4128" y="3718"/>
                  </a:lnTo>
                  <a:lnTo>
                    <a:pt x="1596" y="890"/>
                  </a:lnTo>
                  <a:lnTo>
                    <a:pt x="1528" y="822"/>
                  </a:lnTo>
                  <a:lnTo>
                    <a:pt x="1460" y="776"/>
                  </a:lnTo>
                  <a:lnTo>
                    <a:pt x="1368" y="731"/>
                  </a:lnTo>
                  <a:lnTo>
                    <a:pt x="1163" y="731"/>
                  </a:lnTo>
                  <a:lnTo>
                    <a:pt x="1072" y="753"/>
                  </a:lnTo>
                  <a:lnTo>
                    <a:pt x="1003" y="776"/>
                  </a:lnTo>
                  <a:lnTo>
                    <a:pt x="912" y="845"/>
                  </a:lnTo>
                  <a:lnTo>
                    <a:pt x="844" y="913"/>
                  </a:lnTo>
                  <a:lnTo>
                    <a:pt x="798" y="981"/>
                  </a:lnTo>
                  <a:lnTo>
                    <a:pt x="775" y="1073"/>
                  </a:lnTo>
                  <a:lnTo>
                    <a:pt x="753" y="1164"/>
                  </a:lnTo>
                  <a:lnTo>
                    <a:pt x="753" y="1278"/>
                  </a:lnTo>
                  <a:lnTo>
                    <a:pt x="775" y="1369"/>
                  </a:lnTo>
                  <a:lnTo>
                    <a:pt x="821" y="1437"/>
                  </a:lnTo>
                  <a:lnTo>
                    <a:pt x="867" y="1529"/>
                  </a:lnTo>
                  <a:lnTo>
                    <a:pt x="3033" y="3946"/>
                  </a:lnTo>
                  <a:lnTo>
                    <a:pt x="3079" y="3969"/>
                  </a:lnTo>
                  <a:lnTo>
                    <a:pt x="3147" y="3969"/>
                  </a:lnTo>
                  <a:lnTo>
                    <a:pt x="3170" y="3900"/>
                  </a:lnTo>
                  <a:lnTo>
                    <a:pt x="3147" y="3855"/>
                  </a:lnTo>
                  <a:lnTo>
                    <a:pt x="1003" y="1415"/>
                  </a:lnTo>
                  <a:lnTo>
                    <a:pt x="935" y="1301"/>
                  </a:lnTo>
                  <a:lnTo>
                    <a:pt x="912" y="1187"/>
                  </a:lnTo>
                  <a:lnTo>
                    <a:pt x="958" y="1073"/>
                  </a:lnTo>
                  <a:lnTo>
                    <a:pt x="1026" y="959"/>
                  </a:lnTo>
                  <a:lnTo>
                    <a:pt x="1140" y="890"/>
                  </a:lnTo>
                  <a:lnTo>
                    <a:pt x="1254" y="890"/>
                  </a:lnTo>
                  <a:lnTo>
                    <a:pt x="1391" y="913"/>
                  </a:lnTo>
                  <a:lnTo>
                    <a:pt x="1482" y="981"/>
                  </a:lnTo>
                  <a:lnTo>
                    <a:pt x="4014" y="3832"/>
                  </a:lnTo>
                  <a:lnTo>
                    <a:pt x="4082" y="3923"/>
                  </a:lnTo>
                  <a:lnTo>
                    <a:pt x="4128" y="4037"/>
                  </a:lnTo>
                  <a:lnTo>
                    <a:pt x="4151" y="4151"/>
                  </a:lnTo>
                  <a:lnTo>
                    <a:pt x="4151" y="4265"/>
                  </a:lnTo>
                  <a:lnTo>
                    <a:pt x="4128" y="4379"/>
                  </a:lnTo>
                  <a:lnTo>
                    <a:pt x="4105" y="4470"/>
                  </a:lnTo>
                  <a:lnTo>
                    <a:pt x="4036" y="4584"/>
                  </a:lnTo>
                  <a:lnTo>
                    <a:pt x="3968" y="4676"/>
                  </a:lnTo>
                  <a:lnTo>
                    <a:pt x="3854" y="4744"/>
                  </a:lnTo>
                  <a:lnTo>
                    <a:pt x="3763" y="4790"/>
                  </a:lnTo>
                  <a:lnTo>
                    <a:pt x="3649" y="4813"/>
                  </a:lnTo>
                  <a:lnTo>
                    <a:pt x="3535" y="4813"/>
                  </a:lnTo>
                  <a:lnTo>
                    <a:pt x="3421" y="4790"/>
                  </a:lnTo>
                  <a:lnTo>
                    <a:pt x="3307" y="4767"/>
                  </a:lnTo>
                  <a:lnTo>
                    <a:pt x="3216" y="4699"/>
                  </a:lnTo>
                  <a:lnTo>
                    <a:pt x="3124" y="4607"/>
                  </a:lnTo>
                  <a:lnTo>
                    <a:pt x="342" y="1506"/>
                  </a:lnTo>
                  <a:lnTo>
                    <a:pt x="251" y="1369"/>
                  </a:lnTo>
                  <a:lnTo>
                    <a:pt x="183" y="1232"/>
                  </a:lnTo>
                  <a:lnTo>
                    <a:pt x="160" y="1073"/>
                  </a:lnTo>
                  <a:lnTo>
                    <a:pt x="160" y="913"/>
                  </a:lnTo>
                  <a:lnTo>
                    <a:pt x="183" y="776"/>
                  </a:lnTo>
                  <a:lnTo>
                    <a:pt x="228" y="617"/>
                  </a:lnTo>
                  <a:lnTo>
                    <a:pt x="297" y="480"/>
                  </a:lnTo>
                  <a:lnTo>
                    <a:pt x="411" y="366"/>
                  </a:lnTo>
                  <a:lnTo>
                    <a:pt x="547" y="274"/>
                  </a:lnTo>
                  <a:lnTo>
                    <a:pt x="684" y="206"/>
                  </a:lnTo>
                  <a:lnTo>
                    <a:pt x="844" y="183"/>
                  </a:lnTo>
                  <a:lnTo>
                    <a:pt x="1003" y="160"/>
                  </a:lnTo>
                  <a:lnTo>
                    <a:pt x="1140" y="183"/>
                  </a:lnTo>
                  <a:lnTo>
                    <a:pt x="1300" y="252"/>
                  </a:lnTo>
                  <a:lnTo>
                    <a:pt x="1437" y="320"/>
                  </a:lnTo>
                  <a:lnTo>
                    <a:pt x="1551" y="434"/>
                  </a:lnTo>
                  <a:lnTo>
                    <a:pt x="3284" y="2372"/>
                  </a:lnTo>
                  <a:lnTo>
                    <a:pt x="3330" y="2418"/>
                  </a:lnTo>
                  <a:lnTo>
                    <a:pt x="3398" y="2395"/>
                  </a:lnTo>
                  <a:lnTo>
                    <a:pt x="3421" y="2327"/>
                  </a:lnTo>
                  <a:lnTo>
                    <a:pt x="3398" y="2281"/>
                  </a:lnTo>
                  <a:lnTo>
                    <a:pt x="1665" y="320"/>
                  </a:lnTo>
                  <a:lnTo>
                    <a:pt x="1528" y="206"/>
                  </a:lnTo>
                  <a:lnTo>
                    <a:pt x="1368" y="115"/>
                  </a:lnTo>
                  <a:lnTo>
                    <a:pt x="1186" y="4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4827325" y="2327000"/>
              <a:ext cx="145425" cy="63875"/>
            </a:xfrm>
            <a:custGeom>
              <a:rect b="b" l="l" r="r" t="t"/>
              <a:pathLst>
                <a:path extrusionOk="0" h="2555" w="5817">
                  <a:moveTo>
                    <a:pt x="4790" y="0"/>
                  </a:moveTo>
                  <a:lnTo>
                    <a:pt x="4607" y="23"/>
                  </a:lnTo>
                  <a:lnTo>
                    <a:pt x="571" y="1072"/>
                  </a:lnTo>
                  <a:lnTo>
                    <a:pt x="434" y="1141"/>
                  </a:lnTo>
                  <a:lnTo>
                    <a:pt x="297" y="1209"/>
                  </a:lnTo>
                  <a:lnTo>
                    <a:pt x="183" y="1300"/>
                  </a:lnTo>
                  <a:lnTo>
                    <a:pt x="115" y="1414"/>
                  </a:lnTo>
                  <a:lnTo>
                    <a:pt x="47" y="1551"/>
                  </a:lnTo>
                  <a:lnTo>
                    <a:pt x="24" y="1688"/>
                  </a:lnTo>
                  <a:lnTo>
                    <a:pt x="1" y="1848"/>
                  </a:lnTo>
                  <a:lnTo>
                    <a:pt x="24" y="1984"/>
                  </a:lnTo>
                  <a:lnTo>
                    <a:pt x="69" y="2121"/>
                  </a:lnTo>
                  <a:lnTo>
                    <a:pt x="138" y="2235"/>
                  </a:lnTo>
                  <a:lnTo>
                    <a:pt x="206" y="2327"/>
                  </a:lnTo>
                  <a:lnTo>
                    <a:pt x="297" y="2395"/>
                  </a:lnTo>
                  <a:lnTo>
                    <a:pt x="411" y="2463"/>
                  </a:lnTo>
                  <a:lnTo>
                    <a:pt x="525" y="2509"/>
                  </a:lnTo>
                  <a:lnTo>
                    <a:pt x="639" y="2555"/>
                  </a:lnTo>
                  <a:lnTo>
                    <a:pt x="753" y="2555"/>
                  </a:lnTo>
                  <a:lnTo>
                    <a:pt x="936" y="2532"/>
                  </a:lnTo>
                  <a:lnTo>
                    <a:pt x="4630" y="1574"/>
                  </a:lnTo>
                  <a:lnTo>
                    <a:pt x="4721" y="1551"/>
                  </a:lnTo>
                  <a:lnTo>
                    <a:pt x="4790" y="1483"/>
                  </a:lnTo>
                  <a:lnTo>
                    <a:pt x="4858" y="1437"/>
                  </a:lnTo>
                  <a:lnTo>
                    <a:pt x="4927" y="1346"/>
                  </a:lnTo>
                  <a:lnTo>
                    <a:pt x="4972" y="1255"/>
                  </a:lnTo>
                  <a:lnTo>
                    <a:pt x="4972" y="1163"/>
                  </a:lnTo>
                  <a:lnTo>
                    <a:pt x="4995" y="1072"/>
                  </a:lnTo>
                  <a:lnTo>
                    <a:pt x="4972" y="981"/>
                  </a:lnTo>
                  <a:lnTo>
                    <a:pt x="4949" y="890"/>
                  </a:lnTo>
                  <a:lnTo>
                    <a:pt x="4881" y="821"/>
                  </a:lnTo>
                  <a:lnTo>
                    <a:pt x="4835" y="753"/>
                  </a:lnTo>
                  <a:lnTo>
                    <a:pt x="4744" y="685"/>
                  </a:lnTo>
                  <a:lnTo>
                    <a:pt x="4653" y="639"/>
                  </a:lnTo>
                  <a:lnTo>
                    <a:pt x="4562" y="616"/>
                  </a:lnTo>
                  <a:lnTo>
                    <a:pt x="4471" y="616"/>
                  </a:lnTo>
                  <a:lnTo>
                    <a:pt x="4379" y="639"/>
                  </a:lnTo>
                  <a:lnTo>
                    <a:pt x="1232" y="1460"/>
                  </a:lnTo>
                  <a:lnTo>
                    <a:pt x="1187" y="1483"/>
                  </a:lnTo>
                  <a:lnTo>
                    <a:pt x="1187" y="1551"/>
                  </a:lnTo>
                  <a:lnTo>
                    <a:pt x="1210" y="1597"/>
                  </a:lnTo>
                  <a:lnTo>
                    <a:pt x="1278" y="1620"/>
                  </a:lnTo>
                  <a:lnTo>
                    <a:pt x="4425" y="799"/>
                  </a:lnTo>
                  <a:lnTo>
                    <a:pt x="4539" y="776"/>
                  </a:lnTo>
                  <a:lnTo>
                    <a:pt x="4676" y="821"/>
                  </a:lnTo>
                  <a:lnTo>
                    <a:pt x="4767" y="913"/>
                  </a:lnTo>
                  <a:lnTo>
                    <a:pt x="4813" y="1027"/>
                  </a:lnTo>
                  <a:lnTo>
                    <a:pt x="4835" y="1141"/>
                  </a:lnTo>
                  <a:lnTo>
                    <a:pt x="4790" y="1278"/>
                  </a:lnTo>
                  <a:lnTo>
                    <a:pt x="4699" y="1369"/>
                  </a:lnTo>
                  <a:lnTo>
                    <a:pt x="4585" y="1414"/>
                  </a:lnTo>
                  <a:lnTo>
                    <a:pt x="913" y="2372"/>
                  </a:lnTo>
                  <a:lnTo>
                    <a:pt x="799" y="2395"/>
                  </a:lnTo>
                  <a:lnTo>
                    <a:pt x="685" y="2395"/>
                  </a:lnTo>
                  <a:lnTo>
                    <a:pt x="571" y="2372"/>
                  </a:lnTo>
                  <a:lnTo>
                    <a:pt x="457" y="2327"/>
                  </a:lnTo>
                  <a:lnTo>
                    <a:pt x="366" y="2258"/>
                  </a:lnTo>
                  <a:lnTo>
                    <a:pt x="275" y="2167"/>
                  </a:lnTo>
                  <a:lnTo>
                    <a:pt x="229" y="2053"/>
                  </a:lnTo>
                  <a:lnTo>
                    <a:pt x="183" y="1962"/>
                  </a:lnTo>
                  <a:lnTo>
                    <a:pt x="161" y="1848"/>
                  </a:lnTo>
                  <a:lnTo>
                    <a:pt x="161" y="1734"/>
                  </a:lnTo>
                  <a:lnTo>
                    <a:pt x="206" y="1620"/>
                  </a:lnTo>
                  <a:lnTo>
                    <a:pt x="252" y="1506"/>
                  </a:lnTo>
                  <a:lnTo>
                    <a:pt x="320" y="1414"/>
                  </a:lnTo>
                  <a:lnTo>
                    <a:pt x="389" y="1323"/>
                  </a:lnTo>
                  <a:lnTo>
                    <a:pt x="503" y="1278"/>
                  </a:lnTo>
                  <a:lnTo>
                    <a:pt x="617" y="1232"/>
                  </a:lnTo>
                  <a:lnTo>
                    <a:pt x="4653" y="183"/>
                  </a:lnTo>
                  <a:lnTo>
                    <a:pt x="4813" y="160"/>
                  </a:lnTo>
                  <a:lnTo>
                    <a:pt x="4972" y="160"/>
                  </a:lnTo>
                  <a:lnTo>
                    <a:pt x="5109" y="206"/>
                  </a:lnTo>
                  <a:lnTo>
                    <a:pt x="5246" y="274"/>
                  </a:lnTo>
                  <a:lnTo>
                    <a:pt x="5383" y="343"/>
                  </a:lnTo>
                  <a:lnTo>
                    <a:pt x="5474" y="457"/>
                  </a:lnTo>
                  <a:lnTo>
                    <a:pt x="5565" y="593"/>
                  </a:lnTo>
                  <a:lnTo>
                    <a:pt x="5611" y="753"/>
                  </a:lnTo>
                  <a:lnTo>
                    <a:pt x="5656" y="913"/>
                  </a:lnTo>
                  <a:lnTo>
                    <a:pt x="5634" y="1072"/>
                  </a:lnTo>
                  <a:lnTo>
                    <a:pt x="5611" y="1209"/>
                  </a:lnTo>
                  <a:lnTo>
                    <a:pt x="5542" y="1369"/>
                  </a:lnTo>
                  <a:lnTo>
                    <a:pt x="5451" y="1483"/>
                  </a:lnTo>
                  <a:lnTo>
                    <a:pt x="5337" y="1597"/>
                  </a:lnTo>
                  <a:lnTo>
                    <a:pt x="5200" y="1665"/>
                  </a:lnTo>
                  <a:lnTo>
                    <a:pt x="5041" y="1734"/>
                  </a:lnTo>
                  <a:lnTo>
                    <a:pt x="2532" y="2395"/>
                  </a:lnTo>
                  <a:lnTo>
                    <a:pt x="2487" y="2418"/>
                  </a:lnTo>
                  <a:lnTo>
                    <a:pt x="2464" y="2486"/>
                  </a:lnTo>
                  <a:lnTo>
                    <a:pt x="2509" y="2532"/>
                  </a:lnTo>
                  <a:lnTo>
                    <a:pt x="2578" y="2532"/>
                  </a:lnTo>
                  <a:lnTo>
                    <a:pt x="5086" y="1870"/>
                  </a:lnTo>
                  <a:lnTo>
                    <a:pt x="5269" y="1825"/>
                  </a:lnTo>
                  <a:lnTo>
                    <a:pt x="5428" y="1711"/>
                  </a:lnTo>
                  <a:lnTo>
                    <a:pt x="5565" y="1597"/>
                  </a:lnTo>
                  <a:lnTo>
                    <a:pt x="5679" y="1437"/>
                  </a:lnTo>
                  <a:lnTo>
                    <a:pt x="5748" y="1278"/>
                  </a:lnTo>
                  <a:lnTo>
                    <a:pt x="5793" y="1095"/>
                  </a:lnTo>
                  <a:lnTo>
                    <a:pt x="5816" y="890"/>
                  </a:lnTo>
                  <a:lnTo>
                    <a:pt x="5770" y="707"/>
                  </a:lnTo>
                  <a:lnTo>
                    <a:pt x="5702" y="525"/>
                  </a:lnTo>
                  <a:lnTo>
                    <a:pt x="5611" y="365"/>
                  </a:lnTo>
                  <a:lnTo>
                    <a:pt x="5497" y="229"/>
                  </a:lnTo>
                  <a:lnTo>
                    <a:pt x="5337" y="137"/>
                  </a:lnTo>
                  <a:lnTo>
                    <a:pt x="5155" y="4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6530825" y="3655350"/>
              <a:ext cx="120325" cy="112925"/>
            </a:xfrm>
            <a:custGeom>
              <a:rect b="b" l="l" r="r" t="t"/>
              <a:pathLst>
                <a:path extrusionOk="0" h="4517" w="4813">
                  <a:moveTo>
                    <a:pt x="3854" y="1"/>
                  </a:moveTo>
                  <a:lnTo>
                    <a:pt x="3672" y="24"/>
                  </a:lnTo>
                  <a:lnTo>
                    <a:pt x="3490" y="69"/>
                  </a:lnTo>
                  <a:lnTo>
                    <a:pt x="3330" y="160"/>
                  </a:lnTo>
                  <a:lnTo>
                    <a:pt x="3170" y="274"/>
                  </a:lnTo>
                  <a:lnTo>
                    <a:pt x="228" y="3239"/>
                  </a:lnTo>
                  <a:lnTo>
                    <a:pt x="137" y="3353"/>
                  </a:lnTo>
                  <a:lnTo>
                    <a:pt x="69" y="3467"/>
                  </a:lnTo>
                  <a:lnTo>
                    <a:pt x="23" y="3627"/>
                  </a:lnTo>
                  <a:lnTo>
                    <a:pt x="0" y="3764"/>
                  </a:lnTo>
                  <a:lnTo>
                    <a:pt x="23" y="3923"/>
                  </a:lnTo>
                  <a:lnTo>
                    <a:pt x="69" y="4060"/>
                  </a:lnTo>
                  <a:lnTo>
                    <a:pt x="137" y="4174"/>
                  </a:lnTo>
                  <a:lnTo>
                    <a:pt x="228" y="4288"/>
                  </a:lnTo>
                  <a:lnTo>
                    <a:pt x="342" y="4402"/>
                  </a:lnTo>
                  <a:lnTo>
                    <a:pt x="479" y="4470"/>
                  </a:lnTo>
                  <a:lnTo>
                    <a:pt x="616" y="4493"/>
                  </a:lnTo>
                  <a:lnTo>
                    <a:pt x="753" y="4516"/>
                  </a:lnTo>
                  <a:lnTo>
                    <a:pt x="890" y="4493"/>
                  </a:lnTo>
                  <a:lnTo>
                    <a:pt x="1027" y="4470"/>
                  </a:lnTo>
                  <a:lnTo>
                    <a:pt x="1163" y="4402"/>
                  </a:lnTo>
                  <a:lnTo>
                    <a:pt x="1277" y="4288"/>
                  </a:lnTo>
                  <a:lnTo>
                    <a:pt x="3968" y="1620"/>
                  </a:lnTo>
                  <a:lnTo>
                    <a:pt x="4037" y="1529"/>
                  </a:lnTo>
                  <a:lnTo>
                    <a:pt x="4082" y="1460"/>
                  </a:lnTo>
                  <a:lnTo>
                    <a:pt x="4105" y="1369"/>
                  </a:lnTo>
                  <a:lnTo>
                    <a:pt x="4105" y="1278"/>
                  </a:lnTo>
                  <a:lnTo>
                    <a:pt x="4105" y="1164"/>
                  </a:lnTo>
                  <a:lnTo>
                    <a:pt x="4082" y="1095"/>
                  </a:lnTo>
                  <a:lnTo>
                    <a:pt x="4037" y="1004"/>
                  </a:lnTo>
                  <a:lnTo>
                    <a:pt x="3968" y="936"/>
                  </a:lnTo>
                  <a:lnTo>
                    <a:pt x="3900" y="867"/>
                  </a:lnTo>
                  <a:lnTo>
                    <a:pt x="3809" y="822"/>
                  </a:lnTo>
                  <a:lnTo>
                    <a:pt x="3718" y="799"/>
                  </a:lnTo>
                  <a:lnTo>
                    <a:pt x="3626" y="776"/>
                  </a:lnTo>
                  <a:lnTo>
                    <a:pt x="3535" y="799"/>
                  </a:lnTo>
                  <a:lnTo>
                    <a:pt x="3444" y="822"/>
                  </a:lnTo>
                  <a:lnTo>
                    <a:pt x="3375" y="867"/>
                  </a:lnTo>
                  <a:lnTo>
                    <a:pt x="3284" y="936"/>
                  </a:lnTo>
                  <a:lnTo>
                    <a:pt x="1004" y="3216"/>
                  </a:lnTo>
                  <a:lnTo>
                    <a:pt x="981" y="3285"/>
                  </a:lnTo>
                  <a:lnTo>
                    <a:pt x="1004" y="3330"/>
                  </a:lnTo>
                  <a:lnTo>
                    <a:pt x="1049" y="3353"/>
                  </a:lnTo>
                  <a:lnTo>
                    <a:pt x="1118" y="3330"/>
                  </a:lnTo>
                  <a:lnTo>
                    <a:pt x="3398" y="1027"/>
                  </a:lnTo>
                  <a:lnTo>
                    <a:pt x="3512" y="959"/>
                  </a:lnTo>
                  <a:lnTo>
                    <a:pt x="3626" y="936"/>
                  </a:lnTo>
                  <a:lnTo>
                    <a:pt x="3763" y="959"/>
                  </a:lnTo>
                  <a:lnTo>
                    <a:pt x="3854" y="1027"/>
                  </a:lnTo>
                  <a:lnTo>
                    <a:pt x="3923" y="1141"/>
                  </a:lnTo>
                  <a:lnTo>
                    <a:pt x="3946" y="1278"/>
                  </a:lnTo>
                  <a:lnTo>
                    <a:pt x="3923" y="1392"/>
                  </a:lnTo>
                  <a:lnTo>
                    <a:pt x="3854" y="1506"/>
                  </a:lnTo>
                  <a:lnTo>
                    <a:pt x="1163" y="4174"/>
                  </a:lnTo>
                  <a:lnTo>
                    <a:pt x="1072" y="4265"/>
                  </a:lnTo>
                  <a:lnTo>
                    <a:pt x="981" y="4311"/>
                  </a:lnTo>
                  <a:lnTo>
                    <a:pt x="867" y="4356"/>
                  </a:lnTo>
                  <a:lnTo>
                    <a:pt x="639" y="4356"/>
                  </a:lnTo>
                  <a:lnTo>
                    <a:pt x="525" y="4311"/>
                  </a:lnTo>
                  <a:lnTo>
                    <a:pt x="434" y="4265"/>
                  </a:lnTo>
                  <a:lnTo>
                    <a:pt x="342" y="4174"/>
                  </a:lnTo>
                  <a:lnTo>
                    <a:pt x="251" y="4083"/>
                  </a:lnTo>
                  <a:lnTo>
                    <a:pt x="206" y="3992"/>
                  </a:lnTo>
                  <a:lnTo>
                    <a:pt x="160" y="3878"/>
                  </a:lnTo>
                  <a:lnTo>
                    <a:pt x="160" y="3764"/>
                  </a:lnTo>
                  <a:lnTo>
                    <a:pt x="160" y="3650"/>
                  </a:lnTo>
                  <a:lnTo>
                    <a:pt x="206" y="3536"/>
                  </a:lnTo>
                  <a:lnTo>
                    <a:pt x="251" y="3444"/>
                  </a:lnTo>
                  <a:lnTo>
                    <a:pt x="342" y="3353"/>
                  </a:lnTo>
                  <a:lnTo>
                    <a:pt x="3284" y="388"/>
                  </a:lnTo>
                  <a:lnTo>
                    <a:pt x="3421" y="297"/>
                  </a:lnTo>
                  <a:lnTo>
                    <a:pt x="3558" y="229"/>
                  </a:lnTo>
                  <a:lnTo>
                    <a:pt x="3695" y="183"/>
                  </a:lnTo>
                  <a:lnTo>
                    <a:pt x="3854" y="160"/>
                  </a:lnTo>
                  <a:lnTo>
                    <a:pt x="4014" y="183"/>
                  </a:lnTo>
                  <a:lnTo>
                    <a:pt x="4151" y="229"/>
                  </a:lnTo>
                  <a:lnTo>
                    <a:pt x="4288" y="297"/>
                  </a:lnTo>
                  <a:lnTo>
                    <a:pt x="4424" y="388"/>
                  </a:lnTo>
                  <a:lnTo>
                    <a:pt x="4516" y="525"/>
                  </a:lnTo>
                  <a:lnTo>
                    <a:pt x="4584" y="662"/>
                  </a:lnTo>
                  <a:lnTo>
                    <a:pt x="4630" y="799"/>
                  </a:lnTo>
                  <a:lnTo>
                    <a:pt x="4653" y="959"/>
                  </a:lnTo>
                  <a:lnTo>
                    <a:pt x="4630" y="1118"/>
                  </a:lnTo>
                  <a:lnTo>
                    <a:pt x="4584" y="1255"/>
                  </a:lnTo>
                  <a:lnTo>
                    <a:pt x="4516" y="1392"/>
                  </a:lnTo>
                  <a:lnTo>
                    <a:pt x="4424" y="1529"/>
                  </a:lnTo>
                  <a:lnTo>
                    <a:pt x="2577" y="3376"/>
                  </a:lnTo>
                  <a:lnTo>
                    <a:pt x="2555" y="3421"/>
                  </a:lnTo>
                  <a:lnTo>
                    <a:pt x="2577" y="3490"/>
                  </a:lnTo>
                  <a:lnTo>
                    <a:pt x="2623" y="3513"/>
                  </a:lnTo>
                  <a:lnTo>
                    <a:pt x="2691" y="3490"/>
                  </a:lnTo>
                  <a:lnTo>
                    <a:pt x="4539" y="1643"/>
                  </a:lnTo>
                  <a:lnTo>
                    <a:pt x="4653" y="1483"/>
                  </a:lnTo>
                  <a:lnTo>
                    <a:pt x="4744" y="1323"/>
                  </a:lnTo>
                  <a:lnTo>
                    <a:pt x="4789" y="1141"/>
                  </a:lnTo>
                  <a:lnTo>
                    <a:pt x="4812" y="959"/>
                  </a:lnTo>
                  <a:lnTo>
                    <a:pt x="4789" y="776"/>
                  </a:lnTo>
                  <a:lnTo>
                    <a:pt x="4744" y="594"/>
                  </a:lnTo>
                  <a:lnTo>
                    <a:pt x="4653" y="434"/>
                  </a:lnTo>
                  <a:lnTo>
                    <a:pt x="4539" y="274"/>
                  </a:lnTo>
                  <a:lnTo>
                    <a:pt x="4379" y="160"/>
                  </a:lnTo>
                  <a:lnTo>
                    <a:pt x="4219" y="69"/>
                  </a:lnTo>
                  <a:lnTo>
                    <a:pt x="4037" y="2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4018925" y="3654800"/>
              <a:ext cx="75275" cy="37075"/>
            </a:xfrm>
            <a:custGeom>
              <a:rect b="b" l="l" r="r" t="t"/>
              <a:pathLst>
                <a:path extrusionOk="0" h="1483" w="3011">
                  <a:moveTo>
                    <a:pt x="46" y="0"/>
                  </a:moveTo>
                  <a:lnTo>
                    <a:pt x="0" y="23"/>
                  </a:lnTo>
                  <a:lnTo>
                    <a:pt x="0" y="91"/>
                  </a:lnTo>
                  <a:lnTo>
                    <a:pt x="46" y="251"/>
                  </a:lnTo>
                  <a:lnTo>
                    <a:pt x="92" y="388"/>
                  </a:lnTo>
                  <a:lnTo>
                    <a:pt x="183" y="570"/>
                  </a:lnTo>
                  <a:lnTo>
                    <a:pt x="320" y="753"/>
                  </a:lnTo>
                  <a:lnTo>
                    <a:pt x="479" y="935"/>
                  </a:lnTo>
                  <a:lnTo>
                    <a:pt x="684" y="1117"/>
                  </a:lnTo>
                  <a:lnTo>
                    <a:pt x="912" y="1277"/>
                  </a:lnTo>
                  <a:lnTo>
                    <a:pt x="1118" y="1368"/>
                  </a:lnTo>
                  <a:lnTo>
                    <a:pt x="1323" y="1437"/>
                  </a:lnTo>
                  <a:lnTo>
                    <a:pt x="1528" y="1460"/>
                  </a:lnTo>
                  <a:lnTo>
                    <a:pt x="1756" y="1482"/>
                  </a:lnTo>
                  <a:lnTo>
                    <a:pt x="2030" y="1460"/>
                  </a:lnTo>
                  <a:lnTo>
                    <a:pt x="2326" y="1414"/>
                  </a:lnTo>
                  <a:lnTo>
                    <a:pt x="2646" y="1323"/>
                  </a:lnTo>
                  <a:lnTo>
                    <a:pt x="2965" y="1209"/>
                  </a:lnTo>
                  <a:lnTo>
                    <a:pt x="3010" y="1163"/>
                  </a:lnTo>
                  <a:lnTo>
                    <a:pt x="3010" y="1095"/>
                  </a:lnTo>
                  <a:lnTo>
                    <a:pt x="2965" y="1049"/>
                  </a:lnTo>
                  <a:lnTo>
                    <a:pt x="2896" y="1049"/>
                  </a:lnTo>
                  <a:lnTo>
                    <a:pt x="2623" y="1163"/>
                  </a:lnTo>
                  <a:lnTo>
                    <a:pt x="2349" y="1231"/>
                  </a:lnTo>
                  <a:lnTo>
                    <a:pt x="2098" y="1277"/>
                  </a:lnTo>
                  <a:lnTo>
                    <a:pt x="1847" y="1323"/>
                  </a:lnTo>
                  <a:lnTo>
                    <a:pt x="1619" y="1300"/>
                  </a:lnTo>
                  <a:lnTo>
                    <a:pt x="1391" y="1277"/>
                  </a:lnTo>
                  <a:lnTo>
                    <a:pt x="1186" y="1231"/>
                  </a:lnTo>
                  <a:lnTo>
                    <a:pt x="1004" y="1140"/>
                  </a:lnTo>
                  <a:lnTo>
                    <a:pt x="776" y="1003"/>
                  </a:lnTo>
                  <a:lnTo>
                    <a:pt x="593" y="821"/>
                  </a:lnTo>
                  <a:lnTo>
                    <a:pt x="434" y="661"/>
                  </a:lnTo>
                  <a:lnTo>
                    <a:pt x="320" y="479"/>
                  </a:lnTo>
                  <a:lnTo>
                    <a:pt x="251" y="319"/>
                  </a:lnTo>
                  <a:lnTo>
                    <a:pt x="183" y="182"/>
                  </a:lnTo>
                  <a:lnTo>
                    <a:pt x="137" y="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4036025" y="363882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388" y="160"/>
                  </a:moveTo>
                  <a:lnTo>
                    <a:pt x="457" y="206"/>
                  </a:lnTo>
                  <a:lnTo>
                    <a:pt x="479" y="251"/>
                  </a:lnTo>
                  <a:lnTo>
                    <a:pt x="502" y="320"/>
                  </a:lnTo>
                  <a:lnTo>
                    <a:pt x="479" y="388"/>
                  </a:lnTo>
                  <a:lnTo>
                    <a:pt x="457" y="457"/>
                  </a:lnTo>
                  <a:lnTo>
                    <a:pt x="388" y="479"/>
                  </a:lnTo>
                  <a:lnTo>
                    <a:pt x="320" y="502"/>
                  </a:lnTo>
                  <a:lnTo>
                    <a:pt x="251" y="479"/>
                  </a:lnTo>
                  <a:lnTo>
                    <a:pt x="206" y="457"/>
                  </a:lnTo>
                  <a:lnTo>
                    <a:pt x="160" y="388"/>
                  </a:lnTo>
                  <a:lnTo>
                    <a:pt x="160" y="320"/>
                  </a:lnTo>
                  <a:lnTo>
                    <a:pt x="160" y="251"/>
                  </a:lnTo>
                  <a:lnTo>
                    <a:pt x="206" y="206"/>
                  </a:lnTo>
                  <a:lnTo>
                    <a:pt x="251" y="160"/>
                  </a:lnTo>
                  <a:close/>
                  <a:moveTo>
                    <a:pt x="320" y="0"/>
                  </a:moveTo>
                  <a:lnTo>
                    <a:pt x="206" y="23"/>
                  </a:lnTo>
                  <a:lnTo>
                    <a:pt x="92" y="92"/>
                  </a:lnTo>
                  <a:lnTo>
                    <a:pt x="23" y="206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71"/>
                  </a:lnTo>
                  <a:lnTo>
                    <a:pt x="206" y="639"/>
                  </a:lnTo>
                  <a:lnTo>
                    <a:pt x="320" y="662"/>
                  </a:lnTo>
                  <a:lnTo>
                    <a:pt x="457" y="639"/>
                  </a:lnTo>
                  <a:lnTo>
                    <a:pt x="571" y="571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206"/>
                  </a:lnTo>
                  <a:lnTo>
                    <a:pt x="571" y="92"/>
                  </a:lnTo>
                  <a:lnTo>
                    <a:pt x="457" y="2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4067950" y="3651925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320" y="138"/>
                  </a:moveTo>
                  <a:lnTo>
                    <a:pt x="388" y="161"/>
                  </a:lnTo>
                  <a:lnTo>
                    <a:pt x="457" y="206"/>
                  </a:lnTo>
                  <a:lnTo>
                    <a:pt x="479" y="252"/>
                  </a:lnTo>
                  <a:lnTo>
                    <a:pt x="502" y="320"/>
                  </a:lnTo>
                  <a:lnTo>
                    <a:pt x="479" y="389"/>
                  </a:lnTo>
                  <a:lnTo>
                    <a:pt x="457" y="434"/>
                  </a:lnTo>
                  <a:lnTo>
                    <a:pt x="388" y="480"/>
                  </a:lnTo>
                  <a:lnTo>
                    <a:pt x="320" y="503"/>
                  </a:lnTo>
                  <a:lnTo>
                    <a:pt x="251" y="480"/>
                  </a:lnTo>
                  <a:lnTo>
                    <a:pt x="206" y="434"/>
                  </a:lnTo>
                  <a:lnTo>
                    <a:pt x="160" y="389"/>
                  </a:lnTo>
                  <a:lnTo>
                    <a:pt x="160" y="320"/>
                  </a:lnTo>
                  <a:lnTo>
                    <a:pt x="160" y="252"/>
                  </a:lnTo>
                  <a:lnTo>
                    <a:pt x="206" y="206"/>
                  </a:lnTo>
                  <a:lnTo>
                    <a:pt x="251" y="161"/>
                  </a:lnTo>
                  <a:lnTo>
                    <a:pt x="320" y="138"/>
                  </a:lnTo>
                  <a:close/>
                  <a:moveTo>
                    <a:pt x="320" y="1"/>
                  </a:moveTo>
                  <a:lnTo>
                    <a:pt x="206" y="24"/>
                  </a:lnTo>
                  <a:lnTo>
                    <a:pt x="92" y="92"/>
                  </a:lnTo>
                  <a:lnTo>
                    <a:pt x="23" y="183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48"/>
                  </a:lnTo>
                  <a:lnTo>
                    <a:pt x="206" y="617"/>
                  </a:lnTo>
                  <a:lnTo>
                    <a:pt x="320" y="662"/>
                  </a:lnTo>
                  <a:lnTo>
                    <a:pt x="457" y="617"/>
                  </a:lnTo>
                  <a:lnTo>
                    <a:pt x="571" y="548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183"/>
                  </a:lnTo>
                  <a:lnTo>
                    <a:pt x="571" y="92"/>
                  </a:lnTo>
                  <a:lnTo>
                    <a:pt x="457" y="2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3994975" y="2593250"/>
              <a:ext cx="79850" cy="108900"/>
            </a:xfrm>
            <a:custGeom>
              <a:rect b="b" l="l" r="r" t="t"/>
              <a:pathLst>
                <a:path extrusionOk="0" h="4356" w="3194">
                  <a:moveTo>
                    <a:pt x="92" y="0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37"/>
                  </a:lnTo>
                  <a:lnTo>
                    <a:pt x="23" y="183"/>
                  </a:lnTo>
                  <a:lnTo>
                    <a:pt x="274" y="798"/>
                  </a:lnTo>
                  <a:lnTo>
                    <a:pt x="548" y="1368"/>
                  </a:lnTo>
                  <a:lnTo>
                    <a:pt x="913" y="2030"/>
                  </a:lnTo>
                  <a:lnTo>
                    <a:pt x="1118" y="2372"/>
                  </a:lnTo>
                  <a:lnTo>
                    <a:pt x="1346" y="2737"/>
                  </a:lnTo>
                  <a:lnTo>
                    <a:pt x="1574" y="3056"/>
                  </a:lnTo>
                  <a:lnTo>
                    <a:pt x="1825" y="3398"/>
                  </a:lnTo>
                  <a:lnTo>
                    <a:pt x="2099" y="3672"/>
                  </a:lnTo>
                  <a:lnTo>
                    <a:pt x="2395" y="3945"/>
                  </a:lnTo>
                  <a:lnTo>
                    <a:pt x="2669" y="4173"/>
                  </a:lnTo>
                  <a:lnTo>
                    <a:pt x="2988" y="4333"/>
                  </a:lnTo>
                  <a:lnTo>
                    <a:pt x="3034" y="4356"/>
                  </a:lnTo>
                  <a:lnTo>
                    <a:pt x="3125" y="4333"/>
                  </a:lnTo>
                  <a:lnTo>
                    <a:pt x="3170" y="4265"/>
                  </a:lnTo>
                  <a:lnTo>
                    <a:pt x="3193" y="4196"/>
                  </a:lnTo>
                  <a:lnTo>
                    <a:pt x="3170" y="4151"/>
                  </a:lnTo>
                  <a:lnTo>
                    <a:pt x="3148" y="4105"/>
                  </a:lnTo>
                  <a:lnTo>
                    <a:pt x="3102" y="4059"/>
                  </a:lnTo>
                  <a:lnTo>
                    <a:pt x="2828" y="3900"/>
                  </a:lnTo>
                  <a:lnTo>
                    <a:pt x="2555" y="3694"/>
                  </a:lnTo>
                  <a:lnTo>
                    <a:pt x="2281" y="3444"/>
                  </a:lnTo>
                  <a:lnTo>
                    <a:pt x="2030" y="3147"/>
                  </a:lnTo>
                  <a:lnTo>
                    <a:pt x="1779" y="2828"/>
                  </a:lnTo>
                  <a:lnTo>
                    <a:pt x="1551" y="2509"/>
                  </a:lnTo>
                  <a:lnTo>
                    <a:pt x="1323" y="2167"/>
                  </a:lnTo>
                  <a:lnTo>
                    <a:pt x="1118" y="1825"/>
                  </a:lnTo>
                  <a:lnTo>
                    <a:pt x="776" y="1163"/>
                  </a:lnTo>
                  <a:lnTo>
                    <a:pt x="525" y="616"/>
                  </a:lnTo>
                  <a:lnTo>
                    <a:pt x="297" y="91"/>
                  </a:lnTo>
                  <a:lnTo>
                    <a:pt x="251" y="4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4010950" y="2637700"/>
              <a:ext cx="63875" cy="64450"/>
            </a:xfrm>
            <a:custGeom>
              <a:rect b="b" l="l" r="r" t="t"/>
              <a:pathLst>
                <a:path extrusionOk="0" h="2578" w="2555">
                  <a:moveTo>
                    <a:pt x="2395" y="1"/>
                  </a:moveTo>
                  <a:lnTo>
                    <a:pt x="2349" y="24"/>
                  </a:lnTo>
                  <a:lnTo>
                    <a:pt x="2303" y="47"/>
                  </a:lnTo>
                  <a:lnTo>
                    <a:pt x="2258" y="92"/>
                  </a:lnTo>
                  <a:lnTo>
                    <a:pt x="2258" y="161"/>
                  </a:lnTo>
                  <a:lnTo>
                    <a:pt x="2258" y="2281"/>
                  </a:lnTo>
                  <a:lnTo>
                    <a:pt x="68" y="2281"/>
                  </a:lnTo>
                  <a:lnTo>
                    <a:pt x="23" y="2327"/>
                  </a:lnTo>
                  <a:lnTo>
                    <a:pt x="0" y="2373"/>
                  </a:lnTo>
                  <a:lnTo>
                    <a:pt x="0" y="2418"/>
                  </a:lnTo>
                  <a:lnTo>
                    <a:pt x="0" y="2487"/>
                  </a:lnTo>
                  <a:lnTo>
                    <a:pt x="23" y="2532"/>
                  </a:lnTo>
                  <a:lnTo>
                    <a:pt x="68" y="2555"/>
                  </a:lnTo>
                  <a:lnTo>
                    <a:pt x="137" y="2578"/>
                  </a:lnTo>
                  <a:lnTo>
                    <a:pt x="2395" y="2578"/>
                  </a:lnTo>
                  <a:lnTo>
                    <a:pt x="2463" y="2555"/>
                  </a:lnTo>
                  <a:lnTo>
                    <a:pt x="2509" y="2532"/>
                  </a:lnTo>
                  <a:lnTo>
                    <a:pt x="2531" y="2487"/>
                  </a:lnTo>
                  <a:lnTo>
                    <a:pt x="2554" y="2418"/>
                  </a:lnTo>
                  <a:lnTo>
                    <a:pt x="2554" y="161"/>
                  </a:lnTo>
                  <a:lnTo>
                    <a:pt x="2531" y="92"/>
                  </a:lnTo>
                  <a:lnTo>
                    <a:pt x="2509" y="47"/>
                  </a:lnTo>
                  <a:lnTo>
                    <a:pt x="2463" y="24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4635200" y="3698125"/>
              <a:ext cx="76425" cy="5645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4635200" y="3685575"/>
              <a:ext cx="42800" cy="5590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5563350" y="2346950"/>
              <a:ext cx="88950" cy="2967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5609525" y="2333850"/>
              <a:ext cx="42775" cy="55875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20"/>
          <p:cNvSpPr/>
          <p:nvPr/>
        </p:nvSpPr>
        <p:spPr>
          <a:xfrm rot="-5400000">
            <a:off x="2139350" y="-162525"/>
            <a:ext cx="4808100" cy="50982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497" name="Google Shape;497;p20"/>
          <p:cNvSpPr txBox="1"/>
          <p:nvPr>
            <p:ph idx="1" type="subTitle"/>
          </p:nvPr>
        </p:nvSpPr>
        <p:spPr>
          <a:xfrm>
            <a:off x="2898475" y="3206925"/>
            <a:ext cx="3347100" cy="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sp>
        <p:nvSpPr>
          <p:cNvPr id="498" name="Google Shape;498;p20"/>
          <p:cNvSpPr txBox="1"/>
          <p:nvPr>
            <p:ph type="ctrTitle"/>
          </p:nvPr>
        </p:nvSpPr>
        <p:spPr>
          <a:xfrm>
            <a:off x="2662275" y="1295175"/>
            <a:ext cx="3819600" cy="19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6000"/>
              <a:buFont typeface="Oswald Regular"/>
              <a:buNone/>
              <a:defRPr sz="6000">
                <a:solidFill>
                  <a:srgbClr val="F3F3F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  <p:grpSp>
        <p:nvGrpSpPr>
          <p:cNvPr id="499" name="Google Shape;499;p20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500" name="Google Shape;500;p20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20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6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1"/>
          <p:cNvSpPr/>
          <p:nvPr/>
        </p:nvSpPr>
        <p:spPr>
          <a:xfrm>
            <a:off x="-100" y="1981200"/>
            <a:ext cx="9143884" cy="3199712"/>
          </a:xfrm>
          <a:custGeom>
            <a:rect b="b" l="l" r="r" t="t"/>
            <a:pathLst>
              <a:path extrusionOk="0" h="56328" w="118310">
                <a:moveTo>
                  <a:pt x="55165" y="0"/>
                </a:moveTo>
                <a:lnTo>
                  <a:pt x="53888" y="69"/>
                </a:lnTo>
                <a:lnTo>
                  <a:pt x="52633" y="137"/>
                </a:lnTo>
                <a:lnTo>
                  <a:pt x="51402" y="251"/>
                </a:lnTo>
                <a:lnTo>
                  <a:pt x="50170" y="411"/>
                </a:lnTo>
                <a:lnTo>
                  <a:pt x="48962" y="570"/>
                </a:lnTo>
                <a:lnTo>
                  <a:pt x="47776" y="798"/>
                </a:lnTo>
                <a:lnTo>
                  <a:pt x="46613" y="1027"/>
                </a:lnTo>
                <a:lnTo>
                  <a:pt x="45473" y="1300"/>
                </a:lnTo>
                <a:lnTo>
                  <a:pt x="44333" y="1619"/>
                </a:lnTo>
                <a:lnTo>
                  <a:pt x="43192" y="1961"/>
                </a:lnTo>
                <a:lnTo>
                  <a:pt x="42098" y="2349"/>
                </a:lnTo>
                <a:lnTo>
                  <a:pt x="41003" y="2760"/>
                </a:lnTo>
                <a:lnTo>
                  <a:pt x="39931" y="3193"/>
                </a:lnTo>
                <a:lnTo>
                  <a:pt x="38859" y="3695"/>
                </a:lnTo>
                <a:lnTo>
                  <a:pt x="37810" y="4219"/>
                </a:lnTo>
                <a:lnTo>
                  <a:pt x="36761" y="4766"/>
                </a:lnTo>
                <a:lnTo>
                  <a:pt x="35986" y="5177"/>
                </a:lnTo>
                <a:lnTo>
                  <a:pt x="35188" y="5587"/>
                </a:lnTo>
                <a:lnTo>
                  <a:pt x="34413" y="5975"/>
                </a:lnTo>
                <a:lnTo>
                  <a:pt x="33614" y="6317"/>
                </a:lnTo>
                <a:lnTo>
                  <a:pt x="32816" y="6659"/>
                </a:lnTo>
                <a:lnTo>
                  <a:pt x="32018" y="6978"/>
                </a:lnTo>
                <a:lnTo>
                  <a:pt x="31220" y="7275"/>
                </a:lnTo>
                <a:lnTo>
                  <a:pt x="30422" y="7571"/>
                </a:lnTo>
                <a:lnTo>
                  <a:pt x="29624" y="7822"/>
                </a:lnTo>
                <a:lnTo>
                  <a:pt x="28826" y="8073"/>
                </a:lnTo>
                <a:lnTo>
                  <a:pt x="28005" y="8301"/>
                </a:lnTo>
                <a:lnTo>
                  <a:pt x="27206" y="8506"/>
                </a:lnTo>
                <a:lnTo>
                  <a:pt x="26408" y="8712"/>
                </a:lnTo>
                <a:lnTo>
                  <a:pt x="25610" y="8894"/>
                </a:lnTo>
                <a:lnTo>
                  <a:pt x="24812" y="9054"/>
                </a:lnTo>
                <a:lnTo>
                  <a:pt x="24037" y="9190"/>
                </a:lnTo>
                <a:lnTo>
                  <a:pt x="22440" y="9464"/>
                </a:lnTo>
                <a:lnTo>
                  <a:pt x="20890" y="9669"/>
                </a:lnTo>
                <a:lnTo>
                  <a:pt x="19362" y="9806"/>
                </a:lnTo>
                <a:lnTo>
                  <a:pt x="17857" y="9920"/>
                </a:lnTo>
                <a:lnTo>
                  <a:pt x="16374" y="9989"/>
                </a:lnTo>
                <a:lnTo>
                  <a:pt x="14938" y="10011"/>
                </a:lnTo>
                <a:lnTo>
                  <a:pt x="13524" y="10011"/>
                </a:lnTo>
                <a:lnTo>
                  <a:pt x="12178" y="9966"/>
                </a:lnTo>
                <a:lnTo>
                  <a:pt x="10856" y="9920"/>
                </a:lnTo>
                <a:lnTo>
                  <a:pt x="9601" y="9829"/>
                </a:lnTo>
                <a:lnTo>
                  <a:pt x="8416" y="9715"/>
                </a:lnTo>
                <a:lnTo>
                  <a:pt x="7275" y="9601"/>
                </a:lnTo>
                <a:lnTo>
                  <a:pt x="6204" y="9464"/>
                </a:lnTo>
                <a:lnTo>
                  <a:pt x="5200" y="9305"/>
                </a:lnTo>
                <a:lnTo>
                  <a:pt x="4265" y="9168"/>
                </a:lnTo>
                <a:lnTo>
                  <a:pt x="3421" y="9031"/>
                </a:lnTo>
                <a:lnTo>
                  <a:pt x="1985" y="8734"/>
                </a:lnTo>
                <a:lnTo>
                  <a:pt x="913" y="8506"/>
                </a:lnTo>
                <a:lnTo>
                  <a:pt x="252" y="8347"/>
                </a:lnTo>
                <a:lnTo>
                  <a:pt x="1" y="8278"/>
                </a:lnTo>
                <a:lnTo>
                  <a:pt x="1" y="56327"/>
                </a:lnTo>
                <a:lnTo>
                  <a:pt x="118310" y="56327"/>
                </a:lnTo>
                <a:lnTo>
                  <a:pt x="118310" y="1460"/>
                </a:lnTo>
                <a:lnTo>
                  <a:pt x="117284" y="1711"/>
                </a:lnTo>
                <a:lnTo>
                  <a:pt x="116098" y="2007"/>
                </a:lnTo>
                <a:lnTo>
                  <a:pt x="114479" y="2349"/>
                </a:lnTo>
                <a:lnTo>
                  <a:pt x="112495" y="2760"/>
                </a:lnTo>
                <a:lnTo>
                  <a:pt x="110192" y="3193"/>
                </a:lnTo>
                <a:lnTo>
                  <a:pt x="108937" y="3398"/>
                </a:lnTo>
                <a:lnTo>
                  <a:pt x="107615" y="3603"/>
                </a:lnTo>
                <a:lnTo>
                  <a:pt x="106224" y="3809"/>
                </a:lnTo>
                <a:lnTo>
                  <a:pt x="104787" y="3991"/>
                </a:lnTo>
                <a:lnTo>
                  <a:pt x="103282" y="4174"/>
                </a:lnTo>
                <a:lnTo>
                  <a:pt x="101754" y="4333"/>
                </a:lnTo>
                <a:lnTo>
                  <a:pt x="100158" y="4493"/>
                </a:lnTo>
                <a:lnTo>
                  <a:pt x="98539" y="4607"/>
                </a:lnTo>
                <a:lnTo>
                  <a:pt x="96897" y="4698"/>
                </a:lnTo>
                <a:lnTo>
                  <a:pt x="95232" y="4766"/>
                </a:lnTo>
                <a:lnTo>
                  <a:pt x="93544" y="4812"/>
                </a:lnTo>
                <a:lnTo>
                  <a:pt x="91834" y="4812"/>
                </a:lnTo>
                <a:lnTo>
                  <a:pt x="90124" y="4766"/>
                </a:lnTo>
                <a:lnTo>
                  <a:pt x="88391" y="4698"/>
                </a:lnTo>
                <a:lnTo>
                  <a:pt x="86680" y="4561"/>
                </a:lnTo>
                <a:lnTo>
                  <a:pt x="84970" y="4402"/>
                </a:lnTo>
                <a:lnTo>
                  <a:pt x="83260" y="4174"/>
                </a:lnTo>
                <a:lnTo>
                  <a:pt x="82416" y="4059"/>
                </a:lnTo>
                <a:lnTo>
                  <a:pt x="81572" y="3900"/>
                </a:lnTo>
                <a:lnTo>
                  <a:pt x="80728" y="3740"/>
                </a:lnTo>
                <a:lnTo>
                  <a:pt x="79907" y="3581"/>
                </a:lnTo>
                <a:lnTo>
                  <a:pt x="79086" y="3398"/>
                </a:lnTo>
                <a:lnTo>
                  <a:pt x="78265" y="3193"/>
                </a:lnTo>
                <a:lnTo>
                  <a:pt x="76669" y="2782"/>
                </a:lnTo>
                <a:lnTo>
                  <a:pt x="75073" y="2418"/>
                </a:lnTo>
                <a:lnTo>
                  <a:pt x="73499" y="2053"/>
                </a:lnTo>
                <a:lnTo>
                  <a:pt x="71971" y="1733"/>
                </a:lnTo>
                <a:lnTo>
                  <a:pt x="70444" y="1437"/>
                </a:lnTo>
                <a:lnTo>
                  <a:pt x="68961" y="1163"/>
                </a:lnTo>
                <a:lnTo>
                  <a:pt x="67479" y="912"/>
                </a:lnTo>
                <a:lnTo>
                  <a:pt x="66020" y="684"/>
                </a:lnTo>
                <a:lnTo>
                  <a:pt x="64606" y="502"/>
                </a:lnTo>
                <a:lnTo>
                  <a:pt x="63192" y="342"/>
                </a:lnTo>
                <a:lnTo>
                  <a:pt x="61801" y="228"/>
                </a:lnTo>
                <a:lnTo>
                  <a:pt x="60432" y="114"/>
                </a:lnTo>
                <a:lnTo>
                  <a:pt x="59087" y="46"/>
                </a:lnTo>
                <a:lnTo>
                  <a:pt x="57764" y="0"/>
                </a:lnTo>
                <a:close/>
              </a:path>
            </a:pathLst>
          </a:custGeom>
          <a:solidFill>
            <a:srgbClr val="3742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1"/>
          <p:cNvSpPr/>
          <p:nvPr/>
        </p:nvSpPr>
        <p:spPr>
          <a:xfrm flipH="1">
            <a:off x="41" y="1810025"/>
            <a:ext cx="9143884" cy="3333546"/>
          </a:xfrm>
          <a:custGeom>
            <a:rect b="b" l="l" r="r" t="t"/>
            <a:pathLst>
              <a:path extrusionOk="0" h="42805" w="118310">
                <a:moveTo>
                  <a:pt x="118310" y="0"/>
                </a:moveTo>
                <a:lnTo>
                  <a:pt x="116987" y="251"/>
                </a:lnTo>
                <a:lnTo>
                  <a:pt x="115733" y="479"/>
                </a:lnTo>
                <a:lnTo>
                  <a:pt x="114502" y="753"/>
                </a:lnTo>
                <a:lnTo>
                  <a:pt x="113293" y="1027"/>
                </a:lnTo>
                <a:lnTo>
                  <a:pt x="112130" y="1300"/>
                </a:lnTo>
                <a:lnTo>
                  <a:pt x="110990" y="1619"/>
                </a:lnTo>
                <a:lnTo>
                  <a:pt x="109895" y="1916"/>
                </a:lnTo>
                <a:lnTo>
                  <a:pt x="108801" y="2258"/>
                </a:lnTo>
                <a:lnTo>
                  <a:pt x="107752" y="2600"/>
                </a:lnTo>
                <a:lnTo>
                  <a:pt x="106725" y="2942"/>
                </a:lnTo>
                <a:lnTo>
                  <a:pt x="105722" y="3307"/>
                </a:lnTo>
                <a:lnTo>
                  <a:pt x="104741" y="3672"/>
                </a:lnTo>
                <a:lnTo>
                  <a:pt x="103784" y="4037"/>
                </a:lnTo>
                <a:lnTo>
                  <a:pt x="102849" y="4424"/>
                </a:lnTo>
                <a:lnTo>
                  <a:pt x="101936" y="4812"/>
                </a:lnTo>
                <a:lnTo>
                  <a:pt x="101024" y="5223"/>
                </a:lnTo>
                <a:lnTo>
                  <a:pt x="99268" y="6044"/>
                </a:lnTo>
                <a:lnTo>
                  <a:pt x="97581" y="6864"/>
                </a:lnTo>
                <a:lnTo>
                  <a:pt x="95916" y="7731"/>
                </a:lnTo>
                <a:lnTo>
                  <a:pt x="94297" y="8598"/>
                </a:lnTo>
                <a:lnTo>
                  <a:pt x="91127" y="10331"/>
                </a:lnTo>
                <a:lnTo>
                  <a:pt x="89531" y="11197"/>
                </a:lnTo>
                <a:lnTo>
                  <a:pt x="87935" y="12064"/>
                </a:lnTo>
                <a:lnTo>
                  <a:pt x="86338" y="12908"/>
                </a:lnTo>
                <a:lnTo>
                  <a:pt x="84696" y="13729"/>
                </a:lnTo>
                <a:lnTo>
                  <a:pt x="83009" y="14550"/>
                </a:lnTo>
                <a:lnTo>
                  <a:pt x="81298" y="15325"/>
                </a:lnTo>
                <a:lnTo>
                  <a:pt x="80409" y="15690"/>
                </a:lnTo>
                <a:lnTo>
                  <a:pt x="79497" y="16055"/>
                </a:lnTo>
                <a:lnTo>
                  <a:pt x="78585" y="16420"/>
                </a:lnTo>
                <a:lnTo>
                  <a:pt x="77650" y="16762"/>
                </a:lnTo>
                <a:lnTo>
                  <a:pt x="76692" y="17104"/>
                </a:lnTo>
                <a:lnTo>
                  <a:pt x="75711" y="17423"/>
                </a:lnTo>
                <a:lnTo>
                  <a:pt x="74708" y="17742"/>
                </a:lnTo>
                <a:lnTo>
                  <a:pt x="73682" y="18039"/>
                </a:lnTo>
                <a:lnTo>
                  <a:pt x="72633" y="18335"/>
                </a:lnTo>
                <a:lnTo>
                  <a:pt x="71538" y="18609"/>
                </a:lnTo>
                <a:lnTo>
                  <a:pt x="70444" y="18860"/>
                </a:lnTo>
                <a:lnTo>
                  <a:pt x="69303" y="19110"/>
                </a:lnTo>
                <a:lnTo>
                  <a:pt x="68140" y="19339"/>
                </a:lnTo>
                <a:lnTo>
                  <a:pt x="66932" y="19544"/>
                </a:lnTo>
                <a:lnTo>
                  <a:pt x="65700" y="19726"/>
                </a:lnTo>
                <a:lnTo>
                  <a:pt x="64423" y="19909"/>
                </a:lnTo>
                <a:lnTo>
                  <a:pt x="63123" y="20068"/>
                </a:lnTo>
                <a:lnTo>
                  <a:pt x="61778" y="20205"/>
                </a:lnTo>
                <a:lnTo>
                  <a:pt x="60410" y="20342"/>
                </a:lnTo>
                <a:lnTo>
                  <a:pt x="58996" y="20433"/>
                </a:lnTo>
                <a:lnTo>
                  <a:pt x="57536" y="20524"/>
                </a:lnTo>
                <a:lnTo>
                  <a:pt x="56031" y="20570"/>
                </a:lnTo>
                <a:lnTo>
                  <a:pt x="54480" y="20616"/>
                </a:lnTo>
                <a:lnTo>
                  <a:pt x="52884" y="20638"/>
                </a:lnTo>
                <a:lnTo>
                  <a:pt x="51288" y="20616"/>
                </a:lnTo>
                <a:lnTo>
                  <a:pt x="49692" y="20593"/>
                </a:lnTo>
                <a:lnTo>
                  <a:pt x="48141" y="20547"/>
                </a:lnTo>
                <a:lnTo>
                  <a:pt x="46613" y="20479"/>
                </a:lnTo>
                <a:lnTo>
                  <a:pt x="45108" y="20410"/>
                </a:lnTo>
                <a:lnTo>
                  <a:pt x="43626" y="20296"/>
                </a:lnTo>
                <a:lnTo>
                  <a:pt x="42166" y="20182"/>
                </a:lnTo>
                <a:lnTo>
                  <a:pt x="40729" y="20045"/>
                </a:lnTo>
                <a:lnTo>
                  <a:pt x="39316" y="19909"/>
                </a:lnTo>
                <a:lnTo>
                  <a:pt x="37924" y="19749"/>
                </a:lnTo>
                <a:lnTo>
                  <a:pt x="36556" y="19567"/>
                </a:lnTo>
                <a:lnTo>
                  <a:pt x="35211" y="19361"/>
                </a:lnTo>
                <a:lnTo>
                  <a:pt x="33888" y="19156"/>
                </a:lnTo>
                <a:lnTo>
                  <a:pt x="32588" y="18951"/>
                </a:lnTo>
                <a:lnTo>
                  <a:pt x="31334" y="18723"/>
                </a:lnTo>
                <a:lnTo>
                  <a:pt x="30080" y="18495"/>
                </a:lnTo>
                <a:lnTo>
                  <a:pt x="28871" y="18244"/>
                </a:lnTo>
                <a:lnTo>
                  <a:pt x="27663" y="17970"/>
                </a:lnTo>
                <a:lnTo>
                  <a:pt x="26500" y="17697"/>
                </a:lnTo>
                <a:lnTo>
                  <a:pt x="25359" y="17423"/>
                </a:lnTo>
                <a:lnTo>
                  <a:pt x="23124" y="16853"/>
                </a:lnTo>
                <a:lnTo>
                  <a:pt x="21004" y="16260"/>
                </a:lnTo>
                <a:lnTo>
                  <a:pt x="18997" y="15621"/>
                </a:lnTo>
                <a:lnTo>
                  <a:pt x="17058" y="14983"/>
                </a:lnTo>
                <a:lnTo>
                  <a:pt x="15257" y="14344"/>
                </a:lnTo>
                <a:lnTo>
                  <a:pt x="13524" y="13683"/>
                </a:lnTo>
                <a:lnTo>
                  <a:pt x="11905" y="13022"/>
                </a:lnTo>
                <a:lnTo>
                  <a:pt x="10377" y="12383"/>
                </a:lnTo>
                <a:lnTo>
                  <a:pt x="8963" y="11745"/>
                </a:lnTo>
                <a:lnTo>
                  <a:pt x="7663" y="11129"/>
                </a:lnTo>
                <a:lnTo>
                  <a:pt x="6432" y="10513"/>
                </a:lnTo>
                <a:lnTo>
                  <a:pt x="5337" y="9943"/>
                </a:lnTo>
                <a:lnTo>
                  <a:pt x="4334" y="9396"/>
                </a:lnTo>
                <a:lnTo>
                  <a:pt x="3421" y="8871"/>
                </a:lnTo>
                <a:lnTo>
                  <a:pt x="2623" y="8392"/>
                </a:lnTo>
                <a:lnTo>
                  <a:pt x="1939" y="7982"/>
                </a:lnTo>
                <a:lnTo>
                  <a:pt x="867" y="7298"/>
                </a:lnTo>
                <a:lnTo>
                  <a:pt x="229" y="6842"/>
                </a:lnTo>
                <a:lnTo>
                  <a:pt x="1" y="6682"/>
                </a:lnTo>
                <a:lnTo>
                  <a:pt x="1" y="42804"/>
                </a:lnTo>
                <a:lnTo>
                  <a:pt x="118310" y="42804"/>
                </a:lnTo>
                <a:lnTo>
                  <a:pt x="118310" y="0"/>
                </a:lnTo>
                <a:close/>
              </a:path>
            </a:pathLst>
          </a:custGeom>
          <a:solidFill>
            <a:srgbClr val="4468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1"/>
          <p:cNvSpPr/>
          <p:nvPr/>
        </p:nvSpPr>
        <p:spPr>
          <a:xfrm>
            <a:off x="0" y="4040800"/>
            <a:ext cx="9143884" cy="1102722"/>
          </a:xfrm>
          <a:custGeom>
            <a:rect b="b" l="l" r="r" t="t"/>
            <a:pathLst>
              <a:path extrusionOk="0" h="18404" w="118310">
                <a:moveTo>
                  <a:pt x="118310" y="0"/>
                </a:moveTo>
                <a:lnTo>
                  <a:pt x="117877" y="183"/>
                </a:lnTo>
                <a:lnTo>
                  <a:pt x="116668" y="707"/>
                </a:lnTo>
                <a:lnTo>
                  <a:pt x="114730" y="1505"/>
                </a:lnTo>
                <a:lnTo>
                  <a:pt x="113521" y="1984"/>
                </a:lnTo>
                <a:lnTo>
                  <a:pt x="112130" y="2509"/>
                </a:lnTo>
                <a:lnTo>
                  <a:pt x="110579" y="3079"/>
                </a:lnTo>
                <a:lnTo>
                  <a:pt x="108892" y="3649"/>
                </a:lnTo>
                <a:lnTo>
                  <a:pt x="107067" y="4265"/>
                </a:lnTo>
                <a:lnTo>
                  <a:pt x="105106" y="4903"/>
                </a:lnTo>
                <a:lnTo>
                  <a:pt x="103008" y="5542"/>
                </a:lnTo>
                <a:lnTo>
                  <a:pt x="100819" y="6157"/>
                </a:lnTo>
                <a:lnTo>
                  <a:pt x="98493" y="6796"/>
                </a:lnTo>
                <a:lnTo>
                  <a:pt x="96076" y="7389"/>
                </a:lnTo>
                <a:lnTo>
                  <a:pt x="93544" y="7982"/>
                </a:lnTo>
                <a:lnTo>
                  <a:pt x="90945" y="8529"/>
                </a:lnTo>
                <a:lnTo>
                  <a:pt x="89622" y="8780"/>
                </a:lnTo>
                <a:lnTo>
                  <a:pt x="88254" y="9031"/>
                </a:lnTo>
                <a:lnTo>
                  <a:pt x="86886" y="9281"/>
                </a:lnTo>
                <a:lnTo>
                  <a:pt x="85494" y="9510"/>
                </a:lnTo>
                <a:lnTo>
                  <a:pt x="84081" y="9715"/>
                </a:lnTo>
                <a:lnTo>
                  <a:pt x="82667" y="9920"/>
                </a:lnTo>
                <a:lnTo>
                  <a:pt x="81230" y="10080"/>
                </a:lnTo>
                <a:lnTo>
                  <a:pt x="79771" y="10262"/>
                </a:lnTo>
                <a:lnTo>
                  <a:pt x="78311" y="10399"/>
                </a:lnTo>
                <a:lnTo>
                  <a:pt x="76829" y="10536"/>
                </a:lnTo>
                <a:lnTo>
                  <a:pt x="75324" y="10627"/>
                </a:lnTo>
                <a:lnTo>
                  <a:pt x="73841" y="10718"/>
                </a:lnTo>
                <a:lnTo>
                  <a:pt x="72314" y="10787"/>
                </a:lnTo>
                <a:lnTo>
                  <a:pt x="70808" y="10832"/>
                </a:lnTo>
                <a:lnTo>
                  <a:pt x="69281" y="10855"/>
                </a:lnTo>
                <a:lnTo>
                  <a:pt x="67753" y="10855"/>
                </a:lnTo>
                <a:lnTo>
                  <a:pt x="66202" y="10809"/>
                </a:lnTo>
                <a:lnTo>
                  <a:pt x="64651" y="10764"/>
                </a:lnTo>
                <a:lnTo>
                  <a:pt x="63101" y="10673"/>
                </a:lnTo>
                <a:lnTo>
                  <a:pt x="61550" y="10559"/>
                </a:lnTo>
                <a:lnTo>
                  <a:pt x="59999" y="10422"/>
                </a:lnTo>
                <a:lnTo>
                  <a:pt x="58448" y="10262"/>
                </a:lnTo>
                <a:lnTo>
                  <a:pt x="56875" y="10057"/>
                </a:lnTo>
                <a:lnTo>
                  <a:pt x="55324" y="9806"/>
                </a:lnTo>
                <a:lnTo>
                  <a:pt x="53774" y="9555"/>
                </a:lnTo>
                <a:lnTo>
                  <a:pt x="52223" y="9236"/>
                </a:lnTo>
                <a:lnTo>
                  <a:pt x="50672" y="8917"/>
                </a:lnTo>
                <a:lnTo>
                  <a:pt x="49121" y="8529"/>
                </a:lnTo>
                <a:lnTo>
                  <a:pt x="47594" y="8164"/>
                </a:lnTo>
                <a:lnTo>
                  <a:pt x="46066" y="7799"/>
                </a:lnTo>
                <a:lnTo>
                  <a:pt x="44583" y="7480"/>
                </a:lnTo>
                <a:lnTo>
                  <a:pt x="43124" y="7183"/>
                </a:lnTo>
                <a:lnTo>
                  <a:pt x="41687" y="6933"/>
                </a:lnTo>
                <a:lnTo>
                  <a:pt x="40296" y="6682"/>
                </a:lnTo>
                <a:lnTo>
                  <a:pt x="38905" y="6454"/>
                </a:lnTo>
                <a:lnTo>
                  <a:pt x="37537" y="6271"/>
                </a:lnTo>
                <a:lnTo>
                  <a:pt x="36214" y="6089"/>
                </a:lnTo>
                <a:lnTo>
                  <a:pt x="34892" y="5929"/>
                </a:lnTo>
                <a:lnTo>
                  <a:pt x="33614" y="5815"/>
                </a:lnTo>
                <a:lnTo>
                  <a:pt x="32337" y="5701"/>
                </a:lnTo>
                <a:lnTo>
                  <a:pt x="31106" y="5610"/>
                </a:lnTo>
                <a:lnTo>
                  <a:pt x="29897" y="5542"/>
                </a:lnTo>
                <a:lnTo>
                  <a:pt x="28712" y="5496"/>
                </a:lnTo>
                <a:lnTo>
                  <a:pt x="27526" y="5450"/>
                </a:lnTo>
                <a:lnTo>
                  <a:pt x="26385" y="5428"/>
                </a:lnTo>
                <a:lnTo>
                  <a:pt x="25268" y="5450"/>
                </a:lnTo>
                <a:lnTo>
                  <a:pt x="24196" y="5450"/>
                </a:lnTo>
                <a:lnTo>
                  <a:pt x="23124" y="5496"/>
                </a:lnTo>
                <a:lnTo>
                  <a:pt x="22075" y="5542"/>
                </a:lnTo>
                <a:lnTo>
                  <a:pt x="21049" y="5587"/>
                </a:lnTo>
                <a:lnTo>
                  <a:pt x="20069" y="5678"/>
                </a:lnTo>
                <a:lnTo>
                  <a:pt x="19088" y="5747"/>
                </a:lnTo>
                <a:lnTo>
                  <a:pt x="18153" y="5861"/>
                </a:lnTo>
                <a:lnTo>
                  <a:pt x="17218" y="5952"/>
                </a:lnTo>
                <a:lnTo>
                  <a:pt x="15462" y="6203"/>
                </a:lnTo>
                <a:lnTo>
                  <a:pt x="13775" y="6499"/>
                </a:lnTo>
                <a:lnTo>
                  <a:pt x="12201" y="6796"/>
                </a:lnTo>
                <a:lnTo>
                  <a:pt x="10719" y="7138"/>
                </a:lnTo>
                <a:lnTo>
                  <a:pt x="9328" y="7503"/>
                </a:lnTo>
                <a:lnTo>
                  <a:pt x="8051" y="7868"/>
                </a:lnTo>
                <a:lnTo>
                  <a:pt x="6865" y="8255"/>
                </a:lnTo>
                <a:lnTo>
                  <a:pt x="5770" y="8620"/>
                </a:lnTo>
                <a:lnTo>
                  <a:pt x="4767" y="9008"/>
                </a:lnTo>
                <a:lnTo>
                  <a:pt x="3855" y="9373"/>
                </a:lnTo>
                <a:lnTo>
                  <a:pt x="3057" y="9715"/>
                </a:lnTo>
                <a:lnTo>
                  <a:pt x="2327" y="10057"/>
                </a:lnTo>
                <a:lnTo>
                  <a:pt x="1711" y="10353"/>
                </a:lnTo>
                <a:lnTo>
                  <a:pt x="1187" y="10627"/>
                </a:lnTo>
                <a:lnTo>
                  <a:pt x="776" y="10878"/>
                </a:lnTo>
                <a:lnTo>
                  <a:pt x="206" y="11220"/>
                </a:lnTo>
                <a:lnTo>
                  <a:pt x="1" y="11334"/>
                </a:lnTo>
                <a:lnTo>
                  <a:pt x="1" y="18403"/>
                </a:lnTo>
                <a:lnTo>
                  <a:pt x="118310" y="18403"/>
                </a:lnTo>
                <a:lnTo>
                  <a:pt x="118310" y="0"/>
                </a:lnTo>
                <a:close/>
              </a:path>
            </a:pathLst>
          </a:custGeom>
          <a:solidFill>
            <a:srgbClr val="445B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7" name="Google Shape;507;p21"/>
          <p:cNvGrpSpPr/>
          <p:nvPr/>
        </p:nvGrpSpPr>
        <p:grpSpPr>
          <a:xfrm>
            <a:off x="83394" y="76246"/>
            <a:ext cx="9028974" cy="4759321"/>
            <a:chOff x="1033250" y="4061275"/>
            <a:chExt cx="2670425" cy="1407625"/>
          </a:xfrm>
        </p:grpSpPr>
        <p:sp>
          <p:nvSpPr>
            <p:cNvPr id="508" name="Google Shape;508;p21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1183200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1208850" y="4406775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1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21"/>
          <p:cNvGrpSpPr/>
          <p:nvPr/>
        </p:nvGrpSpPr>
        <p:grpSpPr>
          <a:xfrm rot="10800000">
            <a:off x="241515" y="826604"/>
            <a:ext cx="7866350" cy="4176094"/>
            <a:chOff x="3994975" y="2327000"/>
            <a:chExt cx="2714875" cy="1441275"/>
          </a:xfrm>
        </p:grpSpPr>
        <p:sp>
          <p:nvSpPr>
            <p:cNvPr id="551" name="Google Shape;551;p21"/>
            <p:cNvSpPr/>
            <p:nvPr/>
          </p:nvSpPr>
          <p:spPr>
            <a:xfrm>
              <a:off x="6202450" y="2830400"/>
              <a:ext cx="107775" cy="124325"/>
            </a:xfrm>
            <a:custGeom>
              <a:rect b="b" l="l" r="r" t="t"/>
              <a:pathLst>
                <a:path extrusionOk="0" h="4973" w="4311">
                  <a:moveTo>
                    <a:pt x="1003" y="1"/>
                  </a:moveTo>
                  <a:lnTo>
                    <a:pt x="821" y="24"/>
                  </a:lnTo>
                  <a:lnTo>
                    <a:pt x="639" y="69"/>
                  </a:lnTo>
                  <a:lnTo>
                    <a:pt x="456" y="138"/>
                  </a:lnTo>
                  <a:lnTo>
                    <a:pt x="319" y="252"/>
                  </a:lnTo>
                  <a:lnTo>
                    <a:pt x="183" y="388"/>
                  </a:lnTo>
                  <a:lnTo>
                    <a:pt x="91" y="548"/>
                  </a:lnTo>
                  <a:lnTo>
                    <a:pt x="23" y="731"/>
                  </a:lnTo>
                  <a:lnTo>
                    <a:pt x="0" y="913"/>
                  </a:lnTo>
                  <a:lnTo>
                    <a:pt x="0" y="1095"/>
                  </a:lnTo>
                  <a:lnTo>
                    <a:pt x="46" y="1278"/>
                  </a:lnTo>
                  <a:lnTo>
                    <a:pt x="114" y="1437"/>
                  </a:lnTo>
                  <a:lnTo>
                    <a:pt x="228" y="1597"/>
                  </a:lnTo>
                  <a:lnTo>
                    <a:pt x="3010" y="4721"/>
                  </a:lnTo>
                  <a:lnTo>
                    <a:pt x="3124" y="4835"/>
                  </a:lnTo>
                  <a:lnTo>
                    <a:pt x="3261" y="4904"/>
                  </a:lnTo>
                  <a:lnTo>
                    <a:pt x="3421" y="4949"/>
                  </a:lnTo>
                  <a:lnTo>
                    <a:pt x="3558" y="4972"/>
                  </a:lnTo>
                  <a:lnTo>
                    <a:pt x="3694" y="4972"/>
                  </a:lnTo>
                  <a:lnTo>
                    <a:pt x="3831" y="4927"/>
                  </a:lnTo>
                  <a:lnTo>
                    <a:pt x="3945" y="4858"/>
                  </a:lnTo>
                  <a:lnTo>
                    <a:pt x="4059" y="4790"/>
                  </a:lnTo>
                  <a:lnTo>
                    <a:pt x="4173" y="4676"/>
                  </a:lnTo>
                  <a:lnTo>
                    <a:pt x="4242" y="4539"/>
                  </a:lnTo>
                  <a:lnTo>
                    <a:pt x="4287" y="4402"/>
                  </a:lnTo>
                  <a:lnTo>
                    <a:pt x="4310" y="4265"/>
                  </a:lnTo>
                  <a:lnTo>
                    <a:pt x="4310" y="4128"/>
                  </a:lnTo>
                  <a:lnTo>
                    <a:pt x="4265" y="3992"/>
                  </a:lnTo>
                  <a:lnTo>
                    <a:pt x="4219" y="3855"/>
                  </a:lnTo>
                  <a:lnTo>
                    <a:pt x="4128" y="3718"/>
                  </a:lnTo>
                  <a:lnTo>
                    <a:pt x="1596" y="890"/>
                  </a:lnTo>
                  <a:lnTo>
                    <a:pt x="1528" y="822"/>
                  </a:lnTo>
                  <a:lnTo>
                    <a:pt x="1460" y="776"/>
                  </a:lnTo>
                  <a:lnTo>
                    <a:pt x="1368" y="731"/>
                  </a:lnTo>
                  <a:lnTo>
                    <a:pt x="1163" y="731"/>
                  </a:lnTo>
                  <a:lnTo>
                    <a:pt x="1072" y="753"/>
                  </a:lnTo>
                  <a:lnTo>
                    <a:pt x="1003" y="776"/>
                  </a:lnTo>
                  <a:lnTo>
                    <a:pt x="912" y="845"/>
                  </a:lnTo>
                  <a:lnTo>
                    <a:pt x="844" y="913"/>
                  </a:lnTo>
                  <a:lnTo>
                    <a:pt x="798" y="981"/>
                  </a:lnTo>
                  <a:lnTo>
                    <a:pt x="775" y="1073"/>
                  </a:lnTo>
                  <a:lnTo>
                    <a:pt x="753" y="1164"/>
                  </a:lnTo>
                  <a:lnTo>
                    <a:pt x="753" y="1278"/>
                  </a:lnTo>
                  <a:lnTo>
                    <a:pt x="775" y="1369"/>
                  </a:lnTo>
                  <a:lnTo>
                    <a:pt x="821" y="1437"/>
                  </a:lnTo>
                  <a:lnTo>
                    <a:pt x="867" y="1529"/>
                  </a:lnTo>
                  <a:lnTo>
                    <a:pt x="3033" y="3946"/>
                  </a:lnTo>
                  <a:lnTo>
                    <a:pt x="3079" y="3969"/>
                  </a:lnTo>
                  <a:lnTo>
                    <a:pt x="3147" y="3969"/>
                  </a:lnTo>
                  <a:lnTo>
                    <a:pt x="3170" y="3900"/>
                  </a:lnTo>
                  <a:lnTo>
                    <a:pt x="3147" y="3855"/>
                  </a:lnTo>
                  <a:lnTo>
                    <a:pt x="1003" y="1415"/>
                  </a:lnTo>
                  <a:lnTo>
                    <a:pt x="935" y="1301"/>
                  </a:lnTo>
                  <a:lnTo>
                    <a:pt x="912" y="1187"/>
                  </a:lnTo>
                  <a:lnTo>
                    <a:pt x="958" y="1073"/>
                  </a:lnTo>
                  <a:lnTo>
                    <a:pt x="1026" y="959"/>
                  </a:lnTo>
                  <a:lnTo>
                    <a:pt x="1140" y="890"/>
                  </a:lnTo>
                  <a:lnTo>
                    <a:pt x="1254" y="890"/>
                  </a:lnTo>
                  <a:lnTo>
                    <a:pt x="1391" y="913"/>
                  </a:lnTo>
                  <a:lnTo>
                    <a:pt x="1482" y="981"/>
                  </a:lnTo>
                  <a:lnTo>
                    <a:pt x="4014" y="3832"/>
                  </a:lnTo>
                  <a:lnTo>
                    <a:pt x="4082" y="3923"/>
                  </a:lnTo>
                  <a:lnTo>
                    <a:pt x="4128" y="4037"/>
                  </a:lnTo>
                  <a:lnTo>
                    <a:pt x="4151" y="4151"/>
                  </a:lnTo>
                  <a:lnTo>
                    <a:pt x="4151" y="4265"/>
                  </a:lnTo>
                  <a:lnTo>
                    <a:pt x="4128" y="4379"/>
                  </a:lnTo>
                  <a:lnTo>
                    <a:pt x="4105" y="4470"/>
                  </a:lnTo>
                  <a:lnTo>
                    <a:pt x="4036" y="4584"/>
                  </a:lnTo>
                  <a:lnTo>
                    <a:pt x="3968" y="4676"/>
                  </a:lnTo>
                  <a:lnTo>
                    <a:pt x="3854" y="4744"/>
                  </a:lnTo>
                  <a:lnTo>
                    <a:pt x="3763" y="4790"/>
                  </a:lnTo>
                  <a:lnTo>
                    <a:pt x="3649" y="4813"/>
                  </a:lnTo>
                  <a:lnTo>
                    <a:pt x="3535" y="4813"/>
                  </a:lnTo>
                  <a:lnTo>
                    <a:pt x="3421" y="4790"/>
                  </a:lnTo>
                  <a:lnTo>
                    <a:pt x="3307" y="4767"/>
                  </a:lnTo>
                  <a:lnTo>
                    <a:pt x="3216" y="4699"/>
                  </a:lnTo>
                  <a:lnTo>
                    <a:pt x="3124" y="4607"/>
                  </a:lnTo>
                  <a:lnTo>
                    <a:pt x="342" y="1506"/>
                  </a:lnTo>
                  <a:lnTo>
                    <a:pt x="251" y="1369"/>
                  </a:lnTo>
                  <a:lnTo>
                    <a:pt x="183" y="1232"/>
                  </a:lnTo>
                  <a:lnTo>
                    <a:pt x="160" y="1073"/>
                  </a:lnTo>
                  <a:lnTo>
                    <a:pt x="160" y="913"/>
                  </a:lnTo>
                  <a:lnTo>
                    <a:pt x="183" y="776"/>
                  </a:lnTo>
                  <a:lnTo>
                    <a:pt x="228" y="617"/>
                  </a:lnTo>
                  <a:lnTo>
                    <a:pt x="297" y="480"/>
                  </a:lnTo>
                  <a:lnTo>
                    <a:pt x="411" y="366"/>
                  </a:lnTo>
                  <a:lnTo>
                    <a:pt x="547" y="274"/>
                  </a:lnTo>
                  <a:lnTo>
                    <a:pt x="684" y="206"/>
                  </a:lnTo>
                  <a:lnTo>
                    <a:pt x="844" y="183"/>
                  </a:lnTo>
                  <a:lnTo>
                    <a:pt x="1003" y="160"/>
                  </a:lnTo>
                  <a:lnTo>
                    <a:pt x="1140" y="183"/>
                  </a:lnTo>
                  <a:lnTo>
                    <a:pt x="1300" y="252"/>
                  </a:lnTo>
                  <a:lnTo>
                    <a:pt x="1437" y="320"/>
                  </a:lnTo>
                  <a:lnTo>
                    <a:pt x="1551" y="434"/>
                  </a:lnTo>
                  <a:lnTo>
                    <a:pt x="3284" y="2372"/>
                  </a:lnTo>
                  <a:lnTo>
                    <a:pt x="3330" y="2418"/>
                  </a:lnTo>
                  <a:lnTo>
                    <a:pt x="3398" y="2395"/>
                  </a:lnTo>
                  <a:lnTo>
                    <a:pt x="3421" y="2327"/>
                  </a:lnTo>
                  <a:lnTo>
                    <a:pt x="3398" y="2281"/>
                  </a:lnTo>
                  <a:lnTo>
                    <a:pt x="1665" y="320"/>
                  </a:lnTo>
                  <a:lnTo>
                    <a:pt x="1528" y="206"/>
                  </a:lnTo>
                  <a:lnTo>
                    <a:pt x="1368" y="115"/>
                  </a:lnTo>
                  <a:lnTo>
                    <a:pt x="1186" y="4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4827325" y="2327000"/>
              <a:ext cx="145425" cy="63875"/>
            </a:xfrm>
            <a:custGeom>
              <a:rect b="b" l="l" r="r" t="t"/>
              <a:pathLst>
                <a:path extrusionOk="0" h="2555" w="5817">
                  <a:moveTo>
                    <a:pt x="4790" y="0"/>
                  </a:moveTo>
                  <a:lnTo>
                    <a:pt x="4607" y="23"/>
                  </a:lnTo>
                  <a:lnTo>
                    <a:pt x="571" y="1072"/>
                  </a:lnTo>
                  <a:lnTo>
                    <a:pt x="434" y="1141"/>
                  </a:lnTo>
                  <a:lnTo>
                    <a:pt x="297" y="1209"/>
                  </a:lnTo>
                  <a:lnTo>
                    <a:pt x="183" y="1300"/>
                  </a:lnTo>
                  <a:lnTo>
                    <a:pt x="115" y="1414"/>
                  </a:lnTo>
                  <a:lnTo>
                    <a:pt x="47" y="1551"/>
                  </a:lnTo>
                  <a:lnTo>
                    <a:pt x="24" y="1688"/>
                  </a:lnTo>
                  <a:lnTo>
                    <a:pt x="1" y="1848"/>
                  </a:lnTo>
                  <a:lnTo>
                    <a:pt x="24" y="1984"/>
                  </a:lnTo>
                  <a:lnTo>
                    <a:pt x="69" y="2121"/>
                  </a:lnTo>
                  <a:lnTo>
                    <a:pt x="138" y="2235"/>
                  </a:lnTo>
                  <a:lnTo>
                    <a:pt x="206" y="2327"/>
                  </a:lnTo>
                  <a:lnTo>
                    <a:pt x="297" y="2395"/>
                  </a:lnTo>
                  <a:lnTo>
                    <a:pt x="411" y="2463"/>
                  </a:lnTo>
                  <a:lnTo>
                    <a:pt x="525" y="2509"/>
                  </a:lnTo>
                  <a:lnTo>
                    <a:pt x="639" y="2555"/>
                  </a:lnTo>
                  <a:lnTo>
                    <a:pt x="753" y="2555"/>
                  </a:lnTo>
                  <a:lnTo>
                    <a:pt x="936" y="2532"/>
                  </a:lnTo>
                  <a:lnTo>
                    <a:pt x="4630" y="1574"/>
                  </a:lnTo>
                  <a:lnTo>
                    <a:pt x="4721" y="1551"/>
                  </a:lnTo>
                  <a:lnTo>
                    <a:pt x="4790" y="1483"/>
                  </a:lnTo>
                  <a:lnTo>
                    <a:pt x="4858" y="1437"/>
                  </a:lnTo>
                  <a:lnTo>
                    <a:pt x="4927" y="1346"/>
                  </a:lnTo>
                  <a:lnTo>
                    <a:pt x="4972" y="1255"/>
                  </a:lnTo>
                  <a:lnTo>
                    <a:pt x="4972" y="1163"/>
                  </a:lnTo>
                  <a:lnTo>
                    <a:pt x="4995" y="1072"/>
                  </a:lnTo>
                  <a:lnTo>
                    <a:pt x="4972" y="981"/>
                  </a:lnTo>
                  <a:lnTo>
                    <a:pt x="4949" y="890"/>
                  </a:lnTo>
                  <a:lnTo>
                    <a:pt x="4881" y="821"/>
                  </a:lnTo>
                  <a:lnTo>
                    <a:pt x="4835" y="753"/>
                  </a:lnTo>
                  <a:lnTo>
                    <a:pt x="4744" y="685"/>
                  </a:lnTo>
                  <a:lnTo>
                    <a:pt x="4653" y="639"/>
                  </a:lnTo>
                  <a:lnTo>
                    <a:pt x="4562" y="616"/>
                  </a:lnTo>
                  <a:lnTo>
                    <a:pt x="4471" y="616"/>
                  </a:lnTo>
                  <a:lnTo>
                    <a:pt x="4379" y="639"/>
                  </a:lnTo>
                  <a:lnTo>
                    <a:pt x="1232" y="1460"/>
                  </a:lnTo>
                  <a:lnTo>
                    <a:pt x="1187" y="1483"/>
                  </a:lnTo>
                  <a:lnTo>
                    <a:pt x="1187" y="1551"/>
                  </a:lnTo>
                  <a:lnTo>
                    <a:pt x="1210" y="1597"/>
                  </a:lnTo>
                  <a:lnTo>
                    <a:pt x="1278" y="1620"/>
                  </a:lnTo>
                  <a:lnTo>
                    <a:pt x="4425" y="799"/>
                  </a:lnTo>
                  <a:lnTo>
                    <a:pt x="4539" y="776"/>
                  </a:lnTo>
                  <a:lnTo>
                    <a:pt x="4676" y="821"/>
                  </a:lnTo>
                  <a:lnTo>
                    <a:pt x="4767" y="913"/>
                  </a:lnTo>
                  <a:lnTo>
                    <a:pt x="4813" y="1027"/>
                  </a:lnTo>
                  <a:lnTo>
                    <a:pt x="4835" y="1141"/>
                  </a:lnTo>
                  <a:lnTo>
                    <a:pt x="4790" y="1278"/>
                  </a:lnTo>
                  <a:lnTo>
                    <a:pt x="4699" y="1369"/>
                  </a:lnTo>
                  <a:lnTo>
                    <a:pt x="4585" y="1414"/>
                  </a:lnTo>
                  <a:lnTo>
                    <a:pt x="913" y="2372"/>
                  </a:lnTo>
                  <a:lnTo>
                    <a:pt x="799" y="2395"/>
                  </a:lnTo>
                  <a:lnTo>
                    <a:pt x="685" y="2395"/>
                  </a:lnTo>
                  <a:lnTo>
                    <a:pt x="571" y="2372"/>
                  </a:lnTo>
                  <a:lnTo>
                    <a:pt x="457" y="2327"/>
                  </a:lnTo>
                  <a:lnTo>
                    <a:pt x="366" y="2258"/>
                  </a:lnTo>
                  <a:lnTo>
                    <a:pt x="275" y="2167"/>
                  </a:lnTo>
                  <a:lnTo>
                    <a:pt x="229" y="2053"/>
                  </a:lnTo>
                  <a:lnTo>
                    <a:pt x="183" y="1962"/>
                  </a:lnTo>
                  <a:lnTo>
                    <a:pt x="161" y="1848"/>
                  </a:lnTo>
                  <a:lnTo>
                    <a:pt x="161" y="1734"/>
                  </a:lnTo>
                  <a:lnTo>
                    <a:pt x="206" y="1620"/>
                  </a:lnTo>
                  <a:lnTo>
                    <a:pt x="252" y="1506"/>
                  </a:lnTo>
                  <a:lnTo>
                    <a:pt x="320" y="1414"/>
                  </a:lnTo>
                  <a:lnTo>
                    <a:pt x="389" y="1323"/>
                  </a:lnTo>
                  <a:lnTo>
                    <a:pt x="503" y="1278"/>
                  </a:lnTo>
                  <a:lnTo>
                    <a:pt x="617" y="1232"/>
                  </a:lnTo>
                  <a:lnTo>
                    <a:pt x="4653" y="183"/>
                  </a:lnTo>
                  <a:lnTo>
                    <a:pt x="4813" y="160"/>
                  </a:lnTo>
                  <a:lnTo>
                    <a:pt x="4972" y="160"/>
                  </a:lnTo>
                  <a:lnTo>
                    <a:pt x="5109" y="206"/>
                  </a:lnTo>
                  <a:lnTo>
                    <a:pt x="5246" y="274"/>
                  </a:lnTo>
                  <a:lnTo>
                    <a:pt x="5383" y="343"/>
                  </a:lnTo>
                  <a:lnTo>
                    <a:pt x="5474" y="457"/>
                  </a:lnTo>
                  <a:lnTo>
                    <a:pt x="5565" y="593"/>
                  </a:lnTo>
                  <a:lnTo>
                    <a:pt x="5611" y="753"/>
                  </a:lnTo>
                  <a:lnTo>
                    <a:pt x="5656" y="913"/>
                  </a:lnTo>
                  <a:lnTo>
                    <a:pt x="5634" y="1072"/>
                  </a:lnTo>
                  <a:lnTo>
                    <a:pt x="5611" y="1209"/>
                  </a:lnTo>
                  <a:lnTo>
                    <a:pt x="5542" y="1369"/>
                  </a:lnTo>
                  <a:lnTo>
                    <a:pt x="5451" y="1483"/>
                  </a:lnTo>
                  <a:lnTo>
                    <a:pt x="5337" y="1597"/>
                  </a:lnTo>
                  <a:lnTo>
                    <a:pt x="5200" y="1665"/>
                  </a:lnTo>
                  <a:lnTo>
                    <a:pt x="5041" y="1734"/>
                  </a:lnTo>
                  <a:lnTo>
                    <a:pt x="2532" y="2395"/>
                  </a:lnTo>
                  <a:lnTo>
                    <a:pt x="2487" y="2418"/>
                  </a:lnTo>
                  <a:lnTo>
                    <a:pt x="2464" y="2486"/>
                  </a:lnTo>
                  <a:lnTo>
                    <a:pt x="2509" y="2532"/>
                  </a:lnTo>
                  <a:lnTo>
                    <a:pt x="2578" y="2532"/>
                  </a:lnTo>
                  <a:lnTo>
                    <a:pt x="5086" y="1870"/>
                  </a:lnTo>
                  <a:lnTo>
                    <a:pt x="5269" y="1825"/>
                  </a:lnTo>
                  <a:lnTo>
                    <a:pt x="5428" y="1711"/>
                  </a:lnTo>
                  <a:lnTo>
                    <a:pt x="5565" y="1597"/>
                  </a:lnTo>
                  <a:lnTo>
                    <a:pt x="5679" y="1437"/>
                  </a:lnTo>
                  <a:lnTo>
                    <a:pt x="5748" y="1278"/>
                  </a:lnTo>
                  <a:lnTo>
                    <a:pt x="5793" y="1095"/>
                  </a:lnTo>
                  <a:lnTo>
                    <a:pt x="5816" y="890"/>
                  </a:lnTo>
                  <a:lnTo>
                    <a:pt x="5770" y="707"/>
                  </a:lnTo>
                  <a:lnTo>
                    <a:pt x="5702" y="525"/>
                  </a:lnTo>
                  <a:lnTo>
                    <a:pt x="5611" y="365"/>
                  </a:lnTo>
                  <a:lnTo>
                    <a:pt x="5497" y="229"/>
                  </a:lnTo>
                  <a:lnTo>
                    <a:pt x="5337" y="137"/>
                  </a:lnTo>
                  <a:lnTo>
                    <a:pt x="5155" y="4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6530825" y="3655350"/>
              <a:ext cx="120325" cy="112925"/>
            </a:xfrm>
            <a:custGeom>
              <a:rect b="b" l="l" r="r" t="t"/>
              <a:pathLst>
                <a:path extrusionOk="0" h="4517" w="4813">
                  <a:moveTo>
                    <a:pt x="3854" y="1"/>
                  </a:moveTo>
                  <a:lnTo>
                    <a:pt x="3672" y="24"/>
                  </a:lnTo>
                  <a:lnTo>
                    <a:pt x="3490" y="69"/>
                  </a:lnTo>
                  <a:lnTo>
                    <a:pt x="3330" y="160"/>
                  </a:lnTo>
                  <a:lnTo>
                    <a:pt x="3170" y="274"/>
                  </a:lnTo>
                  <a:lnTo>
                    <a:pt x="228" y="3239"/>
                  </a:lnTo>
                  <a:lnTo>
                    <a:pt x="137" y="3353"/>
                  </a:lnTo>
                  <a:lnTo>
                    <a:pt x="69" y="3467"/>
                  </a:lnTo>
                  <a:lnTo>
                    <a:pt x="23" y="3627"/>
                  </a:lnTo>
                  <a:lnTo>
                    <a:pt x="0" y="3764"/>
                  </a:lnTo>
                  <a:lnTo>
                    <a:pt x="23" y="3923"/>
                  </a:lnTo>
                  <a:lnTo>
                    <a:pt x="69" y="4060"/>
                  </a:lnTo>
                  <a:lnTo>
                    <a:pt x="137" y="4174"/>
                  </a:lnTo>
                  <a:lnTo>
                    <a:pt x="228" y="4288"/>
                  </a:lnTo>
                  <a:lnTo>
                    <a:pt x="342" y="4402"/>
                  </a:lnTo>
                  <a:lnTo>
                    <a:pt x="479" y="4470"/>
                  </a:lnTo>
                  <a:lnTo>
                    <a:pt x="616" y="4493"/>
                  </a:lnTo>
                  <a:lnTo>
                    <a:pt x="753" y="4516"/>
                  </a:lnTo>
                  <a:lnTo>
                    <a:pt x="890" y="4493"/>
                  </a:lnTo>
                  <a:lnTo>
                    <a:pt x="1027" y="4470"/>
                  </a:lnTo>
                  <a:lnTo>
                    <a:pt x="1163" y="4402"/>
                  </a:lnTo>
                  <a:lnTo>
                    <a:pt x="1277" y="4288"/>
                  </a:lnTo>
                  <a:lnTo>
                    <a:pt x="3968" y="1620"/>
                  </a:lnTo>
                  <a:lnTo>
                    <a:pt x="4037" y="1529"/>
                  </a:lnTo>
                  <a:lnTo>
                    <a:pt x="4082" y="1460"/>
                  </a:lnTo>
                  <a:lnTo>
                    <a:pt x="4105" y="1369"/>
                  </a:lnTo>
                  <a:lnTo>
                    <a:pt x="4105" y="1278"/>
                  </a:lnTo>
                  <a:lnTo>
                    <a:pt x="4105" y="1164"/>
                  </a:lnTo>
                  <a:lnTo>
                    <a:pt x="4082" y="1095"/>
                  </a:lnTo>
                  <a:lnTo>
                    <a:pt x="4037" y="1004"/>
                  </a:lnTo>
                  <a:lnTo>
                    <a:pt x="3968" y="936"/>
                  </a:lnTo>
                  <a:lnTo>
                    <a:pt x="3900" y="867"/>
                  </a:lnTo>
                  <a:lnTo>
                    <a:pt x="3809" y="822"/>
                  </a:lnTo>
                  <a:lnTo>
                    <a:pt x="3718" y="799"/>
                  </a:lnTo>
                  <a:lnTo>
                    <a:pt x="3626" y="776"/>
                  </a:lnTo>
                  <a:lnTo>
                    <a:pt x="3535" y="799"/>
                  </a:lnTo>
                  <a:lnTo>
                    <a:pt x="3444" y="822"/>
                  </a:lnTo>
                  <a:lnTo>
                    <a:pt x="3375" y="867"/>
                  </a:lnTo>
                  <a:lnTo>
                    <a:pt x="3284" y="936"/>
                  </a:lnTo>
                  <a:lnTo>
                    <a:pt x="1004" y="3216"/>
                  </a:lnTo>
                  <a:lnTo>
                    <a:pt x="981" y="3285"/>
                  </a:lnTo>
                  <a:lnTo>
                    <a:pt x="1004" y="3330"/>
                  </a:lnTo>
                  <a:lnTo>
                    <a:pt x="1049" y="3353"/>
                  </a:lnTo>
                  <a:lnTo>
                    <a:pt x="1118" y="3330"/>
                  </a:lnTo>
                  <a:lnTo>
                    <a:pt x="3398" y="1027"/>
                  </a:lnTo>
                  <a:lnTo>
                    <a:pt x="3512" y="959"/>
                  </a:lnTo>
                  <a:lnTo>
                    <a:pt x="3626" y="936"/>
                  </a:lnTo>
                  <a:lnTo>
                    <a:pt x="3763" y="959"/>
                  </a:lnTo>
                  <a:lnTo>
                    <a:pt x="3854" y="1027"/>
                  </a:lnTo>
                  <a:lnTo>
                    <a:pt x="3923" y="1141"/>
                  </a:lnTo>
                  <a:lnTo>
                    <a:pt x="3946" y="1278"/>
                  </a:lnTo>
                  <a:lnTo>
                    <a:pt x="3923" y="1392"/>
                  </a:lnTo>
                  <a:lnTo>
                    <a:pt x="3854" y="1506"/>
                  </a:lnTo>
                  <a:lnTo>
                    <a:pt x="1163" y="4174"/>
                  </a:lnTo>
                  <a:lnTo>
                    <a:pt x="1072" y="4265"/>
                  </a:lnTo>
                  <a:lnTo>
                    <a:pt x="981" y="4311"/>
                  </a:lnTo>
                  <a:lnTo>
                    <a:pt x="867" y="4356"/>
                  </a:lnTo>
                  <a:lnTo>
                    <a:pt x="639" y="4356"/>
                  </a:lnTo>
                  <a:lnTo>
                    <a:pt x="525" y="4311"/>
                  </a:lnTo>
                  <a:lnTo>
                    <a:pt x="434" y="4265"/>
                  </a:lnTo>
                  <a:lnTo>
                    <a:pt x="342" y="4174"/>
                  </a:lnTo>
                  <a:lnTo>
                    <a:pt x="251" y="4083"/>
                  </a:lnTo>
                  <a:lnTo>
                    <a:pt x="206" y="3992"/>
                  </a:lnTo>
                  <a:lnTo>
                    <a:pt x="160" y="3878"/>
                  </a:lnTo>
                  <a:lnTo>
                    <a:pt x="160" y="3764"/>
                  </a:lnTo>
                  <a:lnTo>
                    <a:pt x="160" y="3650"/>
                  </a:lnTo>
                  <a:lnTo>
                    <a:pt x="206" y="3536"/>
                  </a:lnTo>
                  <a:lnTo>
                    <a:pt x="251" y="3444"/>
                  </a:lnTo>
                  <a:lnTo>
                    <a:pt x="342" y="3353"/>
                  </a:lnTo>
                  <a:lnTo>
                    <a:pt x="3284" y="388"/>
                  </a:lnTo>
                  <a:lnTo>
                    <a:pt x="3421" y="297"/>
                  </a:lnTo>
                  <a:lnTo>
                    <a:pt x="3558" y="229"/>
                  </a:lnTo>
                  <a:lnTo>
                    <a:pt x="3695" y="183"/>
                  </a:lnTo>
                  <a:lnTo>
                    <a:pt x="3854" y="160"/>
                  </a:lnTo>
                  <a:lnTo>
                    <a:pt x="4014" y="183"/>
                  </a:lnTo>
                  <a:lnTo>
                    <a:pt x="4151" y="229"/>
                  </a:lnTo>
                  <a:lnTo>
                    <a:pt x="4288" y="297"/>
                  </a:lnTo>
                  <a:lnTo>
                    <a:pt x="4424" y="388"/>
                  </a:lnTo>
                  <a:lnTo>
                    <a:pt x="4516" y="525"/>
                  </a:lnTo>
                  <a:lnTo>
                    <a:pt x="4584" y="662"/>
                  </a:lnTo>
                  <a:lnTo>
                    <a:pt x="4630" y="799"/>
                  </a:lnTo>
                  <a:lnTo>
                    <a:pt x="4653" y="959"/>
                  </a:lnTo>
                  <a:lnTo>
                    <a:pt x="4630" y="1118"/>
                  </a:lnTo>
                  <a:lnTo>
                    <a:pt x="4584" y="1255"/>
                  </a:lnTo>
                  <a:lnTo>
                    <a:pt x="4516" y="1392"/>
                  </a:lnTo>
                  <a:lnTo>
                    <a:pt x="4424" y="1529"/>
                  </a:lnTo>
                  <a:lnTo>
                    <a:pt x="2577" y="3376"/>
                  </a:lnTo>
                  <a:lnTo>
                    <a:pt x="2555" y="3421"/>
                  </a:lnTo>
                  <a:lnTo>
                    <a:pt x="2577" y="3490"/>
                  </a:lnTo>
                  <a:lnTo>
                    <a:pt x="2623" y="3513"/>
                  </a:lnTo>
                  <a:lnTo>
                    <a:pt x="2691" y="3490"/>
                  </a:lnTo>
                  <a:lnTo>
                    <a:pt x="4539" y="1643"/>
                  </a:lnTo>
                  <a:lnTo>
                    <a:pt x="4653" y="1483"/>
                  </a:lnTo>
                  <a:lnTo>
                    <a:pt x="4744" y="1323"/>
                  </a:lnTo>
                  <a:lnTo>
                    <a:pt x="4789" y="1141"/>
                  </a:lnTo>
                  <a:lnTo>
                    <a:pt x="4812" y="959"/>
                  </a:lnTo>
                  <a:lnTo>
                    <a:pt x="4789" y="776"/>
                  </a:lnTo>
                  <a:lnTo>
                    <a:pt x="4744" y="594"/>
                  </a:lnTo>
                  <a:lnTo>
                    <a:pt x="4653" y="434"/>
                  </a:lnTo>
                  <a:lnTo>
                    <a:pt x="4539" y="274"/>
                  </a:lnTo>
                  <a:lnTo>
                    <a:pt x="4379" y="160"/>
                  </a:lnTo>
                  <a:lnTo>
                    <a:pt x="4219" y="69"/>
                  </a:lnTo>
                  <a:lnTo>
                    <a:pt x="4037" y="2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4018925" y="3654800"/>
              <a:ext cx="75275" cy="37075"/>
            </a:xfrm>
            <a:custGeom>
              <a:rect b="b" l="l" r="r" t="t"/>
              <a:pathLst>
                <a:path extrusionOk="0" h="1483" w="3011">
                  <a:moveTo>
                    <a:pt x="46" y="0"/>
                  </a:moveTo>
                  <a:lnTo>
                    <a:pt x="0" y="23"/>
                  </a:lnTo>
                  <a:lnTo>
                    <a:pt x="0" y="91"/>
                  </a:lnTo>
                  <a:lnTo>
                    <a:pt x="46" y="251"/>
                  </a:lnTo>
                  <a:lnTo>
                    <a:pt x="92" y="388"/>
                  </a:lnTo>
                  <a:lnTo>
                    <a:pt x="183" y="570"/>
                  </a:lnTo>
                  <a:lnTo>
                    <a:pt x="320" y="753"/>
                  </a:lnTo>
                  <a:lnTo>
                    <a:pt x="479" y="935"/>
                  </a:lnTo>
                  <a:lnTo>
                    <a:pt x="684" y="1117"/>
                  </a:lnTo>
                  <a:lnTo>
                    <a:pt x="912" y="1277"/>
                  </a:lnTo>
                  <a:lnTo>
                    <a:pt x="1118" y="1368"/>
                  </a:lnTo>
                  <a:lnTo>
                    <a:pt x="1323" y="1437"/>
                  </a:lnTo>
                  <a:lnTo>
                    <a:pt x="1528" y="1460"/>
                  </a:lnTo>
                  <a:lnTo>
                    <a:pt x="1756" y="1482"/>
                  </a:lnTo>
                  <a:lnTo>
                    <a:pt x="2030" y="1460"/>
                  </a:lnTo>
                  <a:lnTo>
                    <a:pt x="2326" y="1414"/>
                  </a:lnTo>
                  <a:lnTo>
                    <a:pt x="2646" y="1323"/>
                  </a:lnTo>
                  <a:lnTo>
                    <a:pt x="2965" y="1209"/>
                  </a:lnTo>
                  <a:lnTo>
                    <a:pt x="3010" y="1163"/>
                  </a:lnTo>
                  <a:lnTo>
                    <a:pt x="3010" y="1095"/>
                  </a:lnTo>
                  <a:lnTo>
                    <a:pt x="2965" y="1049"/>
                  </a:lnTo>
                  <a:lnTo>
                    <a:pt x="2896" y="1049"/>
                  </a:lnTo>
                  <a:lnTo>
                    <a:pt x="2623" y="1163"/>
                  </a:lnTo>
                  <a:lnTo>
                    <a:pt x="2349" y="1231"/>
                  </a:lnTo>
                  <a:lnTo>
                    <a:pt x="2098" y="1277"/>
                  </a:lnTo>
                  <a:lnTo>
                    <a:pt x="1847" y="1323"/>
                  </a:lnTo>
                  <a:lnTo>
                    <a:pt x="1619" y="1300"/>
                  </a:lnTo>
                  <a:lnTo>
                    <a:pt x="1391" y="1277"/>
                  </a:lnTo>
                  <a:lnTo>
                    <a:pt x="1186" y="1231"/>
                  </a:lnTo>
                  <a:lnTo>
                    <a:pt x="1004" y="1140"/>
                  </a:lnTo>
                  <a:lnTo>
                    <a:pt x="776" y="1003"/>
                  </a:lnTo>
                  <a:lnTo>
                    <a:pt x="593" y="821"/>
                  </a:lnTo>
                  <a:lnTo>
                    <a:pt x="434" y="661"/>
                  </a:lnTo>
                  <a:lnTo>
                    <a:pt x="320" y="479"/>
                  </a:lnTo>
                  <a:lnTo>
                    <a:pt x="251" y="319"/>
                  </a:lnTo>
                  <a:lnTo>
                    <a:pt x="183" y="182"/>
                  </a:lnTo>
                  <a:lnTo>
                    <a:pt x="137" y="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4036025" y="363882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388" y="160"/>
                  </a:moveTo>
                  <a:lnTo>
                    <a:pt x="457" y="206"/>
                  </a:lnTo>
                  <a:lnTo>
                    <a:pt x="479" y="251"/>
                  </a:lnTo>
                  <a:lnTo>
                    <a:pt x="502" y="320"/>
                  </a:lnTo>
                  <a:lnTo>
                    <a:pt x="479" y="388"/>
                  </a:lnTo>
                  <a:lnTo>
                    <a:pt x="457" y="457"/>
                  </a:lnTo>
                  <a:lnTo>
                    <a:pt x="388" y="479"/>
                  </a:lnTo>
                  <a:lnTo>
                    <a:pt x="320" y="502"/>
                  </a:lnTo>
                  <a:lnTo>
                    <a:pt x="251" y="479"/>
                  </a:lnTo>
                  <a:lnTo>
                    <a:pt x="206" y="457"/>
                  </a:lnTo>
                  <a:lnTo>
                    <a:pt x="160" y="388"/>
                  </a:lnTo>
                  <a:lnTo>
                    <a:pt x="160" y="320"/>
                  </a:lnTo>
                  <a:lnTo>
                    <a:pt x="160" y="251"/>
                  </a:lnTo>
                  <a:lnTo>
                    <a:pt x="206" y="206"/>
                  </a:lnTo>
                  <a:lnTo>
                    <a:pt x="251" y="160"/>
                  </a:lnTo>
                  <a:close/>
                  <a:moveTo>
                    <a:pt x="320" y="0"/>
                  </a:moveTo>
                  <a:lnTo>
                    <a:pt x="206" y="23"/>
                  </a:lnTo>
                  <a:lnTo>
                    <a:pt x="92" y="92"/>
                  </a:lnTo>
                  <a:lnTo>
                    <a:pt x="23" y="206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71"/>
                  </a:lnTo>
                  <a:lnTo>
                    <a:pt x="206" y="639"/>
                  </a:lnTo>
                  <a:lnTo>
                    <a:pt x="320" y="662"/>
                  </a:lnTo>
                  <a:lnTo>
                    <a:pt x="457" y="639"/>
                  </a:lnTo>
                  <a:lnTo>
                    <a:pt x="571" y="571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206"/>
                  </a:lnTo>
                  <a:lnTo>
                    <a:pt x="571" y="92"/>
                  </a:lnTo>
                  <a:lnTo>
                    <a:pt x="457" y="2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4067950" y="3651925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320" y="138"/>
                  </a:moveTo>
                  <a:lnTo>
                    <a:pt x="388" y="161"/>
                  </a:lnTo>
                  <a:lnTo>
                    <a:pt x="457" y="206"/>
                  </a:lnTo>
                  <a:lnTo>
                    <a:pt x="479" y="252"/>
                  </a:lnTo>
                  <a:lnTo>
                    <a:pt x="502" y="320"/>
                  </a:lnTo>
                  <a:lnTo>
                    <a:pt x="479" y="389"/>
                  </a:lnTo>
                  <a:lnTo>
                    <a:pt x="457" y="434"/>
                  </a:lnTo>
                  <a:lnTo>
                    <a:pt x="388" y="480"/>
                  </a:lnTo>
                  <a:lnTo>
                    <a:pt x="320" y="503"/>
                  </a:lnTo>
                  <a:lnTo>
                    <a:pt x="251" y="480"/>
                  </a:lnTo>
                  <a:lnTo>
                    <a:pt x="206" y="434"/>
                  </a:lnTo>
                  <a:lnTo>
                    <a:pt x="160" y="389"/>
                  </a:lnTo>
                  <a:lnTo>
                    <a:pt x="160" y="320"/>
                  </a:lnTo>
                  <a:lnTo>
                    <a:pt x="160" y="252"/>
                  </a:lnTo>
                  <a:lnTo>
                    <a:pt x="206" y="206"/>
                  </a:lnTo>
                  <a:lnTo>
                    <a:pt x="251" y="161"/>
                  </a:lnTo>
                  <a:lnTo>
                    <a:pt x="320" y="138"/>
                  </a:lnTo>
                  <a:close/>
                  <a:moveTo>
                    <a:pt x="320" y="1"/>
                  </a:moveTo>
                  <a:lnTo>
                    <a:pt x="206" y="24"/>
                  </a:lnTo>
                  <a:lnTo>
                    <a:pt x="92" y="92"/>
                  </a:lnTo>
                  <a:lnTo>
                    <a:pt x="23" y="183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48"/>
                  </a:lnTo>
                  <a:lnTo>
                    <a:pt x="206" y="617"/>
                  </a:lnTo>
                  <a:lnTo>
                    <a:pt x="320" y="662"/>
                  </a:lnTo>
                  <a:lnTo>
                    <a:pt x="457" y="617"/>
                  </a:lnTo>
                  <a:lnTo>
                    <a:pt x="571" y="548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183"/>
                  </a:lnTo>
                  <a:lnTo>
                    <a:pt x="571" y="92"/>
                  </a:lnTo>
                  <a:lnTo>
                    <a:pt x="457" y="2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3994975" y="2593250"/>
              <a:ext cx="79850" cy="108900"/>
            </a:xfrm>
            <a:custGeom>
              <a:rect b="b" l="l" r="r" t="t"/>
              <a:pathLst>
                <a:path extrusionOk="0" h="4356" w="3194">
                  <a:moveTo>
                    <a:pt x="92" y="0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37"/>
                  </a:lnTo>
                  <a:lnTo>
                    <a:pt x="23" y="183"/>
                  </a:lnTo>
                  <a:lnTo>
                    <a:pt x="274" y="798"/>
                  </a:lnTo>
                  <a:lnTo>
                    <a:pt x="548" y="1368"/>
                  </a:lnTo>
                  <a:lnTo>
                    <a:pt x="913" y="2030"/>
                  </a:lnTo>
                  <a:lnTo>
                    <a:pt x="1118" y="2372"/>
                  </a:lnTo>
                  <a:lnTo>
                    <a:pt x="1346" y="2737"/>
                  </a:lnTo>
                  <a:lnTo>
                    <a:pt x="1574" y="3056"/>
                  </a:lnTo>
                  <a:lnTo>
                    <a:pt x="1825" y="3398"/>
                  </a:lnTo>
                  <a:lnTo>
                    <a:pt x="2099" y="3672"/>
                  </a:lnTo>
                  <a:lnTo>
                    <a:pt x="2395" y="3945"/>
                  </a:lnTo>
                  <a:lnTo>
                    <a:pt x="2669" y="4173"/>
                  </a:lnTo>
                  <a:lnTo>
                    <a:pt x="2988" y="4333"/>
                  </a:lnTo>
                  <a:lnTo>
                    <a:pt x="3034" y="4356"/>
                  </a:lnTo>
                  <a:lnTo>
                    <a:pt x="3125" y="4333"/>
                  </a:lnTo>
                  <a:lnTo>
                    <a:pt x="3170" y="4265"/>
                  </a:lnTo>
                  <a:lnTo>
                    <a:pt x="3193" y="4196"/>
                  </a:lnTo>
                  <a:lnTo>
                    <a:pt x="3170" y="4151"/>
                  </a:lnTo>
                  <a:lnTo>
                    <a:pt x="3148" y="4105"/>
                  </a:lnTo>
                  <a:lnTo>
                    <a:pt x="3102" y="4059"/>
                  </a:lnTo>
                  <a:lnTo>
                    <a:pt x="2828" y="3900"/>
                  </a:lnTo>
                  <a:lnTo>
                    <a:pt x="2555" y="3694"/>
                  </a:lnTo>
                  <a:lnTo>
                    <a:pt x="2281" y="3444"/>
                  </a:lnTo>
                  <a:lnTo>
                    <a:pt x="2030" y="3147"/>
                  </a:lnTo>
                  <a:lnTo>
                    <a:pt x="1779" y="2828"/>
                  </a:lnTo>
                  <a:lnTo>
                    <a:pt x="1551" y="2509"/>
                  </a:lnTo>
                  <a:lnTo>
                    <a:pt x="1323" y="2167"/>
                  </a:lnTo>
                  <a:lnTo>
                    <a:pt x="1118" y="1825"/>
                  </a:lnTo>
                  <a:lnTo>
                    <a:pt x="776" y="1163"/>
                  </a:lnTo>
                  <a:lnTo>
                    <a:pt x="525" y="616"/>
                  </a:lnTo>
                  <a:lnTo>
                    <a:pt x="297" y="91"/>
                  </a:lnTo>
                  <a:lnTo>
                    <a:pt x="251" y="4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4010950" y="2637700"/>
              <a:ext cx="63875" cy="64450"/>
            </a:xfrm>
            <a:custGeom>
              <a:rect b="b" l="l" r="r" t="t"/>
              <a:pathLst>
                <a:path extrusionOk="0" h="2578" w="2555">
                  <a:moveTo>
                    <a:pt x="2395" y="1"/>
                  </a:moveTo>
                  <a:lnTo>
                    <a:pt x="2349" y="24"/>
                  </a:lnTo>
                  <a:lnTo>
                    <a:pt x="2303" y="47"/>
                  </a:lnTo>
                  <a:lnTo>
                    <a:pt x="2258" y="92"/>
                  </a:lnTo>
                  <a:lnTo>
                    <a:pt x="2258" y="161"/>
                  </a:lnTo>
                  <a:lnTo>
                    <a:pt x="2258" y="2281"/>
                  </a:lnTo>
                  <a:lnTo>
                    <a:pt x="68" y="2281"/>
                  </a:lnTo>
                  <a:lnTo>
                    <a:pt x="23" y="2327"/>
                  </a:lnTo>
                  <a:lnTo>
                    <a:pt x="0" y="2373"/>
                  </a:lnTo>
                  <a:lnTo>
                    <a:pt x="0" y="2418"/>
                  </a:lnTo>
                  <a:lnTo>
                    <a:pt x="0" y="2487"/>
                  </a:lnTo>
                  <a:lnTo>
                    <a:pt x="23" y="2532"/>
                  </a:lnTo>
                  <a:lnTo>
                    <a:pt x="68" y="2555"/>
                  </a:lnTo>
                  <a:lnTo>
                    <a:pt x="137" y="2578"/>
                  </a:lnTo>
                  <a:lnTo>
                    <a:pt x="2395" y="2578"/>
                  </a:lnTo>
                  <a:lnTo>
                    <a:pt x="2463" y="2555"/>
                  </a:lnTo>
                  <a:lnTo>
                    <a:pt x="2509" y="2532"/>
                  </a:lnTo>
                  <a:lnTo>
                    <a:pt x="2531" y="2487"/>
                  </a:lnTo>
                  <a:lnTo>
                    <a:pt x="2554" y="2418"/>
                  </a:lnTo>
                  <a:lnTo>
                    <a:pt x="2554" y="161"/>
                  </a:lnTo>
                  <a:lnTo>
                    <a:pt x="2531" y="92"/>
                  </a:lnTo>
                  <a:lnTo>
                    <a:pt x="2509" y="47"/>
                  </a:lnTo>
                  <a:lnTo>
                    <a:pt x="2463" y="24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4635200" y="3698125"/>
              <a:ext cx="76425" cy="5645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4635200" y="3685575"/>
              <a:ext cx="42800" cy="5590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5563350" y="2346950"/>
              <a:ext cx="88950" cy="2967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609525" y="2333850"/>
              <a:ext cx="42775" cy="55875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6579275" y="2999150"/>
              <a:ext cx="112925" cy="103800"/>
            </a:xfrm>
            <a:custGeom>
              <a:rect b="b" l="l" r="r" t="t"/>
              <a:pathLst>
                <a:path extrusionOk="0" h="4152" w="4517">
                  <a:moveTo>
                    <a:pt x="4242" y="161"/>
                  </a:moveTo>
                  <a:lnTo>
                    <a:pt x="4311" y="183"/>
                  </a:lnTo>
                  <a:lnTo>
                    <a:pt x="4334" y="183"/>
                  </a:lnTo>
                  <a:lnTo>
                    <a:pt x="4356" y="229"/>
                  </a:lnTo>
                  <a:lnTo>
                    <a:pt x="4356" y="252"/>
                  </a:lnTo>
                  <a:lnTo>
                    <a:pt x="4311" y="411"/>
                  </a:lnTo>
                  <a:lnTo>
                    <a:pt x="4197" y="639"/>
                  </a:lnTo>
                  <a:lnTo>
                    <a:pt x="3992" y="981"/>
                  </a:lnTo>
                  <a:lnTo>
                    <a:pt x="3718" y="1324"/>
                  </a:lnTo>
                  <a:lnTo>
                    <a:pt x="3399" y="1688"/>
                  </a:lnTo>
                  <a:lnTo>
                    <a:pt x="3011" y="2076"/>
                  </a:lnTo>
                  <a:lnTo>
                    <a:pt x="2601" y="2464"/>
                  </a:lnTo>
                  <a:lnTo>
                    <a:pt x="2167" y="2829"/>
                  </a:lnTo>
                  <a:lnTo>
                    <a:pt x="1757" y="3171"/>
                  </a:lnTo>
                  <a:lnTo>
                    <a:pt x="1346" y="3444"/>
                  </a:lnTo>
                  <a:lnTo>
                    <a:pt x="981" y="3695"/>
                  </a:lnTo>
                  <a:lnTo>
                    <a:pt x="639" y="3878"/>
                  </a:lnTo>
                  <a:lnTo>
                    <a:pt x="388" y="3969"/>
                  </a:lnTo>
                  <a:lnTo>
                    <a:pt x="229" y="3992"/>
                  </a:lnTo>
                  <a:lnTo>
                    <a:pt x="183" y="3969"/>
                  </a:lnTo>
                  <a:lnTo>
                    <a:pt x="160" y="3969"/>
                  </a:lnTo>
                  <a:lnTo>
                    <a:pt x="160" y="3923"/>
                  </a:lnTo>
                  <a:lnTo>
                    <a:pt x="160" y="3878"/>
                  </a:lnTo>
                  <a:lnTo>
                    <a:pt x="183" y="3741"/>
                  </a:lnTo>
                  <a:lnTo>
                    <a:pt x="297" y="3513"/>
                  </a:lnTo>
                  <a:lnTo>
                    <a:pt x="525" y="3171"/>
                  </a:lnTo>
                  <a:lnTo>
                    <a:pt x="799" y="2829"/>
                  </a:lnTo>
                  <a:lnTo>
                    <a:pt x="1118" y="2464"/>
                  </a:lnTo>
                  <a:lnTo>
                    <a:pt x="1483" y="2076"/>
                  </a:lnTo>
                  <a:lnTo>
                    <a:pt x="1894" y="1688"/>
                  </a:lnTo>
                  <a:lnTo>
                    <a:pt x="2327" y="1324"/>
                  </a:lnTo>
                  <a:lnTo>
                    <a:pt x="2737" y="981"/>
                  </a:lnTo>
                  <a:lnTo>
                    <a:pt x="3148" y="685"/>
                  </a:lnTo>
                  <a:lnTo>
                    <a:pt x="3513" y="457"/>
                  </a:lnTo>
                  <a:lnTo>
                    <a:pt x="3786" y="320"/>
                  </a:lnTo>
                  <a:lnTo>
                    <a:pt x="3992" y="229"/>
                  </a:lnTo>
                  <a:lnTo>
                    <a:pt x="4151" y="183"/>
                  </a:lnTo>
                  <a:lnTo>
                    <a:pt x="4242" y="161"/>
                  </a:lnTo>
                  <a:close/>
                  <a:moveTo>
                    <a:pt x="4220" y="1"/>
                  </a:moveTo>
                  <a:lnTo>
                    <a:pt x="4106" y="24"/>
                  </a:lnTo>
                  <a:lnTo>
                    <a:pt x="3969" y="69"/>
                  </a:lnTo>
                  <a:lnTo>
                    <a:pt x="3809" y="138"/>
                  </a:lnTo>
                  <a:lnTo>
                    <a:pt x="3444" y="320"/>
                  </a:lnTo>
                  <a:lnTo>
                    <a:pt x="3057" y="571"/>
                  </a:lnTo>
                  <a:lnTo>
                    <a:pt x="2646" y="845"/>
                  </a:lnTo>
                  <a:lnTo>
                    <a:pt x="2236" y="1187"/>
                  </a:lnTo>
                  <a:lnTo>
                    <a:pt x="1802" y="1574"/>
                  </a:lnTo>
                  <a:lnTo>
                    <a:pt x="1369" y="1962"/>
                  </a:lnTo>
                  <a:lnTo>
                    <a:pt x="1004" y="2350"/>
                  </a:lnTo>
                  <a:lnTo>
                    <a:pt x="662" y="2715"/>
                  </a:lnTo>
                  <a:lnTo>
                    <a:pt x="388" y="3080"/>
                  </a:lnTo>
                  <a:lnTo>
                    <a:pt x="160" y="3422"/>
                  </a:lnTo>
                  <a:lnTo>
                    <a:pt x="92" y="3581"/>
                  </a:lnTo>
                  <a:lnTo>
                    <a:pt x="24" y="3695"/>
                  </a:lnTo>
                  <a:lnTo>
                    <a:pt x="1" y="3809"/>
                  </a:lnTo>
                  <a:lnTo>
                    <a:pt x="1" y="3923"/>
                  </a:lnTo>
                  <a:lnTo>
                    <a:pt x="1" y="3992"/>
                  </a:lnTo>
                  <a:lnTo>
                    <a:pt x="46" y="4060"/>
                  </a:lnTo>
                  <a:lnTo>
                    <a:pt x="138" y="4129"/>
                  </a:lnTo>
                  <a:lnTo>
                    <a:pt x="252" y="4151"/>
                  </a:lnTo>
                  <a:lnTo>
                    <a:pt x="411" y="4129"/>
                  </a:lnTo>
                  <a:lnTo>
                    <a:pt x="594" y="4060"/>
                  </a:lnTo>
                  <a:lnTo>
                    <a:pt x="822" y="3969"/>
                  </a:lnTo>
                  <a:lnTo>
                    <a:pt x="1073" y="3832"/>
                  </a:lnTo>
                  <a:lnTo>
                    <a:pt x="1437" y="3581"/>
                  </a:lnTo>
                  <a:lnTo>
                    <a:pt x="1848" y="3285"/>
                  </a:lnTo>
                  <a:lnTo>
                    <a:pt x="2281" y="2965"/>
                  </a:lnTo>
                  <a:lnTo>
                    <a:pt x="2715" y="2578"/>
                  </a:lnTo>
                  <a:lnTo>
                    <a:pt x="3125" y="2190"/>
                  </a:lnTo>
                  <a:lnTo>
                    <a:pt x="3513" y="1802"/>
                  </a:lnTo>
                  <a:lnTo>
                    <a:pt x="3832" y="1415"/>
                  </a:lnTo>
                  <a:lnTo>
                    <a:pt x="4128" y="1073"/>
                  </a:lnTo>
                  <a:lnTo>
                    <a:pt x="4334" y="731"/>
                  </a:lnTo>
                  <a:lnTo>
                    <a:pt x="4425" y="571"/>
                  </a:lnTo>
                  <a:lnTo>
                    <a:pt x="4470" y="457"/>
                  </a:lnTo>
                  <a:lnTo>
                    <a:pt x="4516" y="343"/>
                  </a:lnTo>
                  <a:lnTo>
                    <a:pt x="4516" y="229"/>
                  </a:lnTo>
                  <a:lnTo>
                    <a:pt x="4493" y="161"/>
                  </a:lnTo>
                  <a:lnTo>
                    <a:pt x="4448" y="92"/>
                  </a:lnTo>
                  <a:lnTo>
                    <a:pt x="4402" y="47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6618050" y="2976925"/>
              <a:ext cx="34800" cy="148250"/>
            </a:xfrm>
            <a:custGeom>
              <a:rect b="b" l="l" r="r" t="t"/>
              <a:pathLst>
                <a:path extrusionOk="0" h="5930" w="1392">
                  <a:moveTo>
                    <a:pt x="867" y="160"/>
                  </a:moveTo>
                  <a:lnTo>
                    <a:pt x="913" y="206"/>
                  </a:lnTo>
                  <a:lnTo>
                    <a:pt x="981" y="320"/>
                  </a:lnTo>
                  <a:lnTo>
                    <a:pt x="1072" y="571"/>
                  </a:lnTo>
                  <a:lnTo>
                    <a:pt x="1164" y="958"/>
                  </a:lnTo>
                  <a:lnTo>
                    <a:pt x="1209" y="1392"/>
                  </a:lnTo>
                  <a:lnTo>
                    <a:pt x="1232" y="1893"/>
                  </a:lnTo>
                  <a:lnTo>
                    <a:pt x="1232" y="2418"/>
                  </a:lnTo>
                  <a:lnTo>
                    <a:pt x="1232" y="2988"/>
                  </a:lnTo>
                  <a:lnTo>
                    <a:pt x="1186" y="3558"/>
                  </a:lnTo>
                  <a:lnTo>
                    <a:pt x="1118" y="4083"/>
                  </a:lnTo>
                  <a:lnTo>
                    <a:pt x="1050" y="4561"/>
                  </a:lnTo>
                  <a:lnTo>
                    <a:pt x="958" y="4995"/>
                  </a:lnTo>
                  <a:lnTo>
                    <a:pt x="821" y="5382"/>
                  </a:lnTo>
                  <a:lnTo>
                    <a:pt x="730" y="5610"/>
                  </a:lnTo>
                  <a:lnTo>
                    <a:pt x="639" y="5724"/>
                  </a:lnTo>
                  <a:lnTo>
                    <a:pt x="593" y="5770"/>
                  </a:lnTo>
                  <a:lnTo>
                    <a:pt x="571" y="5770"/>
                  </a:lnTo>
                  <a:lnTo>
                    <a:pt x="525" y="5747"/>
                  </a:lnTo>
                  <a:lnTo>
                    <a:pt x="479" y="5724"/>
                  </a:lnTo>
                  <a:lnTo>
                    <a:pt x="388" y="5565"/>
                  </a:lnTo>
                  <a:lnTo>
                    <a:pt x="320" y="5337"/>
                  </a:lnTo>
                  <a:lnTo>
                    <a:pt x="251" y="4995"/>
                  </a:lnTo>
                  <a:lnTo>
                    <a:pt x="206" y="4584"/>
                  </a:lnTo>
                  <a:lnTo>
                    <a:pt x="160" y="4105"/>
                  </a:lnTo>
                  <a:lnTo>
                    <a:pt x="160" y="3558"/>
                  </a:lnTo>
                  <a:lnTo>
                    <a:pt x="183" y="2942"/>
                  </a:lnTo>
                  <a:lnTo>
                    <a:pt x="229" y="2372"/>
                  </a:lnTo>
                  <a:lnTo>
                    <a:pt x="274" y="1848"/>
                  </a:lnTo>
                  <a:lnTo>
                    <a:pt x="365" y="1346"/>
                  </a:lnTo>
                  <a:lnTo>
                    <a:pt x="457" y="913"/>
                  </a:lnTo>
                  <a:lnTo>
                    <a:pt x="571" y="548"/>
                  </a:lnTo>
                  <a:lnTo>
                    <a:pt x="685" y="320"/>
                  </a:lnTo>
                  <a:lnTo>
                    <a:pt x="776" y="183"/>
                  </a:lnTo>
                  <a:lnTo>
                    <a:pt x="821" y="160"/>
                  </a:lnTo>
                  <a:close/>
                  <a:moveTo>
                    <a:pt x="776" y="1"/>
                  </a:moveTo>
                  <a:lnTo>
                    <a:pt x="707" y="46"/>
                  </a:lnTo>
                  <a:lnTo>
                    <a:pt x="616" y="115"/>
                  </a:lnTo>
                  <a:lnTo>
                    <a:pt x="548" y="206"/>
                  </a:lnTo>
                  <a:lnTo>
                    <a:pt x="479" y="343"/>
                  </a:lnTo>
                  <a:lnTo>
                    <a:pt x="434" y="479"/>
                  </a:lnTo>
                  <a:lnTo>
                    <a:pt x="297" y="890"/>
                  </a:lnTo>
                  <a:lnTo>
                    <a:pt x="206" y="1323"/>
                  </a:lnTo>
                  <a:lnTo>
                    <a:pt x="115" y="1825"/>
                  </a:lnTo>
                  <a:lnTo>
                    <a:pt x="69" y="2349"/>
                  </a:lnTo>
                  <a:lnTo>
                    <a:pt x="23" y="2920"/>
                  </a:lnTo>
                  <a:lnTo>
                    <a:pt x="1" y="3490"/>
                  </a:lnTo>
                  <a:lnTo>
                    <a:pt x="1" y="4014"/>
                  </a:lnTo>
                  <a:lnTo>
                    <a:pt x="46" y="4516"/>
                  </a:lnTo>
                  <a:lnTo>
                    <a:pt x="92" y="4972"/>
                  </a:lnTo>
                  <a:lnTo>
                    <a:pt x="160" y="5360"/>
                  </a:lnTo>
                  <a:lnTo>
                    <a:pt x="206" y="5519"/>
                  </a:lnTo>
                  <a:lnTo>
                    <a:pt x="274" y="5656"/>
                  </a:lnTo>
                  <a:lnTo>
                    <a:pt x="320" y="5770"/>
                  </a:lnTo>
                  <a:lnTo>
                    <a:pt x="388" y="5861"/>
                  </a:lnTo>
                  <a:lnTo>
                    <a:pt x="479" y="5907"/>
                  </a:lnTo>
                  <a:lnTo>
                    <a:pt x="548" y="5930"/>
                  </a:lnTo>
                  <a:lnTo>
                    <a:pt x="571" y="5930"/>
                  </a:lnTo>
                  <a:lnTo>
                    <a:pt x="639" y="5907"/>
                  </a:lnTo>
                  <a:lnTo>
                    <a:pt x="707" y="5884"/>
                  </a:lnTo>
                  <a:lnTo>
                    <a:pt x="776" y="5793"/>
                  </a:lnTo>
                  <a:lnTo>
                    <a:pt x="844" y="5702"/>
                  </a:lnTo>
                  <a:lnTo>
                    <a:pt x="913" y="5588"/>
                  </a:lnTo>
                  <a:lnTo>
                    <a:pt x="981" y="5428"/>
                  </a:lnTo>
                  <a:lnTo>
                    <a:pt x="1095" y="5040"/>
                  </a:lnTo>
                  <a:lnTo>
                    <a:pt x="1209" y="4607"/>
                  </a:lnTo>
                  <a:lnTo>
                    <a:pt x="1278" y="4105"/>
                  </a:lnTo>
                  <a:lnTo>
                    <a:pt x="1346" y="3558"/>
                  </a:lnTo>
                  <a:lnTo>
                    <a:pt x="1392" y="2988"/>
                  </a:lnTo>
                  <a:lnTo>
                    <a:pt x="1392" y="2418"/>
                  </a:lnTo>
                  <a:lnTo>
                    <a:pt x="1392" y="1893"/>
                  </a:lnTo>
                  <a:lnTo>
                    <a:pt x="1369" y="1392"/>
                  </a:lnTo>
                  <a:lnTo>
                    <a:pt x="1300" y="936"/>
                  </a:lnTo>
                  <a:lnTo>
                    <a:pt x="1232" y="525"/>
                  </a:lnTo>
                  <a:lnTo>
                    <a:pt x="1186" y="365"/>
                  </a:lnTo>
                  <a:lnTo>
                    <a:pt x="1118" y="251"/>
                  </a:lnTo>
                  <a:lnTo>
                    <a:pt x="1072" y="137"/>
                  </a:lnTo>
                  <a:lnTo>
                    <a:pt x="1004" y="69"/>
                  </a:lnTo>
                  <a:lnTo>
                    <a:pt x="935" y="2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6561600" y="3033375"/>
              <a:ext cx="148250" cy="35375"/>
            </a:xfrm>
            <a:custGeom>
              <a:rect b="b" l="l" r="r" t="t"/>
              <a:pathLst>
                <a:path extrusionOk="0" h="1415" w="5930">
                  <a:moveTo>
                    <a:pt x="2304" y="160"/>
                  </a:moveTo>
                  <a:lnTo>
                    <a:pt x="2988" y="183"/>
                  </a:lnTo>
                  <a:lnTo>
                    <a:pt x="3558" y="228"/>
                  </a:lnTo>
                  <a:lnTo>
                    <a:pt x="4083" y="274"/>
                  </a:lnTo>
                  <a:lnTo>
                    <a:pt x="4562" y="365"/>
                  </a:lnTo>
                  <a:lnTo>
                    <a:pt x="4995" y="456"/>
                  </a:lnTo>
                  <a:lnTo>
                    <a:pt x="5383" y="570"/>
                  </a:lnTo>
                  <a:lnTo>
                    <a:pt x="5611" y="684"/>
                  </a:lnTo>
                  <a:lnTo>
                    <a:pt x="5725" y="776"/>
                  </a:lnTo>
                  <a:lnTo>
                    <a:pt x="5748" y="821"/>
                  </a:lnTo>
                  <a:lnTo>
                    <a:pt x="5770" y="844"/>
                  </a:lnTo>
                  <a:lnTo>
                    <a:pt x="5748" y="890"/>
                  </a:lnTo>
                  <a:lnTo>
                    <a:pt x="5702" y="935"/>
                  </a:lnTo>
                  <a:lnTo>
                    <a:pt x="5565" y="1004"/>
                  </a:lnTo>
                  <a:lnTo>
                    <a:pt x="5314" y="1095"/>
                  </a:lnTo>
                  <a:lnTo>
                    <a:pt x="4995" y="1163"/>
                  </a:lnTo>
                  <a:lnTo>
                    <a:pt x="4585" y="1209"/>
                  </a:lnTo>
                  <a:lnTo>
                    <a:pt x="4106" y="1232"/>
                  </a:lnTo>
                  <a:lnTo>
                    <a:pt x="3558" y="1254"/>
                  </a:lnTo>
                  <a:lnTo>
                    <a:pt x="2943" y="1232"/>
                  </a:lnTo>
                  <a:lnTo>
                    <a:pt x="2373" y="1186"/>
                  </a:lnTo>
                  <a:lnTo>
                    <a:pt x="1848" y="1118"/>
                  </a:lnTo>
                  <a:lnTo>
                    <a:pt x="1346" y="1049"/>
                  </a:lnTo>
                  <a:lnTo>
                    <a:pt x="913" y="958"/>
                  </a:lnTo>
                  <a:lnTo>
                    <a:pt x="548" y="844"/>
                  </a:lnTo>
                  <a:lnTo>
                    <a:pt x="297" y="730"/>
                  </a:lnTo>
                  <a:lnTo>
                    <a:pt x="183" y="639"/>
                  </a:lnTo>
                  <a:lnTo>
                    <a:pt x="161" y="593"/>
                  </a:lnTo>
                  <a:lnTo>
                    <a:pt x="161" y="570"/>
                  </a:lnTo>
                  <a:lnTo>
                    <a:pt x="161" y="525"/>
                  </a:lnTo>
                  <a:lnTo>
                    <a:pt x="183" y="502"/>
                  </a:lnTo>
                  <a:lnTo>
                    <a:pt x="297" y="411"/>
                  </a:lnTo>
                  <a:lnTo>
                    <a:pt x="480" y="365"/>
                  </a:lnTo>
                  <a:lnTo>
                    <a:pt x="731" y="297"/>
                  </a:lnTo>
                  <a:lnTo>
                    <a:pt x="1027" y="251"/>
                  </a:lnTo>
                  <a:lnTo>
                    <a:pt x="1392" y="205"/>
                  </a:lnTo>
                  <a:lnTo>
                    <a:pt x="1825" y="183"/>
                  </a:lnTo>
                  <a:lnTo>
                    <a:pt x="2304" y="160"/>
                  </a:lnTo>
                  <a:close/>
                  <a:moveTo>
                    <a:pt x="2441" y="0"/>
                  </a:moveTo>
                  <a:lnTo>
                    <a:pt x="1916" y="23"/>
                  </a:lnTo>
                  <a:lnTo>
                    <a:pt x="1415" y="46"/>
                  </a:lnTo>
                  <a:lnTo>
                    <a:pt x="959" y="91"/>
                  </a:lnTo>
                  <a:lnTo>
                    <a:pt x="571" y="160"/>
                  </a:lnTo>
                  <a:lnTo>
                    <a:pt x="411" y="228"/>
                  </a:lnTo>
                  <a:lnTo>
                    <a:pt x="275" y="274"/>
                  </a:lnTo>
                  <a:lnTo>
                    <a:pt x="161" y="342"/>
                  </a:lnTo>
                  <a:lnTo>
                    <a:pt x="69" y="411"/>
                  </a:lnTo>
                  <a:lnTo>
                    <a:pt x="24" y="479"/>
                  </a:lnTo>
                  <a:lnTo>
                    <a:pt x="1" y="547"/>
                  </a:lnTo>
                  <a:lnTo>
                    <a:pt x="1" y="639"/>
                  </a:lnTo>
                  <a:lnTo>
                    <a:pt x="46" y="707"/>
                  </a:lnTo>
                  <a:lnTo>
                    <a:pt x="115" y="776"/>
                  </a:lnTo>
                  <a:lnTo>
                    <a:pt x="206" y="844"/>
                  </a:lnTo>
                  <a:lnTo>
                    <a:pt x="343" y="912"/>
                  </a:lnTo>
                  <a:lnTo>
                    <a:pt x="480" y="981"/>
                  </a:lnTo>
                  <a:lnTo>
                    <a:pt x="867" y="1095"/>
                  </a:lnTo>
                  <a:lnTo>
                    <a:pt x="1324" y="1209"/>
                  </a:lnTo>
                  <a:lnTo>
                    <a:pt x="1825" y="1277"/>
                  </a:lnTo>
                  <a:lnTo>
                    <a:pt x="2350" y="1346"/>
                  </a:lnTo>
                  <a:lnTo>
                    <a:pt x="2920" y="1391"/>
                  </a:lnTo>
                  <a:lnTo>
                    <a:pt x="3604" y="1414"/>
                  </a:lnTo>
                  <a:lnTo>
                    <a:pt x="4060" y="1391"/>
                  </a:lnTo>
                  <a:lnTo>
                    <a:pt x="4493" y="1368"/>
                  </a:lnTo>
                  <a:lnTo>
                    <a:pt x="4881" y="1323"/>
                  </a:lnTo>
                  <a:lnTo>
                    <a:pt x="5223" y="1277"/>
                  </a:lnTo>
                  <a:lnTo>
                    <a:pt x="5497" y="1186"/>
                  </a:lnTo>
                  <a:lnTo>
                    <a:pt x="5725" y="1095"/>
                  </a:lnTo>
                  <a:lnTo>
                    <a:pt x="5816" y="1049"/>
                  </a:lnTo>
                  <a:lnTo>
                    <a:pt x="5862" y="981"/>
                  </a:lnTo>
                  <a:lnTo>
                    <a:pt x="5907" y="912"/>
                  </a:lnTo>
                  <a:lnTo>
                    <a:pt x="5930" y="844"/>
                  </a:lnTo>
                  <a:lnTo>
                    <a:pt x="5907" y="776"/>
                  </a:lnTo>
                  <a:lnTo>
                    <a:pt x="5884" y="707"/>
                  </a:lnTo>
                  <a:lnTo>
                    <a:pt x="5816" y="639"/>
                  </a:lnTo>
                  <a:lnTo>
                    <a:pt x="5702" y="570"/>
                  </a:lnTo>
                  <a:lnTo>
                    <a:pt x="5588" y="502"/>
                  </a:lnTo>
                  <a:lnTo>
                    <a:pt x="5428" y="433"/>
                  </a:lnTo>
                  <a:lnTo>
                    <a:pt x="5041" y="297"/>
                  </a:lnTo>
                  <a:lnTo>
                    <a:pt x="4607" y="205"/>
                  </a:lnTo>
                  <a:lnTo>
                    <a:pt x="4106" y="114"/>
                  </a:lnTo>
                  <a:lnTo>
                    <a:pt x="3558" y="69"/>
                  </a:lnTo>
                  <a:lnTo>
                    <a:pt x="2988" y="23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6" name="Google Shape;566;p21"/>
          <p:cNvSpPr txBox="1"/>
          <p:nvPr>
            <p:ph type="ctrTitle"/>
          </p:nvPr>
        </p:nvSpPr>
        <p:spPr>
          <a:xfrm>
            <a:off x="5141675" y="533950"/>
            <a:ext cx="2704800" cy="7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3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567" name="Google Shape;567;p21"/>
          <p:cNvSpPr txBox="1"/>
          <p:nvPr>
            <p:ph idx="1" type="subTitle"/>
          </p:nvPr>
        </p:nvSpPr>
        <p:spPr>
          <a:xfrm>
            <a:off x="4724350" y="2571750"/>
            <a:ext cx="3121500" cy="20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grpSp>
        <p:nvGrpSpPr>
          <p:cNvPr id="568" name="Google Shape;568;p21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569" name="Google Shape;569;p21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21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2" name="Google Shape;572;p21"/>
          <p:cNvSpPr/>
          <p:nvPr/>
        </p:nvSpPr>
        <p:spPr>
          <a:xfrm>
            <a:off x="3578800" y="-79175"/>
            <a:ext cx="4849075" cy="4987650"/>
          </a:xfrm>
          <a:custGeom>
            <a:rect b="b" l="l" r="r" t="t"/>
            <a:pathLst>
              <a:path extrusionOk="0" h="199506" w="193963">
                <a:moveTo>
                  <a:pt x="0" y="2375"/>
                </a:moveTo>
                <a:lnTo>
                  <a:pt x="15833" y="199506"/>
                </a:lnTo>
                <a:lnTo>
                  <a:pt x="174963" y="199506"/>
                </a:lnTo>
                <a:lnTo>
                  <a:pt x="193963" y="0"/>
                </a:lnTo>
                <a:close/>
              </a:path>
            </a:pathLst>
          </a:custGeom>
          <a:solidFill>
            <a:srgbClr val="EEEEEE">
              <a:alpha val="9417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2"/>
          <p:cNvSpPr txBox="1"/>
          <p:nvPr>
            <p:ph type="ctrTitle"/>
          </p:nvPr>
        </p:nvSpPr>
        <p:spPr>
          <a:xfrm>
            <a:off x="3770300" y="525550"/>
            <a:ext cx="3177900" cy="134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575" name="Google Shape;575;p22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576" name="Google Shape;576;p22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8" name="Google Shape;578;p22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6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3"/>
          <p:cNvGrpSpPr/>
          <p:nvPr/>
        </p:nvGrpSpPr>
        <p:grpSpPr>
          <a:xfrm rot="10800000">
            <a:off x="-10460" y="-17848"/>
            <a:ext cx="9144094" cy="4533898"/>
            <a:chOff x="1697" y="798588"/>
            <a:chExt cx="9125842" cy="4344895"/>
          </a:xfrm>
        </p:grpSpPr>
        <p:sp>
          <p:nvSpPr>
            <p:cNvPr id="581" name="Google Shape;581;p23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23"/>
          <p:cNvGrpSpPr/>
          <p:nvPr/>
        </p:nvGrpSpPr>
        <p:grpSpPr>
          <a:xfrm flipH="1" rot="10800000">
            <a:off x="538843" y="231559"/>
            <a:ext cx="8489973" cy="4501022"/>
            <a:chOff x="1048650" y="4061275"/>
            <a:chExt cx="2655025" cy="1407625"/>
          </a:xfrm>
        </p:grpSpPr>
        <p:sp>
          <p:nvSpPr>
            <p:cNvPr id="585" name="Google Shape;585;p23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23"/>
          <p:cNvSpPr/>
          <p:nvPr/>
        </p:nvSpPr>
        <p:spPr>
          <a:xfrm rot="10800000">
            <a:off x="7648675" y="1972653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3"/>
          <p:cNvSpPr/>
          <p:nvPr/>
        </p:nvSpPr>
        <p:spPr>
          <a:xfrm rot="-5400000">
            <a:off x="1954100" y="22650"/>
            <a:ext cx="5178600" cy="50982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grpSp>
        <p:nvGrpSpPr>
          <p:cNvPr id="629" name="Google Shape;629;p23"/>
          <p:cNvGrpSpPr/>
          <p:nvPr/>
        </p:nvGrpSpPr>
        <p:grpSpPr>
          <a:xfrm rot="7612950">
            <a:off x="5546695" y="585282"/>
            <a:ext cx="234848" cy="212032"/>
            <a:chOff x="6393135" y="471613"/>
            <a:chExt cx="234839" cy="212023"/>
          </a:xfrm>
        </p:grpSpPr>
        <p:sp>
          <p:nvSpPr>
            <p:cNvPr id="630" name="Google Shape;630;p23"/>
            <p:cNvSpPr/>
            <p:nvPr/>
          </p:nvSpPr>
          <p:spPr>
            <a:xfrm rot="10800000">
              <a:off x="6393135" y="471613"/>
              <a:ext cx="234839" cy="17346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 rot="10800000">
              <a:off x="6496458" y="511867"/>
              <a:ext cx="131516" cy="17177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23"/>
          <p:cNvGrpSpPr/>
          <p:nvPr/>
        </p:nvGrpSpPr>
        <p:grpSpPr>
          <a:xfrm flipH="1" rot="-3283723">
            <a:off x="1012287" y="2565035"/>
            <a:ext cx="273350" cy="171708"/>
            <a:chOff x="3502629" y="4665524"/>
            <a:chExt cx="273326" cy="171693"/>
          </a:xfrm>
        </p:grpSpPr>
        <p:sp>
          <p:nvSpPr>
            <p:cNvPr id="633" name="Google Shape;633;p23"/>
            <p:cNvSpPr/>
            <p:nvPr/>
          </p:nvSpPr>
          <p:spPr>
            <a:xfrm rot="10800000">
              <a:off x="3502629" y="4705778"/>
              <a:ext cx="273326" cy="9118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 rot="10800000">
              <a:off x="3502629" y="4665524"/>
              <a:ext cx="131439" cy="171693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5" name="Google Shape;635;p23"/>
          <p:cNvSpPr txBox="1"/>
          <p:nvPr>
            <p:ph hasCustomPrompt="1" type="title"/>
          </p:nvPr>
        </p:nvSpPr>
        <p:spPr>
          <a:xfrm>
            <a:off x="2127950" y="1687600"/>
            <a:ext cx="4830900" cy="917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23"/>
          <p:cNvSpPr txBox="1"/>
          <p:nvPr>
            <p:ph idx="1" type="subTitle"/>
          </p:nvPr>
        </p:nvSpPr>
        <p:spPr>
          <a:xfrm>
            <a:off x="2127950" y="2604700"/>
            <a:ext cx="48309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37" name="Google Shape;637;p23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638" name="Google Shape;638;p23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24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642" name="Google Shape;642;p24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" name="Google Shape;644;p24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bg>
      <p:bgPr>
        <a:solidFill>
          <a:schemeClr val="accent6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25"/>
          <p:cNvGrpSpPr/>
          <p:nvPr/>
        </p:nvGrpSpPr>
        <p:grpSpPr>
          <a:xfrm flipH="1" rot="10800000">
            <a:off x="0" y="-17848"/>
            <a:ext cx="9144094" cy="4533898"/>
            <a:chOff x="1697" y="798588"/>
            <a:chExt cx="9125842" cy="4344895"/>
          </a:xfrm>
        </p:grpSpPr>
        <p:sp>
          <p:nvSpPr>
            <p:cNvPr id="647" name="Google Shape;647;p25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 flipH="1"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25"/>
          <p:cNvGrpSpPr/>
          <p:nvPr/>
        </p:nvGrpSpPr>
        <p:grpSpPr>
          <a:xfrm flipH="1">
            <a:off x="225073" y="478034"/>
            <a:ext cx="8316818" cy="4501022"/>
            <a:chOff x="1048650" y="4061275"/>
            <a:chExt cx="2600875" cy="1407625"/>
          </a:xfrm>
        </p:grpSpPr>
        <p:sp>
          <p:nvSpPr>
            <p:cNvPr id="651" name="Google Shape;651;p25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5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5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25"/>
          <p:cNvSpPr/>
          <p:nvPr/>
        </p:nvSpPr>
        <p:spPr>
          <a:xfrm rot="-5400000">
            <a:off x="2353625" y="-561375"/>
            <a:ext cx="4379400" cy="62082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693" name="Google Shape;693;p25"/>
          <p:cNvSpPr txBox="1"/>
          <p:nvPr>
            <p:ph idx="1" type="subTitle"/>
          </p:nvPr>
        </p:nvSpPr>
        <p:spPr>
          <a:xfrm>
            <a:off x="1752500" y="1358650"/>
            <a:ext cx="5619000" cy="32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94" name="Google Shape;694;p25"/>
          <p:cNvSpPr txBox="1"/>
          <p:nvPr>
            <p:ph type="ctrTitle"/>
          </p:nvPr>
        </p:nvSpPr>
        <p:spPr>
          <a:xfrm>
            <a:off x="1752250" y="562250"/>
            <a:ext cx="56193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95" name="Google Shape;695;p25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696" name="Google Shape;696;p25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8" name="Google Shape;698;p25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1_1">
    <p:bg>
      <p:bgPr>
        <a:solidFill>
          <a:schemeClr val="accent6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26"/>
          <p:cNvGrpSpPr/>
          <p:nvPr/>
        </p:nvGrpSpPr>
        <p:grpSpPr>
          <a:xfrm flipH="1">
            <a:off x="92" y="73048"/>
            <a:ext cx="9143808" cy="4997413"/>
            <a:chOff x="-196579" y="76246"/>
            <a:chExt cx="9522816" cy="5179203"/>
          </a:xfrm>
        </p:grpSpPr>
        <p:grpSp>
          <p:nvGrpSpPr>
            <p:cNvPr id="701" name="Google Shape;701;p26"/>
            <p:cNvGrpSpPr/>
            <p:nvPr/>
          </p:nvGrpSpPr>
          <p:grpSpPr>
            <a:xfrm>
              <a:off x="-196579" y="721552"/>
              <a:ext cx="9522816" cy="4533898"/>
              <a:chOff x="1697" y="798588"/>
              <a:chExt cx="9125842" cy="4344895"/>
            </a:xfrm>
          </p:grpSpPr>
          <p:sp>
            <p:nvSpPr>
              <p:cNvPr id="702" name="Google Shape;702;p26"/>
              <p:cNvSpPr/>
              <p:nvPr/>
            </p:nvSpPr>
            <p:spPr>
              <a:xfrm>
                <a:off x="1697" y="798588"/>
                <a:ext cx="9125842" cy="4344860"/>
              </a:xfrm>
              <a:custGeom>
                <a:rect b="b" l="l" r="r" t="t"/>
                <a:pathLst>
                  <a:path extrusionOk="0" h="56328" w="118310">
                    <a:moveTo>
                      <a:pt x="55165" y="0"/>
                    </a:moveTo>
                    <a:lnTo>
                      <a:pt x="53888" y="69"/>
                    </a:lnTo>
                    <a:lnTo>
                      <a:pt x="52633" y="137"/>
                    </a:lnTo>
                    <a:lnTo>
                      <a:pt x="51402" y="251"/>
                    </a:lnTo>
                    <a:lnTo>
                      <a:pt x="50170" y="411"/>
                    </a:lnTo>
                    <a:lnTo>
                      <a:pt x="48962" y="570"/>
                    </a:lnTo>
                    <a:lnTo>
                      <a:pt x="47776" y="798"/>
                    </a:lnTo>
                    <a:lnTo>
                      <a:pt x="46613" y="1027"/>
                    </a:lnTo>
                    <a:lnTo>
                      <a:pt x="45473" y="1300"/>
                    </a:lnTo>
                    <a:lnTo>
                      <a:pt x="44333" y="1619"/>
                    </a:lnTo>
                    <a:lnTo>
                      <a:pt x="43192" y="1961"/>
                    </a:lnTo>
                    <a:lnTo>
                      <a:pt x="42098" y="2349"/>
                    </a:lnTo>
                    <a:lnTo>
                      <a:pt x="41003" y="2760"/>
                    </a:lnTo>
                    <a:lnTo>
                      <a:pt x="39931" y="3193"/>
                    </a:lnTo>
                    <a:lnTo>
                      <a:pt x="38859" y="3695"/>
                    </a:lnTo>
                    <a:lnTo>
                      <a:pt x="37810" y="4219"/>
                    </a:lnTo>
                    <a:lnTo>
                      <a:pt x="36761" y="4766"/>
                    </a:lnTo>
                    <a:lnTo>
                      <a:pt x="35986" y="5177"/>
                    </a:lnTo>
                    <a:lnTo>
                      <a:pt x="35188" y="5587"/>
                    </a:lnTo>
                    <a:lnTo>
                      <a:pt x="34413" y="5975"/>
                    </a:lnTo>
                    <a:lnTo>
                      <a:pt x="33614" y="6317"/>
                    </a:lnTo>
                    <a:lnTo>
                      <a:pt x="32816" y="6659"/>
                    </a:lnTo>
                    <a:lnTo>
                      <a:pt x="32018" y="6978"/>
                    </a:lnTo>
                    <a:lnTo>
                      <a:pt x="31220" y="7275"/>
                    </a:lnTo>
                    <a:lnTo>
                      <a:pt x="30422" y="7571"/>
                    </a:lnTo>
                    <a:lnTo>
                      <a:pt x="29624" y="7822"/>
                    </a:lnTo>
                    <a:lnTo>
                      <a:pt x="28826" y="8073"/>
                    </a:lnTo>
                    <a:lnTo>
                      <a:pt x="28005" y="8301"/>
                    </a:lnTo>
                    <a:lnTo>
                      <a:pt x="27206" y="8506"/>
                    </a:lnTo>
                    <a:lnTo>
                      <a:pt x="26408" y="8712"/>
                    </a:lnTo>
                    <a:lnTo>
                      <a:pt x="25610" y="8894"/>
                    </a:lnTo>
                    <a:lnTo>
                      <a:pt x="24812" y="9054"/>
                    </a:lnTo>
                    <a:lnTo>
                      <a:pt x="24037" y="9190"/>
                    </a:lnTo>
                    <a:lnTo>
                      <a:pt x="22440" y="9464"/>
                    </a:lnTo>
                    <a:lnTo>
                      <a:pt x="20890" y="9669"/>
                    </a:lnTo>
                    <a:lnTo>
                      <a:pt x="19362" y="9806"/>
                    </a:lnTo>
                    <a:lnTo>
                      <a:pt x="17857" y="9920"/>
                    </a:lnTo>
                    <a:lnTo>
                      <a:pt x="16374" y="9989"/>
                    </a:lnTo>
                    <a:lnTo>
                      <a:pt x="14938" y="10011"/>
                    </a:lnTo>
                    <a:lnTo>
                      <a:pt x="13524" y="10011"/>
                    </a:lnTo>
                    <a:lnTo>
                      <a:pt x="12178" y="9966"/>
                    </a:lnTo>
                    <a:lnTo>
                      <a:pt x="10856" y="9920"/>
                    </a:lnTo>
                    <a:lnTo>
                      <a:pt x="9601" y="9829"/>
                    </a:lnTo>
                    <a:lnTo>
                      <a:pt x="8416" y="9715"/>
                    </a:lnTo>
                    <a:lnTo>
                      <a:pt x="7275" y="9601"/>
                    </a:lnTo>
                    <a:lnTo>
                      <a:pt x="6204" y="9464"/>
                    </a:lnTo>
                    <a:lnTo>
                      <a:pt x="5200" y="9305"/>
                    </a:lnTo>
                    <a:lnTo>
                      <a:pt x="4265" y="9168"/>
                    </a:lnTo>
                    <a:lnTo>
                      <a:pt x="3421" y="9031"/>
                    </a:lnTo>
                    <a:lnTo>
                      <a:pt x="1985" y="8734"/>
                    </a:lnTo>
                    <a:lnTo>
                      <a:pt x="913" y="8506"/>
                    </a:lnTo>
                    <a:lnTo>
                      <a:pt x="252" y="8347"/>
                    </a:lnTo>
                    <a:lnTo>
                      <a:pt x="1" y="8278"/>
                    </a:lnTo>
                    <a:lnTo>
                      <a:pt x="1" y="56327"/>
                    </a:lnTo>
                    <a:lnTo>
                      <a:pt x="118310" y="56327"/>
                    </a:lnTo>
                    <a:lnTo>
                      <a:pt x="118310" y="1460"/>
                    </a:lnTo>
                    <a:lnTo>
                      <a:pt x="117284" y="1711"/>
                    </a:lnTo>
                    <a:lnTo>
                      <a:pt x="116098" y="2007"/>
                    </a:lnTo>
                    <a:lnTo>
                      <a:pt x="114479" y="2349"/>
                    </a:lnTo>
                    <a:lnTo>
                      <a:pt x="112495" y="2760"/>
                    </a:lnTo>
                    <a:lnTo>
                      <a:pt x="110192" y="3193"/>
                    </a:lnTo>
                    <a:lnTo>
                      <a:pt x="108937" y="3398"/>
                    </a:lnTo>
                    <a:lnTo>
                      <a:pt x="107615" y="3603"/>
                    </a:lnTo>
                    <a:lnTo>
                      <a:pt x="106224" y="3809"/>
                    </a:lnTo>
                    <a:lnTo>
                      <a:pt x="104787" y="3991"/>
                    </a:lnTo>
                    <a:lnTo>
                      <a:pt x="103282" y="4174"/>
                    </a:lnTo>
                    <a:lnTo>
                      <a:pt x="101754" y="4333"/>
                    </a:lnTo>
                    <a:lnTo>
                      <a:pt x="100158" y="4493"/>
                    </a:lnTo>
                    <a:lnTo>
                      <a:pt x="98539" y="4607"/>
                    </a:lnTo>
                    <a:lnTo>
                      <a:pt x="96897" y="4698"/>
                    </a:lnTo>
                    <a:lnTo>
                      <a:pt x="95232" y="4766"/>
                    </a:lnTo>
                    <a:lnTo>
                      <a:pt x="93544" y="4812"/>
                    </a:lnTo>
                    <a:lnTo>
                      <a:pt x="91834" y="4812"/>
                    </a:lnTo>
                    <a:lnTo>
                      <a:pt x="90124" y="4766"/>
                    </a:lnTo>
                    <a:lnTo>
                      <a:pt x="88391" y="4698"/>
                    </a:lnTo>
                    <a:lnTo>
                      <a:pt x="86680" y="4561"/>
                    </a:lnTo>
                    <a:lnTo>
                      <a:pt x="84970" y="4402"/>
                    </a:lnTo>
                    <a:lnTo>
                      <a:pt x="83260" y="4174"/>
                    </a:lnTo>
                    <a:lnTo>
                      <a:pt x="82416" y="4059"/>
                    </a:lnTo>
                    <a:lnTo>
                      <a:pt x="81572" y="3900"/>
                    </a:lnTo>
                    <a:lnTo>
                      <a:pt x="80728" y="3740"/>
                    </a:lnTo>
                    <a:lnTo>
                      <a:pt x="79907" y="3581"/>
                    </a:lnTo>
                    <a:lnTo>
                      <a:pt x="79086" y="3398"/>
                    </a:lnTo>
                    <a:lnTo>
                      <a:pt x="78265" y="3193"/>
                    </a:lnTo>
                    <a:lnTo>
                      <a:pt x="76669" y="2782"/>
                    </a:lnTo>
                    <a:lnTo>
                      <a:pt x="75073" y="2418"/>
                    </a:lnTo>
                    <a:lnTo>
                      <a:pt x="73499" y="2053"/>
                    </a:lnTo>
                    <a:lnTo>
                      <a:pt x="71971" y="1733"/>
                    </a:lnTo>
                    <a:lnTo>
                      <a:pt x="70444" y="1437"/>
                    </a:lnTo>
                    <a:lnTo>
                      <a:pt x="68961" y="1163"/>
                    </a:lnTo>
                    <a:lnTo>
                      <a:pt x="67479" y="912"/>
                    </a:lnTo>
                    <a:lnTo>
                      <a:pt x="66020" y="684"/>
                    </a:lnTo>
                    <a:lnTo>
                      <a:pt x="64606" y="502"/>
                    </a:lnTo>
                    <a:lnTo>
                      <a:pt x="63192" y="342"/>
                    </a:lnTo>
                    <a:lnTo>
                      <a:pt x="61801" y="228"/>
                    </a:lnTo>
                    <a:lnTo>
                      <a:pt x="60432" y="114"/>
                    </a:lnTo>
                    <a:lnTo>
                      <a:pt x="59087" y="46"/>
                    </a:lnTo>
                    <a:lnTo>
                      <a:pt x="57764" y="0"/>
                    </a:lnTo>
                    <a:close/>
                  </a:path>
                </a:pathLst>
              </a:custGeom>
              <a:solidFill>
                <a:srgbClr val="37427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>
                <a:off x="1697" y="1841697"/>
                <a:ext cx="9125842" cy="3301764"/>
              </a:xfrm>
              <a:custGeom>
                <a:rect b="b" l="l" r="r" t="t"/>
                <a:pathLst>
                  <a:path extrusionOk="0" h="42805" w="118310">
                    <a:moveTo>
                      <a:pt x="118310" y="0"/>
                    </a:moveTo>
                    <a:lnTo>
                      <a:pt x="116987" y="251"/>
                    </a:lnTo>
                    <a:lnTo>
                      <a:pt x="115733" y="479"/>
                    </a:lnTo>
                    <a:lnTo>
                      <a:pt x="114502" y="753"/>
                    </a:lnTo>
                    <a:lnTo>
                      <a:pt x="113293" y="1027"/>
                    </a:lnTo>
                    <a:lnTo>
                      <a:pt x="112130" y="1300"/>
                    </a:lnTo>
                    <a:lnTo>
                      <a:pt x="110990" y="1619"/>
                    </a:lnTo>
                    <a:lnTo>
                      <a:pt x="109895" y="1916"/>
                    </a:lnTo>
                    <a:lnTo>
                      <a:pt x="108801" y="2258"/>
                    </a:lnTo>
                    <a:lnTo>
                      <a:pt x="107752" y="2600"/>
                    </a:lnTo>
                    <a:lnTo>
                      <a:pt x="106725" y="2942"/>
                    </a:lnTo>
                    <a:lnTo>
                      <a:pt x="105722" y="3307"/>
                    </a:lnTo>
                    <a:lnTo>
                      <a:pt x="104741" y="3672"/>
                    </a:lnTo>
                    <a:lnTo>
                      <a:pt x="103784" y="4037"/>
                    </a:lnTo>
                    <a:lnTo>
                      <a:pt x="102849" y="4424"/>
                    </a:lnTo>
                    <a:lnTo>
                      <a:pt x="101936" y="4812"/>
                    </a:lnTo>
                    <a:lnTo>
                      <a:pt x="101024" y="5223"/>
                    </a:lnTo>
                    <a:lnTo>
                      <a:pt x="99268" y="6044"/>
                    </a:lnTo>
                    <a:lnTo>
                      <a:pt x="97581" y="6864"/>
                    </a:lnTo>
                    <a:lnTo>
                      <a:pt x="95916" y="7731"/>
                    </a:lnTo>
                    <a:lnTo>
                      <a:pt x="94297" y="8598"/>
                    </a:lnTo>
                    <a:lnTo>
                      <a:pt x="91127" y="10331"/>
                    </a:lnTo>
                    <a:lnTo>
                      <a:pt x="89531" y="11197"/>
                    </a:lnTo>
                    <a:lnTo>
                      <a:pt x="87935" y="12064"/>
                    </a:lnTo>
                    <a:lnTo>
                      <a:pt x="86338" y="12908"/>
                    </a:lnTo>
                    <a:lnTo>
                      <a:pt x="84696" y="13729"/>
                    </a:lnTo>
                    <a:lnTo>
                      <a:pt x="83009" y="14550"/>
                    </a:lnTo>
                    <a:lnTo>
                      <a:pt x="81298" y="15325"/>
                    </a:lnTo>
                    <a:lnTo>
                      <a:pt x="80409" y="15690"/>
                    </a:lnTo>
                    <a:lnTo>
                      <a:pt x="79497" y="16055"/>
                    </a:lnTo>
                    <a:lnTo>
                      <a:pt x="78585" y="16420"/>
                    </a:lnTo>
                    <a:lnTo>
                      <a:pt x="77650" y="16762"/>
                    </a:lnTo>
                    <a:lnTo>
                      <a:pt x="76692" y="17104"/>
                    </a:lnTo>
                    <a:lnTo>
                      <a:pt x="75711" y="17423"/>
                    </a:lnTo>
                    <a:lnTo>
                      <a:pt x="74708" y="17742"/>
                    </a:lnTo>
                    <a:lnTo>
                      <a:pt x="73682" y="18039"/>
                    </a:lnTo>
                    <a:lnTo>
                      <a:pt x="72633" y="18335"/>
                    </a:lnTo>
                    <a:lnTo>
                      <a:pt x="71538" y="18609"/>
                    </a:lnTo>
                    <a:lnTo>
                      <a:pt x="70444" y="18860"/>
                    </a:lnTo>
                    <a:lnTo>
                      <a:pt x="69303" y="19110"/>
                    </a:lnTo>
                    <a:lnTo>
                      <a:pt x="68140" y="19339"/>
                    </a:lnTo>
                    <a:lnTo>
                      <a:pt x="66932" y="19544"/>
                    </a:lnTo>
                    <a:lnTo>
                      <a:pt x="65700" y="19726"/>
                    </a:lnTo>
                    <a:lnTo>
                      <a:pt x="64423" y="19909"/>
                    </a:lnTo>
                    <a:lnTo>
                      <a:pt x="63123" y="20068"/>
                    </a:lnTo>
                    <a:lnTo>
                      <a:pt x="61778" y="20205"/>
                    </a:lnTo>
                    <a:lnTo>
                      <a:pt x="60410" y="20342"/>
                    </a:lnTo>
                    <a:lnTo>
                      <a:pt x="58996" y="20433"/>
                    </a:lnTo>
                    <a:lnTo>
                      <a:pt x="57536" y="20524"/>
                    </a:lnTo>
                    <a:lnTo>
                      <a:pt x="56031" y="20570"/>
                    </a:lnTo>
                    <a:lnTo>
                      <a:pt x="54480" y="20616"/>
                    </a:lnTo>
                    <a:lnTo>
                      <a:pt x="52884" y="20638"/>
                    </a:lnTo>
                    <a:lnTo>
                      <a:pt x="51288" y="20616"/>
                    </a:lnTo>
                    <a:lnTo>
                      <a:pt x="49692" y="20593"/>
                    </a:lnTo>
                    <a:lnTo>
                      <a:pt x="48141" y="20547"/>
                    </a:lnTo>
                    <a:lnTo>
                      <a:pt x="46613" y="20479"/>
                    </a:lnTo>
                    <a:lnTo>
                      <a:pt x="45108" y="20410"/>
                    </a:lnTo>
                    <a:lnTo>
                      <a:pt x="43626" y="20296"/>
                    </a:lnTo>
                    <a:lnTo>
                      <a:pt x="42166" y="20182"/>
                    </a:lnTo>
                    <a:lnTo>
                      <a:pt x="40729" y="20045"/>
                    </a:lnTo>
                    <a:lnTo>
                      <a:pt x="39316" y="19909"/>
                    </a:lnTo>
                    <a:lnTo>
                      <a:pt x="37924" y="19749"/>
                    </a:lnTo>
                    <a:lnTo>
                      <a:pt x="36556" y="19567"/>
                    </a:lnTo>
                    <a:lnTo>
                      <a:pt x="35211" y="19361"/>
                    </a:lnTo>
                    <a:lnTo>
                      <a:pt x="33888" y="19156"/>
                    </a:lnTo>
                    <a:lnTo>
                      <a:pt x="32588" y="18951"/>
                    </a:lnTo>
                    <a:lnTo>
                      <a:pt x="31334" y="18723"/>
                    </a:lnTo>
                    <a:lnTo>
                      <a:pt x="30080" y="18495"/>
                    </a:lnTo>
                    <a:lnTo>
                      <a:pt x="28871" y="18244"/>
                    </a:lnTo>
                    <a:lnTo>
                      <a:pt x="27663" y="17970"/>
                    </a:lnTo>
                    <a:lnTo>
                      <a:pt x="26500" y="17697"/>
                    </a:lnTo>
                    <a:lnTo>
                      <a:pt x="25359" y="17423"/>
                    </a:lnTo>
                    <a:lnTo>
                      <a:pt x="23124" y="16853"/>
                    </a:lnTo>
                    <a:lnTo>
                      <a:pt x="21004" y="16260"/>
                    </a:lnTo>
                    <a:lnTo>
                      <a:pt x="18997" y="15621"/>
                    </a:lnTo>
                    <a:lnTo>
                      <a:pt x="17058" y="14983"/>
                    </a:lnTo>
                    <a:lnTo>
                      <a:pt x="15257" y="14344"/>
                    </a:lnTo>
                    <a:lnTo>
                      <a:pt x="13524" y="13683"/>
                    </a:lnTo>
                    <a:lnTo>
                      <a:pt x="11905" y="13022"/>
                    </a:lnTo>
                    <a:lnTo>
                      <a:pt x="10377" y="12383"/>
                    </a:lnTo>
                    <a:lnTo>
                      <a:pt x="8963" y="11745"/>
                    </a:lnTo>
                    <a:lnTo>
                      <a:pt x="7663" y="11129"/>
                    </a:lnTo>
                    <a:lnTo>
                      <a:pt x="6432" y="10513"/>
                    </a:lnTo>
                    <a:lnTo>
                      <a:pt x="5337" y="9943"/>
                    </a:lnTo>
                    <a:lnTo>
                      <a:pt x="4334" y="9396"/>
                    </a:lnTo>
                    <a:lnTo>
                      <a:pt x="3421" y="8871"/>
                    </a:lnTo>
                    <a:lnTo>
                      <a:pt x="2623" y="8392"/>
                    </a:lnTo>
                    <a:lnTo>
                      <a:pt x="1939" y="7982"/>
                    </a:lnTo>
                    <a:lnTo>
                      <a:pt x="867" y="7298"/>
                    </a:lnTo>
                    <a:lnTo>
                      <a:pt x="229" y="6842"/>
                    </a:lnTo>
                    <a:lnTo>
                      <a:pt x="1" y="6682"/>
                    </a:lnTo>
                    <a:lnTo>
                      <a:pt x="1" y="42804"/>
                    </a:lnTo>
                    <a:lnTo>
                      <a:pt x="118310" y="42804"/>
                    </a:lnTo>
                    <a:lnTo>
                      <a:pt x="118310" y="0"/>
                    </a:lnTo>
                    <a:close/>
                  </a:path>
                </a:pathLst>
              </a:custGeom>
              <a:solidFill>
                <a:srgbClr val="4468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>
                <a:off x="1697" y="3723891"/>
                <a:ext cx="9125842" cy="1419593"/>
              </a:xfrm>
              <a:custGeom>
                <a:rect b="b" l="l" r="r" t="t"/>
                <a:pathLst>
                  <a:path extrusionOk="0" h="18404" w="118310">
                    <a:moveTo>
                      <a:pt x="118310" y="0"/>
                    </a:moveTo>
                    <a:lnTo>
                      <a:pt x="117877" y="183"/>
                    </a:lnTo>
                    <a:lnTo>
                      <a:pt x="116668" y="707"/>
                    </a:lnTo>
                    <a:lnTo>
                      <a:pt x="114730" y="1505"/>
                    </a:lnTo>
                    <a:lnTo>
                      <a:pt x="113521" y="1984"/>
                    </a:lnTo>
                    <a:lnTo>
                      <a:pt x="112130" y="2509"/>
                    </a:lnTo>
                    <a:lnTo>
                      <a:pt x="110579" y="3079"/>
                    </a:lnTo>
                    <a:lnTo>
                      <a:pt x="108892" y="3649"/>
                    </a:lnTo>
                    <a:lnTo>
                      <a:pt x="107067" y="4265"/>
                    </a:lnTo>
                    <a:lnTo>
                      <a:pt x="105106" y="4903"/>
                    </a:lnTo>
                    <a:lnTo>
                      <a:pt x="103008" y="5542"/>
                    </a:lnTo>
                    <a:lnTo>
                      <a:pt x="100819" y="6157"/>
                    </a:lnTo>
                    <a:lnTo>
                      <a:pt x="98493" y="6796"/>
                    </a:lnTo>
                    <a:lnTo>
                      <a:pt x="96076" y="7389"/>
                    </a:lnTo>
                    <a:lnTo>
                      <a:pt x="93544" y="7982"/>
                    </a:lnTo>
                    <a:lnTo>
                      <a:pt x="90945" y="8529"/>
                    </a:lnTo>
                    <a:lnTo>
                      <a:pt x="89622" y="8780"/>
                    </a:lnTo>
                    <a:lnTo>
                      <a:pt x="88254" y="9031"/>
                    </a:lnTo>
                    <a:lnTo>
                      <a:pt x="86886" y="9281"/>
                    </a:lnTo>
                    <a:lnTo>
                      <a:pt x="85494" y="9510"/>
                    </a:lnTo>
                    <a:lnTo>
                      <a:pt x="84081" y="9715"/>
                    </a:lnTo>
                    <a:lnTo>
                      <a:pt x="82667" y="9920"/>
                    </a:lnTo>
                    <a:lnTo>
                      <a:pt x="81230" y="10080"/>
                    </a:lnTo>
                    <a:lnTo>
                      <a:pt x="79771" y="10262"/>
                    </a:lnTo>
                    <a:lnTo>
                      <a:pt x="78311" y="10399"/>
                    </a:lnTo>
                    <a:lnTo>
                      <a:pt x="76829" y="10536"/>
                    </a:lnTo>
                    <a:lnTo>
                      <a:pt x="75324" y="10627"/>
                    </a:lnTo>
                    <a:lnTo>
                      <a:pt x="73841" y="10718"/>
                    </a:lnTo>
                    <a:lnTo>
                      <a:pt x="72314" y="10787"/>
                    </a:lnTo>
                    <a:lnTo>
                      <a:pt x="70808" y="10832"/>
                    </a:lnTo>
                    <a:lnTo>
                      <a:pt x="69281" y="10855"/>
                    </a:lnTo>
                    <a:lnTo>
                      <a:pt x="67753" y="10855"/>
                    </a:lnTo>
                    <a:lnTo>
                      <a:pt x="66202" y="10809"/>
                    </a:lnTo>
                    <a:lnTo>
                      <a:pt x="64651" y="10764"/>
                    </a:lnTo>
                    <a:lnTo>
                      <a:pt x="63101" y="10673"/>
                    </a:lnTo>
                    <a:lnTo>
                      <a:pt x="61550" y="10559"/>
                    </a:lnTo>
                    <a:lnTo>
                      <a:pt x="59999" y="10422"/>
                    </a:lnTo>
                    <a:lnTo>
                      <a:pt x="58448" y="10262"/>
                    </a:lnTo>
                    <a:lnTo>
                      <a:pt x="56875" y="10057"/>
                    </a:lnTo>
                    <a:lnTo>
                      <a:pt x="55324" y="9806"/>
                    </a:lnTo>
                    <a:lnTo>
                      <a:pt x="53774" y="9555"/>
                    </a:lnTo>
                    <a:lnTo>
                      <a:pt x="52223" y="9236"/>
                    </a:lnTo>
                    <a:lnTo>
                      <a:pt x="50672" y="8917"/>
                    </a:lnTo>
                    <a:lnTo>
                      <a:pt x="49121" y="8529"/>
                    </a:lnTo>
                    <a:lnTo>
                      <a:pt x="47594" y="8164"/>
                    </a:lnTo>
                    <a:lnTo>
                      <a:pt x="46066" y="7799"/>
                    </a:lnTo>
                    <a:lnTo>
                      <a:pt x="44583" y="7480"/>
                    </a:lnTo>
                    <a:lnTo>
                      <a:pt x="43124" y="7183"/>
                    </a:lnTo>
                    <a:lnTo>
                      <a:pt x="41687" y="6933"/>
                    </a:lnTo>
                    <a:lnTo>
                      <a:pt x="40296" y="6682"/>
                    </a:lnTo>
                    <a:lnTo>
                      <a:pt x="38905" y="6454"/>
                    </a:lnTo>
                    <a:lnTo>
                      <a:pt x="37537" y="6271"/>
                    </a:lnTo>
                    <a:lnTo>
                      <a:pt x="36214" y="6089"/>
                    </a:lnTo>
                    <a:lnTo>
                      <a:pt x="34892" y="5929"/>
                    </a:lnTo>
                    <a:lnTo>
                      <a:pt x="33614" y="5815"/>
                    </a:lnTo>
                    <a:lnTo>
                      <a:pt x="32337" y="5701"/>
                    </a:lnTo>
                    <a:lnTo>
                      <a:pt x="31106" y="5610"/>
                    </a:lnTo>
                    <a:lnTo>
                      <a:pt x="29897" y="5542"/>
                    </a:lnTo>
                    <a:lnTo>
                      <a:pt x="28712" y="5496"/>
                    </a:lnTo>
                    <a:lnTo>
                      <a:pt x="27526" y="5450"/>
                    </a:lnTo>
                    <a:lnTo>
                      <a:pt x="26385" y="5428"/>
                    </a:lnTo>
                    <a:lnTo>
                      <a:pt x="25268" y="5450"/>
                    </a:lnTo>
                    <a:lnTo>
                      <a:pt x="24196" y="5450"/>
                    </a:lnTo>
                    <a:lnTo>
                      <a:pt x="23124" y="5496"/>
                    </a:lnTo>
                    <a:lnTo>
                      <a:pt x="22075" y="5542"/>
                    </a:lnTo>
                    <a:lnTo>
                      <a:pt x="21049" y="5587"/>
                    </a:lnTo>
                    <a:lnTo>
                      <a:pt x="20069" y="5678"/>
                    </a:lnTo>
                    <a:lnTo>
                      <a:pt x="19088" y="5747"/>
                    </a:lnTo>
                    <a:lnTo>
                      <a:pt x="18153" y="5861"/>
                    </a:lnTo>
                    <a:lnTo>
                      <a:pt x="17218" y="5952"/>
                    </a:lnTo>
                    <a:lnTo>
                      <a:pt x="15462" y="6203"/>
                    </a:lnTo>
                    <a:lnTo>
                      <a:pt x="13775" y="6499"/>
                    </a:lnTo>
                    <a:lnTo>
                      <a:pt x="12201" y="6796"/>
                    </a:lnTo>
                    <a:lnTo>
                      <a:pt x="10719" y="7138"/>
                    </a:lnTo>
                    <a:lnTo>
                      <a:pt x="9328" y="7503"/>
                    </a:lnTo>
                    <a:lnTo>
                      <a:pt x="8051" y="7868"/>
                    </a:lnTo>
                    <a:lnTo>
                      <a:pt x="6865" y="8255"/>
                    </a:lnTo>
                    <a:lnTo>
                      <a:pt x="5770" y="8620"/>
                    </a:lnTo>
                    <a:lnTo>
                      <a:pt x="4767" y="9008"/>
                    </a:lnTo>
                    <a:lnTo>
                      <a:pt x="3855" y="9373"/>
                    </a:lnTo>
                    <a:lnTo>
                      <a:pt x="3057" y="9715"/>
                    </a:lnTo>
                    <a:lnTo>
                      <a:pt x="2327" y="10057"/>
                    </a:lnTo>
                    <a:lnTo>
                      <a:pt x="1711" y="10353"/>
                    </a:lnTo>
                    <a:lnTo>
                      <a:pt x="1187" y="10627"/>
                    </a:lnTo>
                    <a:lnTo>
                      <a:pt x="776" y="10878"/>
                    </a:lnTo>
                    <a:lnTo>
                      <a:pt x="206" y="11220"/>
                    </a:lnTo>
                    <a:lnTo>
                      <a:pt x="1" y="11334"/>
                    </a:lnTo>
                    <a:lnTo>
                      <a:pt x="1" y="18403"/>
                    </a:lnTo>
                    <a:lnTo>
                      <a:pt x="118310" y="18403"/>
                    </a:lnTo>
                    <a:lnTo>
                      <a:pt x="118310" y="0"/>
                    </a:lnTo>
                    <a:close/>
                  </a:path>
                </a:pathLst>
              </a:custGeom>
              <a:solidFill>
                <a:srgbClr val="445B8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5" name="Google Shape;705;p26"/>
            <p:cNvGrpSpPr/>
            <p:nvPr/>
          </p:nvGrpSpPr>
          <p:grpSpPr>
            <a:xfrm>
              <a:off x="128288" y="76246"/>
              <a:ext cx="8976905" cy="4759321"/>
              <a:chOff x="1048650" y="4061275"/>
              <a:chExt cx="2655025" cy="1407625"/>
            </a:xfrm>
          </p:grpSpPr>
          <p:sp>
            <p:nvSpPr>
              <p:cNvPr id="706" name="Google Shape;706;p26"/>
              <p:cNvSpPr/>
              <p:nvPr/>
            </p:nvSpPr>
            <p:spPr>
              <a:xfrm>
                <a:off x="1225375" y="54324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0"/>
                    </a:moveTo>
                    <a:lnTo>
                      <a:pt x="69" y="46"/>
                    </a:lnTo>
                    <a:lnTo>
                      <a:pt x="24" y="91"/>
                    </a:lnTo>
                    <a:lnTo>
                      <a:pt x="1" y="160"/>
                    </a:lnTo>
                    <a:lnTo>
                      <a:pt x="24" y="228"/>
                    </a:lnTo>
                    <a:lnTo>
                      <a:pt x="69" y="297"/>
                    </a:lnTo>
                    <a:lnTo>
                      <a:pt x="115" y="342"/>
                    </a:lnTo>
                    <a:lnTo>
                      <a:pt x="252" y="342"/>
                    </a:lnTo>
                    <a:lnTo>
                      <a:pt x="320" y="297"/>
                    </a:lnTo>
                    <a:lnTo>
                      <a:pt x="343" y="228"/>
                    </a:lnTo>
                    <a:lnTo>
                      <a:pt x="366" y="160"/>
                    </a:lnTo>
                    <a:lnTo>
                      <a:pt x="343" y="91"/>
                    </a:lnTo>
                    <a:lnTo>
                      <a:pt x="320" y="4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>
                <a:off x="1467675" y="5460325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46" y="46"/>
                    </a:lnTo>
                    <a:lnTo>
                      <a:pt x="23" y="115"/>
                    </a:lnTo>
                    <a:lnTo>
                      <a:pt x="1" y="183"/>
                    </a:lnTo>
                    <a:lnTo>
                      <a:pt x="23" y="252"/>
                    </a:lnTo>
                    <a:lnTo>
                      <a:pt x="46" y="297"/>
                    </a:lnTo>
                    <a:lnTo>
                      <a:pt x="115" y="343"/>
                    </a:lnTo>
                    <a:lnTo>
                      <a:pt x="252" y="343"/>
                    </a:lnTo>
                    <a:lnTo>
                      <a:pt x="297" y="297"/>
                    </a:lnTo>
                    <a:lnTo>
                      <a:pt x="343" y="252"/>
                    </a:lnTo>
                    <a:lnTo>
                      <a:pt x="366" y="183"/>
                    </a:lnTo>
                    <a:lnTo>
                      <a:pt x="343" y="115"/>
                    </a:lnTo>
                    <a:lnTo>
                      <a:pt x="297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2176900" y="542327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0"/>
                    </a:moveTo>
                    <a:lnTo>
                      <a:pt x="114" y="23"/>
                    </a:lnTo>
                    <a:lnTo>
                      <a:pt x="46" y="46"/>
                    </a:lnTo>
                    <a:lnTo>
                      <a:pt x="23" y="114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46" y="320"/>
                    </a:lnTo>
                    <a:lnTo>
                      <a:pt x="114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320" y="320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4"/>
                    </a:lnTo>
                    <a:lnTo>
                      <a:pt x="320" y="46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2231050" y="49592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46" y="46"/>
                    </a:lnTo>
                    <a:lnTo>
                      <a:pt x="24" y="92"/>
                    </a:lnTo>
                    <a:lnTo>
                      <a:pt x="1" y="160"/>
                    </a:lnTo>
                    <a:lnTo>
                      <a:pt x="24" y="229"/>
                    </a:lnTo>
                    <a:lnTo>
                      <a:pt x="46" y="297"/>
                    </a:lnTo>
                    <a:lnTo>
                      <a:pt x="115" y="343"/>
                    </a:lnTo>
                    <a:lnTo>
                      <a:pt x="252" y="343"/>
                    </a:lnTo>
                    <a:lnTo>
                      <a:pt x="297" y="297"/>
                    </a:lnTo>
                    <a:lnTo>
                      <a:pt x="343" y="229"/>
                    </a:lnTo>
                    <a:lnTo>
                      <a:pt x="366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>
                <a:off x="1098397" y="4556671"/>
                <a:ext cx="8600" cy="9150"/>
              </a:xfrm>
              <a:custGeom>
                <a:rect b="b" l="l" r="r" t="t"/>
                <a:pathLst>
                  <a:path extrusionOk="0" h="366" w="344">
                    <a:moveTo>
                      <a:pt x="183" y="1"/>
                    </a:moveTo>
                    <a:lnTo>
                      <a:pt x="115" y="23"/>
                    </a:lnTo>
                    <a:lnTo>
                      <a:pt x="47" y="69"/>
                    </a:lnTo>
                    <a:lnTo>
                      <a:pt x="1" y="115"/>
                    </a:lnTo>
                    <a:lnTo>
                      <a:pt x="1" y="183"/>
                    </a:lnTo>
                    <a:lnTo>
                      <a:pt x="1" y="251"/>
                    </a:lnTo>
                    <a:lnTo>
                      <a:pt x="47" y="320"/>
                    </a:lnTo>
                    <a:lnTo>
                      <a:pt x="115" y="343"/>
                    </a:lnTo>
                    <a:lnTo>
                      <a:pt x="183" y="365"/>
                    </a:lnTo>
                    <a:lnTo>
                      <a:pt x="252" y="343"/>
                    </a:lnTo>
                    <a:lnTo>
                      <a:pt x="297" y="320"/>
                    </a:lnTo>
                    <a:lnTo>
                      <a:pt x="343" y="251"/>
                    </a:lnTo>
                    <a:lnTo>
                      <a:pt x="343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2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1048650" y="4903900"/>
                <a:ext cx="8575" cy="8575"/>
              </a:xfrm>
              <a:custGeom>
                <a:rect b="b" l="l" r="r" t="t"/>
                <a:pathLst>
                  <a:path extrusionOk="0" h="343" w="343">
                    <a:moveTo>
                      <a:pt x="114" y="1"/>
                    </a:moveTo>
                    <a:lnTo>
                      <a:pt x="46" y="46"/>
                    </a:lnTo>
                    <a:lnTo>
                      <a:pt x="0" y="92"/>
                    </a:lnTo>
                    <a:lnTo>
                      <a:pt x="0" y="160"/>
                    </a:lnTo>
                    <a:lnTo>
                      <a:pt x="0" y="229"/>
                    </a:lnTo>
                    <a:lnTo>
                      <a:pt x="46" y="297"/>
                    </a:lnTo>
                    <a:lnTo>
                      <a:pt x="114" y="320"/>
                    </a:lnTo>
                    <a:lnTo>
                      <a:pt x="183" y="343"/>
                    </a:lnTo>
                    <a:lnTo>
                      <a:pt x="251" y="320"/>
                    </a:lnTo>
                    <a:lnTo>
                      <a:pt x="297" y="297"/>
                    </a:lnTo>
                    <a:lnTo>
                      <a:pt x="343" y="229"/>
                    </a:lnTo>
                    <a:lnTo>
                      <a:pt x="343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>
                <a:off x="1089822" y="5128504"/>
                <a:ext cx="8575" cy="9150"/>
              </a:xfrm>
              <a:custGeom>
                <a:rect b="b" l="l" r="r" t="t"/>
                <a:pathLst>
                  <a:path extrusionOk="0" h="366" w="343">
                    <a:moveTo>
                      <a:pt x="183" y="1"/>
                    </a:moveTo>
                    <a:lnTo>
                      <a:pt x="115" y="24"/>
                    </a:lnTo>
                    <a:lnTo>
                      <a:pt x="46" y="69"/>
                    </a:lnTo>
                    <a:lnTo>
                      <a:pt x="24" y="115"/>
                    </a:lnTo>
                    <a:lnTo>
                      <a:pt x="1" y="183"/>
                    </a:lnTo>
                    <a:lnTo>
                      <a:pt x="24" y="252"/>
                    </a:lnTo>
                    <a:lnTo>
                      <a:pt x="46" y="320"/>
                    </a:lnTo>
                    <a:lnTo>
                      <a:pt x="115" y="343"/>
                    </a:lnTo>
                    <a:lnTo>
                      <a:pt x="183" y="366"/>
                    </a:lnTo>
                    <a:lnTo>
                      <a:pt x="252" y="343"/>
                    </a:lnTo>
                    <a:lnTo>
                      <a:pt x="297" y="320"/>
                    </a:lnTo>
                    <a:lnTo>
                      <a:pt x="343" y="252"/>
                    </a:lnTo>
                    <a:lnTo>
                      <a:pt x="343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2" y="2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>
                <a:off x="1516150" y="4188400"/>
                <a:ext cx="9125" cy="8600"/>
              </a:xfrm>
              <a:custGeom>
                <a:rect b="b" l="l" r="r" t="t"/>
                <a:pathLst>
                  <a:path extrusionOk="0" h="344" w="365">
                    <a:moveTo>
                      <a:pt x="114" y="1"/>
                    </a:moveTo>
                    <a:lnTo>
                      <a:pt x="68" y="47"/>
                    </a:lnTo>
                    <a:lnTo>
                      <a:pt x="23" y="92"/>
                    </a:lnTo>
                    <a:lnTo>
                      <a:pt x="0" y="161"/>
                    </a:lnTo>
                    <a:lnTo>
                      <a:pt x="23" y="229"/>
                    </a:lnTo>
                    <a:lnTo>
                      <a:pt x="68" y="297"/>
                    </a:lnTo>
                    <a:lnTo>
                      <a:pt x="114" y="343"/>
                    </a:lnTo>
                    <a:lnTo>
                      <a:pt x="251" y="343"/>
                    </a:lnTo>
                    <a:lnTo>
                      <a:pt x="319" y="297"/>
                    </a:lnTo>
                    <a:lnTo>
                      <a:pt x="342" y="229"/>
                    </a:lnTo>
                    <a:lnTo>
                      <a:pt x="365" y="161"/>
                    </a:lnTo>
                    <a:lnTo>
                      <a:pt x="342" y="92"/>
                    </a:lnTo>
                    <a:lnTo>
                      <a:pt x="319" y="47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>
                <a:off x="1048650" y="4061275"/>
                <a:ext cx="8575" cy="9150"/>
              </a:xfrm>
              <a:custGeom>
                <a:rect b="b" l="l" r="r" t="t"/>
                <a:pathLst>
                  <a:path extrusionOk="0" h="366" w="343">
                    <a:moveTo>
                      <a:pt x="183" y="1"/>
                    </a:moveTo>
                    <a:lnTo>
                      <a:pt x="114" y="23"/>
                    </a:lnTo>
                    <a:lnTo>
                      <a:pt x="46" y="69"/>
                    </a:lnTo>
                    <a:lnTo>
                      <a:pt x="0" y="115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320"/>
                    </a:lnTo>
                    <a:lnTo>
                      <a:pt x="114" y="343"/>
                    </a:lnTo>
                    <a:lnTo>
                      <a:pt x="183" y="365"/>
                    </a:lnTo>
                    <a:lnTo>
                      <a:pt x="251" y="343"/>
                    </a:lnTo>
                    <a:lnTo>
                      <a:pt x="297" y="320"/>
                    </a:lnTo>
                    <a:lnTo>
                      <a:pt x="343" y="251"/>
                    </a:lnTo>
                    <a:lnTo>
                      <a:pt x="343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>
                <a:off x="2338800" y="4097775"/>
                <a:ext cx="8575" cy="9125"/>
              </a:xfrm>
              <a:custGeom>
                <a:rect b="b" l="l" r="r" t="t"/>
                <a:pathLst>
                  <a:path extrusionOk="0" h="365" w="343">
                    <a:moveTo>
                      <a:pt x="160" y="0"/>
                    </a:moveTo>
                    <a:lnTo>
                      <a:pt x="92" y="23"/>
                    </a:lnTo>
                    <a:lnTo>
                      <a:pt x="46" y="68"/>
                    </a:lnTo>
                    <a:lnTo>
                      <a:pt x="1" y="114"/>
                    </a:lnTo>
                    <a:lnTo>
                      <a:pt x="1" y="183"/>
                    </a:lnTo>
                    <a:lnTo>
                      <a:pt x="1" y="251"/>
                    </a:lnTo>
                    <a:lnTo>
                      <a:pt x="46" y="319"/>
                    </a:lnTo>
                    <a:lnTo>
                      <a:pt x="92" y="342"/>
                    </a:lnTo>
                    <a:lnTo>
                      <a:pt x="160" y="365"/>
                    </a:lnTo>
                    <a:lnTo>
                      <a:pt x="229" y="342"/>
                    </a:lnTo>
                    <a:lnTo>
                      <a:pt x="297" y="319"/>
                    </a:lnTo>
                    <a:lnTo>
                      <a:pt x="343" y="251"/>
                    </a:lnTo>
                    <a:lnTo>
                      <a:pt x="343" y="183"/>
                    </a:lnTo>
                    <a:lnTo>
                      <a:pt x="343" y="114"/>
                    </a:lnTo>
                    <a:lnTo>
                      <a:pt x="297" y="68"/>
                    </a:lnTo>
                    <a:lnTo>
                      <a:pt x="229" y="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>
                <a:off x="2043500" y="4204950"/>
                <a:ext cx="9125" cy="9150"/>
              </a:xfrm>
              <a:custGeom>
                <a:rect b="b" l="l" r="r" t="t"/>
                <a:pathLst>
                  <a:path extrusionOk="0" h="366" w="365">
                    <a:moveTo>
                      <a:pt x="183" y="0"/>
                    </a:moveTo>
                    <a:lnTo>
                      <a:pt x="114" y="23"/>
                    </a:lnTo>
                    <a:lnTo>
                      <a:pt x="69" y="69"/>
                    </a:lnTo>
                    <a:lnTo>
                      <a:pt x="23" y="114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69" y="320"/>
                    </a:lnTo>
                    <a:lnTo>
                      <a:pt x="114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319" y="320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4"/>
                    </a:lnTo>
                    <a:lnTo>
                      <a:pt x="319" y="69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>
                <a:off x="2325700" y="5365700"/>
                <a:ext cx="8575" cy="9125"/>
              </a:xfrm>
              <a:custGeom>
                <a:rect b="b" l="l" r="r" t="t"/>
                <a:pathLst>
                  <a:path extrusionOk="0" h="365" w="343">
                    <a:moveTo>
                      <a:pt x="183" y="0"/>
                    </a:moveTo>
                    <a:lnTo>
                      <a:pt x="114" y="23"/>
                    </a:lnTo>
                    <a:lnTo>
                      <a:pt x="46" y="69"/>
                    </a:lnTo>
                    <a:lnTo>
                      <a:pt x="0" y="114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319"/>
                    </a:lnTo>
                    <a:lnTo>
                      <a:pt x="114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297" y="319"/>
                    </a:lnTo>
                    <a:lnTo>
                      <a:pt x="342" y="251"/>
                    </a:lnTo>
                    <a:lnTo>
                      <a:pt x="342" y="183"/>
                    </a:lnTo>
                    <a:lnTo>
                      <a:pt x="342" y="114"/>
                    </a:lnTo>
                    <a:lnTo>
                      <a:pt x="297" y="69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>
                <a:off x="1340550" y="52625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83" y="1"/>
                    </a:moveTo>
                    <a:lnTo>
                      <a:pt x="114" y="23"/>
                    </a:lnTo>
                    <a:lnTo>
                      <a:pt x="46" y="46"/>
                    </a:lnTo>
                    <a:lnTo>
                      <a:pt x="23" y="115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46" y="297"/>
                    </a:lnTo>
                    <a:lnTo>
                      <a:pt x="114" y="343"/>
                    </a:lnTo>
                    <a:lnTo>
                      <a:pt x="251" y="343"/>
                    </a:lnTo>
                    <a:lnTo>
                      <a:pt x="297" y="297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5"/>
                    </a:lnTo>
                    <a:lnTo>
                      <a:pt x="297" y="46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>
                <a:off x="1942575" y="4370850"/>
                <a:ext cx="8575" cy="8575"/>
              </a:xfrm>
              <a:custGeom>
                <a:rect b="b" l="l" r="r" t="t"/>
                <a:pathLst>
                  <a:path extrusionOk="0" h="343" w="343">
                    <a:moveTo>
                      <a:pt x="92" y="0"/>
                    </a:moveTo>
                    <a:lnTo>
                      <a:pt x="46" y="46"/>
                    </a:lnTo>
                    <a:lnTo>
                      <a:pt x="1" y="92"/>
                    </a:lnTo>
                    <a:lnTo>
                      <a:pt x="1" y="160"/>
                    </a:lnTo>
                    <a:lnTo>
                      <a:pt x="1" y="228"/>
                    </a:lnTo>
                    <a:lnTo>
                      <a:pt x="46" y="297"/>
                    </a:lnTo>
                    <a:lnTo>
                      <a:pt x="92" y="342"/>
                    </a:lnTo>
                    <a:lnTo>
                      <a:pt x="229" y="342"/>
                    </a:lnTo>
                    <a:lnTo>
                      <a:pt x="297" y="297"/>
                    </a:lnTo>
                    <a:lnTo>
                      <a:pt x="343" y="228"/>
                    </a:lnTo>
                    <a:lnTo>
                      <a:pt x="343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>
                <a:off x="2317725" y="4367425"/>
                <a:ext cx="8575" cy="9150"/>
              </a:xfrm>
              <a:custGeom>
                <a:rect b="b" l="l" r="r" t="t"/>
                <a:pathLst>
                  <a:path extrusionOk="0" h="366" w="343">
                    <a:moveTo>
                      <a:pt x="182" y="1"/>
                    </a:moveTo>
                    <a:lnTo>
                      <a:pt x="114" y="23"/>
                    </a:lnTo>
                    <a:lnTo>
                      <a:pt x="46" y="46"/>
                    </a:lnTo>
                    <a:lnTo>
                      <a:pt x="0" y="115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297"/>
                    </a:lnTo>
                    <a:lnTo>
                      <a:pt x="114" y="343"/>
                    </a:lnTo>
                    <a:lnTo>
                      <a:pt x="182" y="365"/>
                    </a:lnTo>
                    <a:lnTo>
                      <a:pt x="251" y="343"/>
                    </a:lnTo>
                    <a:lnTo>
                      <a:pt x="296" y="297"/>
                    </a:lnTo>
                    <a:lnTo>
                      <a:pt x="342" y="251"/>
                    </a:lnTo>
                    <a:lnTo>
                      <a:pt x="342" y="183"/>
                    </a:lnTo>
                    <a:lnTo>
                      <a:pt x="342" y="115"/>
                    </a:lnTo>
                    <a:lnTo>
                      <a:pt x="296" y="46"/>
                    </a:lnTo>
                    <a:lnTo>
                      <a:pt x="251" y="23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>
                <a:off x="1122990" y="4959200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456" y="1"/>
                    </a:moveTo>
                    <a:lnTo>
                      <a:pt x="365" y="46"/>
                    </a:lnTo>
                    <a:lnTo>
                      <a:pt x="251" y="92"/>
                    </a:lnTo>
                    <a:lnTo>
                      <a:pt x="183" y="160"/>
                    </a:lnTo>
                    <a:lnTo>
                      <a:pt x="92" y="251"/>
                    </a:lnTo>
                    <a:lnTo>
                      <a:pt x="46" y="343"/>
                    </a:lnTo>
                    <a:lnTo>
                      <a:pt x="23" y="457"/>
                    </a:lnTo>
                    <a:lnTo>
                      <a:pt x="0" y="571"/>
                    </a:lnTo>
                    <a:lnTo>
                      <a:pt x="23" y="685"/>
                    </a:lnTo>
                    <a:lnTo>
                      <a:pt x="46" y="799"/>
                    </a:lnTo>
                    <a:lnTo>
                      <a:pt x="92" y="890"/>
                    </a:lnTo>
                    <a:lnTo>
                      <a:pt x="183" y="981"/>
                    </a:lnTo>
                    <a:lnTo>
                      <a:pt x="251" y="1050"/>
                    </a:lnTo>
                    <a:lnTo>
                      <a:pt x="365" y="1118"/>
                    </a:lnTo>
                    <a:lnTo>
                      <a:pt x="456" y="1141"/>
                    </a:lnTo>
                    <a:lnTo>
                      <a:pt x="593" y="1164"/>
                    </a:lnTo>
                    <a:lnTo>
                      <a:pt x="707" y="1141"/>
                    </a:lnTo>
                    <a:lnTo>
                      <a:pt x="798" y="1118"/>
                    </a:lnTo>
                    <a:lnTo>
                      <a:pt x="912" y="1050"/>
                    </a:lnTo>
                    <a:lnTo>
                      <a:pt x="1004" y="981"/>
                    </a:lnTo>
                    <a:lnTo>
                      <a:pt x="1072" y="890"/>
                    </a:lnTo>
                    <a:lnTo>
                      <a:pt x="1118" y="799"/>
                    </a:lnTo>
                    <a:lnTo>
                      <a:pt x="1141" y="685"/>
                    </a:lnTo>
                    <a:lnTo>
                      <a:pt x="1163" y="571"/>
                    </a:lnTo>
                    <a:lnTo>
                      <a:pt x="1141" y="457"/>
                    </a:lnTo>
                    <a:lnTo>
                      <a:pt x="1118" y="343"/>
                    </a:lnTo>
                    <a:lnTo>
                      <a:pt x="1072" y="251"/>
                    </a:lnTo>
                    <a:lnTo>
                      <a:pt x="1004" y="160"/>
                    </a:lnTo>
                    <a:lnTo>
                      <a:pt x="912" y="92"/>
                    </a:lnTo>
                    <a:lnTo>
                      <a:pt x="798" y="46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>
                <a:off x="2107925" y="522372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570" y="1"/>
                    </a:moveTo>
                    <a:lnTo>
                      <a:pt x="456" y="24"/>
                    </a:lnTo>
                    <a:lnTo>
                      <a:pt x="365" y="46"/>
                    </a:lnTo>
                    <a:lnTo>
                      <a:pt x="251" y="115"/>
                    </a:lnTo>
                    <a:lnTo>
                      <a:pt x="160" y="183"/>
                    </a:lnTo>
                    <a:lnTo>
                      <a:pt x="91" y="252"/>
                    </a:lnTo>
                    <a:lnTo>
                      <a:pt x="46" y="366"/>
                    </a:lnTo>
                    <a:lnTo>
                      <a:pt x="23" y="457"/>
                    </a:lnTo>
                    <a:lnTo>
                      <a:pt x="0" y="594"/>
                    </a:lnTo>
                    <a:lnTo>
                      <a:pt x="23" y="708"/>
                    </a:lnTo>
                    <a:lnTo>
                      <a:pt x="46" y="799"/>
                    </a:lnTo>
                    <a:lnTo>
                      <a:pt x="91" y="913"/>
                    </a:lnTo>
                    <a:lnTo>
                      <a:pt x="160" y="1004"/>
                    </a:lnTo>
                    <a:lnTo>
                      <a:pt x="251" y="1073"/>
                    </a:lnTo>
                    <a:lnTo>
                      <a:pt x="365" y="1118"/>
                    </a:lnTo>
                    <a:lnTo>
                      <a:pt x="456" y="1141"/>
                    </a:lnTo>
                    <a:lnTo>
                      <a:pt x="570" y="1164"/>
                    </a:lnTo>
                    <a:lnTo>
                      <a:pt x="707" y="1141"/>
                    </a:lnTo>
                    <a:lnTo>
                      <a:pt x="798" y="1118"/>
                    </a:lnTo>
                    <a:lnTo>
                      <a:pt x="912" y="1073"/>
                    </a:lnTo>
                    <a:lnTo>
                      <a:pt x="981" y="1004"/>
                    </a:lnTo>
                    <a:lnTo>
                      <a:pt x="1049" y="913"/>
                    </a:lnTo>
                    <a:lnTo>
                      <a:pt x="1117" y="799"/>
                    </a:lnTo>
                    <a:lnTo>
                      <a:pt x="1140" y="708"/>
                    </a:lnTo>
                    <a:lnTo>
                      <a:pt x="1163" y="594"/>
                    </a:lnTo>
                    <a:lnTo>
                      <a:pt x="1140" y="457"/>
                    </a:lnTo>
                    <a:lnTo>
                      <a:pt x="1117" y="366"/>
                    </a:lnTo>
                    <a:lnTo>
                      <a:pt x="1049" y="252"/>
                    </a:lnTo>
                    <a:lnTo>
                      <a:pt x="981" y="183"/>
                    </a:lnTo>
                    <a:lnTo>
                      <a:pt x="912" y="115"/>
                    </a:lnTo>
                    <a:lnTo>
                      <a:pt x="798" y="46"/>
                    </a:lnTo>
                    <a:lnTo>
                      <a:pt x="707" y="24"/>
                    </a:lnTo>
                    <a:lnTo>
                      <a:pt x="5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>
                <a:off x="2372450" y="4587500"/>
                <a:ext cx="29100" cy="28525"/>
              </a:xfrm>
              <a:custGeom>
                <a:rect b="b" l="l" r="r" t="t"/>
                <a:pathLst>
                  <a:path extrusionOk="0" h="1141" w="1164">
                    <a:moveTo>
                      <a:pt x="456" y="0"/>
                    </a:moveTo>
                    <a:lnTo>
                      <a:pt x="365" y="46"/>
                    </a:lnTo>
                    <a:lnTo>
                      <a:pt x="251" y="91"/>
                    </a:lnTo>
                    <a:lnTo>
                      <a:pt x="160" y="160"/>
                    </a:lnTo>
                    <a:lnTo>
                      <a:pt x="91" y="251"/>
                    </a:lnTo>
                    <a:lnTo>
                      <a:pt x="46" y="342"/>
                    </a:lnTo>
                    <a:lnTo>
                      <a:pt x="23" y="456"/>
                    </a:lnTo>
                    <a:lnTo>
                      <a:pt x="0" y="570"/>
                    </a:lnTo>
                    <a:lnTo>
                      <a:pt x="23" y="684"/>
                    </a:lnTo>
                    <a:lnTo>
                      <a:pt x="46" y="798"/>
                    </a:lnTo>
                    <a:lnTo>
                      <a:pt x="91" y="889"/>
                    </a:lnTo>
                    <a:lnTo>
                      <a:pt x="160" y="981"/>
                    </a:lnTo>
                    <a:lnTo>
                      <a:pt x="251" y="1049"/>
                    </a:lnTo>
                    <a:lnTo>
                      <a:pt x="365" y="1095"/>
                    </a:lnTo>
                    <a:lnTo>
                      <a:pt x="456" y="1140"/>
                    </a:lnTo>
                    <a:lnTo>
                      <a:pt x="707" y="1140"/>
                    </a:lnTo>
                    <a:lnTo>
                      <a:pt x="798" y="1095"/>
                    </a:lnTo>
                    <a:lnTo>
                      <a:pt x="912" y="1049"/>
                    </a:lnTo>
                    <a:lnTo>
                      <a:pt x="981" y="981"/>
                    </a:lnTo>
                    <a:lnTo>
                      <a:pt x="1072" y="889"/>
                    </a:lnTo>
                    <a:lnTo>
                      <a:pt x="1118" y="798"/>
                    </a:lnTo>
                    <a:lnTo>
                      <a:pt x="1140" y="684"/>
                    </a:lnTo>
                    <a:lnTo>
                      <a:pt x="1163" y="570"/>
                    </a:lnTo>
                    <a:lnTo>
                      <a:pt x="1140" y="456"/>
                    </a:lnTo>
                    <a:lnTo>
                      <a:pt x="1118" y="342"/>
                    </a:lnTo>
                    <a:lnTo>
                      <a:pt x="1072" y="251"/>
                    </a:lnTo>
                    <a:lnTo>
                      <a:pt x="981" y="160"/>
                    </a:lnTo>
                    <a:lnTo>
                      <a:pt x="912" y="91"/>
                    </a:lnTo>
                    <a:lnTo>
                      <a:pt x="798" y="46"/>
                    </a:lnTo>
                    <a:lnTo>
                      <a:pt x="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>
                <a:off x="1633575" y="5217450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594" y="1"/>
                    </a:moveTo>
                    <a:lnTo>
                      <a:pt x="480" y="24"/>
                    </a:lnTo>
                    <a:lnTo>
                      <a:pt x="366" y="47"/>
                    </a:lnTo>
                    <a:lnTo>
                      <a:pt x="274" y="115"/>
                    </a:lnTo>
                    <a:lnTo>
                      <a:pt x="183" y="183"/>
                    </a:lnTo>
                    <a:lnTo>
                      <a:pt x="115" y="275"/>
                    </a:lnTo>
                    <a:lnTo>
                      <a:pt x="46" y="366"/>
                    </a:lnTo>
                    <a:lnTo>
                      <a:pt x="24" y="480"/>
                    </a:lnTo>
                    <a:lnTo>
                      <a:pt x="1" y="594"/>
                    </a:lnTo>
                    <a:lnTo>
                      <a:pt x="24" y="708"/>
                    </a:lnTo>
                    <a:lnTo>
                      <a:pt x="46" y="822"/>
                    </a:lnTo>
                    <a:lnTo>
                      <a:pt x="115" y="913"/>
                    </a:lnTo>
                    <a:lnTo>
                      <a:pt x="183" y="1004"/>
                    </a:lnTo>
                    <a:lnTo>
                      <a:pt x="274" y="1073"/>
                    </a:lnTo>
                    <a:lnTo>
                      <a:pt x="366" y="1118"/>
                    </a:lnTo>
                    <a:lnTo>
                      <a:pt x="480" y="1164"/>
                    </a:lnTo>
                    <a:lnTo>
                      <a:pt x="708" y="1164"/>
                    </a:lnTo>
                    <a:lnTo>
                      <a:pt x="822" y="1118"/>
                    </a:lnTo>
                    <a:lnTo>
                      <a:pt x="913" y="1073"/>
                    </a:lnTo>
                    <a:lnTo>
                      <a:pt x="1004" y="1004"/>
                    </a:lnTo>
                    <a:lnTo>
                      <a:pt x="1073" y="913"/>
                    </a:lnTo>
                    <a:lnTo>
                      <a:pt x="1118" y="822"/>
                    </a:lnTo>
                    <a:lnTo>
                      <a:pt x="1164" y="708"/>
                    </a:lnTo>
                    <a:lnTo>
                      <a:pt x="1164" y="594"/>
                    </a:lnTo>
                    <a:lnTo>
                      <a:pt x="1164" y="480"/>
                    </a:lnTo>
                    <a:lnTo>
                      <a:pt x="1118" y="366"/>
                    </a:lnTo>
                    <a:lnTo>
                      <a:pt x="1073" y="275"/>
                    </a:lnTo>
                    <a:lnTo>
                      <a:pt x="1004" y="183"/>
                    </a:lnTo>
                    <a:lnTo>
                      <a:pt x="913" y="115"/>
                    </a:lnTo>
                    <a:lnTo>
                      <a:pt x="822" y="47"/>
                    </a:lnTo>
                    <a:lnTo>
                      <a:pt x="708" y="24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>
                <a:off x="1123279" y="4317839"/>
                <a:ext cx="28525" cy="29100"/>
              </a:xfrm>
              <a:custGeom>
                <a:rect b="b" l="l" r="r" t="t"/>
                <a:pathLst>
                  <a:path extrusionOk="0" h="1164" w="1141">
                    <a:moveTo>
                      <a:pt x="457" y="0"/>
                    </a:moveTo>
                    <a:lnTo>
                      <a:pt x="343" y="46"/>
                    </a:lnTo>
                    <a:lnTo>
                      <a:pt x="251" y="91"/>
                    </a:lnTo>
                    <a:lnTo>
                      <a:pt x="160" y="160"/>
                    </a:lnTo>
                    <a:lnTo>
                      <a:pt x="92" y="251"/>
                    </a:lnTo>
                    <a:lnTo>
                      <a:pt x="46" y="342"/>
                    </a:lnTo>
                    <a:lnTo>
                      <a:pt x="0" y="456"/>
                    </a:lnTo>
                    <a:lnTo>
                      <a:pt x="0" y="570"/>
                    </a:lnTo>
                    <a:lnTo>
                      <a:pt x="0" y="684"/>
                    </a:lnTo>
                    <a:lnTo>
                      <a:pt x="46" y="798"/>
                    </a:lnTo>
                    <a:lnTo>
                      <a:pt x="92" y="889"/>
                    </a:lnTo>
                    <a:lnTo>
                      <a:pt x="160" y="981"/>
                    </a:lnTo>
                    <a:lnTo>
                      <a:pt x="251" y="1049"/>
                    </a:lnTo>
                    <a:lnTo>
                      <a:pt x="343" y="1117"/>
                    </a:lnTo>
                    <a:lnTo>
                      <a:pt x="457" y="1140"/>
                    </a:lnTo>
                    <a:lnTo>
                      <a:pt x="571" y="1163"/>
                    </a:lnTo>
                    <a:lnTo>
                      <a:pt x="685" y="1140"/>
                    </a:lnTo>
                    <a:lnTo>
                      <a:pt x="799" y="1117"/>
                    </a:lnTo>
                    <a:lnTo>
                      <a:pt x="890" y="1049"/>
                    </a:lnTo>
                    <a:lnTo>
                      <a:pt x="981" y="981"/>
                    </a:lnTo>
                    <a:lnTo>
                      <a:pt x="1050" y="889"/>
                    </a:lnTo>
                    <a:lnTo>
                      <a:pt x="1095" y="798"/>
                    </a:lnTo>
                    <a:lnTo>
                      <a:pt x="1141" y="684"/>
                    </a:lnTo>
                    <a:lnTo>
                      <a:pt x="1141" y="570"/>
                    </a:lnTo>
                    <a:lnTo>
                      <a:pt x="1141" y="456"/>
                    </a:lnTo>
                    <a:lnTo>
                      <a:pt x="1095" y="342"/>
                    </a:lnTo>
                    <a:lnTo>
                      <a:pt x="1050" y="251"/>
                    </a:lnTo>
                    <a:lnTo>
                      <a:pt x="981" y="160"/>
                    </a:lnTo>
                    <a:lnTo>
                      <a:pt x="890" y="91"/>
                    </a:lnTo>
                    <a:lnTo>
                      <a:pt x="799" y="4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>
                <a:off x="1764700" y="4382250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457" y="0"/>
                    </a:moveTo>
                    <a:lnTo>
                      <a:pt x="343" y="46"/>
                    </a:lnTo>
                    <a:lnTo>
                      <a:pt x="252" y="92"/>
                    </a:lnTo>
                    <a:lnTo>
                      <a:pt x="160" y="160"/>
                    </a:lnTo>
                    <a:lnTo>
                      <a:pt x="92" y="251"/>
                    </a:lnTo>
                    <a:lnTo>
                      <a:pt x="46" y="343"/>
                    </a:lnTo>
                    <a:lnTo>
                      <a:pt x="1" y="457"/>
                    </a:lnTo>
                    <a:lnTo>
                      <a:pt x="1" y="571"/>
                    </a:lnTo>
                    <a:lnTo>
                      <a:pt x="1" y="685"/>
                    </a:lnTo>
                    <a:lnTo>
                      <a:pt x="46" y="799"/>
                    </a:lnTo>
                    <a:lnTo>
                      <a:pt x="92" y="890"/>
                    </a:lnTo>
                    <a:lnTo>
                      <a:pt x="160" y="981"/>
                    </a:lnTo>
                    <a:lnTo>
                      <a:pt x="252" y="1049"/>
                    </a:lnTo>
                    <a:lnTo>
                      <a:pt x="343" y="1118"/>
                    </a:lnTo>
                    <a:lnTo>
                      <a:pt x="457" y="1141"/>
                    </a:lnTo>
                    <a:lnTo>
                      <a:pt x="571" y="1164"/>
                    </a:lnTo>
                    <a:lnTo>
                      <a:pt x="685" y="1141"/>
                    </a:lnTo>
                    <a:lnTo>
                      <a:pt x="799" y="1118"/>
                    </a:lnTo>
                    <a:lnTo>
                      <a:pt x="913" y="1049"/>
                    </a:lnTo>
                    <a:lnTo>
                      <a:pt x="981" y="981"/>
                    </a:lnTo>
                    <a:lnTo>
                      <a:pt x="1050" y="890"/>
                    </a:lnTo>
                    <a:lnTo>
                      <a:pt x="1118" y="799"/>
                    </a:lnTo>
                    <a:lnTo>
                      <a:pt x="1141" y="685"/>
                    </a:lnTo>
                    <a:lnTo>
                      <a:pt x="1164" y="571"/>
                    </a:lnTo>
                    <a:lnTo>
                      <a:pt x="1141" y="457"/>
                    </a:lnTo>
                    <a:lnTo>
                      <a:pt x="1118" y="343"/>
                    </a:lnTo>
                    <a:lnTo>
                      <a:pt x="1050" y="251"/>
                    </a:lnTo>
                    <a:lnTo>
                      <a:pt x="981" y="160"/>
                    </a:lnTo>
                    <a:lnTo>
                      <a:pt x="913" y="92"/>
                    </a:lnTo>
                    <a:lnTo>
                      <a:pt x="799" y="4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>
                <a:off x="2528075" y="5432400"/>
                <a:ext cx="8575" cy="8575"/>
              </a:xfrm>
              <a:custGeom>
                <a:rect b="b" l="l" r="r" t="t"/>
                <a:pathLst>
                  <a:path extrusionOk="0" h="343" w="343">
                    <a:moveTo>
                      <a:pt x="92" y="0"/>
                    </a:moveTo>
                    <a:lnTo>
                      <a:pt x="46" y="46"/>
                    </a:lnTo>
                    <a:lnTo>
                      <a:pt x="1" y="91"/>
                    </a:lnTo>
                    <a:lnTo>
                      <a:pt x="1" y="160"/>
                    </a:lnTo>
                    <a:lnTo>
                      <a:pt x="1" y="228"/>
                    </a:lnTo>
                    <a:lnTo>
                      <a:pt x="46" y="297"/>
                    </a:lnTo>
                    <a:lnTo>
                      <a:pt x="92" y="342"/>
                    </a:lnTo>
                    <a:lnTo>
                      <a:pt x="229" y="342"/>
                    </a:lnTo>
                    <a:lnTo>
                      <a:pt x="297" y="297"/>
                    </a:lnTo>
                    <a:lnTo>
                      <a:pt x="320" y="228"/>
                    </a:lnTo>
                    <a:lnTo>
                      <a:pt x="343" y="160"/>
                    </a:lnTo>
                    <a:lnTo>
                      <a:pt x="320" y="91"/>
                    </a:lnTo>
                    <a:lnTo>
                      <a:pt x="297" y="46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2769800" y="5460325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47" y="46"/>
                    </a:lnTo>
                    <a:lnTo>
                      <a:pt x="24" y="115"/>
                    </a:lnTo>
                    <a:lnTo>
                      <a:pt x="1" y="183"/>
                    </a:lnTo>
                    <a:lnTo>
                      <a:pt x="24" y="252"/>
                    </a:lnTo>
                    <a:lnTo>
                      <a:pt x="47" y="297"/>
                    </a:lnTo>
                    <a:lnTo>
                      <a:pt x="115" y="343"/>
                    </a:lnTo>
                    <a:lnTo>
                      <a:pt x="252" y="343"/>
                    </a:lnTo>
                    <a:lnTo>
                      <a:pt x="297" y="297"/>
                    </a:lnTo>
                    <a:lnTo>
                      <a:pt x="343" y="252"/>
                    </a:lnTo>
                    <a:lnTo>
                      <a:pt x="366" y="183"/>
                    </a:lnTo>
                    <a:lnTo>
                      <a:pt x="343" y="115"/>
                    </a:lnTo>
                    <a:lnTo>
                      <a:pt x="297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>
                <a:off x="3479025" y="542327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0"/>
                    </a:moveTo>
                    <a:lnTo>
                      <a:pt x="115" y="23"/>
                    </a:lnTo>
                    <a:lnTo>
                      <a:pt x="69" y="46"/>
                    </a:lnTo>
                    <a:lnTo>
                      <a:pt x="23" y="114"/>
                    </a:lnTo>
                    <a:lnTo>
                      <a:pt x="1" y="183"/>
                    </a:lnTo>
                    <a:lnTo>
                      <a:pt x="23" y="251"/>
                    </a:lnTo>
                    <a:lnTo>
                      <a:pt x="69" y="320"/>
                    </a:lnTo>
                    <a:lnTo>
                      <a:pt x="115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320" y="320"/>
                    </a:lnTo>
                    <a:lnTo>
                      <a:pt x="343" y="251"/>
                    </a:lnTo>
                    <a:lnTo>
                      <a:pt x="365" y="183"/>
                    </a:lnTo>
                    <a:lnTo>
                      <a:pt x="343" y="114"/>
                    </a:lnTo>
                    <a:lnTo>
                      <a:pt x="320" y="46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3533175" y="49592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69" y="46"/>
                    </a:lnTo>
                    <a:lnTo>
                      <a:pt x="24" y="92"/>
                    </a:lnTo>
                    <a:lnTo>
                      <a:pt x="1" y="160"/>
                    </a:lnTo>
                    <a:lnTo>
                      <a:pt x="24" y="229"/>
                    </a:lnTo>
                    <a:lnTo>
                      <a:pt x="69" y="297"/>
                    </a:lnTo>
                    <a:lnTo>
                      <a:pt x="115" y="343"/>
                    </a:lnTo>
                    <a:lnTo>
                      <a:pt x="252" y="343"/>
                    </a:lnTo>
                    <a:lnTo>
                      <a:pt x="320" y="297"/>
                    </a:lnTo>
                    <a:lnTo>
                      <a:pt x="343" y="229"/>
                    </a:lnTo>
                    <a:lnTo>
                      <a:pt x="366" y="160"/>
                    </a:lnTo>
                    <a:lnTo>
                      <a:pt x="343" y="92"/>
                    </a:lnTo>
                    <a:lnTo>
                      <a:pt x="320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2337675" y="456582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1"/>
                    </a:moveTo>
                    <a:lnTo>
                      <a:pt x="114" y="23"/>
                    </a:lnTo>
                    <a:lnTo>
                      <a:pt x="46" y="69"/>
                    </a:lnTo>
                    <a:lnTo>
                      <a:pt x="23" y="115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46" y="320"/>
                    </a:lnTo>
                    <a:lnTo>
                      <a:pt x="114" y="343"/>
                    </a:lnTo>
                    <a:lnTo>
                      <a:pt x="183" y="365"/>
                    </a:lnTo>
                    <a:lnTo>
                      <a:pt x="251" y="343"/>
                    </a:lnTo>
                    <a:lnTo>
                      <a:pt x="297" y="320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5"/>
                    </a:lnTo>
                    <a:lnTo>
                      <a:pt x="297" y="69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2350775" y="49039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15" y="1"/>
                    </a:moveTo>
                    <a:lnTo>
                      <a:pt x="46" y="46"/>
                    </a:lnTo>
                    <a:lnTo>
                      <a:pt x="23" y="92"/>
                    </a:lnTo>
                    <a:lnTo>
                      <a:pt x="1" y="160"/>
                    </a:lnTo>
                    <a:lnTo>
                      <a:pt x="23" y="229"/>
                    </a:lnTo>
                    <a:lnTo>
                      <a:pt x="46" y="297"/>
                    </a:lnTo>
                    <a:lnTo>
                      <a:pt x="115" y="320"/>
                    </a:lnTo>
                    <a:lnTo>
                      <a:pt x="183" y="343"/>
                    </a:lnTo>
                    <a:lnTo>
                      <a:pt x="252" y="320"/>
                    </a:lnTo>
                    <a:lnTo>
                      <a:pt x="297" y="297"/>
                    </a:lnTo>
                    <a:lnTo>
                      <a:pt x="343" y="229"/>
                    </a:lnTo>
                    <a:lnTo>
                      <a:pt x="366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2335375" y="5104000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1"/>
                    </a:moveTo>
                    <a:lnTo>
                      <a:pt x="115" y="24"/>
                    </a:lnTo>
                    <a:lnTo>
                      <a:pt x="47" y="69"/>
                    </a:lnTo>
                    <a:lnTo>
                      <a:pt x="24" y="115"/>
                    </a:lnTo>
                    <a:lnTo>
                      <a:pt x="1" y="183"/>
                    </a:lnTo>
                    <a:lnTo>
                      <a:pt x="24" y="252"/>
                    </a:lnTo>
                    <a:lnTo>
                      <a:pt x="47" y="320"/>
                    </a:lnTo>
                    <a:lnTo>
                      <a:pt x="115" y="343"/>
                    </a:lnTo>
                    <a:lnTo>
                      <a:pt x="183" y="366"/>
                    </a:lnTo>
                    <a:lnTo>
                      <a:pt x="252" y="343"/>
                    </a:lnTo>
                    <a:lnTo>
                      <a:pt x="297" y="320"/>
                    </a:lnTo>
                    <a:lnTo>
                      <a:pt x="343" y="252"/>
                    </a:lnTo>
                    <a:lnTo>
                      <a:pt x="366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2" y="2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2818850" y="4188400"/>
                <a:ext cx="8575" cy="8600"/>
              </a:xfrm>
              <a:custGeom>
                <a:rect b="b" l="l" r="r" t="t"/>
                <a:pathLst>
                  <a:path extrusionOk="0" h="344" w="343">
                    <a:moveTo>
                      <a:pt x="91" y="1"/>
                    </a:moveTo>
                    <a:lnTo>
                      <a:pt x="46" y="47"/>
                    </a:lnTo>
                    <a:lnTo>
                      <a:pt x="0" y="92"/>
                    </a:lnTo>
                    <a:lnTo>
                      <a:pt x="0" y="161"/>
                    </a:lnTo>
                    <a:lnTo>
                      <a:pt x="0" y="229"/>
                    </a:lnTo>
                    <a:lnTo>
                      <a:pt x="46" y="297"/>
                    </a:lnTo>
                    <a:lnTo>
                      <a:pt x="91" y="343"/>
                    </a:lnTo>
                    <a:lnTo>
                      <a:pt x="228" y="343"/>
                    </a:lnTo>
                    <a:lnTo>
                      <a:pt x="297" y="297"/>
                    </a:lnTo>
                    <a:lnTo>
                      <a:pt x="319" y="229"/>
                    </a:lnTo>
                    <a:lnTo>
                      <a:pt x="342" y="161"/>
                    </a:lnTo>
                    <a:lnTo>
                      <a:pt x="319" y="92"/>
                    </a:lnTo>
                    <a:lnTo>
                      <a:pt x="297" y="47"/>
                    </a:lnTo>
                    <a:lnTo>
                      <a:pt x="22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2350775" y="406127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1"/>
                    </a:moveTo>
                    <a:lnTo>
                      <a:pt x="115" y="23"/>
                    </a:lnTo>
                    <a:lnTo>
                      <a:pt x="46" y="69"/>
                    </a:lnTo>
                    <a:lnTo>
                      <a:pt x="23" y="115"/>
                    </a:lnTo>
                    <a:lnTo>
                      <a:pt x="1" y="183"/>
                    </a:lnTo>
                    <a:lnTo>
                      <a:pt x="23" y="251"/>
                    </a:lnTo>
                    <a:lnTo>
                      <a:pt x="46" y="320"/>
                    </a:lnTo>
                    <a:lnTo>
                      <a:pt x="115" y="343"/>
                    </a:lnTo>
                    <a:lnTo>
                      <a:pt x="183" y="365"/>
                    </a:lnTo>
                    <a:lnTo>
                      <a:pt x="252" y="343"/>
                    </a:lnTo>
                    <a:lnTo>
                      <a:pt x="297" y="320"/>
                    </a:lnTo>
                    <a:lnTo>
                      <a:pt x="343" y="251"/>
                    </a:lnTo>
                    <a:lnTo>
                      <a:pt x="366" y="183"/>
                    </a:lnTo>
                    <a:lnTo>
                      <a:pt x="343" y="115"/>
                    </a:lnTo>
                    <a:lnTo>
                      <a:pt x="297" y="69"/>
                    </a:lnTo>
                    <a:lnTo>
                      <a:pt x="252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3640950" y="4097775"/>
                <a:ext cx="8575" cy="9125"/>
              </a:xfrm>
              <a:custGeom>
                <a:rect b="b" l="l" r="r" t="t"/>
                <a:pathLst>
                  <a:path extrusionOk="0" h="365" w="343">
                    <a:moveTo>
                      <a:pt x="182" y="0"/>
                    </a:moveTo>
                    <a:lnTo>
                      <a:pt x="114" y="23"/>
                    </a:lnTo>
                    <a:lnTo>
                      <a:pt x="46" y="68"/>
                    </a:lnTo>
                    <a:lnTo>
                      <a:pt x="0" y="114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319"/>
                    </a:lnTo>
                    <a:lnTo>
                      <a:pt x="114" y="342"/>
                    </a:lnTo>
                    <a:lnTo>
                      <a:pt x="182" y="365"/>
                    </a:lnTo>
                    <a:lnTo>
                      <a:pt x="251" y="342"/>
                    </a:lnTo>
                    <a:lnTo>
                      <a:pt x="296" y="319"/>
                    </a:lnTo>
                    <a:lnTo>
                      <a:pt x="342" y="251"/>
                    </a:lnTo>
                    <a:lnTo>
                      <a:pt x="342" y="183"/>
                    </a:lnTo>
                    <a:lnTo>
                      <a:pt x="342" y="114"/>
                    </a:lnTo>
                    <a:lnTo>
                      <a:pt x="296" y="68"/>
                    </a:lnTo>
                    <a:lnTo>
                      <a:pt x="251" y="23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3346200" y="4204950"/>
                <a:ext cx="8575" cy="9150"/>
              </a:xfrm>
              <a:custGeom>
                <a:rect b="b" l="l" r="r" t="t"/>
                <a:pathLst>
                  <a:path extrusionOk="0" h="366" w="343">
                    <a:moveTo>
                      <a:pt x="160" y="0"/>
                    </a:moveTo>
                    <a:lnTo>
                      <a:pt x="91" y="23"/>
                    </a:lnTo>
                    <a:lnTo>
                      <a:pt x="46" y="69"/>
                    </a:lnTo>
                    <a:lnTo>
                      <a:pt x="0" y="114"/>
                    </a:lnTo>
                    <a:lnTo>
                      <a:pt x="0" y="183"/>
                    </a:lnTo>
                    <a:lnTo>
                      <a:pt x="0" y="251"/>
                    </a:lnTo>
                    <a:lnTo>
                      <a:pt x="46" y="320"/>
                    </a:lnTo>
                    <a:lnTo>
                      <a:pt x="91" y="342"/>
                    </a:lnTo>
                    <a:lnTo>
                      <a:pt x="160" y="365"/>
                    </a:lnTo>
                    <a:lnTo>
                      <a:pt x="228" y="342"/>
                    </a:lnTo>
                    <a:lnTo>
                      <a:pt x="297" y="320"/>
                    </a:lnTo>
                    <a:lnTo>
                      <a:pt x="342" y="251"/>
                    </a:lnTo>
                    <a:lnTo>
                      <a:pt x="342" y="183"/>
                    </a:lnTo>
                    <a:lnTo>
                      <a:pt x="342" y="114"/>
                    </a:lnTo>
                    <a:lnTo>
                      <a:pt x="297" y="69"/>
                    </a:lnTo>
                    <a:lnTo>
                      <a:pt x="228" y="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3627825" y="5365700"/>
                <a:ext cx="8575" cy="9125"/>
              </a:xfrm>
              <a:custGeom>
                <a:rect b="b" l="l" r="r" t="t"/>
                <a:pathLst>
                  <a:path extrusionOk="0" h="365" w="343">
                    <a:moveTo>
                      <a:pt x="183" y="0"/>
                    </a:moveTo>
                    <a:lnTo>
                      <a:pt x="115" y="23"/>
                    </a:lnTo>
                    <a:lnTo>
                      <a:pt x="46" y="69"/>
                    </a:lnTo>
                    <a:lnTo>
                      <a:pt x="23" y="114"/>
                    </a:lnTo>
                    <a:lnTo>
                      <a:pt x="1" y="183"/>
                    </a:lnTo>
                    <a:lnTo>
                      <a:pt x="23" y="251"/>
                    </a:lnTo>
                    <a:lnTo>
                      <a:pt x="46" y="319"/>
                    </a:lnTo>
                    <a:lnTo>
                      <a:pt x="115" y="342"/>
                    </a:lnTo>
                    <a:lnTo>
                      <a:pt x="183" y="365"/>
                    </a:lnTo>
                    <a:lnTo>
                      <a:pt x="251" y="342"/>
                    </a:lnTo>
                    <a:lnTo>
                      <a:pt x="297" y="319"/>
                    </a:lnTo>
                    <a:lnTo>
                      <a:pt x="343" y="251"/>
                    </a:lnTo>
                    <a:lnTo>
                      <a:pt x="343" y="183"/>
                    </a:lnTo>
                    <a:lnTo>
                      <a:pt x="343" y="114"/>
                    </a:lnTo>
                    <a:lnTo>
                      <a:pt x="297" y="69"/>
                    </a:lnTo>
                    <a:lnTo>
                      <a:pt x="251" y="23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2642675" y="5262500"/>
                <a:ext cx="9150" cy="8575"/>
              </a:xfrm>
              <a:custGeom>
                <a:rect b="b" l="l" r="r" t="t"/>
                <a:pathLst>
                  <a:path extrusionOk="0" h="343" w="366">
                    <a:moveTo>
                      <a:pt x="183" y="1"/>
                    </a:moveTo>
                    <a:lnTo>
                      <a:pt x="115" y="23"/>
                    </a:lnTo>
                    <a:lnTo>
                      <a:pt x="46" y="46"/>
                    </a:lnTo>
                    <a:lnTo>
                      <a:pt x="23" y="115"/>
                    </a:lnTo>
                    <a:lnTo>
                      <a:pt x="1" y="183"/>
                    </a:lnTo>
                    <a:lnTo>
                      <a:pt x="23" y="251"/>
                    </a:lnTo>
                    <a:lnTo>
                      <a:pt x="46" y="297"/>
                    </a:lnTo>
                    <a:lnTo>
                      <a:pt x="115" y="343"/>
                    </a:lnTo>
                    <a:lnTo>
                      <a:pt x="251" y="343"/>
                    </a:lnTo>
                    <a:lnTo>
                      <a:pt x="297" y="297"/>
                    </a:lnTo>
                    <a:lnTo>
                      <a:pt x="343" y="251"/>
                    </a:lnTo>
                    <a:lnTo>
                      <a:pt x="365" y="183"/>
                    </a:lnTo>
                    <a:lnTo>
                      <a:pt x="343" y="115"/>
                    </a:lnTo>
                    <a:lnTo>
                      <a:pt x="297" y="46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3244700" y="4370850"/>
                <a:ext cx="8600" cy="8575"/>
              </a:xfrm>
              <a:custGeom>
                <a:rect b="b" l="l" r="r" t="t"/>
                <a:pathLst>
                  <a:path extrusionOk="0" h="343" w="344">
                    <a:moveTo>
                      <a:pt x="115" y="0"/>
                    </a:moveTo>
                    <a:lnTo>
                      <a:pt x="47" y="46"/>
                    </a:lnTo>
                    <a:lnTo>
                      <a:pt x="1" y="92"/>
                    </a:lnTo>
                    <a:lnTo>
                      <a:pt x="1" y="160"/>
                    </a:lnTo>
                    <a:lnTo>
                      <a:pt x="1" y="228"/>
                    </a:lnTo>
                    <a:lnTo>
                      <a:pt x="47" y="297"/>
                    </a:lnTo>
                    <a:lnTo>
                      <a:pt x="115" y="342"/>
                    </a:lnTo>
                    <a:lnTo>
                      <a:pt x="252" y="342"/>
                    </a:lnTo>
                    <a:lnTo>
                      <a:pt x="297" y="297"/>
                    </a:lnTo>
                    <a:lnTo>
                      <a:pt x="343" y="228"/>
                    </a:lnTo>
                    <a:lnTo>
                      <a:pt x="343" y="160"/>
                    </a:lnTo>
                    <a:lnTo>
                      <a:pt x="343" y="92"/>
                    </a:lnTo>
                    <a:lnTo>
                      <a:pt x="297" y="4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3619850" y="4367425"/>
                <a:ext cx="9150" cy="9150"/>
              </a:xfrm>
              <a:custGeom>
                <a:rect b="b" l="l" r="r" t="t"/>
                <a:pathLst>
                  <a:path extrusionOk="0" h="366" w="366">
                    <a:moveTo>
                      <a:pt x="183" y="1"/>
                    </a:moveTo>
                    <a:lnTo>
                      <a:pt x="114" y="23"/>
                    </a:lnTo>
                    <a:lnTo>
                      <a:pt x="46" y="46"/>
                    </a:lnTo>
                    <a:lnTo>
                      <a:pt x="23" y="115"/>
                    </a:lnTo>
                    <a:lnTo>
                      <a:pt x="0" y="183"/>
                    </a:lnTo>
                    <a:lnTo>
                      <a:pt x="23" y="251"/>
                    </a:lnTo>
                    <a:lnTo>
                      <a:pt x="46" y="297"/>
                    </a:lnTo>
                    <a:lnTo>
                      <a:pt x="114" y="343"/>
                    </a:lnTo>
                    <a:lnTo>
                      <a:pt x="183" y="365"/>
                    </a:lnTo>
                    <a:lnTo>
                      <a:pt x="251" y="343"/>
                    </a:lnTo>
                    <a:lnTo>
                      <a:pt x="297" y="297"/>
                    </a:lnTo>
                    <a:lnTo>
                      <a:pt x="342" y="251"/>
                    </a:lnTo>
                    <a:lnTo>
                      <a:pt x="365" y="183"/>
                    </a:lnTo>
                    <a:lnTo>
                      <a:pt x="342" y="115"/>
                    </a:lnTo>
                    <a:lnTo>
                      <a:pt x="297" y="46"/>
                    </a:lnTo>
                    <a:lnTo>
                      <a:pt x="251" y="23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2485325" y="502932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479" y="1"/>
                    </a:moveTo>
                    <a:lnTo>
                      <a:pt x="365" y="46"/>
                    </a:lnTo>
                    <a:lnTo>
                      <a:pt x="251" y="92"/>
                    </a:lnTo>
                    <a:lnTo>
                      <a:pt x="183" y="160"/>
                    </a:lnTo>
                    <a:lnTo>
                      <a:pt x="115" y="251"/>
                    </a:lnTo>
                    <a:lnTo>
                      <a:pt x="46" y="343"/>
                    </a:lnTo>
                    <a:lnTo>
                      <a:pt x="23" y="457"/>
                    </a:lnTo>
                    <a:lnTo>
                      <a:pt x="1" y="571"/>
                    </a:lnTo>
                    <a:lnTo>
                      <a:pt x="23" y="685"/>
                    </a:lnTo>
                    <a:lnTo>
                      <a:pt x="46" y="799"/>
                    </a:lnTo>
                    <a:lnTo>
                      <a:pt x="115" y="890"/>
                    </a:lnTo>
                    <a:lnTo>
                      <a:pt x="183" y="981"/>
                    </a:lnTo>
                    <a:lnTo>
                      <a:pt x="251" y="1050"/>
                    </a:lnTo>
                    <a:lnTo>
                      <a:pt x="365" y="1118"/>
                    </a:lnTo>
                    <a:lnTo>
                      <a:pt x="479" y="1141"/>
                    </a:lnTo>
                    <a:lnTo>
                      <a:pt x="593" y="1164"/>
                    </a:lnTo>
                    <a:lnTo>
                      <a:pt x="707" y="1141"/>
                    </a:lnTo>
                    <a:lnTo>
                      <a:pt x="821" y="1118"/>
                    </a:lnTo>
                    <a:lnTo>
                      <a:pt x="913" y="1050"/>
                    </a:lnTo>
                    <a:lnTo>
                      <a:pt x="1004" y="981"/>
                    </a:lnTo>
                    <a:lnTo>
                      <a:pt x="1072" y="890"/>
                    </a:lnTo>
                    <a:lnTo>
                      <a:pt x="1118" y="799"/>
                    </a:lnTo>
                    <a:lnTo>
                      <a:pt x="1164" y="685"/>
                    </a:lnTo>
                    <a:lnTo>
                      <a:pt x="1164" y="571"/>
                    </a:lnTo>
                    <a:lnTo>
                      <a:pt x="1164" y="457"/>
                    </a:lnTo>
                    <a:lnTo>
                      <a:pt x="1118" y="343"/>
                    </a:lnTo>
                    <a:lnTo>
                      <a:pt x="1072" y="251"/>
                    </a:lnTo>
                    <a:lnTo>
                      <a:pt x="1004" y="160"/>
                    </a:lnTo>
                    <a:lnTo>
                      <a:pt x="913" y="92"/>
                    </a:lnTo>
                    <a:lnTo>
                      <a:pt x="821" y="46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3410050" y="522372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593" y="1"/>
                    </a:moveTo>
                    <a:lnTo>
                      <a:pt x="456" y="24"/>
                    </a:lnTo>
                    <a:lnTo>
                      <a:pt x="365" y="46"/>
                    </a:lnTo>
                    <a:lnTo>
                      <a:pt x="251" y="115"/>
                    </a:lnTo>
                    <a:lnTo>
                      <a:pt x="183" y="183"/>
                    </a:lnTo>
                    <a:lnTo>
                      <a:pt x="91" y="252"/>
                    </a:lnTo>
                    <a:lnTo>
                      <a:pt x="46" y="366"/>
                    </a:lnTo>
                    <a:lnTo>
                      <a:pt x="23" y="457"/>
                    </a:lnTo>
                    <a:lnTo>
                      <a:pt x="0" y="594"/>
                    </a:lnTo>
                    <a:lnTo>
                      <a:pt x="23" y="708"/>
                    </a:lnTo>
                    <a:lnTo>
                      <a:pt x="46" y="799"/>
                    </a:lnTo>
                    <a:lnTo>
                      <a:pt x="91" y="913"/>
                    </a:lnTo>
                    <a:lnTo>
                      <a:pt x="183" y="1004"/>
                    </a:lnTo>
                    <a:lnTo>
                      <a:pt x="251" y="1073"/>
                    </a:lnTo>
                    <a:lnTo>
                      <a:pt x="365" y="1118"/>
                    </a:lnTo>
                    <a:lnTo>
                      <a:pt x="456" y="1141"/>
                    </a:lnTo>
                    <a:lnTo>
                      <a:pt x="593" y="1164"/>
                    </a:lnTo>
                    <a:lnTo>
                      <a:pt x="707" y="1141"/>
                    </a:lnTo>
                    <a:lnTo>
                      <a:pt x="798" y="1118"/>
                    </a:lnTo>
                    <a:lnTo>
                      <a:pt x="912" y="1073"/>
                    </a:lnTo>
                    <a:lnTo>
                      <a:pt x="1004" y="1004"/>
                    </a:lnTo>
                    <a:lnTo>
                      <a:pt x="1072" y="913"/>
                    </a:lnTo>
                    <a:lnTo>
                      <a:pt x="1118" y="799"/>
                    </a:lnTo>
                    <a:lnTo>
                      <a:pt x="1140" y="708"/>
                    </a:lnTo>
                    <a:lnTo>
                      <a:pt x="1163" y="594"/>
                    </a:lnTo>
                    <a:lnTo>
                      <a:pt x="1140" y="457"/>
                    </a:lnTo>
                    <a:lnTo>
                      <a:pt x="1118" y="366"/>
                    </a:lnTo>
                    <a:lnTo>
                      <a:pt x="1072" y="252"/>
                    </a:lnTo>
                    <a:lnTo>
                      <a:pt x="1004" y="183"/>
                    </a:lnTo>
                    <a:lnTo>
                      <a:pt x="912" y="115"/>
                    </a:lnTo>
                    <a:lnTo>
                      <a:pt x="798" y="46"/>
                    </a:lnTo>
                    <a:lnTo>
                      <a:pt x="707" y="24"/>
                    </a:lnTo>
                    <a:lnTo>
                      <a:pt x="5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3674575" y="4587500"/>
                <a:ext cx="29100" cy="28525"/>
              </a:xfrm>
              <a:custGeom>
                <a:rect b="b" l="l" r="r" t="t"/>
                <a:pathLst>
                  <a:path extrusionOk="0" h="1141" w="1164">
                    <a:moveTo>
                      <a:pt x="457" y="0"/>
                    </a:moveTo>
                    <a:lnTo>
                      <a:pt x="365" y="46"/>
                    </a:lnTo>
                    <a:lnTo>
                      <a:pt x="251" y="91"/>
                    </a:lnTo>
                    <a:lnTo>
                      <a:pt x="183" y="160"/>
                    </a:lnTo>
                    <a:lnTo>
                      <a:pt x="114" y="251"/>
                    </a:lnTo>
                    <a:lnTo>
                      <a:pt x="46" y="342"/>
                    </a:lnTo>
                    <a:lnTo>
                      <a:pt x="23" y="456"/>
                    </a:lnTo>
                    <a:lnTo>
                      <a:pt x="0" y="570"/>
                    </a:lnTo>
                    <a:lnTo>
                      <a:pt x="23" y="684"/>
                    </a:lnTo>
                    <a:lnTo>
                      <a:pt x="46" y="798"/>
                    </a:lnTo>
                    <a:lnTo>
                      <a:pt x="114" y="889"/>
                    </a:lnTo>
                    <a:lnTo>
                      <a:pt x="183" y="981"/>
                    </a:lnTo>
                    <a:lnTo>
                      <a:pt x="251" y="1049"/>
                    </a:lnTo>
                    <a:lnTo>
                      <a:pt x="365" y="1095"/>
                    </a:lnTo>
                    <a:lnTo>
                      <a:pt x="457" y="1140"/>
                    </a:lnTo>
                    <a:lnTo>
                      <a:pt x="707" y="1140"/>
                    </a:lnTo>
                    <a:lnTo>
                      <a:pt x="799" y="1095"/>
                    </a:lnTo>
                    <a:lnTo>
                      <a:pt x="913" y="1049"/>
                    </a:lnTo>
                    <a:lnTo>
                      <a:pt x="1004" y="981"/>
                    </a:lnTo>
                    <a:lnTo>
                      <a:pt x="1072" y="889"/>
                    </a:lnTo>
                    <a:lnTo>
                      <a:pt x="1118" y="798"/>
                    </a:lnTo>
                    <a:lnTo>
                      <a:pt x="1141" y="684"/>
                    </a:lnTo>
                    <a:lnTo>
                      <a:pt x="1163" y="570"/>
                    </a:lnTo>
                    <a:lnTo>
                      <a:pt x="1141" y="456"/>
                    </a:lnTo>
                    <a:lnTo>
                      <a:pt x="1118" y="342"/>
                    </a:lnTo>
                    <a:lnTo>
                      <a:pt x="1072" y="251"/>
                    </a:lnTo>
                    <a:lnTo>
                      <a:pt x="1004" y="160"/>
                    </a:lnTo>
                    <a:lnTo>
                      <a:pt x="913" y="91"/>
                    </a:lnTo>
                    <a:lnTo>
                      <a:pt x="799" y="46"/>
                    </a:lnTo>
                    <a:lnTo>
                      <a:pt x="7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2936275" y="5217450"/>
                <a:ext cx="28525" cy="29100"/>
              </a:xfrm>
              <a:custGeom>
                <a:rect b="b" l="l" r="r" t="t"/>
                <a:pathLst>
                  <a:path extrusionOk="0" h="1164" w="1141">
                    <a:moveTo>
                      <a:pt x="571" y="1"/>
                    </a:moveTo>
                    <a:lnTo>
                      <a:pt x="457" y="24"/>
                    </a:lnTo>
                    <a:lnTo>
                      <a:pt x="343" y="47"/>
                    </a:lnTo>
                    <a:lnTo>
                      <a:pt x="252" y="115"/>
                    </a:lnTo>
                    <a:lnTo>
                      <a:pt x="160" y="183"/>
                    </a:lnTo>
                    <a:lnTo>
                      <a:pt x="92" y="275"/>
                    </a:lnTo>
                    <a:lnTo>
                      <a:pt x="46" y="366"/>
                    </a:lnTo>
                    <a:lnTo>
                      <a:pt x="1" y="480"/>
                    </a:lnTo>
                    <a:lnTo>
                      <a:pt x="1" y="594"/>
                    </a:lnTo>
                    <a:lnTo>
                      <a:pt x="1" y="708"/>
                    </a:lnTo>
                    <a:lnTo>
                      <a:pt x="46" y="822"/>
                    </a:lnTo>
                    <a:lnTo>
                      <a:pt x="92" y="913"/>
                    </a:lnTo>
                    <a:lnTo>
                      <a:pt x="160" y="1004"/>
                    </a:lnTo>
                    <a:lnTo>
                      <a:pt x="252" y="1073"/>
                    </a:lnTo>
                    <a:lnTo>
                      <a:pt x="343" y="1118"/>
                    </a:lnTo>
                    <a:lnTo>
                      <a:pt x="457" y="1164"/>
                    </a:lnTo>
                    <a:lnTo>
                      <a:pt x="685" y="1164"/>
                    </a:lnTo>
                    <a:lnTo>
                      <a:pt x="799" y="1118"/>
                    </a:lnTo>
                    <a:lnTo>
                      <a:pt x="890" y="1073"/>
                    </a:lnTo>
                    <a:lnTo>
                      <a:pt x="981" y="1004"/>
                    </a:lnTo>
                    <a:lnTo>
                      <a:pt x="1050" y="913"/>
                    </a:lnTo>
                    <a:lnTo>
                      <a:pt x="1095" y="822"/>
                    </a:lnTo>
                    <a:lnTo>
                      <a:pt x="1141" y="708"/>
                    </a:lnTo>
                    <a:lnTo>
                      <a:pt x="1141" y="594"/>
                    </a:lnTo>
                    <a:lnTo>
                      <a:pt x="1141" y="480"/>
                    </a:lnTo>
                    <a:lnTo>
                      <a:pt x="1095" y="366"/>
                    </a:lnTo>
                    <a:lnTo>
                      <a:pt x="1050" y="275"/>
                    </a:lnTo>
                    <a:lnTo>
                      <a:pt x="981" y="183"/>
                    </a:lnTo>
                    <a:lnTo>
                      <a:pt x="890" y="115"/>
                    </a:lnTo>
                    <a:lnTo>
                      <a:pt x="799" y="47"/>
                    </a:lnTo>
                    <a:lnTo>
                      <a:pt x="685" y="24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2510975" y="4406775"/>
                <a:ext cx="29100" cy="29100"/>
              </a:xfrm>
              <a:custGeom>
                <a:rect b="b" l="l" r="r" t="t"/>
                <a:pathLst>
                  <a:path extrusionOk="0" h="1164" w="1164">
                    <a:moveTo>
                      <a:pt x="457" y="0"/>
                    </a:moveTo>
                    <a:lnTo>
                      <a:pt x="343" y="46"/>
                    </a:lnTo>
                    <a:lnTo>
                      <a:pt x="252" y="91"/>
                    </a:lnTo>
                    <a:lnTo>
                      <a:pt x="160" y="160"/>
                    </a:lnTo>
                    <a:lnTo>
                      <a:pt x="92" y="251"/>
                    </a:lnTo>
                    <a:lnTo>
                      <a:pt x="46" y="342"/>
                    </a:lnTo>
                    <a:lnTo>
                      <a:pt x="1" y="456"/>
                    </a:lnTo>
                    <a:lnTo>
                      <a:pt x="1" y="570"/>
                    </a:lnTo>
                    <a:lnTo>
                      <a:pt x="1" y="684"/>
                    </a:lnTo>
                    <a:lnTo>
                      <a:pt x="46" y="798"/>
                    </a:lnTo>
                    <a:lnTo>
                      <a:pt x="92" y="889"/>
                    </a:lnTo>
                    <a:lnTo>
                      <a:pt x="160" y="981"/>
                    </a:lnTo>
                    <a:lnTo>
                      <a:pt x="252" y="1049"/>
                    </a:lnTo>
                    <a:lnTo>
                      <a:pt x="343" y="1117"/>
                    </a:lnTo>
                    <a:lnTo>
                      <a:pt x="457" y="1140"/>
                    </a:lnTo>
                    <a:lnTo>
                      <a:pt x="571" y="1163"/>
                    </a:lnTo>
                    <a:lnTo>
                      <a:pt x="685" y="1140"/>
                    </a:lnTo>
                    <a:lnTo>
                      <a:pt x="799" y="1117"/>
                    </a:lnTo>
                    <a:lnTo>
                      <a:pt x="890" y="1049"/>
                    </a:lnTo>
                    <a:lnTo>
                      <a:pt x="981" y="981"/>
                    </a:lnTo>
                    <a:lnTo>
                      <a:pt x="1050" y="889"/>
                    </a:lnTo>
                    <a:lnTo>
                      <a:pt x="1118" y="798"/>
                    </a:lnTo>
                    <a:lnTo>
                      <a:pt x="1141" y="684"/>
                    </a:lnTo>
                    <a:lnTo>
                      <a:pt x="1164" y="570"/>
                    </a:lnTo>
                    <a:lnTo>
                      <a:pt x="1141" y="456"/>
                    </a:lnTo>
                    <a:lnTo>
                      <a:pt x="1118" y="342"/>
                    </a:lnTo>
                    <a:lnTo>
                      <a:pt x="1050" y="251"/>
                    </a:lnTo>
                    <a:lnTo>
                      <a:pt x="981" y="160"/>
                    </a:lnTo>
                    <a:lnTo>
                      <a:pt x="890" y="91"/>
                    </a:lnTo>
                    <a:lnTo>
                      <a:pt x="799" y="4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3066825" y="4382250"/>
                <a:ext cx="29125" cy="29100"/>
              </a:xfrm>
              <a:custGeom>
                <a:rect b="b" l="l" r="r" t="t"/>
                <a:pathLst>
                  <a:path extrusionOk="0" h="1164" w="1165">
                    <a:moveTo>
                      <a:pt x="457" y="0"/>
                    </a:moveTo>
                    <a:lnTo>
                      <a:pt x="366" y="46"/>
                    </a:lnTo>
                    <a:lnTo>
                      <a:pt x="252" y="92"/>
                    </a:lnTo>
                    <a:lnTo>
                      <a:pt x="161" y="160"/>
                    </a:lnTo>
                    <a:lnTo>
                      <a:pt x="92" y="251"/>
                    </a:lnTo>
                    <a:lnTo>
                      <a:pt x="47" y="343"/>
                    </a:lnTo>
                    <a:lnTo>
                      <a:pt x="24" y="457"/>
                    </a:lnTo>
                    <a:lnTo>
                      <a:pt x="1" y="571"/>
                    </a:lnTo>
                    <a:lnTo>
                      <a:pt x="24" y="685"/>
                    </a:lnTo>
                    <a:lnTo>
                      <a:pt x="47" y="799"/>
                    </a:lnTo>
                    <a:lnTo>
                      <a:pt x="92" y="890"/>
                    </a:lnTo>
                    <a:lnTo>
                      <a:pt x="161" y="981"/>
                    </a:lnTo>
                    <a:lnTo>
                      <a:pt x="252" y="1049"/>
                    </a:lnTo>
                    <a:lnTo>
                      <a:pt x="366" y="1118"/>
                    </a:lnTo>
                    <a:lnTo>
                      <a:pt x="457" y="1141"/>
                    </a:lnTo>
                    <a:lnTo>
                      <a:pt x="571" y="1164"/>
                    </a:lnTo>
                    <a:lnTo>
                      <a:pt x="708" y="1141"/>
                    </a:lnTo>
                    <a:lnTo>
                      <a:pt x="799" y="1118"/>
                    </a:lnTo>
                    <a:lnTo>
                      <a:pt x="913" y="1049"/>
                    </a:lnTo>
                    <a:lnTo>
                      <a:pt x="982" y="981"/>
                    </a:lnTo>
                    <a:lnTo>
                      <a:pt x="1073" y="890"/>
                    </a:lnTo>
                    <a:lnTo>
                      <a:pt x="1118" y="799"/>
                    </a:lnTo>
                    <a:lnTo>
                      <a:pt x="1141" y="685"/>
                    </a:lnTo>
                    <a:lnTo>
                      <a:pt x="1164" y="571"/>
                    </a:lnTo>
                    <a:lnTo>
                      <a:pt x="1141" y="457"/>
                    </a:lnTo>
                    <a:lnTo>
                      <a:pt x="1118" y="343"/>
                    </a:lnTo>
                    <a:lnTo>
                      <a:pt x="1073" y="251"/>
                    </a:lnTo>
                    <a:lnTo>
                      <a:pt x="982" y="160"/>
                    </a:lnTo>
                    <a:lnTo>
                      <a:pt x="913" y="92"/>
                    </a:lnTo>
                    <a:lnTo>
                      <a:pt x="799" y="46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48" name="Google Shape;748;p26"/>
            <p:cNvGrpSpPr/>
            <p:nvPr/>
          </p:nvGrpSpPr>
          <p:grpSpPr>
            <a:xfrm>
              <a:off x="271754" y="304768"/>
              <a:ext cx="8465112" cy="4533963"/>
              <a:chOff x="4018925" y="2327000"/>
              <a:chExt cx="2690925" cy="1441275"/>
            </a:xfrm>
          </p:grpSpPr>
          <p:sp>
            <p:nvSpPr>
              <p:cNvPr id="749" name="Google Shape;749;p26"/>
              <p:cNvSpPr/>
              <p:nvPr/>
            </p:nvSpPr>
            <p:spPr>
              <a:xfrm>
                <a:off x="6202450" y="2830400"/>
                <a:ext cx="107775" cy="124325"/>
              </a:xfrm>
              <a:custGeom>
                <a:rect b="b" l="l" r="r" t="t"/>
                <a:pathLst>
                  <a:path extrusionOk="0" h="4973" w="4311">
                    <a:moveTo>
                      <a:pt x="1003" y="1"/>
                    </a:moveTo>
                    <a:lnTo>
                      <a:pt x="821" y="24"/>
                    </a:lnTo>
                    <a:lnTo>
                      <a:pt x="639" y="69"/>
                    </a:lnTo>
                    <a:lnTo>
                      <a:pt x="456" y="138"/>
                    </a:lnTo>
                    <a:lnTo>
                      <a:pt x="319" y="252"/>
                    </a:lnTo>
                    <a:lnTo>
                      <a:pt x="183" y="388"/>
                    </a:lnTo>
                    <a:lnTo>
                      <a:pt x="91" y="548"/>
                    </a:lnTo>
                    <a:lnTo>
                      <a:pt x="23" y="731"/>
                    </a:lnTo>
                    <a:lnTo>
                      <a:pt x="0" y="913"/>
                    </a:lnTo>
                    <a:lnTo>
                      <a:pt x="0" y="1095"/>
                    </a:lnTo>
                    <a:lnTo>
                      <a:pt x="46" y="1278"/>
                    </a:lnTo>
                    <a:lnTo>
                      <a:pt x="114" y="1437"/>
                    </a:lnTo>
                    <a:lnTo>
                      <a:pt x="228" y="1597"/>
                    </a:lnTo>
                    <a:lnTo>
                      <a:pt x="3010" y="4721"/>
                    </a:lnTo>
                    <a:lnTo>
                      <a:pt x="3124" y="4835"/>
                    </a:lnTo>
                    <a:lnTo>
                      <a:pt x="3261" y="4904"/>
                    </a:lnTo>
                    <a:lnTo>
                      <a:pt x="3421" y="4949"/>
                    </a:lnTo>
                    <a:lnTo>
                      <a:pt x="3558" y="4972"/>
                    </a:lnTo>
                    <a:lnTo>
                      <a:pt x="3694" y="4972"/>
                    </a:lnTo>
                    <a:lnTo>
                      <a:pt x="3831" y="4927"/>
                    </a:lnTo>
                    <a:lnTo>
                      <a:pt x="3945" y="4858"/>
                    </a:lnTo>
                    <a:lnTo>
                      <a:pt x="4059" y="4790"/>
                    </a:lnTo>
                    <a:lnTo>
                      <a:pt x="4173" y="4676"/>
                    </a:lnTo>
                    <a:lnTo>
                      <a:pt x="4242" y="4539"/>
                    </a:lnTo>
                    <a:lnTo>
                      <a:pt x="4287" y="4402"/>
                    </a:lnTo>
                    <a:lnTo>
                      <a:pt x="4310" y="4265"/>
                    </a:lnTo>
                    <a:lnTo>
                      <a:pt x="4310" y="4128"/>
                    </a:lnTo>
                    <a:lnTo>
                      <a:pt x="4265" y="3992"/>
                    </a:lnTo>
                    <a:lnTo>
                      <a:pt x="4219" y="3855"/>
                    </a:lnTo>
                    <a:lnTo>
                      <a:pt x="4128" y="3718"/>
                    </a:lnTo>
                    <a:lnTo>
                      <a:pt x="1596" y="890"/>
                    </a:lnTo>
                    <a:lnTo>
                      <a:pt x="1528" y="822"/>
                    </a:lnTo>
                    <a:lnTo>
                      <a:pt x="1460" y="776"/>
                    </a:lnTo>
                    <a:lnTo>
                      <a:pt x="1368" y="731"/>
                    </a:lnTo>
                    <a:lnTo>
                      <a:pt x="1163" y="731"/>
                    </a:lnTo>
                    <a:lnTo>
                      <a:pt x="1072" y="753"/>
                    </a:lnTo>
                    <a:lnTo>
                      <a:pt x="1003" y="776"/>
                    </a:lnTo>
                    <a:lnTo>
                      <a:pt x="912" y="845"/>
                    </a:lnTo>
                    <a:lnTo>
                      <a:pt x="844" y="913"/>
                    </a:lnTo>
                    <a:lnTo>
                      <a:pt x="798" y="981"/>
                    </a:lnTo>
                    <a:lnTo>
                      <a:pt x="775" y="1073"/>
                    </a:lnTo>
                    <a:lnTo>
                      <a:pt x="753" y="1164"/>
                    </a:lnTo>
                    <a:lnTo>
                      <a:pt x="753" y="1278"/>
                    </a:lnTo>
                    <a:lnTo>
                      <a:pt x="775" y="1369"/>
                    </a:lnTo>
                    <a:lnTo>
                      <a:pt x="821" y="1437"/>
                    </a:lnTo>
                    <a:lnTo>
                      <a:pt x="867" y="1529"/>
                    </a:lnTo>
                    <a:lnTo>
                      <a:pt x="3033" y="3946"/>
                    </a:lnTo>
                    <a:lnTo>
                      <a:pt x="3079" y="3969"/>
                    </a:lnTo>
                    <a:lnTo>
                      <a:pt x="3147" y="3969"/>
                    </a:lnTo>
                    <a:lnTo>
                      <a:pt x="3170" y="3900"/>
                    </a:lnTo>
                    <a:lnTo>
                      <a:pt x="3147" y="3855"/>
                    </a:lnTo>
                    <a:lnTo>
                      <a:pt x="1003" y="1415"/>
                    </a:lnTo>
                    <a:lnTo>
                      <a:pt x="935" y="1301"/>
                    </a:lnTo>
                    <a:lnTo>
                      <a:pt x="912" y="1187"/>
                    </a:lnTo>
                    <a:lnTo>
                      <a:pt x="958" y="1073"/>
                    </a:lnTo>
                    <a:lnTo>
                      <a:pt x="1026" y="959"/>
                    </a:lnTo>
                    <a:lnTo>
                      <a:pt x="1140" y="890"/>
                    </a:lnTo>
                    <a:lnTo>
                      <a:pt x="1254" y="890"/>
                    </a:lnTo>
                    <a:lnTo>
                      <a:pt x="1391" y="913"/>
                    </a:lnTo>
                    <a:lnTo>
                      <a:pt x="1482" y="981"/>
                    </a:lnTo>
                    <a:lnTo>
                      <a:pt x="4014" y="3832"/>
                    </a:lnTo>
                    <a:lnTo>
                      <a:pt x="4082" y="3923"/>
                    </a:lnTo>
                    <a:lnTo>
                      <a:pt x="4128" y="4037"/>
                    </a:lnTo>
                    <a:lnTo>
                      <a:pt x="4151" y="4151"/>
                    </a:lnTo>
                    <a:lnTo>
                      <a:pt x="4151" y="4265"/>
                    </a:lnTo>
                    <a:lnTo>
                      <a:pt x="4128" y="4379"/>
                    </a:lnTo>
                    <a:lnTo>
                      <a:pt x="4105" y="4470"/>
                    </a:lnTo>
                    <a:lnTo>
                      <a:pt x="4036" y="4584"/>
                    </a:lnTo>
                    <a:lnTo>
                      <a:pt x="3968" y="4676"/>
                    </a:lnTo>
                    <a:lnTo>
                      <a:pt x="3854" y="4744"/>
                    </a:lnTo>
                    <a:lnTo>
                      <a:pt x="3763" y="4790"/>
                    </a:lnTo>
                    <a:lnTo>
                      <a:pt x="3649" y="4813"/>
                    </a:lnTo>
                    <a:lnTo>
                      <a:pt x="3535" y="4813"/>
                    </a:lnTo>
                    <a:lnTo>
                      <a:pt x="3421" y="4790"/>
                    </a:lnTo>
                    <a:lnTo>
                      <a:pt x="3307" y="4767"/>
                    </a:lnTo>
                    <a:lnTo>
                      <a:pt x="3216" y="4699"/>
                    </a:lnTo>
                    <a:lnTo>
                      <a:pt x="3124" y="4607"/>
                    </a:lnTo>
                    <a:lnTo>
                      <a:pt x="342" y="1506"/>
                    </a:lnTo>
                    <a:lnTo>
                      <a:pt x="251" y="1369"/>
                    </a:lnTo>
                    <a:lnTo>
                      <a:pt x="183" y="1232"/>
                    </a:lnTo>
                    <a:lnTo>
                      <a:pt x="160" y="1073"/>
                    </a:lnTo>
                    <a:lnTo>
                      <a:pt x="160" y="913"/>
                    </a:lnTo>
                    <a:lnTo>
                      <a:pt x="183" y="776"/>
                    </a:lnTo>
                    <a:lnTo>
                      <a:pt x="228" y="617"/>
                    </a:lnTo>
                    <a:lnTo>
                      <a:pt x="297" y="480"/>
                    </a:lnTo>
                    <a:lnTo>
                      <a:pt x="411" y="366"/>
                    </a:lnTo>
                    <a:lnTo>
                      <a:pt x="547" y="274"/>
                    </a:lnTo>
                    <a:lnTo>
                      <a:pt x="684" y="206"/>
                    </a:lnTo>
                    <a:lnTo>
                      <a:pt x="844" y="183"/>
                    </a:lnTo>
                    <a:lnTo>
                      <a:pt x="1003" y="160"/>
                    </a:lnTo>
                    <a:lnTo>
                      <a:pt x="1140" y="183"/>
                    </a:lnTo>
                    <a:lnTo>
                      <a:pt x="1300" y="252"/>
                    </a:lnTo>
                    <a:lnTo>
                      <a:pt x="1437" y="320"/>
                    </a:lnTo>
                    <a:lnTo>
                      <a:pt x="1551" y="434"/>
                    </a:lnTo>
                    <a:lnTo>
                      <a:pt x="3284" y="2372"/>
                    </a:lnTo>
                    <a:lnTo>
                      <a:pt x="3330" y="2418"/>
                    </a:lnTo>
                    <a:lnTo>
                      <a:pt x="3398" y="2395"/>
                    </a:lnTo>
                    <a:lnTo>
                      <a:pt x="3421" y="2327"/>
                    </a:lnTo>
                    <a:lnTo>
                      <a:pt x="3398" y="2281"/>
                    </a:lnTo>
                    <a:lnTo>
                      <a:pt x="1665" y="320"/>
                    </a:lnTo>
                    <a:lnTo>
                      <a:pt x="1528" y="206"/>
                    </a:lnTo>
                    <a:lnTo>
                      <a:pt x="1368" y="115"/>
                    </a:lnTo>
                    <a:lnTo>
                      <a:pt x="1186" y="46"/>
                    </a:lnTo>
                    <a:lnTo>
                      <a:pt x="10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4827325" y="2327000"/>
                <a:ext cx="145425" cy="63875"/>
              </a:xfrm>
              <a:custGeom>
                <a:rect b="b" l="l" r="r" t="t"/>
                <a:pathLst>
                  <a:path extrusionOk="0" h="2555" w="5817">
                    <a:moveTo>
                      <a:pt x="4790" y="0"/>
                    </a:moveTo>
                    <a:lnTo>
                      <a:pt x="4607" y="23"/>
                    </a:lnTo>
                    <a:lnTo>
                      <a:pt x="571" y="1072"/>
                    </a:lnTo>
                    <a:lnTo>
                      <a:pt x="434" y="1141"/>
                    </a:lnTo>
                    <a:lnTo>
                      <a:pt x="297" y="1209"/>
                    </a:lnTo>
                    <a:lnTo>
                      <a:pt x="183" y="1300"/>
                    </a:lnTo>
                    <a:lnTo>
                      <a:pt x="115" y="1414"/>
                    </a:lnTo>
                    <a:lnTo>
                      <a:pt x="47" y="1551"/>
                    </a:lnTo>
                    <a:lnTo>
                      <a:pt x="24" y="1688"/>
                    </a:lnTo>
                    <a:lnTo>
                      <a:pt x="1" y="1848"/>
                    </a:lnTo>
                    <a:lnTo>
                      <a:pt x="24" y="1984"/>
                    </a:lnTo>
                    <a:lnTo>
                      <a:pt x="69" y="2121"/>
                    </a:lnTo>
                    <a:lnTo>
                      <a:pt x="138" y="2235"/>
                    </a:lnTo>
                    <a:lnTo>
                      <a:pt x="206" y="2327"/>
                    </a:lnTo>
                    <a:lnTo>
                      <a:pt x="297" y="2395"/>
                    </a:lnTo>
                    <a:lnTo>
                      <a:pt x="411" y="2463"/>
                    </a:lnTo>
                    <a:lnTo>
                      <a:pt x="525" y="2509"/>
                    </a:lnTo>
                    <a:lnTo>
                      <a:pt x="639" y="2555"/>
                    </a:lnTo>
                    <a:lnTo>
                      <a:pt x="753" y="2555"/>
                    </a:lnTo>
                    <a:lnTo>
                      <a:pt x="936" y="2532"/>
                    </a:lnTo>
                    <a:lnTo>
                      <a:pt x="4630" y="1574"/>
                    </a:lnTo>
                    <a:lnTo>
                      <a:pt x="4721" y="1551"/>
                    </a:lnTo>
                    <a:lnTo>
                      <a:pt x="4790" y="1483"/>
                    </a:lnTo>
                    <a:lnTo>
                      <a:pt x="4858" y="1437"/>
                    </a:lnTo>
                    <a:lnTo>
                      <a:pt x="4927" y="1346"/>
                    </a:lnTo>
                    <a:lnTo>
                      <a:pt x="4972" y="1255"/>
                    </a:lnTo>
                    <a:lnTo>
                      <a:pt x="4972" y="1163"/>
                    </a:lnTo>
                    <a:lnTo>
                      <a:pt x="4995" y="1072"/>
                    </a:lnTo>
                    <a:lnTo>
                      <a:pt x="4972" y="981"/>
                    </a:lnTo>
                    <a:lnTo>
                      <a:pt x="4949" y="890"/>
                    </a:lnTo>
                    <a:lnTo>
                      <a:pt x="4881" y="821"/>
                    </a:lnTo>
                    <a:lnTo>
                      <a:pt x="4835" y="753"/>
                    </a:lnTo>
                    <a:lnTo>
                      <a:pt x="4744" y="685"/>
                    </a:lnTo>
                    <a:lnTo>
                      <a:pt x="4653" y="639"/>
                    </a:lnTo>
                    <a:lnTo>
                      <a:pt x="4562" y="616"/>
                    </a:lnTo>
                    <a:lnTo>
                      <a:pt x="4471" y="616"/>
                    </a:lnTo>
                    <a:lnTo>
                      <a:pt x="4379" y="639"/>
                    </a:lnTo>
                    <a:lnTo>
                      <a:pt x="1232" y="1460"/>
                    </a:lnTo>
                    <a:lnTo>
                      <a:pt x="1187" y="1483"/>
                    </a:lnTo>
                    <a:lnTo>
                      <a:pt x="1187" y="1551"/>
                    </a:lnTo>
                    <a:lnTo>
                      <a:pt x="1210" y="1597"/>
                    </a:lnTo>
                    <a:lnTo>
                      <a:pt x="1278" y="1620"/>
                    </a:lnTo>
                    <a:lnTo>
                      <a:pt x="4425" y="799"/>
                    </a:lnTo>
                    <a:lnTo>
                      <a:pt x="4539" y="776"/>
                    </a:lnTo>
                    <a:lnTo>
                      <a:pt x="4676" y="821"/>
                    </a:lnTo>
                    <a:lnTo>
                      <a:pt x="4767" y="913"/>
                    </a:lnTo>
                    <a:lnTo>
                      <a:pt x="4813" y="1027"/>
                    </a:lnTo>
                    <a:lnTo>
                      <a:pt x="4835" y="1141"/>
                    </a:lnTo>
                    <a:lnTo>
                      <a:pt x="4790" y="1278"/>
                    </a:lnTo>
                    <a:lnTo>
                      <a:pt x="4699" y="1369"/>
                    </a:lnTo>
                    <a:lnTo>
                      <a:pt x="4585" y="1414"/>
                    </a:lnTo>
                    <a:lnTo>
                      <a:pt x="913" y="2372"/>
                    </a:lnTo>
                    <a:lnTo>
                      <a:pt x="799" y="2395"/>
                    </a:lnTo>
                    <a:lnTo>
                      <a:pt x="685" y="2395"/>
                    </a:lnTo>
                    <a:lnTo>
                      <a:pt x="571" y="2372"/>
                    </a:lnTo>
                    <a:lnTo>
                      <a:pt x="457" y="2327"/>
                    </a:lnTo>
                    <a:lnTo>
                      <a:pt x="366" y="2258"/>
                    </a:lnTo>
                    <a:lnTo>
                      <a:pt x="275" y="2167"/>
                    </a:lnTo>
                    <a:lnTo>
                      <a:pt x="229" y="2053"/>
                    </a:lnTo>
                    <a:lnTo>
                      <a:pt x="183" y="1962"/>
                    </a:lnTo>
                    <a:lnTo>
                      <a:pt x="161" y="1848"/>
                    </a:lnTo>
                    <a:lnTo>
                      <a:pt x="161" y="1734"/>
                    </a:lnTo>
                    <a:lnTo>
                      <a:pt x="206" y="1620"/>
                    </a:lnTo>
                    <a:lnTo>
                      <a:pt x="252" y="1506"/>
                    </a:lnTo>
                    <a:lnTo>
                      <a:pt x="320" y="1414"/>
                    </a:lnTo>
                    <a:lnTo>
                      <a:pt x="389" y="1323"/>
                    </a:lnTo>
                    <a:lnTo>
                      <a:pt x="503" y="1278"/>
                    </a:lnTo>
                    <a:lnTo>
                      <a:pt x="617" y="1232"/>
                    </a:lnTo>
                    <a:lnTo>
                      <a:pt x="4653" y="183"/>
                    </a:lnTo>
                    <a:lnTo>
                      <a:pt x="4813" y="160"/>
                    </a:lnTo>
                    <a:lnTo>
                      <a:pt x="4972" y="160"/>
                    </a:lnTo>
                    <a:lnTo>
                      <a:pt x="5109" y="206"/>
                    </a:lnTo>
                    <a:lnTo>
                      <a:pt x="5246" y="274"/>
                    </a:lnTo>
                    <a:lnTo>
                      <a:pt x="5383" y="343"/>
                    </a:lnTo>
                    <a:lnTo>
                      <a:pt x="5474" y="457"/>
                    </a:lnTo>
                    <a:lnTo>
                      <a:pt x="5565" y="593"/>
                    </a:lnTo>
                    <a:lnTo>
                      <a:pt x="5611" y="753"/>
                    </a:lnTo>
                    <a:lnTo>
                      <a:pt x="5656" y="913"/>
                    </a:lnTo>
                    <a:lnTo>
                      <a:pt x="5634" y="1072"/>
                    </a:lnTo>
                    <a:lnTo>
                      <a:pt x="5611" y="1209"/>
                    </a:lnTo>
                    <a:lnTo>
                      <a:pt x="5542" y="1369"/>
                    </a:lnTo>
                    <a:lnTo>
                      <a:pt x="5451" y="1483"/>
                    </a:lnTo>
                    <a:lnTo>
                      <a:pt x="5337" y="1597"/>
                    </a:lnTo>
                    <a:lnTo>
                      <a:pt x="5200" y="1665"/>
                    </a:lnTo>
                    <a:lnTo>
                      <a:pt x="5041" y="1734"/>
                    </a:lnTo>
                    <a:lnTo>
                      <a:pt x="2532" y="2395"/>
                    </a:lnTo>
                    <a:lnTo>
                      <a:pt x="2487" y="2418"/>
                    </a:lnTo>
                    <a:lnTo>
                      <a:pt x="2464" y="2486"/>
                    </a:lnTo>
                    <a:lnTo>
                      <a:pt x="2509" y="2532"/>
                    </a:lnTo>
                    <a:lnTo>
                      <a:pt x="2578" y="2532"/>
                    </a:lnTo>
                    <a:lnTo>
                      <a:pt x="5086" y="1870"/>
                    </a:lnTo>
                    <a:lnTo>
                      <a:pt x="5269" y="1825"/>
                    </a:lnTo>
                    <a:lnTo>
                      <a:pt x="5428" y="1711"/>
                    </a:lnTo>
                    <a:lnTo>
                      <a:pt x="5565" y="1597"/>
                    </a:lnTo>
                    <a:lnTo>
                      <a:pt x="5679" y="1437"/>
                    </a:lnTo>
                    <a:lnTo>
                      <a:pt x="5748" y="1278"/>
                    </a:lnTo>
                    <a:lnTo>
                      <a:pt x="5793" y="1095"/>
                    </a:lnTo>
                    <a:lnTo>
                      <a:pt x="5816" y="890"/>
                    </a:lnTo>
                    <a:lnTo>
                      <a:pt x="5770" y="707"/>
                    </a:lnTo>
                    <a:lnTo>
                      <a:pt x="5702" y="525"/>
                    </a:lnTo>
                    <a:lnTo>
                      <a:pt x="5611" y="365"/>
                    </a:lnTo>
                    <a:lnTo>
                      <a:pt x="5497" y="229"/>
                    </a:lnTo>
                    <a:lnTo>
                      <a:pt x="5337" y="137"/>
                    </a:lnTo>
                    <a:lnTo>
                      <a:pt x="5155" y="46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6530825" y="3655350"/>
                <a:ext cx="120325" cy="112925"/>
              </a:xfrm>
              <a:custGeom>
                <a:rect b="b" l="l" r="r" t="t"/>
                <a:pathLst>
                  <a:path extrusionOk="0" h="4517" w="4813">
                    <a:moveTo>
                      <a:pt x="3854" y="1"/>
                    </a:moveTo>
                    <a:lnTo>
                      <a:pt x="3672" y="24"/>
                    </a:lnTo>
                    <a:lnTo>
                      <a:pt x="3490" y="69"/>
                    </a:lnTo>
                    <a:lnTo>
                      <a:pt x="3330" y="160"/>
                    </a:lnTo>
                    <a:lnTo>
                      <a:pt x="3170" y="274"/>
                    </a:lnTo>
                    <a:lnTo>
                      <a:pt x="228" y="3239"/>
                    </a:lnTo>
                    <a:lnTo>
                      <a:pt x="137" y="3353"/>
                    </a:lnTo>
                    <a:lnTo>
                      <a:pt x="69" y="3467"/>
                    </a:lnTo>
                    <a:lnTo>
                      <a:pt x="23" y="3627"/>
                    </a:lnTo>
                    <a:lnTo>
                      <a:pt x="0" y="3764"/>
                    </a:lnTo>
                    <a:lnTo>
                      <a:pt x="23" y="3923"/>
                    </a:lnTo>
                    <a:lnTo>
                      <a:pt x="69" y="4060"/>
                    </a:lnTo>
                    <a:lnTo>
                      <a:pt x="137" y="4174"/>
                    </a:lnTo>
                    <a:lnTo>
                      <a:pt x="228" y="4288"/>
                    </a:lnTo>
                    <a:lnTo>
                      <a:pt x="342" y="4402"/>
                    </a:lnTo>
                    <a:lnTo>
                      <a:pt x="479" y="4470"/>
                    </a:lnTo>
                    <a:lnTo>
                      <a:pt x="616" y="4493"/>
                    </a:lnTo>
                    <a:lnTo>
                      <a:pt x="753" y="4516"/>
                    </a:lnTo>
                    <a:lnTo>
                      <a:pt x="890" y="4493"/>
                    </a:lnTo>
                    <a:lnTo>
                      <a:pt x="1027" y="4470"/>
                    </a:lnTo>
                    <a:lnTo>
                      <a:pt x="1163" y="4402"/>
                    </a:lnTo>
                    <a:lnTo>
                      <a:pt x="1277" y="4288"/>
                    </a:lnTo>
                    <a:lnTo>
                      <a:pt x="3968" y="1620"/>
                    </a:lnTo>
                    <a:lnTo>
                      <a:pt x="4037" y="1529"/>
                    </a:lnTo>
                    <a:lnTo>
                      <a:pt x="4082" y="1460"/>
                    </a:lnTo>
                    <a:lnTo>
                      <a:pt x="4105" y="1369"/>
                    </a:lnTo>
                    <a:lnTo>
                      <a:pt x="4105" y="1278"/>
                    </a:lnTo>
                    <a:lnTo>
                      <a:pt x="4105" y="1164"/>
                    </a:lnTo>
                    <a:lnTo>
                      <a:pt x="4082" y="1095"/>
                    </a:lnTo>
                    <a:lnTo>
                      <a:pt x="4037" y="1004"/>
                    </a:lnTo>
                    <a:lnTo>
                      <a:pt x="3968" y="936"/>
                    </a:lnTo>
                    <a:lnTo>
                      <a:pt x="3900" y="867"/>
                    </a:lnTo>
                    <a:lnTo>
                      <a:pt x="3809" y="822"/>
                    </a:lnTo>
                    <a:lnTo>
                      <a:pt x="3718" y="799"/>
                    </a:lnTo>
                    <a:lnTo>
                      <a:pt x="3626" y="776"/>
                    </a:lnTo>
                    <a:lnTo>
                      <a:pt x="3535" y="799"/>
                    </a:lnTo>
                    <a:lnTo>
                      <a:pt x="3444" y="822"/>
                    </a:lnTo>
                    <a:lnTo>
                      <a:pt x="3375" y="867"/>
                    </a:lnTo>
                    <a:lnTo>
                      <a:pt x="3284" y="936"/>
                    </a:lnTo>
                    <a:lnTo>
                      <a:pt x="1004" y="3216"/>
                    </a:lnTo>
                    <a:lnTo>
                      <a:pt x="981" y="3285"/>
                    </a:lnTo>
                    <a:lnTo>
                      <a:pt x="1004" y="3330"/>
                    </a:lnTo>
                    <a:lnTo>
                      <a:pt x="1049" y="3353"/>
                    </a:lnTo>
                    <a:lnTo>
                      <a:pt x="1118" y="3330"/>
                    </a:lnTo>
                    <a:lnTo>
                      <a:pt x="3398" y="1027"/>
                    </a:lnTo>
                    <a:lnTo>
                      <a:pt x="3512" y="959"/>
                    </a:lnTo>
                    <a:lnTo>
                      <a:pt x="3626" y="936"/>
                    </a:lnTo>
                    <a:lnTo>
                      <a:pt x="3763" y="959"/>
                    </a:lnTo>
                    <a:lnTo>
                      <a:pt x="3854" y="1027"/>
                    </a:lnTo>
                    <a:lnTo>
                      <a:pt x="3923" y="1141"/>
                    </a:lnTo>
                    <a:lnTo>
                      <a:pt x="3946" y="1278"/>
                    </a:lnTo>
                    <a:lnTo>
                      <a:pt x="3923" y="1392"/>
                    </a:lnTo>
                    <a:lnTo>
                      <a:pt x="3854" y="1506"/>
                    </a:lnTo>
                    <a:lnTo>
                      <a:pt x="1163" y="4174"/>
                    </a:lnTo>
                    <a:lnTo>
                      <a:pt x="1072" y="4265"/>
                    </a:lnTo>
                    <a:lnTo>
                      <a:pt x="981" y="4311"/>
                    </a:lnTo>
                    <a:lnTo>
                      <a:pt x="867" y="4356"/>
                    </a:lnTo>
                    <a:lnTo>
                      <a:pt x="639" y="4356"/>
                    </a:lnTo>
                    <a:lnTo>
                      <a:pt x="525" y="4311"/>
                    </a:lnTo>
                    <a:lnTo>
                      <a:pt x="434" y="4265"/>
                    </a:lnTo>
                    <a:lnTo>
                      <a:pt x="342" y="4174"/>
                    </a:lnTo>
                    <a:lnTo>
                      <a:pt x="251" y="4083"/>
                    </a:lnTo>
                    <a:lnTo>
                      <a:pt x="206" y="3992"/>
                    </a:lnTo>
                    <a:lnTo>
                      <a:pt x="160" y="3878"/>
                    </a:lnTo>
                    <a:lnTo>
                      <a:pt x="160" y="3764"/>
                    </a:lnTo>
                    <a:lnTo>
                      <a:pt x="160" y="3650"/>
                    </a:lnTo>
                    <a:lnTo>
                      <a:pt x="206" y="3536"/>
                    </a:lnTo>
                    <a:lnTo>
                      <a:pt x="251" y="3444"/>
                    </a:lnTo>
                    <a:lnTo>
                      <a:pt x="342" y="3353"/>
                    </a:lnTo>
                    <a:lnTo>
                      <a:pt x="3284" y="388"/>
                    </a:lnTo>
                    <a:lnTo>
                      <a:pt x="3421" y="297"/>
                    </a:lnTo>
                    <a:lnTo>
                      <a:pt x="3558" y="229"/>
                    </a:lnTo>
                    <a:lnTo>
                      <a:pt x="3695" y="183"/>
                    </a:lnTo>
                    <a:lnTo>
                      <a:pt x="3854" y="160"/>
                    </a:lnTo>
                    <a:lnTo>
                      <a:pt x="4014" y="183"/>
                    </a:lnTo>
                    <a:lnTo>
                      <a:pt x="4151" y="229"/>
                    </a:lnTo>
                    <a:lnTo>
                      <a:pt x="4288" y="297"/>
                    </a:lnTo>
                    <a:lnTo>
                      <a:pt x="4424" y="388"/>
                    </a:lnTo>
                    <a:lnTo>
                      <a:pt x="4516" y="525"/>
                    </a:lnTo>
                    <a:lnTo>
                      <a:pt x="4584" y="662"/>
                    </a:lnTo>
                    <a:lnTo>
                      <a:pt x="4630" y="799"/>
                    </a:lnTo>
                    <a:lnTo>
                      <a:pt x="4653" y="959"/>
                    </a:lnTo>
                    <a:lnTo>
                      <a:pt x="4630" y="1118"/>
                    </a:lnTo>
                    <a:lnTo>
                      <a:pt x="4584" y="1255"/>
                    </a:lnTo>
                    <a:lnTo>
                      <a:pt x="4516" y="1392"/>
                    </a:lnTo>
                    <a:lnTo>
                      <a:pt x="4424" y="1529"/>
                    </a:lnTo>
                    <a:lnTo>
                      <a:pt x="2577" y="3376"/>
                    </a:lnTo>
                    <a:lnTo>
                      <a:pt x="2555" y="3421"/>
                    </a:lnTo>
                    <a:lnTo>
                      <a:pt x="2577" y="3490"/>
                    </a:lnTo>
                    <a:lnTo>
                      <a:pt x="2623" y="3513"/>
                    </a:lnTo>
                    <a:lnTo>
                      <a:pt x="2691" y="3490"/>
                    </a:lnTo>
                    <a:lnTo>
                      <a:pt x="4539" y="1643"/>
                    </a:lnTo>
                    <a:lnTo>
                      <a:pt x="4653" y="1483"/>
                    </a:lnTo>
                    <a:lnTo>
                      <a:pt x="4744" y="1323"/>
                    </a:lnTo>
                    <a:lnTo>
                      <a:pt x="4789" y="1141"/>
                    </a:lnTo>
                    <a:lnTo>
                      <a:pt x="4812" y="959"/>
                    </a:lnTo>
                    <a:lnTo>
                      <a:pt x="4789" y="776"/>
                    </a:lnTo>
                    <a:lnTo>
                      <a:pt x="4744" y="594"/>
                    </a:lnTo>
                    <a:lnTo>
                      <a:pt x="4653" y="434"/>
                    </a:lnTo>
                    <a:lnTo>
                      <a:pt x="4539" y="274"/>
                    </a:lnTo>
                    <a:lnTo>
                      <a:pt x="4379" y="160"/>
                    </a:lnTo>
                    <a:lnTo>
                      <a:pt x="4219" y="69"/>
                    </a:lnTo>
                    <a:lnTo>
                      <a:pt x="4037" y="24"/>
                    </a:lnTo>
                    <a:lnTo>
                      <a:pt x="38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4018925" y="3654800"/>
                <a:ext cx="75275" cy="37075"/>
              </a:xfrm>
              <a:custGeom>
                <a:rect b="b" l="l" r="r" t="t"/>
                <a:pathLst>
                  <a:path extrusionOk="0" h="1483" w="3011">
                    <a:moveTo>
                      <a:pt x="46" y="0"/>
                    </a:moveTo>
                    <a:lnTo>
                      <a:pt x="0" y="23"/>
                    </a:lnTo>
                    <a:lnTo>
                      <a:pt x="0" y="91"/>
                    </a:lnTo>
                    <a:lnTo>
                      <a:pt x="46" y="251"/>
                    </a:lnTo>
                    <a:lnTo>
                      <a:pt x="92" y="388"/>
                    </a:lnTo>
                    <a:lnTo>
                      <a:pt x="183" y="570"/>
                    </a:lnTo>
                    <a:lnTo>
                      <a:pt x="320" y="753"/>
                    </a:lnTo>
                    <a:lnTo>
                      <a:pt x="479" y="935"/>
                    </a:lnTo>
                    <a:lnTo>
                      <a:pt x="684" y="1117"/>
                    </a:lnTo>
                    <a:lnTo>
                      <a:pt x="912" y="1277"/>
                    </a:lnTo>
                    <a:lnTo>
                      <a:pt x="1118" y="1368"/>
                    </a:lnTo>
                    <a:lnTo>
                      <a:pt x="1323" y="1437"/>
                    </a:lnTo>
                    <a:lnTo>
                      <a:pt x="1528" y="1460"/>
                    </a:lnTo>
                    <a:lnTo>
                      <a:pt x="1756" y="1482"/>
                    </a:lnTo>
                    <a:lnTo>
                      <a:pt x="2030" y="1460"/>
                    </a:lnTo>
                    <a:lnTo>
                      <a:pt x="2326" y="1414"/>
                    </a:lnTo>
                    <a:lnTo>
                      <a:pt x="2646" y="1323"/>
                    </a:lnTo>
                    <a:lnTo>
                      <a:pt x="2965" y="1209"/>
                    </a:lnTo>
                    <a:lnTo>
                      <a:pt x="3010" y="1163"/>
                    </a:lnTo>
                    <a:lnTo>
                      <a:pt x="3010" y="1095"/>
                    </a:lnTo>
                    <a:lnTo>
                      <a:pt x="2965" y="1049"/>
                    </a:lnTo>
                    <a:lnTo>
                      <a:pt x="2896" y="1049"/>
                    </a:lnTo>
                    <a:lnTo>
                      <a:pt x="2623" y="1163"/>
                    </a:lnTo>
                    <a:lnTo>
                      <a:pt x="2349" y="1231"/>
                    </a:lnTo>
                    <a:lnTo>
                      <a:pt x="2098" y="1277"/>
                    </a:lnTo>
                    <a:lnTo>
                      <a:pt x="1847" y="1323"/>
                    </a:lnTo>
                    <a:lnTo>
                      <a:pt x="1619" y="1300"/>
                    </a:lnTo>
                    <a:lnTo>
                      <a:pt x="1391" y="1277"/>
                    </a:lnTo>
                    <a:lnTo>
                      <a:pt x="1186" y="1231"/>
                    </a:lnTo>
                    <a:lnTo>
                      <a:pt x="1004" y="1140"/>
                    </a:lnTo>
                    <a:lnTo>
                      <a:pt x="776" y="1003"/>
                    </a:lnTo>
                    <a:lnTo>
                      <a:pt x="593" y="821"/>
                    </a:lnTo>
                    <a:lnTo>
                      <a:pt x="434" y="661"/>
                    </a:lnTo>
                    <a:lnTo>
                      <a:pt x="320" y="479"/>
                    </a:lnTo>
                    <a:lnTo>
                      <a:pt x="251" y="319"/>
                    </a:lnTo>
                    <a:lnTo>
                      <a:pt x="183" y="182"/>
                    </a:lnTo>
                    <a:lnTo>
                      <a:pt x="137" y="4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4036025" y="3638825"/>
                <a:ext cx="16550" cy="16550"/>
              </a:xfrm>
              <a:custGeom>
                <a:rect b="b" l="l" r="r" t="t"/>
                <a:pathLst>
                  <a:path extrusionOk="0" h="662" w="662">
                    <a:moveTo>
                      <a:pt x="388" y="160"/>
                    </a:moveTo>
                    <a:lnTo>
                      <a:pt x="457" y="206"/>
                    </a:lnTo>
                    <a:lnTo>
                      <a:pt x="479" y="251"/>
                    </a:lnTo>
                    <a:lnTo>
                      <a:pt x="502" y="320"/>
                    </a:lnTo>
                    <a:lnTo>
                      <a:pt x="479" y="388"/>
                    </a:lnTo>
                    <a:lnTo>
                      <a:pt x="457" y="457"/>
                    </a:lnTo>
                    <a:lnTo>
                      <a:pt x="388" y="479"/>
                    </a:lnTo>
                    <a:lnTo>
                      <a:pt x="320" y="502"/>
                    </a:lnTo>
                    <a:lnTo>
                      <a:pt x="251" y="479"/>
                    </a:lnTo>
                    <a:lnTo>
                      <a:pt x="206" y="457"/>
                    </a:lnTo>
                    <a:lnTo>
                      <a:pt x="160" y="388"/>
                    </a:lnTo>
                    <a:lnTo>
                      <a:pt x="160" y="320"/>
                    </a:lnTo>
                    <a:lnTo>
                      <a:pt x="160" y="251"/>
                    </a:lnTo>
                    <a:lnTo>
                      <a:pt x="206" y="206"/>
                    </a:lnTo>
                    <a:lnTo>
                      <a:pt x="251" y="160"/>
                    </a:lnTo>
                    <a:close/>
                    <a:moveTo>
                      <a:pt x="320" y="0"/>
                    </a:moveTo>
                    <a:lnTo>
                      <a:pt x="206" y="23"/>
                    </a:lnTo>
                    <a:lnTo>
                      <a:pt x="92" y="92"/>
                    </a:lnTo>
                    <a:lnTo>
                      <a:pt x="23" y="206"/>
                    </a:lnTo>
                    <a:lnTo>
                      <a:pt x="0" y="320"/>
                    </a:lnTo>
                    <a:lnTo>
                      <a:pt x="23" y="457"/>
                    </a:lnTo>
                    <a:lnTo>
                      <a:pt x="92" y="571"/>
                    </a:lnTo>
                    <a:lnTo>
                      <a:pt x="206" y="639"/>
                    </a:lnTo>
                    <a:lnTo>
                      <a:pt x="320" y="662"/>
                    </a:lnTo>
                    <a:lnTo>
                      <a:pt x="457" y="639"/>
                    </a:lnTo>
                    <a:lnTo>
                      <a:pt x="571" y="571"/>
                    </a:lnTo>
                    <a:lnTo>
                      <a:pt x="639" y="457"/>
                    </a:lnTo>
                    <a:lnTo>
                      <a:pt x="662" y="320"/>
                    </a:lnTo>
                    <a:lnTo>
                      <a:pt x="639" y="206"/>
                    </a:lnTo>
                    <a:lnTo>
                      <a:pt x="571" y="92"/>
                    </a:lnTo>
                    <a:lnTo>
                      <a:pt x="457" y="23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4067950" y="3651925"/>
                <a:ext cx="16550" cy="16575"/>
              </a:xfrm>
              <a:custGeom>
                <a:rect b="b" l="l" r="r" t="t"/>
                <a:pathLst>
                  <a:path extrusionOk="0" h="663" w="662">
                    <a:moveTo>
                      <a:pt x="320" y="138"/>
                    </a:moveTo>
                    <a:lnTo>
                      <a:pt x="388" y="161"/>
                    </a:lnTo>
                    <a:lnTo>
                      <a:pt x="457" y="206"/>
                    </a:lnTo>
                    <a:lnTo>
                      <a:pt x="479" y="252"/>
                    </a:lnTo>
                    <a:lnTo>
                      <a:pt x="502" y="320"/>
                    </a:lnTo>
                    <a:lnTo>
                      <a:pt x="479" y="389"/>
                    </a:lnTo>
                    <a:lnTo>
                      <a:pt x="457" y="434"/>
                    </a:lnTo>
                    <a:lnTo>
                      <a:pt x="388" y="480"/>
                    </a:lnTo>
                    <a:lnTo>
                      <a:pt x="320" y="503"/>
                    </a:lnTo>
                    <a:lnTo>
                      <a:pt x="251" y="480"/>
                    </a:lnTo>
                    <a:lnTo>
                      <a:pt x="206" y="434"/>
                    </a:lnTo>
                    <a:lnTo>
                      <a:pt x="160" y="389"/>
                    </a:lnTo>
                    <a:lnTo>
                      <a:pt x="160" y="320"/>
                    </a:lnTo>
                    <a:lnTo>
                      <a:pt x="160" y="252"/>
                    </a:lnTo>
                    <a:lnTo>
                      <a:pt x="206" y="206"/>
                    </a:lnTo>
                    <a:lnTo>
                      <a:pt x="251" y="161"/>
                    </a:lnTo>
                    <a:lnTo>
                      <a:pt x="320" y="138"/>
                    </a:lnTo>
                    <a:close/>
                    <a:moveTo>
                      <a:pt x="320" y="1"/>
                    </a:moveTo>
                    <a:lnTo>
                      <a:pt x="206" y="24"/>
                    </a:lnTo>
                    <a:lnTo>
                      <a:pt x="92" y="92"/>
                    </a:lnTo>
                    <a:lnTo>
                      <a:pt x="23" y="183"/>
                    </a:lnTo>
                    <a:lnTo>
                      <a:pt x="0" y="320"/>
                    </a:lnTo>
                    <a:lnTo>
                      <a:pt x="23" y="457"/>
                    </a:lnTo>
                    <a:lnTo>
                      <a:pt x="92" y="548"/>
                    </a:lnTo>
                    <a:lnTo>
                      <a:pt x="206" y="617"/>
                    </a:lnTo>
                    <a:lnTo>
                      <a:pt x="320" y="662"/>
                    </a:lnTo>
                    <a:lnTo>
                      <a:pt x="457" y="617"/>
                    </a:lnTo>
                    <a:lnTo>
                      <a:pt x="571" y="548"/>
                    </a:lnTo>
                    <a:lnTo>
                      <a:pt x="639" y="457"/>
                    </a:lnTo>
                    <a:lnTo>
                      <a:pt x="662" y="320"/>
                    </a:lnTo>
                    <a:lnTo>
                      <a:pt x="639" y="183"/>
                    </a:lnTo>
                    <a:lnTo>
                      <a:pt x="571" y="92"/>
                    </a:lnTo>
                    <a:lnTo>
                      <a:pt x="457" y="24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4635200" y="3698125"/>
                <a:ext cx="76425" cy="56450"/>
              </a:xfrm>
              <a:custGeom>
                <a:rect b="b" l="l" r="r" t="t"/>
                <a:pathLst>
                  <a:path extrusionOk="0" h="2258" w="3057">
                    <a:moveTo>
                      <a:pt x="115" y="0"/>
                    </a:moveTo>
                    <a:lnTo>
                      <a:pt x="69" y="23"/>
                    </a:lnTo>
                    <a:lnTo>
                      <a:pt x="46" y="46"/>
                    </a:lnTo>
                    <a:lnTo>
                      <a:pt x="1" y="69"/>
                    </a:lnTo>
                    <a:lnTo>
                      <a:pt x="1" y="114"/>
                    </a:lnTo>
                    <a:lnTo>
                      <a:pt x="1" y="137"/>
                    </a:lnTo>
                    <a:lnTo>
                      <a:pt x="24" y="183"/>
                    </a:lnTo>
                    <a:lnTo>
                      <a:pt x="46" y="205"/>
                    </a:lnTo>
                    <a:lnTo>
                      <a:pt x="92" y="228"/>
                    </a:lnTo>
                    <a:lnTo>
                      <a:pt x="320" y="251"/>
                    </a:lnTo>
                    <a:lnTo>
                      <a:pt x="548" y="342"/>
                    </a:lnTo>
                    <a:lnTo>
                      <a:pt x="776" y="456"/>
                    </a:lnTo>
                    <a:lnTo>
                      <a:pt x="1027" y="570"/>
                    </a:lnTo>
                    <a:lnTo>
                      <a:pt x="1255" y="730"/>
                    </a:lnTo>
                    <a:lnTo>
                      <a:pt x="1483" y="890"/>
                    </a:lnTo>
                    <a:lnTo>
                      <a:pt x="1916" y="1254"/>
                    </a:lnTo>
                    <a:lnTo>
                      <a:pt x="2304" y="1596"/>
                    </a:lnTo>
                    <a:lnTo>
                      <a:pt x="2601" y="1916"/>
                    </a:lnTo>
                    <a:lnTo>
                      <a:pt x="2874" y="2212"/>
                    </a:lnTo>
                    <a:lnTo>
                      <a:pt x="2920" y="2235"/>
                    </a:lnTo>
                    <a:lnTo>
                      <a:pt x="2965" y="2258"/>
                    </a:lnTo>
                    <a:lnTo>
                      <a:pt x="3034" y="2235"/>
                    </a:lnTo>
                    <a:lnTo>
                      <a:pt x="3057" y="2189"/>
                    </a:lnTo>
                    <a:lnTo>
                      <a:pt x="3057" y="2144"/>
                    </a:lnTo>
                    <a:lnTo>
                      <a:pt x="3057" y="2121"/>
                    </a:lnTo>
                    <a:lnTo>
                      <a:pt x="3034" y="2075"/>
                    </a:lnTo>
                    <a:lnTo>
                      <a:pt x="2737" y="1733"/>
                    </a:lnTo>
                    <a:lnTo>
                      <a:pt x="2418" y="1414"/>
                    </a:lnTo>
                    <a:lnTo>
                      <a:pt x="2030" y="1072"/>
                    </a:lnTo>
                    <a:lnTo>
                      <a:pt x="1574" y="707"/>
                    </a:lnTo>
                    <a:lnTo>
                      <a:pt x="1346" y="525"/>
                    </a:lnTo>
                    <a:lnTo>
                      <a:pt x="1095" y="388"/>
                    </a:lnTo>
                    <a:lnTo>
                      <a:pt x="845" y="251"/>
                    </a:lnTo>
                    <a:lnTo>
                      <a:pt x="594" y="137"/>
                    </a:lnTo>
                    <a:lnTo>
                      <a:pt x="343" y="46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4635200" y="3685575"/>
                <a:ext cx="42800" cy="55900"/>
              </a:xfrm>
              <a:custGeom>
                <a:rect b="b" l="l" r="r" t="t"/>
                <a:pathLst>
                  <a:path extrusionOk="0" h="2236" w="1712">
                    <a:moveTo>
                      <a:pt x="1574" y="0"/>
                    </a:moveTo>
                    <a:lnTo>
                      <a:pt x="69" y="525"/>
                    </a:lnTo>
                    <a:lnTo>
                      <a:pt x="24" y="548"/>
                    </a:lnTo>
                    <a:lnTo>
                      <a:pt x="1" y="571"/>
                    </a:lnTo>
                    <a:lnTo>
                      <a:pt x="1" y="616"/>
                    </a:lnTo>
                    <a:lnTo>
                      <a:pt x="1" y="662"/>
                    </a:lnTo>
                    <a:lnTo>
                      <a:pt x="525" y="2167"/>
                    </a:lnTo>
                    <a:lnTo>
                      <a:pt x="571" y="2212"/>
                    </a:lnTo>
                    <a:lnTo>
                      <a:pt x="617" y="2235"/>
                    </a:lnTo>
                    <a:lnTo>
                      <a:pt x="662" y="2212"/>
                    </a:lnTo>
                    <a:lnTo>
                      <a:pt x="685" y="2190"/>
                    </a:lnTo>
                    <a:lnTo>
                      <a:pt x="708" y="2167"/>
                    </a:lnTo>
                    <a:lnTo>
                      <a:pt x="731" y="2121"/>
                    </a:lnTo>
                    <a:lnTo>
                      <a:pt x="731" y="2098"/>
                    </a:lnTo>
                    <a:lnTo>
                      <a:pt x="229" y="685"/>
                    </a:lnTo>
                    <a:lnTo>
                      <a:pt x="1643" y="183"/>
                    </a:lnTo>
                    <a:lnTo>
                      <a:pt x="1666" y="183"/>
                    </a:lnTo>
                    <a:lnTo>
                      <a:pt x="1688" y="137"/>
                    </a:lnTo>
                    <a:lnTo>
                      <a:pt x="1711" y="92"/>
                    </a:lnTo>
                    <a:lnTo>
                      <a:pt x="1711" y="69"/>
                    </a:lnTo>
                    <a:lnTo>
                      <a:pt x="1688" y="23"/>
                    </a:lnTo>
                    <a:lnTo>
                      <a:pt x="16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5563350" y="2346950"/>
                <a:ext cx="88950" cy="29675"/>
              </a:xfrm>
              <a:custGeom>
                <a:rect b="b" l="l" r="r" t="t"/>
                <a:pathLst>
                  <a:path extrusionOk="0" h="1187" w="3558">
                    <a:moveTo>
                      <a:pt x="3467" y="1"/>
                    </a:moveTo>
                    <a:lnTo>
                      <a:pt x="3421" y="23"/>
                    </a:lnTo>
                    <a:lnTo>
                      <a:pt x="3375" y="46"/>
                    </a:lnTo>
                    <a:lnTo>
                      <a:pt x="3216" y="183"/>
                    </a:lnTo>
                    <a:lnTo>
                      <a:pt x="3011" y="320"/>
                    </a:lnTo>
                    <a:lnTo>
                      <a:pt x="2783" y="434"/>
                    </a:lnTo>
                    <a:lnTo>
                      <a:pt x="2532" y="548"/>
                    </a:lnTo>
                    <a:lnTo>
                      <a:pt x="2258" y="639"/>
                    </a:lnTo>
                    <a:lnTo>
                      <a:pt x="1984" y="708"/>
                    </a:lnTo>
                    <a:lnTo>
                      <a:pt x="1437" y="822"/>
                    </a:lnTo>
                    <a:lnTo>
                      <a:pt x="935" y="913"/>
                    </a:lnTo>
                    <a:lnTo>
                      <a:pt x="502" y="958"/>
                    </a:lnTo>
                    <a:lnTo>
                      <a:pt x="92" y="981"/>
                    </a:lnTo>
                    <a:lnTo>
                      <a:pt x="46" y="1004"/>
                    </a:lnTo>
                    <a:lnTo>
                      <a:pt x="23" y="1027"/>
                    </a:lnTo>
                    <a:lnTo>
                      <a:pt x="0" y="1050"/>
                    </a:lnTo>
                    <a:lnTo>
                      <a:pt x="0" y="1095"/>
                    </a:lnTo>
                    <a:lnTo>
                      <a:pt x="0" y="1141"/>
                    </a:lnTo>
                    <a:lnTo>
                      <a:pt x="23" y="1164"/>
                    </a:lnTo>
                    <a:lnTo>
                      <a:pt x="46" y="1186"/>
                    </a:lnTo>
                    <a:lnTo>
                      <a:pt x="92" y="1186"/>
                    </a:lnTo>
                    <a:lnTo>
                      <a:pt x="548" y="1164"/>
                    </a:lnTo>
                    <a:lnTo>
                      <a:pt x="1004" y="1118"/>
                    </a:lnTo>
                    <a:lnTo>
                      <a:pt x="1528" y="1027"/>
                    </a:lnTo>
                    <a:lnTo>
                      <a:pt x="2098" y="913"/>
                    </a:lnTo>
                    <a:lnTo>
                      <a:pt x="2372" y="822"/>
                    </a:lnTo>
                    <a:lnTo>
                      <a:pt x="2646" y="730"/>
                    </a:lnTo>
                    <a:lnTo>
                      <a:pt x="2897" y="616"/>
                    </a:lnTo>
                    <a:lnTo>
                      <a:pt x="3147" y="480"/>
                    </a:lnTo>
                    <a:lnTo>
                      <a:pt x="3353" y="343"/>
                    </a:lnTo>
                    <a:lnTo>
                      <a:pt x="3535" y="183"/>
                    </a:lnTo>
                    <a:lnTo>
                      <a:pt x="3558" y="137"/>
                    </a:lnTo>
                    <a:lnTo>
                      <a:pt x="3558" y="115"/>
                    </a:lnTo>
                    <a:lnTo>
                      <a:pt x="3558" y="69"/>
                    </a:lnTo>
                    <a:lnTo>
                      <a:pt x="3535" y="23"/>
                    </a:lnTo>
                    <a:lnTo>
                      <a:pt x="34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6"/>
              <p:cNvSpPr/>
              <p:nvPr/>
            </p:nvSpPr>
            <p:spPr>
              <a:xfrm>
                <a:off x="5609525" y="2333850"/>
                <a:ext cx="42775" cy="55875"/>
              </a:xfrm>
              <a:custGeom>
                <a:rect b="b" l="l" r="r" t="t"/>
                <a:pathLst>
                  <a:path extrusionOk="0" h="2235" w="1711">
                    <a:moveTo>
                      <a:pt x="92" y="0"/>
                    </a:moveTo>
                    <a:lnTo>
                      <a:pt x="69" y="23"/>
                    </a:lnTo>
                    <a:lnTo>
                      <a:pt x="23" y="46"/>
                    </a:lnTo>
                    <a:lnTo>
                      <a:pt x="1" y="69"/>
                    </a:lnTo>
                    <a:lnTo>
                      <a:pt x="1" y="114"/>
                    </a:lnTo>
                    <a:lnTo>
                      <a:pt x="23" y="160"/>
                    </a:lnTo>
                    <a:lnTo>
                      <a:pt x="46" y="183"/>
                    </a:lnTo>
                    <a:lnTo>
                      <a:pt x="69" y="205"/>
                    </a:lnTo>
                    <a:lnTo>
                      <a:pt x="1483" y="707"/>
                    </a:lnTo>
                    <a:lnTo>
                      <a:pt x="981" y="2098"/>
                    </a:lnTo>
                    <a:lnTo>
                      <a:pt x="981" y="2144"/>
                    </a:lnTo>
                    <a:lnTo>
                      <a:pt x="1004" y="2189"/>
                    </a:lnTo>
                    <a:lnTo>
                      <a:pt x="1027" y="2212"/>
                    </a:lnTo>
                    <a:lnTo>
                      <a:pt x="1050" y="2235"/>
                    </a:lnTo>
                    <a:lnTo>
                      <a:pt x="1095" y="2235"/>
                    </a:lnTo>
                    <a:lnTo>
                      <a:pt x="1141" y="2212"/>
                    </a:lnTo>
                    <a:lnTo>
                      <a:pt x="1186" y="2167"/>
                    </a:lnTo>
                    <a:lnTo>
                      <a:pt x="1711" y="661"/>
                    </a:lnTo>
                    <a:lnTo>
                      <a:pt x="1711" y="616"/>
                    </a:lnTo>
                    <a:lnTo>
                      <a:pt x="1711" y="593"/>
                    </a:lnTo>
                    <a:lnTo>
                      <a:pt x="1688" y="547"/>
                    </a:lnTo>
                    <a:lnTo>
                      <a:pt x="1642" y="525"/>
                    </a:lnTo>
                    <a:lnTo>
                      <a:pt x="137" y="2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6"/>
              <p:cNvSpPr/>
              <p:nvPr/>
            </p:nvSpPr>
            <p:spPr>
              <a:xfrm>
                <a:off x="6579275" y="2999150"/>
                <a:ext cx="112925" cy="103800"/>
              </a:xfrm>
              <a:custGeom>
                <a:rect b="b" l="l" r="r" t="t"/>
                <a:pathLst>
                  <a:path extrusionOk="0" h="4152" w="4517">
                    <a:moveTo>
                      <a:pt x="4242" y="161"/>
                    </a:moveTo>
                    <a:lnTo>
                      <a:pt x="4311" y="183"/>
                    </a:lnTo>
                    <a:lnTo>
                      <a:pt x="4334" y="183"/>
                    </a:lnTo>
                    <a:lnTo>
                      <a:pt x="4356" y="229"/>
                    </a:lnTo>
                    <a:lnTo>
                      <a:pt x="4356" y="252"/>
                    </a:lnTo>
                    <a:lnTo>
                      <a:pt x="4311" y="411"/>
                    </a:lnTo>
                    <a:lnTo>
                      <a:pt x="4197" y="639"/>
                    </a:lnTo>
                    <a:lnTo>
                      <a:pt x="3992" y="981"/>
                    </a:lnTo>
                    <a:lnTo>
                      <a:pt x="3718" y="1324"/>
                    </a:lnTo>
                    <a:lnTo>
                      <a:pt x="3399" y="1688"/>
                    </a:lnTo>
                    <a:lnTo>
                      <a:pt x="3011" y="2076"/>
                    </a:lnTo>
                    <a:lnTo>
                      <a:pt x="2601" y="2464"/>
                    </a:lnTo>
                    <a:lnTo>
                      <a:pt x="2167" y="2829"/>
                    </a:lnTo>
                    <a:lnTo>
                      <a:pt x="1757" y="3171"/>
                    </a:lnTo>
                    <a:lnTo>
                      <a:pt x="1346" y="3444"/>
                    </a:lnTo>
                    <a:lnTo>
                      <a:pt x="981" y="3695"/>
                    </a:lnTo>
                    <a:lnTo>
                      <a:pt x="639" y="3878"/>
                    </a:lnTo>
                    <a:lnTo>
                      <a:pt x="388" y="3969"/>
                    </a:lnTo>
                    <a:lnTo>
                      <a:pt x="229" y="3992"/>
                    </a:lnTo>
                    <a:lnTo>
                      <a:pt x="183" y="3969"/>
                    </a:lnTo>
                    <a:lnTo>
                      <a:pt x="160" y="3969"/>
                    </a:lnTo>
                    <a:lnTo>
                      <a:pt x="160" y="3923"/>
                    </a:lnTo>
                    <a:lnTo>
                      <a:pt x="160" y="3878"/>
                    </a:lnTo>
                    <a:lnTo>
                      <a:pt x="183" y="3741"/>
                    </a:lnTo>
                    <a:lnTo>
                      <a:pt x="297" y="3513"/>
                    </a:lnTo>
                    <a:lnTo>
                      <a:pt x="525" y="3171"/>
                    </a:lnTo>
                    <a:lnTo>
                      <a:pt x="799" y="2829"/>
                    </a:lnTo>
                    <a:lnTo>
                      <a:pt x="1118" y="2464"/>
                    </a:lnTo>
                    <a:lnTo>
                      <a:pt x="1483" y="2076"/>
                    </a:lnTo>
                    <a:lnTo>
                      <a:pt x="1894" y="1688"/>
                    </a:lnTo>
                    <a:lnTo>
                      <a:pt x="2327" y="1324"/>
                    </a:lnTo>
                    <a:lnTo>
                      <a:pt x="2737" y="981"/>
                    </a:lnTo>
                    <a:lnTo>
                      <a:pt x="3148" y="685"/>
                    </a:lnTo>
                    <a:lnTo>
                      <a:pt x="3513" y="457"/>
                    </a:lnTo>
                    <a:lnTo>
                      <a:pt x="3786" y="320"/>
                    </a:lnTo>
                    <a:lnTo>
                      <a:pt x="3992" y="229"/>
                    </a:lnTo>
                    <a:lnTo>
                      <a:pt x="4151" y="183"/>
                    </a:lnTo>
                    <a:lnTo>
                      <a:pt x="4242" y="161"/>
                    </a:lnTo>
                    <a:close/>
                    <a:moveTo>
                      <a:pt x="4220" y="1"/>
                    </a:moveTo>
                    <a:lnTo>
                      <a:pt x="4106" y="24"/>
                    </a:lnTo>
                    <a:lnTo>
                      <a:pt x="3969" y="69"/>
                    </a:lnTo>
                    <a:lnTo>
                      <a:pt x="3809" y="138"/>
                    </a:lnTo>
                    <a:lnTo>
                      <a:pt x="3444" y="320"/>
                    </a:lnTo>
                    <a:lnTo>
                      <a:pt x="3057" y="571"/>
                    </a:lnTo>
                    <a:lnTo>
                      <a:pt x="2646" y="845"/>
                    </a:lnTo>
                    <a:lnTo>
                      <a:pt x="2236" y="1187"/>
                    </a:lnTo>
                    <a:lnTo>
                      <a:pt x="1802" y="1574"/>
                    </a:lnTo>
                    <a:lnTo>
                      <a:pt x="1369" y="1962"/>
                    </a:lnTo>
                    <a:lnTo>
                      <a:pt x="1004" y="2350"/>
                    </a:lnTo>
                    <a:lnTo>
                      <a:pt x="662" y="2715"/>
                    </a:lnTo>
                    <a:lnTo>
                      <a:pt x="388" y="3080"/>
                    </a:lnTo>
                    <a:lnTo>
                      <a:pt x="160" y="3422"/>
                    </a:lnTo>
                    <a:lnTo>
                      <a:pt x="92" y="3581"/>
                    </a:lnTo>
                    <a:lnTo>
                      <a:pt x="24" y="3695"/>
                    </a:lnTo>
                    <a:lnTo>
                      <a:pt x="1" y="3809"/>
                    </a:lnTo>
                    <a:lnTo>
                      <a:pt x="1" y="3923"/>
                    </a:lnTo>
                    <a:lnTo>
                      <a:pt x="1" y="3992"/>
                    </a:lnTo>
                    <a:lnTo>
                      <a:pt x="46" y="4060"/>
                    </a:lnTo>
                    <a:lnTo>
                      <a:pt x="138" y="4129"/>
                    </a:lnTo>
                    <a:lnTo>
                      <a:pt x="252" y="4151"/>
                    </a:lnTo>
                    <a:lnTo>
                      <a:pt x="411" y="4129"/>
                    </a:lnTo>
                    <a:lnTo>
                      <a:pt x="594" y="4060"/>
                    </a:lnTo>
                    <a:lnTo>
                      <a:pt x="822" y="3969"/>
                    </a:lnTo>
                    <a:lnTo>
                      <a:pt x="1073" y="3832"/>
                    </a:lnTo>
                    <a:lnTo>
                      <a:pt x="1437" y="3581"/>
                    </a:lnTo>
                    <a:lnTo>
                      <a:pt x="1848" y="3285"/>
                    </a:lnTo>
                    <a:lnTo>
                      <a:pt x="2281" y="2965"/>
                    </a:lnTo>
                    <a:lnTo>
                      <a:pt x="2715" y="2578"/>
                    </a:lnTo>
                    <a:lnTo>
                      <a:pt x="3125" y="2190"/>
                    </a:lnTo>
                    <a:lnTo>
                      <a:pt x="3513" y="1802"/>
                    </a:lnTo>
                    <a:lnTo>
                      <a:pt x="3832" y="1415"/>
                    </a:lnTo>
                    <a:lnTo>
                      <a:pt x="4128" y="1073"/>
                    </a:lnTo>
                    <a:lnTo>
                      <a:pt x="4334" y="731"/>
                    </a:lnTo>
                    <a:lnTo>
                      <a:pt x="4425" y="571"/>
                    </a:lnTo>
                    <a:lnTo>
                      <a:pt x="4470" y="457"/>
                    </a:lnTo>
                    <a:lnTo>
                      <a:pt x="4516" y="343"/>
                    </a:lnTo>
                    <a:lnTo>
                      <a:pt x="4516" y="229"/>
                    </a:lnTo>
                    <a:lnTo>
                      <a:pt x="4493" y="161"/>
                    </a:lnTo>
                    <a:lnTo>
                      <a:pt x="4448" y="92"/>
                    </a:lnTo>
                    <a:lnTo>
                      <a:pt x="4402" y="47"/>
                    </a:lnTo>
                    <a:lnTo>
                      <a:pt x="43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6618050" y="2976925"/>
                <a:ext cx="34800" cy="148250"/>
              </a:xfrm>
              <a:custGeom>
                <a:rect b="b" l="l" r="r" t="t"/>
                <a:pathLst>
                  <a:path extrusionOk="0" h="5930" w="1392">
                    <a:moveTo>
                      <a:pt x="867" y="160"/>
                    </a:moveTo>
                    <a:lnTo>
                      <a:pt x="913" y="206"/>
                    </a:lnTo>
                    <a:lnTo>
                      <a:pt x="981" y="320"/>
                    </a:lnTo>
                    <a:lnTo>
                      <a:pt x="1072" y="571"/>
                    </a:lnTo>
                    <a:lnTo>
                      <a:pt x="1164" y="958"/>
                    </a:lnTo>
                    <a:lnTo>
                      <a:pt x="1209" y="1392"/>
                    </a:lnTo>
                    <a:lnTo>
                      <a:pt x="1232" y="1893"/>
                    </a:lnTo>
                    <a:lnTo>
                      <a:pt x="1232" y="2418"/>
                    </a:lnTo>
                    <a:lnTo>
                      <a:pt x="1232" y="2988"/>
                    </a:lnTo>
                    <a:lnTo>
                      <a:pt x="1186" y="3558"/>
                    </a:lnTo>
                    <a:lnTo>
                      <a:pt x="1118" y="4083"/>
                    </a:lnTo>
                    <a:lnTo>
                      <a:pt x="1050" y="4561"/>
                    </a:lnTo>
                    <a:lnTo>
                      <a:pt x="958" y="4995"/>
                    </a:lnTo>
                    <a:lnTo>
                      <a:pt x="821" y="5382"/>
                    </a:lnTo>
                    <a:lnTo>
                      <a:pt x="730" y="5610"/>
                    </a:lnTo>
                    <a:lnTo>
                      <a:pt x="639" y="5724"/>
                    </a:lnTo>
                    <a:lnTo>
                      <a:pt x="593" y="5770"/>
                    </a:lnTo>
                    <a:lnTo>
                      <a:pt x="571" y="5770"/>
                    </a:lnTo>
                    <a:lnTo>
                      <a:pt x="525" y="5747"/>
                    </a:lnTo>
                    <a:lnTo>
                      <a:pt x="479" y="5724"/>
                    </a:lnTo>
                    <a:lnTo>
                      <a:pt x="388" y="5565"/>
                    </a:lnTo>
                    <a:lnTo>
                      <a:pt x="320" y="5337"/>
                    </a:lnTo>
                    <a:lnTo>
                      <a:pt x="251" y="4995"/>
                    </a:lnTo>
                    <a:lnTo>
                      <a:pt x="206" y="4584"/>
                    </a:lnTo>
                    <a:lnTo>
                      <a:pt x="160" y="4105"/>
                    </a:lnTo>
                    <a:lnTo>
                      <a:pt x="160" y="3558"/>
                    </a:lnTo>
                    <a:lnTo>
                      <a:pt x="183" y="2942"/>
                    </a:lnTo>
                    <a:lnTo>
                      <a:pt x="229" y="2372"/>
                    </a:lnTo>
                    <a:lnTo>
                      <a:pt x="274" y="1848"/>
                    </a:lnTo>
                    <a:lnTo>
                      <a:pt x="365" y="1346"/>
                    </a:lnTo>
                    <a:lnTo>
                      <a:pt x="457" y="913"/>
                    </a:lnTo>
                    <a:lnTo>
                      <a:pt x="571" y="548"/>
                    </a:lnTo>
                    <a:lnTo>
                      <a:pt x="685" y="320"/>
                    </a:lnTo>
                    <a:lnTo>
                      <a:pt x="776" y="183"/>
                    </a:lnTo>
                    <a:lnTo>
                      <a:pt x="821" y="160"/>
                    </a:lnTo>
                    <a:close/>
                    <a:moveTo>
                      <a:pt x="776" y="1"/>
                    </a:moveTo>
                    <a:lnTo>
                      <a:pt x="707" y="46"/>
                    </a:lnTo>
                    <a:lnTo>
                      <a:pt x="616" y="115"/>
                    </a:lnTo>
                    <a:lnTo>
                      <a:pt x="548" y="206"/>
                    </a:lnTo>
                    <a:lnTo>
                      <a:pt x="479" y="343"/>
                    </a:lnTo>
                    <a:lnTo>
                      <a:pt x="434" y="479"/>
                    </a:lnTo>
                    <a:lnTo>
                      <a:pt x="297" y="890"/>
                    </a:lnTo>
                    <a:lnTo>
                      <a:pt x="206" y="1323"/>
                    </a:lnTo>
                    <a:lnTo>
                      <a:pt x="115" y="1825"/>
                    </a:lnTo>
                    <a:lnTo>
                      <a:pt x="69" y="2349"/>
                    </a:lnTo>
                    <a:lnTo>
                      <a:pt x="23" y="2920"/>
                    </a:lnTo>
                    <a:lnTo>
                      <a:pt x="1" y="3490"/>
                    </a:lnTo>
                    <a:lnTo>
                      <a:pt x="1" y="4014"/>
                    </a:lnTo>
                    <a:lnTo>
                      <a:pt x="46" y="4516"/>
                    </a:lnTo>
                    <a:lnTo>
                      <a:pt x="92" y="4972"/>
                    </a:lnTo>
                    <a:lnTo>
                      <a:pt x="160" y="5360"/>
                    </a:lnTo>
                    <a:lnTo>
                      <a:pt x="206" y="5519"/>
                    </a:lnTo>
                    <a:lnTo>
                      <a:pt x="274" y="5656"/>
                    </a:lnTo>
                    <a:lnTo>
                      <a:pt x="320" y="5770"/>
                    </a:lnTo>
                    <a:lnTo>
                      <a:pt x="388" y="5861"/>
                    </a:lnTo>
                    <a:lnTo>
                      <a:pt x="479" y="5907"/>
                    </a:lnTo>
                    <a:lnTo>
                      <a:pt x="548" y="5930"/>
                    </a:lnTo>
                    <a:lnTo>
                      <a:pt x="571" y="5930"/>
                    </a:lnTo>
                    <a:lnTo>
                      <a:pt x="639" y="5907"/>
                    </a:lnTo>
                    <a:lnTo>
                      <a:pt x="707" y="5884"/>
                    </a:lnTo>
                    <a:lnTo>
                      <a:pt x="776" y="5793"/>
                    </a:lnTo>
                    <a:lnTo>
                      <a:pt x="844" y="5702"/>
                    </a:lnTo>
                    <a:lnTo>
                      <a:pt x="913" y="5588"/>
                    </a:lnTo>
                    <a:lnTo>
                      <a:pt x="981" y="5428"/>
                    </a:lnTo>
                    <a:lnTo>
                      <a:pt x="1095" y="5040"/>
                    </a:lnTo>
                    <a:lnTo>
                      <a:pt x="1209" y="4607"/>
                    </a:lnTo>
                    <a:lnTo>
                      <a:pt x="1278" y="4105"/>
                    </a:lnTo>
                    <a:lnTo>
                      <a:pt x="1346" y="3558"/>
                    </a:lnTo>
                    <a:lnTo>
                      <a:pt x="1392" y="2988"/>
                    </a:lnTo>
                    <a:lnTo>
                      <a:pt x="1392" y="2418"/>
                    </a:lnTo>
                    <a:lnTo>
                      <a:pt x="1392" y="1893"/>
                    </a:lnTo>
                    <a:lnTo>
                      <a:pt x="1369" y="1392"/>
                    </a:lnTo>
                    <a:lnTo>
                      <a:pt x="1300" y="936"/>
                    </a:lnTo>
                    <a:lnTo>
                      <a:pt x="1232" y="525"/>
                    </a:lnTo>
                    <a:lnTo>
                      <a:pt x="1186" y="365"/>
                    </a:lnTo>
                    <a:lnTo>
                      <a:pt x="1118" y="251"/>
                    </a:lnTo>
                    <a:lnTo>
                      <a:pt x="1072" y="137"/>
                    </a:lnTo>
                    <a:lnTo>
                      <a:pt x="1004" y="69"/>
                    </a:lnTo>
                    <a:lnTo>
                      <a:pt x="935" y="23"/>
                    </a:lnTo>
                    <a:lnTo>
                      <a:pt x="8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6561600" y="3033375"/>
                <a:ext cx="148250" cy="35375"/>
              </a:xfrm>
              <a:custGeom>
                <a:rect b="b" l="l" r="r" t="t"/>
                <a:pathLst>
                  <a:path extrusionOk="0" h="1415" w="5930">
                    <a:moveTo>
                      <a:pt x="2304" y="160"/>
                    </a:moveTo>
                    <a:lnTo>
                      <a:pt x="2988" y="183"/>
                    </a:lnTo>
                    <a:lnTo>
                      <a:pt x="3558" y="228"/>
                    </a:lnTo>
                    <a:lnTo>
                      <a:pt x="4083" y="274"/>
                    </a:lnTo>
                    <a:lnTo>
                      <a:pt x="4562" y="365"/>
                    </a:lnTo>
                    <a:lnTo>
                      <a:pt x="4995" y="456"/>
                    </a:lnTo>
                    <a:lnTo>
                      <a:pt x="5383" y="570"/>
                    </a:lnTo>
                    <a:lnTo>
                      <a:pt x="5611" y="684"/>
                    </a:lnTo>
                    <a:lnTo>
                      <a:pt x="5725" y="776"/>
                    </a:lnTo>
                    <a:lnTo>
                      <a:pt x="5748" y="821"/>
                    </a:lnTo>
                    <a:lnTo>
                      <a:pt x="5770" y="844"/>
                    </a:lnTo>
                    <a:lnTo>
                      <a:pt x="5748" y="890"/>
                    </a:lnTo>
                    <a:lnTo>
                      <a:pt x="5702" y="935"/>
                    </a:lnTo>
                    <a:lnTo>
                      <a:pt x="5565" y="1004"/>
                    </a:lnTo>
                    <a:lnTo>
                      <a:pt x="5314" y="1095"/>
                    </a:lnTo>
                    <a:lnTo>
                      <a:pt x="4995" y="1163"/>
                    </a:lnTo>
                    <a:lnTo>
                      <a:pt x="4585" y="1209"/>
                    </a:lnTo>
                    <a:lnTo>
                      <a:pt x="4106" y="1232"/>
                    </a:lnTo>
                    <a:lnTo>
                      <a:pt x="3558" y="1254"/>
                    </a:lnTo>
                    <a:lnTo>
                      <a:pt x="2943" y="1232"/>
                    </a:lnTo>
                    <a:lnTo>
                      <a:pt x="2373" y="1186"/>
                    </a:lnTo>
                    <a:lnTo>
                      <a:pt x="1848" y="1118"/>
                    </a:lnTo>
                    <a:lnTo>
                      <a:pt x="1346" y="1049"/>
                    </a:lnTo>
                    <a:lnTo>
                      <a:pt x="913" y="958"/>
                    </a:lnTo>
                    <a:lnTo>
                      <a:pt x="548" y="844"/>
                    </a:lnTo>
                    <a:lnTo>
                      <a:pt x="297" y="730"/>
                    </a:lnTo>
                    <a:lnTo>
                      <a:pt x="183" y="639"/>
                    </a:lnTo>
                    <a:lnTo>
                      <a:pt x="161" y="593"/>
                    </a:lnTo>
                    <a:lnTo>
                      <a:pt x="161" y="570"/>
                    </a:lnTo>
                    <a:lnTo>
                      <a:pt x="161" y="525"/>
                    </a:lnTo>
                    <a:lnTo>
                      <a:pt x="183" y="502"/>
                    </a:lnTo>
                    <a:lnTo>
                      <a:pt x="297" y="411"/>
                    </a:lnTo>
                    <a:lnTo>
                      <a:pt x="480" y="365"/>
                    </a:lnTo>
                    <a:lnTo>
                      <a:pt x="731" y="297"/>
                    </a:lnTo>
                    <a:lnTo>
                      <a:pt x="1027" y="251"/>
                    </a:lnTo>
                    <a:lnTo>
                      <a:pt x="1392" y="205"/>
                    </a:lnTo>
                    <a:lnTo>
                      <a:pt x="1825" y="183"/>
                    </a:lnTo>
                    <a:lnTo>
                      <a:pt x="2304" y="160"/>
                    </a:lnTo>
                    <a:close/>
                    <a:moveTo>
                      <a:pt x="2441" y="0"/>
                    </a:moveTo>
                    <a:lnTo>
                      <a:pt x="1916" y="23"/>
                    </a:lnTo>
                    <a:lnTo>
                      <a:pt x="1415" y="46"/>
                    </a:lnTo>
                    <a:lnTo>
                      <a:pt x="959" y="91"/>
                    </a:lnTo>
                    <a:lnTo>
                      <a:pt x="571" y="160"/>
                    </a:lnTo>
                    <a:lnTo>
                      <a:pt x="411" y="228"/>
                    </a:lnTo>
                    <a:lnTo>
                      <a:pt x="275" y="274"/>
                    </a:lnTo>
                    <a:lnTo>
                      <a:pt x="161" y="342"/>
                    </a:lnTo>
                    <a:lnTo>
                      <a:pt x="69" y="411"/>
                    </a:lnTo>
                    <a:lnTo>
                      <a:pt x="24" y="479"/>
                    </a:lnTo>
                    <a:lnTo>
                      <a:pt x="1" y="547"/>
                    </a:lnTo>
                    <a:lnTo>
                      <a:pt x="1" y="639"/>
                    </a:lnTo>
                    <a:lnTo>
                      <a:pt x="46" y="707"/>
                    </a:lnTo>
                    <a:lnTo>
                      <a:pt x="115" y="776"/>
                    </a:lnTo>
                    <a:lnTo>
                      <a:pt x="206" y="844"/>
                    </a:lnTo>
                    <a:lnTo>
                      <a:pt x="343" y="912"/>
                    </a:lnTo>
                    <a:lnTo>
                      <a:pt x="480" y="981"/>
                    </a:lnTo>
                    <a:lnTo>
                      <a:pt x="867" y="1095"/>
                    </a:lnTo>
                    <a:lnTo>
                      <a:pt x="1324" y="1209"/>
                    </a:lnTo>
                    <a:lnTo>
                      <a:pt x="1825" y="1277"/>
                    </a:lnTo>
                    <a:lnTo>
                      <a:pt x="2350" y="1346"/>
                    </a:lnTo>
                    <a:lnTo>
                      <a:pt x="2920" y="1391"/>
                    </a:lnTo>
                    <a:lnTo>
                      <a:pt x="3604" y="1414"/>
                    </a:lnTo>
                    <a:lnTo>
                      <a:pt x="4060" y="1391"/>
                    </a:lnTo>
                    <a:lnTo>
                      <a:pt x="4493" y="1368"/>
                    </a:lnTo>
                    <a:lnTo>
                      <a:pt x="4881" y="1323"/>
                    </a:lnTo>
                    <a:lnTo>
                      <a:pt x="5223" y="1277"/>
                    </a:lnTo>
                    <a:lnTo>
                      <a:pt x="5497" y="1186"/>
                    </a:lnTo>
                    <a:lnTo>
                      <a:pt x="5725" y="1095"/>
                    </a:lnTo>
                    <a:lnTo>
                      <a:pt x="5816" y="1049"/>
                    </a:lnTo>
                    <a:lnTo>
                      <a:pt x="5862" y="981"/>
                    </a:lnTo>
                    <a:lnTo>
                      <a:pt x="5907" y="912"/>
                    </a:lnTo>
                    <a:lnTo>
                      <a:pt x="5930" y="844"/>
                    </a:lnTo>
                    <a:lnTo>
                      <a:pt x="5907" y="776"/>
                    </a:lnTo>
                    <a:lnTo>
                      <a:pt x="5884" y="707"/>
                    </a:lnTo>
                    <a:lnTo>
                      <a:pt x="5816" y="639"/>
                    </a:lnTo>
                    <a:lnTo>
                      <a:pt x="5702" y="570"/>
                    </a:lnTo>
                    <a:lnTo>
                      <a:pt x="5588" y="502"/>
                    </a:lnTo>
                    <a:lnTo>
                      <a:pt x="5428" y="433"/>
                    </a:lnTo>
                    <a:lnTo>
                      <a:pt x="5041" y="297"/>
                    </a:lnTo>
                    <a:lnTo>
                      <a:pt x="4607" y="205"/>
                    </a:lnTo>
                    <a:lnTo>
                      <a:pt x="4106" y="114"/>
                    </a:lnTo>
                    <a:lnTo>
                      <a:pt x="3558" y="69"/>
                    </a:lnTo>
                    <a:lnTo>
                      <a:pt x="2988" y="23"/>
                    </a:lnTo>
                    <a:lnTo>
                      <a:pt x="24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62" name="Google Shape;762;p26"/>
          <p:cNvSpPr/>
          <p:nvPr/>
        </p:nvSpPr>
        <p:spPr>
          <a:xfrm>
            <a:off x="3595200" y="-12650"/>
            <a:ext cx="4835700" cy="50862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6"/>
          <p:cNvSpPr txBox="1"/>
          <p:nvPr>
            <p:ph type="ctrTitle"/>
          </p:nvPr>
        </p:nvSpPr>
        <p:spPr>
          <a:xfrm>
            <a:off x="4583109" y="1324100"/>
            <a:ext cx="3731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764" name="Google Shape;764;p26"/>
          <p:cNvSpPr txBox="1"/>
          <p:nvPr>
            <p:ph hasCustomPrompt="1" idx="2" type="title"/>
          </p:nvPr>
        </p:nvSpPr>
        <p:spPr>
          <a:xfrm>
            <a:off x="3978375" y="1438050"/>
            <a:ext cx="465300" cy="34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b="1"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5" name="Google Shape;765;p26"/>
          <p:cNvSpPr txBox="1"/>
          <p:nvPr>
            <p:ph idx="3" type="ctrTitle"/>
          </p:nvPr>
        </p:nvSpPr>
        <p:spPr>
          <a:xfrm>
            <a:off x="4583100" y="2064867"/>
            <a:ext cx="3731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766" name="Google Shape;766;p26"/>
          <p:cNvSpPr txBox="1"/>
          <p:nvPr>
            <p:ph hasCustomPrompt="1" idx="4" type="title"/>
          </p:nvPr>
        </p:nvSpPr>
        <p:spPr>
          <a:xfrm>
            <a:off x="3978375" y="2178863"/>
            <a:ext cx="465300" cy="34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b="1"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7" name="Google Shape;767;p26"/>
          <p:cNvSpPr txBox="1"/>
          <p:nvPr>
            <p:ph idx="5" type="ctrTitle"/>
          </p:nvPr>
        </p:nvSpPr>
        <p:spPr>
          <a:xfrm>
            <a:off x="4583109" y="2805633"/>
            <a:ext cx="3731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768" name="Google Shape;768;p26"/>
          <p:cNvSpPr txBox="1"/>
          <p:nvPr>
            <p:ph hasCustomPrompt="1" idx="6" type="title"/>
          </p:nvPr>
        </p:nvSpPr>
        <p:spPr>
          <a:xfrm>
            <a:off x="3978375" y="2919625"/>
            <a:ext cx="465300" cy="34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9" name="Google Shape;769;p26"/>
          <p:cNvSpPr txBox="1"/>
          <p:nvPr>
            <p:ph idx="7" type="ctrTitle"/>
          </p:nvPr>
        </p:nvSpPr>
        <p:spPr>
          <a:xfrm>
            <a:off x="4583109" y="3546400"/>
            <a:ext cx="3731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000"/>
              <a:buNone/>
              <a:defRPr sz="40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770" name="Google Shape;770;p26"/>
          <p:cNvSpPr txBox="1"/>
          <p:nvPr>
            <p:ph hasCustomPrompt="1" idx="8" type="title"/>
          </p:nvPr>
        </p:nvSpPr>
        <p:spPr>
          <a:xfrm>
            <a:off x="3978375" y="3660375"/>
            <a:ext cx="465300" cy="34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1" name="Google Shape;771;p26"/>
          <p:cNvSpPr/>
          <p:nvPr/>
        </p:nvSpPr>
        <p:spPr>
          <a:xfrm flipH="1" rot="-5626264">
            <a:off x="4041508" y="338201"/>
            <a:ext cx="339040" cy="391103"/>
          </a:xfrm>
          <a:custGeom>
            <a:rect b="b" l="l" r="r" t="t"/>
            <a:pathLst>
              <a:path extrusionOk="0" h="4973" w="4311">
                <a:moveTo>
                  <a:pt x="1003" y="1"/>
                </a:moveTo>
                <a:lnTo>
                  <a:pt x="821" y="24"/>
                </a:lnTo>
                <a:lnTo>
                  <a:pt x="639" y="69"/>
                </a:lnTo>
                <a:lnTo>
                  <a:pt x="456" y="138"/>
                </a:lnTo>
                <a:lnTo>
                  <a:pt x="319" y="252"/>
                </a:lnTo>
                <a:lnTo>
                  <a:pt x="183" y="388"/>
                </a:lnTo>
                <a:lnTo>
                  <a:pt x="91" y="548"/>
                </a:lnTo>
                <a:lnTo>
                  <a:pt x="23" y="731"/>
                </a:lnTo>
                <a:lnTo>
                  <a:pt x="0" y="913"/>
                </a:lnTo>
                <a:lnTo>
                  <a:pt x="0" y="1095"/>
                </a:lnTo>
                <a:lnTo>
                  <a:pt x="46" y="1278"/>
                </a:lnTo>
                <a:lnTo>
                  <a:pt x="114" y="1437"/>
                </a:lnTo>
                <a:lnTo>
                  <a:pt x="228" y="1597"/>
                </a:lnTo>
                <a:lnTo>
                  <a:pt x="3010" y="4721"/>
                </a:lnTo>
                <a:lnTo>
                  <a:pt x="3124" y="4835"/>
                </a:lnTo>
                <a:lnTo>
                  <a:pt x="3261" y="4904"/>
                </a:lnTo>
                <a:lnTo>
                  <a:pt x="3421" y="4949"/>
                </a:lnTo>
                <a:lnTo>
                  <a:pt x="3558" y="4972"/>
                </a:lnTo>
                <a:lnTo>
                  <a:pt x="3694" y="4972"/>
                </a:lnTo>
                <a:lnTo>
                  <a:pt x="3831" y="4927"/>
                </a:lnTo>
                <a:lnTo>
                  <a:pt x="3945" y="4858"/>
                </a:lnTo>
                <a:lnTo>
                  <a:pt x="4059" y="4790"/>
                </a:lnTo>
                <a:lnTo>
                  <a:pt x="4173" y="4676"/>
                </a:lnTo>
                <a:lnTo>
                  <a:pt x="4242" y="4539"/>
                </a:lnTo>
                <a:lnTo>
                  <a:pt x="4287" y="4402"/>
                </a:lnTo>
                <a:lnTo>
                  <a:pt x="4310" y="4265"/>
                </a:lnTo>
                <a:lnTo>
                  <a:pt x="4310" y="4128"/>
                </a:lnTo>
                <a:lnTo>
                  <a:pt x="4265" y="3992"/>
                </a:lnTo>
                <a:lnTo>
                  <a:pt x="4219" y="3855"/>
                </a:lnTo>
                <a:lnTo>
                  <a:pt x="4128" y="3718"/>
                </a:lnTo>
                <a:lnTo>
                  <a:pt x="1596" y="890"/>
                </a:lnTo>
                <a:lnTo>
                  <a:pt x="1528" y="822"/>
                </a:lnTo>
                <a:lnTo>
                  <a:pt x="1460" y="776"/>
                </a:lnTo>
                <a:lnTo>
                  <a:pt x="1368" y="731"/>
                </a:lnTo>
                <a:lnTo>
                  <a:pt x="1163" y="731"/>
                </a:lnTo>
                <a:lnTo>
                  <a:pt x="1072" y="753"/>
                </a:lnTo>
                <a:lnTo>
                  <a:pt x="1003" y="776"/>
                </a:lnTo>
                <a:lnTo>
                  <a:pt x="912" y="845"/>
                </a:lnTo>
                <a:lnTo>
                  <a:pt x="844" y="913"/>
                </a:lnTo>
                <a:lnTo>
                  <a:pt x="798" y="981"/>
                </a:lnTo>
                <a:lnTo>
                  <a:pt x="775" y="1073"/>
                </a:lnTo>
                <a:lnTo>
                  <a:pt x="753" y="1164"/>
                </a:lnTo>
                <a:lnTo>
                  <a:pt x="753" y="1278"/>
                </a:lnTo>
                <a:lnTo>
                  <a:pt x="775" y="1369"/>
                </a:lnTo>
                <a:lnTo>
                  <a:pt x="821" y="1437"/>
                </a:lnTo>
                <a:lnTo>
                  <a:pt x="867" y="1529"/>
                </a:lnTo>
                <a:lnTo>
                  <a:pt x="3033" y="3946"/>
                </a:lnTo>
                <a:lnTo>
                  <a:pt x="3079" y="3969"/>
                </a:lnTo>
                <a:lnTo>
                  <a:pt x="3147" y="3969"/>
                </a:lnTo>
                <a:lnTo>
                  <a:pt x="3170" y="3900"/>
                </a:lnTo>
                <a:lnTo>
                  <a:pt x="3147" y="3855"/>
                </a:lnTo>
                <a:lnTo>
                  <a:pt x="1003" y="1415"/>
                </a:lnTo>
                <a:lnTo>
                  <a:pt x="935" y="1301"/>
                </a:lnTo>
                <a:lnTo>
                  <a:pt x="912" y="1187"/>
                </a:lnTo>
                <a:lnTo>
                  <a:pt x="958" y="1073"/>
                </a:lnTo>
                <a:lnTo>
                  <a:pt x="1026" y="959"/>
                </a:lnTo>
                <a:lnTo>
                  <a:pt x="1140" y="890"/>
                </a:lnTo>
                <a:lnTo>
                  <a:pt x="1254" y="890"/>
                </a:lnTo>
                <a:lnTo>
                  <a:pt x="1391" y="913"/>
                </a:lnTo>
                <a:lnTo>
                  <a:pt x="1482" y="981"/>
                </a:lnTo>
                <a:lnTo>
                  <a:pt x="4014" y="3832"/>
                </a:lnTo>
                <a:lnTo>
                  <a:pt x="4082" y="3923"/>
                </a:lnTo>
                <a:lnTo>
                  <a:pt x="4128" y="4037"/>
                </a:lnTo>
                <a:lnTo>
                  <a:pt x="4151" y="4151"/>
                </a:lnTo>
                <a:lnTo>
                  <a:pt x="4151" y="4265"/>
                </a:lnTo>
                <a:lnTo>
                  <a:pt x="4128" y="4379"/>
                </a:lnTo>
                <a:lnTo>
                  <a:pt x="4105" y="4470"/>
                </a:lnTo>
                <a:lnTo>
                  <a:pt x="4036" y="4584"/>
                </a:lnTo>
                <a:lnTo>
                  <a:pt x="3968" y="4676"/>
                </a:lnTo>
                <a:lnTo>
                  <a:pt x="3854" y="4744"/>
                </a:lnTo>
                <a:lnTo>
                  <a:pt x="3763" y="4790"/>
                </a:lnTo>
                <a:lnTo>
                  <a:pt x="3649" y="4813"/>
                </a:lnTo>
                <a:lnTo>
                  <a:pt x="3535" y="4813"/>
                </a:lnTo>
                <a:lnTo>
                  <a:pt x="3421" y="4790"/>
                </a:lnTo>
                <a:lnTo>
                  <a:pt x="3307" y="4767"/>
                </a:lnTo>
                <a:lnTo>
                  <a:pt x="3216" y="4699"/>
                </a:lnTo>
                <a:lnTo>
                  <a:pt x="3124" y="4607"/>
                </a:lnTo>
                <a:lnTo>
                  <a:pt x="342" y="1506"/>
                </a:lnTo>
                <a:lnTo>
                  <a:pt x="251" y="1369"/>
                </a:lnTo>
                <a:lnTo>
                  <a:pt x="183" y="1232"/>
                </a:lnTo>
                <a:lnTo>
                  <a:pt x="160" y="1073"/>
                </a:lnTo>
                <a:lnTo>
                  <a:pt x="160" y="913"/>
                </a:lnTo>
                <a:lnTo>
                  <a:pt x="183" y="776"/>
                </a:lnTo>
                <a:lnTo>
                  <a:pt x="228" y="617"/>
                </a:lnTo>
                <a:lnTo>
                  <a:pt x="297" y="480"/>
                </a:lnTo>
                <a:lnTo>
                  <a:pt x="411" y="366"/>
                </a:lnTo>
                <a:lnTo>
                  <a:pt x="547" y="274"/>
                </a:lnTo>
                <a:lnTo>
                  <a:pt x="684" y="206"/>
                </a:lnTo>
                <a:lnTo>
                  <a:pt x="844" y="183"/>
                </a:lnTo>
                <a:lnTo>
                  <a:pt x="1003" y="160"/>
                </a:lnTo>
                <a:lnTo>
                  <a:pt x="1140" y="183"/>
                </a:lnTo>
                <a:lnTo>
                  <a:pt x="1300" y="252"/>
                </a:lnTo>
                <a:lnTo>
                  <a:pt x="1437" y="320"/>
                </a:lnTo>
                <a:lnTo>
                  <a:pt x="1551" y="434"/>
                </a:lnTo>
                <a:lnTo>
                  <a:pt x="3284" y="2372"/>
                </a:lnTo>
                <a:lnTo>
                  <a:pt x="3330" y="2418"/>
                </a:lnTo>
                <a:lnTo>
                  <a:pt x="3398" y="2395"/>
                </a:lnTo>
                <a:lnTo>
                  <a:pt x="3421" y="2327"/>
                </a:lnTo>
                <a:lnTo>
                  <a:pt x="3398" y="2281"/>
                </a:lnTo>
                <a:lnTo>
                  <a:pt x="1665" y="320"/>
                </a:lnTo>
                <a:lnTo>
                  <a:pt x="1528" y="206"/>
                </a:lnTo>
                <a:lnTo>
                  <a:pt x="1368" y="115"/>
                </a:lnTo>
                <a:lnTo>
                  <a:pt x="1186" y="46"/>
                </a:lnTo>
                <a:lnTo>
                  <a:pt x="10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6"/>
          <p:cNvSpPr/>
          <p:nvPr/>
        </p:nvSpPr>
        <p:spPr>
          <a:xfrm>
            <a:off x="139617" y="3720681"/>
            <a:ext cx="227691" cy="229231"/>
          </a:xfrm>
          <a:custGeom>
            <a:rect b="b" l="l" r="r" t="t"/>
            <a:pathLst>
              <a:path extrusionOk="0" h="3422" w="3399">
                <a:moveTo>
                  <a:pt x="730" y="1"/>
                </a:moveTo>
                <a:lnTo>
                  <a:pt x="0" y="754"/>
                </a:lnTo>
                <a:lnTo>
                  <a:pt x="958" y="1711"/>
                </a:lnTo>
                <a:lnTo>
                  <a:pt x="0" y="2669"/>
                </a:lnTo>
                <a:lnTo>
                  <a:pt x="730" y="3422"/>
                </a:lnTo>
                <a:lnTo>
                  <a:pt x="1711" y="2464"/>
                </a:lnTo>
                <a:lnTo>
                  <a:pt x="2669" y="3422"/>
                </a:lnTo>
                <a:lnTo>
                  <a:pt x="3398" y="2669"/>
                </a:lnTo>
                <a:lnTo>
                  <a:pt x="2440" y="1711"/>
                </a:lnTo>
                <a:lnTo>
                  <a:pt x="3398" y="754"/>
                </a:lnTo>
                <a:lnTo>
                  <a:pt x="2669" y="1"/>
                </a:lnTo>
                <a:lnTo>
                  <a:pt x="1711" y="959"/>
                </a:lnTo>
                <a:lnTo>
                  <a:pt x="73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3" name="Google Shape;773;p26"/>
          <p:cNvGrpSpPr/>
          <p:nvPr/>
        </p:nvGrpSpPr>
        <p:grpSpPr>
          <a:xfrm>
            <a:off x="7642750" y="4603851"/>
            <a:ext cx="261251" cy="270430"/>
            <a:chOff x="5010850" y="2735101"/>
            <a:chExt cx="261251" cy="270430"/>
          </a:xfrm>
        </p:grpSpPr>
        <p:sp>
          <p:nvSpPr>
            <p:cNvPr id="774" name="Google Shape;774;p26"/>
            <p:cNvSpPr/>
            <p:nvPr/>
          </p:nvSpPr>
          <p:spPr>
            <a:xfrm>
              <a:off x="5010850" y="2803831"/>
              <a:ext cx="261251" cy="132970"/>
            </a:xfrm>
            <a:custGeom>
              <a:rect b="b" l="l" r="r" t="t"/>
              <a:pathLst>
                <a:path extrusionOk="0" h="1985" w="3900">
                  <a:moveTo>
                    <a:pt x="3649" y="0"/>
                  </a:moveTo>
                  <a:lnTo>
                    <a:pt x="0" y="981"/>
                  </a:lnTo>
                  <a:lnTo>
                    <a:pt x="251" y="1984"/>
                  </a:lnTo>
                  <a:lnTo>
                    <a:pt x="3900" y="1027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079580" y="2735101"/>
              <a:ext cx="70337" cy="70337"/>
            </a:xfrm>
            <a:custGeom>
              <a:rect b="b" l="l" r="r" t="t"/>
              <a:pathLst>
                <a:path extrusionOk="0" h="1050" w="1050">
                  <a:moveTo>
                    <a:pt x="502" y="0"/>
                  </a:moveTo>
                  <a:lnTo>
                    <a:pt x="388" y="23"/>
                  </a:lnTo>
                  <a:lnTo>
                    <a:pt x="297" y="69"/>
                  </a:lnTo>
                  <a:lnTo>
                    <a:pt x="206" y="114"/>
                  </a:lnTo>
                  <a:lnTo>
                    <a:pt x="137" y="183"/>
                  </a:lnTo>
                  <a:lnTo>
                    <a:pt x="69" y="274"/>
                  </a:lnTo>
                  <a:lnTo>
                    <a:pt x="23" y="365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23" y="662"/>
                  </a:lnTo>
                  <a:lnTo>
                    <a:pt x="46" y="776"/>
                  </a:lnTo>
                  <a:lnTo>
                    <a:pt x="115" y="867"/>
                  </a:lnTo>
                  <a:lnTo>
                    <a:pt x="183" y="935"/>
                  </a:lnTo>
                  <a:lnTo>
                    <a:pt x="251" y="981"/>
                  </a:lnTo>
                  <a:lnTo>
                    <a:pt x="365" y="1026"/>
                  </a:lnTo>
                  <a:lnTo>
                    <a:pt x="457" y="1049"/>
                  </a:lnTo>
                  <a:lnTo>
                    <a:pt x="662" y="1049"/>
                  </a:lnTo>
                  <a:lnTo>
                    <a:pt x="753" y="1004"/>
                  </a:lnTo>
                  <a:lnTo>
                    <a:pt x="844" y="958"/>
                  </a:lnTo>
                  <a:lnTo>
                    <a:pt x="913" y="867"/>
                  </a:lnTo>
                  <a:lnTo>
                    <a:pt x="981" y="798"/>
                  </a:lnTo>
                  <a:lnTo>
                    <a:pt x="1027" y="707"/>
                  </a:lnTo>
                  <a:lnTo>
                    <a:pt x="1050" y="616"/>
                  </a:lnTo>
                  <a:lnTo>
                    <a:pt x="1050" y="502"/>
                  </a:lnTo>
                  <a:lnTo>
                    <a:pt x="1027" y="388"/>
                  </a:lnTo>
                  <a:lnTo>
                    <a:pt x="1004" y="297"/>
                  </a:lnTo>
                  <a:lnTo>
                    <a:pt x="935" y="205"/>
                  </a:lnTo>
                  <a:lnTo>
                    <a:pt x="867" y="137"/>
                  </a:lnTo>
                  <a:lnTo>
                    <a:pt x="799" y="69"/>
                  </a:lnTo>
                  <a:lnTo>
                    <a:pt x="707" y="46"/>
                  </a:lnTo>
                  <a:lnTo>
                    <a:pt x="593" y="23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5133036" y="2935194"/>
              <a:ext cx="70337" cy="70337"/>
            </a:xfrm>
            <a:custGeom>
              <a:rect b="b" l="l" r="r" t="t"/>
              <a:pathLst>
                <a:path extrusionOk="0" h="1050" w="1050">
                  <a:moveTo>
                    <a:pt x="502" y="1"/>
                  </a:moveTo>
                  <a:lnTo>
                    <a:pt x="388" y="23"/>
                  </a:lnTo>
                  <a:lnTo>
                    <a:pt x="297" y="69"/>
                  </a:lnTo>
                  <a:lnTo>
                    <a:pt x="206" y="115"/>
                  </a:lnTo>
                  <a:lnTo>
                    <a:pt x="137" y="183"/>
                  </a:lnTo>
                  <a:lnTo>
                    <a:pt x="69" y="274"/>
                  </a:lnTo>
                  <a:lnTo>
                    <a:pt x="23" y="365"/>
                  </a:lnTo>
                  <a:lnTo>
                    <a:pt x="1" y="457"/>
                  </a:lnTo>
                  <a:lnTo>
                    <a:pt x="1" y="548"/>
                  </a:lnTo>
                  <a:lnTo>
                    <a:pt x="23" y="662"/>
                  </a:lnTo>
                  <a:lnTo>
                    <a:pt x="46" y="753"/>
                  </a:lnTo>
                  <a:lnTo>
                    <a:pt x="115" y="844"/>
                  </a:lnTo>
                  <a:lnTo>
                    <a:pt x="183" y="936"/>
                  </a:lnTo>
                  <a:lnTo>
                    <a:pt x="274" y="981"/>
                  </a:lnTo>
                  <a:lnTo>
                    <a:pt x="366" y="1027"/>
                  </a:lnTo>
                  <a:lnTo>
                    <a:pt x="457" y="1050"/>
                  </a:lnTo>
                  <a:lnTo>
                    <a:pt x="548" y="1050"/>
                  </a:lnTo>
                  <a:lnTo>
                    <a:pt x="662" y="1027"/>
                  </a:lnTo>
                  <a:lnTo>
                    <a:pt x="753" y="1004"/>
                  </a:lnTo>
                  <a:lnTo>
                    <a:pt x="844" y="936"/>
                  </a:lnTo>
                  <a:lnTo>
                    <a:pt x="913" y="867"/>
                  </a:lnTo>
                  <a:lnTo>
                    <a:pt x="981" y="799"/>
                  </a:lnTo>
                  <a:lnTo>
                    <a:pt x="1027" y="708"/>
                  </a:lnTo>
                  <a:lnTo>
                    <a:pt x="1050" y="593"/>
                  </a:lnTo>
                  <a:lnTo>
                    <a:pt x="1050" y="502"/>
                  </a:lnTo>
                  <a:lnTo>
                    <a:pt x="1027" y="388"/>
                  </a:lnTo>
                  <a:lnTo>
                    <a:pt x="1004" y="297"/>
                  </a:lnTo>
                  <a:lnTo>
                    <a:pt x="936" y="206"/>
                  </a:lnTo>
                  <a:lnTo>
                    <a:pt x="867" y="137"/>
                  </a:lnTo>
                  <a:lnTo>
                    <a:pt x="799" y="69"/>
                  </a:lnTo>
                  <a:lnTo>
                    <a:pt x="708" y="23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1_1_3">
    <p:bg>
      <p:bgPr>
        <a:solidFill>
          <a:schemeClr val="accent6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27"/>
          <p:cNvGrpSpPr/>
          <p:nvPr/>
        </p:nvGrpSpPr>
        <p:grpSpPr>
          <a:xfrm flipH="1" rot="10800000">
            <a:off x="0" y="-17848"/>
            <a:ext cx="9144094" cy="4533898"/>
            <a:chOff x="1697" y="798588"/>
            <a:chExt cx="9125842" cy="4344895"/>
          </a:xfrm>
        </p:grpSpPr>
        <p:sp>
          <p:nvSpPr>
            <p:cNvPr id="779" name="Google Shape;779;p27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27"/>
          <p:cNvGrpSpPr/>
          <p:nvPr/>
        </p:nvGrpSpPr>
        <p:grpSpPr>
          <a:xfrm flipH="1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783" name="Google Shape;783;p27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5" name="Google Shape;825;p27"/>
          <p:cNvSpPr/>
          <p:nvPr/>
        </p:nvSpPr>
        <p:spPr>
          <a:xfrm>
            <a:off x="710150" y="-17850"/>
            <a:ext cx="7720800" cy="47610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27"/>
          <p:cNvSpPr/>
          <p:nvPr/>
        </p:nvSpPr>
        <p:spPr>
          <a:xfrm rot="10800000">
            <a:off x="433363" y="429516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27"/>
          <p:cNvGrpSpPr/>
          <p:nvPr/>
        </p:nvGrpSpPr>
        <p:grpSpPr>
          <a:xfrm>
            <a:off x="83314" y="2693958"/>
            <a:ext cx="455543" cy="455543"/>
            <a:chOff x="252989" y="2405633"/>
            <a:chExt cx="455543" cy="455543"/>
          </a:xfrm>
        </p:grpSpPr>
        <p:sp>
          <p:nvSpPr>
            <p:cNvPr id="828" name="Google Shape;828;p27"/>
            <p:cNvSpPr/>
            <p:nvPr/>
          </p:nvSpPr>
          <p:spPr>
            <a:xfrm rot="10800000">
              <a:off x="307224" y="2473926"/>
              <a:ext cx="346996" cy="318957"/>
            </a:xfrm>
            <a:custGeom>
              <a:rect b="b" l="l" r="r" t="t"/>
              <a:pathLst>
                <a:path extrusionOk="0" h="4152" w="4517">
                  <a:moveTo>
                    <a:pt x="4242" y="161"/>
                  </a:moveTo>
                  <a:lnTo>
                    <a:pt x="4311" y="183"/>
                  </a:lnTo>
                  <a:lnTo>
                    <a:pt x="4334" y="183"/>
                  </a:lnTo>
                  <a:lnTo>
                    <a:pt x="4356" y="229"/>
                  </a:lnTo>
                  <a:lnTo>
                    <a:pt x="4356" y="252"/>
                  </a:lnTo>
                  <a:lnTo>
                    <a:pt x="4311" y="411"/>
                  </a:lnTo>
                  <a:lnTo>
                    <a:pt x="4197" y="639"/>
                  </a:lnTo>
                  <a:lnTo>
                    <a:pt x="3992" y="981"/>
                  </a:lnTo>
                  <a:lnTo>
                    <a:pt x="3718" y="1324"/>
                  </a:lnTo>
                  <a:lnTo>
                    <a:pt x="3399" y="1688"/>
                  </a:lnTo>
                  <a:lnTo>
                    <a:pt x="3011" y="2076"/>
                  </a:lnTo>
                  <a:lnTo>
                    <a:pt x="2601" y="2464"/>
                  </a:lnTo>
                  <a:lnTo>
                    <a:pt x="2167" y="2829"/>
                  </a:lnTo>
                  <a:lnTo>
                    <a:pt x="1757" y="3171"/>
                  </a:lnTo>
                  <a:lnTo>
                    <a:pt x="1346" y="3444"/>
                  </a:lnTo>
                  <a:lnTo>
                    <a:pt x="981" y="3695"/>
                  </a:lnTo>
                  <a:lnTo>
                    <a:pt x="639" y="3878"/>
                  </a:lnTo>
                  <a:lnTo>
                    <a:pt x="388" y="3969"/>
                  </a:lnTo>
                  <a:lnTo>
                    <a:pt x="229" y="3992"/>
                  </a:lnTo>
                  <a:lnTo>
                    <a:pt x="183" y="3969"/>
                  </a:lnTo>
                  <a:lnTo>
                    <a:pt x="160" y="3969"/>
                  </a:lnTo>
                  <a:lnTo>
                    <a:pt x="160" y="3923"/>
                  </a:lnTo>
                  <a:lnTo>
                    <a:pt x="160" y="3878"/>
                  </a:lnTo>
                  <a:lnTo>
                    <a:pt x="183" y="3741"/>
                  </a:lnTo>
                  <a:lnTo>
                    <a:pt x="297" y="3513"/>
                  </a:lnTo>
                  <a:lnTo>
                    <a:pt x="525" y="3171"/>
                  </a:lnTo>
                  <a:lnTo>
                    <a:pt x="799" y="2829"/>
                  </a:lnTo>
                  <a:lnTo>
                    <a:pt x="1118" y="2464"/>
                  </a:lnTo>
                  <a:lnTo>
                    <a:pt x="1483" y="2076"/>
                  </a:lnTo>
                  <a:lnTo>
                    <a:pt x="1894" y="1688"/>
                  </a:lnTo>
                  <a:lnTo>
                    <a:pt x="2327" y="1324"/>
                  </a:lnTo>
                  <a:lnTo>
                    <a:pt x="2737" y="981"/>
                  </a:lnTo>
                  <a:lnTo>
                    <a:pt x="3148" y="685"/>
                  </a:lnTo>
                  <a:lnTo>
                    <a:pt x="3513" y="457"/>
                  </a:lnTo>
                  <a:lnTo>
                    <a:pt x="3786" y="320"/>
                  </a:lnTo>
                  <a:lnTo>
                    <a:pt x="3992" y="229"/>
                  </a:lnTo>
                  <a:lnTo>
                    <a:pt x="4151" y="183"/>
                  </a:lnTo>
                  <a:lnTo>
                    <a:pt x="4242" y="161"/>
                  </a:lnTo>
                  <a:close/>
                  <a:moveTo>
                    <a:pt x="4220" y="1"/>
                  </a:moveTo>
                  <a:lnTo>
                    <a:pt x="4106" y="24"/>
                  </a:lnTo>
                  <a:lnTo>
                    <a:pt x="3969" y="69"/>
                  </a:lnTo>
                  <a:lnTo>
                    <a:pt x="3809" y="138"/>
                  </a:lnTo>
                  <a:lnTo>
                    <a:pt x="3444" y="320"/>
                  </a:lnTo>
                  <a:lnTo>
                    <a:pt x="3057" y="571"/>
                  </a:lnTo>
                  <a:lnTo>
                    <a:pt x="2646" y="845"/>
                  </a:lnTo>
                  <a:lnTo>
                    <a:pt x="2236" y="1187"/>
                  </a:lnTo>
                  <a:lnTo>
                    <a:pt x="1802" y="1574"/>
                  </a:lnTo>
                  <a:lnTo>
                    <a:pt x="1369" y="1962"/>
                  </a:lnTo>
                  <a:lnTo>
                    <a:pt x="1004" y="2350"/>
                  </a:lnTo>
                  <a:lnTo>
                    <a:pt x="662" y="2715"/>
                  </a:lnTo>
                  <a:lnTo>
                    <a:pt x="388" y="3080"/>
                  </a:lnTo>
                  <a:lnTo>
                    <a:pt x="160" y="3422"/>
                  </a:lnTo>
                  <a:lnTo>
                    <a:pt x="92" y="3581"/>
                  </a:lnTo>
                  <a:lnTo>
                    <a:pt x="24" y="3695"/>
                  </a:lnTo>
                  <a:lnTo>
                    <a:pt x="1" y="3809"/>
                  </a:lnTo>
                  <a:lnTo>
                    <a:pt x="1" y="3923"/>
                  </a:lnTo>
                  <a:lnTo>
                    <a:pt x="1" y="3992"/>
                  </a:lnTo>
                  <a:lnTo>
                    <a:pt x="46" y="4060"/>
                  </a:lnTo>
                  <a:lnTo>
                    <a:pt x="138" y="4129"/>
                  </a:lnTo>
                  <a:lnTo>
                    <a:pt x="252" y="4151"/>
                  </a:lnTo>
                  <a:lnTo>
                    <a:pt x="411" y="4129"/>
                  </a:lnTo>
                  <a:lnTo>
                    <a:pt x="594" y="4060"/>
                  </a:lnTo>
                  <a:lnTo>
                    <a:pt x="822" y="3969"/>
                  </a:lnTo>
                  <a:lnTo>
                    <a:pt x="1073" y="3832"/>
                  </a:lnTo>
                  <a:lnTo>
                    <a:pt x="1437" y="3581"/>
                  </a:lnTo>
                  <a:lnTo>
                    <a:pt x="1848" y="3285"/>
                  </a:lnTo>
                  <a:lnTo>
                    <a:pt x="2281" y="2965"/>
                  </a:lnTo>
                  <a:lnTo>
                    <a:pt x="2715" y="2578"/>
                  </a:lnTo>
                  <a:lnTo>
                    <a:pt x="3125" y="2190"/>
                  </a:lnTo>
                  <a:lnTo>
                    <a:pt x="3513" y="1802"/>
                  </a:lnTo>
                  <a:lnTo>
                    <a:pt x="3832" y="1415"/>
                  </a:lnTo>
                  <a:lnTo>
                    <a:pt x="4128" y="1073"/>
                  </a:lnTo>
                  <a:lnTo>
                    <a:pt x="4334" y="731"/>
                  </a:lnTo>
                  <a:lnTo>
                    <a:pt x="4425" y="571"/>
                  </a:lnTo>
                  <a:lnTo>
                    <a:pt x="4470" y="457"/>
                  </a:lnTo>
                  <a:lnTo>
                    <a:pt x="4516" y="343"/>
                  </a:lnTo>
                  <a:lnTo>
                    <a:pt x="4516" y="229"/>
                  </a:lnTo>
                  <a:lnTo>
                    <a:pt x="4493" y="161"/>
                  </a:lnTo>
                  <a:lnTo>
                    <a:pt x="4448" y="92"/>
                  </a:lnTo>
                  <a:lnTo>
                    <a:pt x="4402" y="47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 rot="10800000">
              <a:off x="428139" y="2405633"/>
              <a:ext cx="106933" cy="455543"/>
            </a:xfrm>
            <a:custGeom>
              <a:rect b="b" l="l" r="r" t="t"/>
              <a:pathLst>
                <a:path extrusionOk="0" h="5930" w="1392">
                  <a:moveTo>
                    <a:pt x="867" y="160"/>
                  </a:moveTo>
                  <a:lnTo>
                    <a:pt x="913" y="206"/>
                  </a:lnTo>
                  <a:lnTo>
                    <a:pt x="981" y="320"/>
                  </a:lnTo>
                  <a:lnTo>
                    <a:pt x="1072" y="571"/>
                  </a:lnTo>
                  <a:lnTo>
                    <a:pt x="1164" y="958"/>
                  </a:lnTo>
                  <a:lnTo>
                    <a:pt x="1209" y="1392"/>
                  </a:lnTo>
                  <a:lnTo>
                    <a:pt x="1232" y="1893"/>
                  </a:lnTo>
                  <a:lnTo>
                    <a:pt x="1232" y="2418"/>
                  </a:lnTo>
                  <a:lnTo>
                    <a:pt x="1232" y="2988"/>
                  </a:lnTo>
                  <a:lnTo>
                    <a:pt x="1186" y="3558"/>
                  </a:lnTo>
                  <a:lnTo>
                    <a:pt x="1118" y="4083"/>
                  </a:lnTo>
                  <a:lnTo>
                    <a:pt x="1050" y="4561"/>
                  </a:lnTo>
                  <a:lnTo>
                    <a:pt x="958" y="4995"/>
                  </a:lnTo>
                  <a:lnTo>
                    <a:pt x="821" y="5382"/>
                  </a:lnTo>
                  <a:lnTo>
                    <a:pt x="730" y="5610"/>
                  </a:lnTo>
                  <a:lnTo>
                    <a:pt x="639" y="5724"/>
                  </a:lnTo>
                  <a:lnTo>
                    <a:pt x="593" y="5770"/>
                  </a:lnTo>
                  <a:lnTo>
                    <a:pt x="571" y="5770"/>
                  </a:lnTo>
                  <a:lnTo>
                    <a:pt x="525" y="5747"/>
                  </a:lnTo>
                  <a:lnTo>
                    <a:pt x="479" y="5724"/>
                  </a:lnTo>
                  <a:lnTo>
                    <a:pt x="388" y="5565"/>
                  </a:lnTo>
                  <a:lnTo>
                    <a:pt x="320" y="5337"/>
                  </a:lnTo>
                  <a:lnTo>
                    <a:pt x="251" y="4995"/>
                  </a:lnTo>
                  <a:lnTo>
                    <a:pt x="206" y="4584"/>
                  </a:lnTo>
                  <a:lnTo>
                    <a:pt x="160" y="4105"/>
                  </a:lnTo>
                  <a:lnTo>
                    <a:pt x="160" y="3558"/>
                  </a:lnTo>
                  <a:lnTo>
                    <a:pt x="183" y="2942"/>
                  </a:lnTo>
                  <a:lnTo>
                    <a:pt x="229" y="2372"/>
                  </a:lnTo>
                  <a:lnTo>
                    <a:pt x="274" y="1848"/>
                  </a:lnTo>
                  <a:lnTo>
                    <a:pt x="365" y="1346"/>
                  </a:lnTo>
                  <a:lnTo>
                    <a:pt x="457" y="913"/>
                  </a:lnTo>
                  <a:lnTo>
                    <a:pt x="571" y="548"/>
                  </a:lnTo>
                  <a:lnTo>
                    <a:pt x="685" y="320"/>
                  </a:lnTo>
                  <a:lnTo>
                    <a:pt x="776" y="183"/>
                  </a:lnTo>
                  <a:lnTo>
                    <a:pt x="821" y="160"/>
                  </a:lnTo>
                  <a:close/>
                  <a:moveTo>
                    <a:pt x="776" y="1"/>
                  </a:moveTo>
                  <a:lnTo>
                    <a:pt x="707" y="46"/>
                  </a:lnTo>
                  <a:lnTo>
                    <a:pt x="616" y="115"/>
                  </a:lnTo>
                  <a:lnTo>
                    <a:pt x="548" y="206"/>
                  </a:lnTo>
                  <a:lnTo>
                    <a:pt x="479" y="343"/>
                  </a:lnTo>
                  <a:lnTo>
                    <a:pt x="434" y="479"/>
                  </a:lnTo>
                  <a:lnTo>
                    <a:pt x="297" y="890"/>
                  </a:lnTo>
                  <a:lnTo>
                    <a:pt x="206" y="1323"/>
                  </a:lnTo>
                  <a:lnTo>
                    <a:pt x="115" y="1825"/>
                  </a:lnTo>
                  <a:lnTo>
                    <a:pt x="69" y="2349"/>
                  </a:lnTo>
                  <a:lnTo>
                    <a:pt x="23" y="2920"/>
                  </a:lnTo>
                  <a:lnTo>
                    <a:pt x="1" y="3490"/>
                  </a:lnTo>
                  <a:lnTo>
                    <a:pt x="1" y="4014"/>
                  </a:lnTo>
                  <a:lnTo>
                    <a:pt x="46" y="4516"/>
                  </a:lnTo>
                  <a:lnTo>
                    <a:pt x="92" y="4972"/>
                  </a:lnTo>
                  <a:lnTo>
                    <a:pt x="160" y="5360"/>
                  </a:lnTo>
                  <a:lnTo>
                    <a:pt x="206" y="5519"/>
                  </a:lnTo>
                  <a:lnTo>
                    <a:pt x="274" y="5656"/>
                  </a:lnTo>
                  <a:lnTo>
                    <a:pt x="320" y="5770"/>
                  </a:lnTo>
                  <a:lnTo>
                    <a:pt x="388" y="5861"/>
                  </a:lnTo>
                  <a:lnTo>
                    <a:pt x="479" y="5907"/>
                  </a:lnTo>
                  <a:lnTo>
                    <a:pt x="548" y="5930"/>
                  </a:lnTo>
                  <a:lnTo>
                    <a:pt x="571" y="5930"/>
                  </a:lnTo>
                  <a:lnTo>
                    <a:pt x="639" y="5907"/>
                  </a:lnTo>
                  <a:lnTo>
                    <a:pt x="707" y="5884"/>
                  </a:lnTo>
                  <a:lnTo>
                    <a:pt x="776" y="5793"/>
                  </a:lnTo>
                  <a:lnTo>
                    <a:pt x="844" y="5702"/>
                  </a:lnTo>
                  <a:lnTo>
                    <a:pt x="913" y="5588"/>
                  </a:lnTo>
                  <a:lnTo>
                    <a:pt x="981" y="5428"/>
                  </a:lnTo>
                  <a:lnTo>
                    <a:pt x="1095" y="5040"/>
                  </a:lnTo>
                  <a:lnTo>
                    <a:pt x="1209" y="4607"/>
                  </a:lnTo>
                  <a:lnTo>
                    <a:pt x="1278" y="4105"/>
                  </a:lnTo>
                  <a:lnTo>
                    <a:pt x="1346" y="3558"/>
                  </a:lnTo>
                  <a:lnTo>
                    <a:pt x="1392" y="2988"/>
                  </a:lnTo>
                  <a:lnTo>
                    <a:pt x="1392" y="2418"/>
                  </a:lnTo>
                  <a:lnTo>
                    <a:pt x="1392" y="1893"/>
                  </a:lnTo>
                  <a:lnTo>
                    <a:pt x="1369" y="1392"/>
                  </a:lnTo>
                  <a:lnTo>
                    <a:pt x="1300" y="936"/>
                  </a:lnTo>
                  <a:lnTo>
                    <a:pt x="1232" y="525"/>
                  </a:lnTo>
                  <a:lnTo>
                    <a:pt x="1186" y="365"/>
                  </a:lnTo>
                  <a:lnTo>
                    <a:pt x="1118" y="251"/>
                  </a:lnTo>
                  <a:lnTo>
                    <a:pt x="1072" y="137"/>
                  </a:lnTo>
                  <a:lnTo>
                    <a:pt x="1004" y="69"/>
                  </a:lnTo>
                  <a:lnTo>
                    <a:pt x="935" y="2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 rot="10800000">
              <a:off x="252989" y="2579016"/>
              <a:ext cx="455543" cy="108700"/>
            </a:xfrm>
            <a:custGeom>
              <a:rect b="b" l="l" r="r" t="t"/>
              <a:pathLst>
                <a:path extrusionOk="0" h="1415" w="5930">
                  <a:moveTo>
                    <a:pt x="2304" y="160"/>
                  </a:moveTo>
                  <a:lnTo>
                    <a:pt x="2988" y="183"/>
                  </a:lnTo>
                  <a:lnTo>
                    <a:pt x="3558" y="228"/>
                  </a:lnTo>
                  <a:lnTo>
                    <a:pt x="4083" y="274"/>
                  </a:lnTo>
                  <a:lnTo>
                    <a:pt x="4562" y="365"/>
                  </a:lnTo>
                  <a:lnTo>
                    <a:pt x="4995" y="456"/>
                  </a:lnTo>
                  <a:lnTo>
                    <a:pt x="5383" y="570"/>
                  </a:lnTo>
                  <a:lnTo>
                    <a:pt x="5611" y="684"/>
                  </a:lnTo>
                  <a:lnTo>
                    <a:pt x="5725" y="776"/>
                  </a:lnTo>
                  <a:lnTo>
                    <a:pt x="5748" y="821"/>
                  </a:lnTo>
                  <a:lnTo>
                    <a:pt x="5770" y="844"/>
                  </a:lnTo>
                  <a:lnTo>
                    <a:pt x="5748" y="890"/>
                  </a:lnTo>
                  <a:lnTo>
                    <a:pt x="5702" y="935"/>
                  </a:lnTo>
                  <a:lnTo>
                    <a:pt x="5565" y="1004"/>
                  </a:lnTo>
                  <a:lnTo>
                    <a:pt x="5314" y="1095"/>
                  </a:lnTo>
                  <a:lnTo>
                    <a:pt x="4995" y="1163"/>
                  </a:lnTo>
                  <a:lnTo>
                    <a:pt x="4585" y="1209"/>
                  </a:lnTo>
                  <a:lnTo>
                    <a:pt x="4106" y="1232"/>
                  </a:lnTo>
                  <a:lnTo>
                    <a:pt x="3558" y="1254"/>
                  </a:lnTo>
                  <a:lnTo>
                    <a:pt x="2943" y="1232"/>
                  </a:lnTo>
                  <a:lnTo>
                    <a:pt x="2373" y="1186"/>
                  </a:lnTo>
                  <a:lnTo>
                    <a:pt x="1848" y="1118"/>
                  </a:lnTo>
                  <a:lnTo>
                    <a:pt x="1346" y="1049"/>
                  </a:lnTo>
                  <a:lnTo>
                    <a:pt x="913" y="958"/>
                  </a:lnTo>
                  <a:lnTo>
                    <a:pt x="548" y="844"/>
                  </a:lnTo>
                  <a:lnTo>
                    <a:pt x="297" y="730"/>
                  </a:lnTo>
                  <a:lnTo>
                    <a:pt x="183" y="639"/>
                  </a:lnTo>
                  <a:lnTo>
                    <a:pt x="161" y="593"/>
                  </a:lnTo>
                  <a:lnTo>
                    <a:pt x="161" y="570"/>
                  </a:lnTo>
                  <a:lnTo>
                    <a:pt x="161" y="525"/>
                  </a:lnTo>
                  <a:lnTo>
                    <a:pt x="183" y="502"/>
                  </a:lnTo>
                  <a:lnTo>
                    <a:pt x="297" y="411"/>
                  </a:lnTo>
                  <a:lnTo>
                    <a:pt x="480" y="365"/>
                  </a:lnTo>
                  <a:lnTo>
                    <a:pt x="731" y="297"/>
                  </a:lnTo>
                  <a:lnTo>
                    <a:pt x="1027" y="251"/>
                  </a:lnTo>
                  <a:lnTo>
                    <a:pt x="1392" y="205"/>
                  </a:lnTo>
                  <a:lnTo>
                    <a:pt x="1825" y="183"/>
                  </a:lnTo>
                  <a:lnTo>
                    <a:pt x="2304" y="160"/>
                  </a:lnTo>
                  <a:close/>
                  <a:moveTo>
                    <a:pt x="2441" y="0"/>
                  </a:moveTo>
                  <a:lnTo>
                    <a:pt x="1916" y="23"/>
                  </a:lnTo>
                  <a:lnTo>
                    <a:pt x="1415" y="46"/>
                  </a:lnTo>
                  <a:lnTo>
                    <a:pt x="959" y="91"/>
                  </a:lnTo>
                  <a:lnTo>
                    <a:pt x="571" y="160"/>
                  </a:lnTo>
                  <a:lnTo>
                    <a:pt x="411" y="228"/>
                  </a:lnTo>
                  <a:lnTo>
                    <a:pt x="275" y="274"/>
                  </a:lnTo>
                  <a:lnTo>
                    <a:pt x="161" y="342"/>
                  </a:lnTo>
                  <a:lnTo>
                    <a:pt x="69" y="411"/>
                  </a:lnTo>
                  <a:lnTo>
                    <a:pt x="24" y="479"/>
                  </a:lnTo>
                  <a:lnTo>
                    <a:pt x="1" y="547"/>
                  </a:lnTo>
                  <a:lnTo>
                    <a:pt x="1" y="639"/>
                  </a:lnTo>
                  <a:lnTo>
                    <a:pt x="46" y="707"/>
                  </a:lnTo>
                  <a:lnTo>
                    <a:pt x="115" y="776"/>
                  </a:lnTo>
                  <a:lnTo>
                    <a:pt x="206" y="844"/>
                  </a:lnTo>
                  <a:lnTo>
                    <a:pt x="343" y="912"/>
                  </a:lnTo>
                  <a:lnTo>
                    <a:pt x="480" y="981"/>
                  </a:lnTo>
                  <a:lnTo>
                    <a:pt x="867" y="1095"/>
                  </a:lnTo>
                  <a:lnTo>
                    <a:pt x="1324" y="1209"/>
                  </a:lnTo>
                  <a:lnTo>
                    <a:pt x="1825" y="1277"/>
                  </a:lnTo>
                  <a:lnTo>
                    <a:pt x="2350" y="1346"/>
                  </a:lnTo>
                  <a:lnTo>
                    <a:pt x="2920" y="1391"/>
                  </a:lnTo>
                  <a:lnTo>
                    <a:pt x="3604" y="1414"/>
                  </a:lnTo>
                  <a:lnTo>
                    <a:pt x="4060" y="1391"/>
                  </a:lnTo>
                  <a:lnTo>
                    <a:pt x="4493" y="1368"/>
                  </a:lnTo>
                  <a:lnTo>
                    <a:pt x="4881" y="1323"/>
                  </a:lnTo>
                  <a:lnTo>
                    <a:pt x="5223" y="1277"/>
                  </a:lnTo>
                  <a:lnTo>
                    <a:pt x="5497" y="1186"/>
                  </a:lnTo>
                  <a:lnTo>
                    <a:pt x="5725" y="1095"/>
                  </a:lnTo>
                  <a:lnTo>
                    <a:pt x="5816" y="1049"/>
                  </a:lnTo>
                  <a:lnTo>
                    <a:pt x="5862" y="981"/>
                  </a:lnTo>
                  <a:lnTo>
                    <a:pt x="5907" y="912"/>
                  </a:lnTo>
                  <a:lnTo>
                    <a:pt x="5930" y="844"/>
                  </a:lnTo>
                  <a:lnTo>
                    <a:pt x="5907" y="776"/>
                  </a:lnTo>
                  <a:lnTo>
                    <a:pt x="5884" y="707"/>
                  </a:lnTo>
                  <a:lnTo>
                    <a:pt x="5816" y="639"/>
                  </a:lnTo>
                  <a:lnTo>
                    <a:pt x="5702" y="570"/>
                  </a:lnTo>
                  <a:lnTo>
                    <a:pt x="5588" y="502"/>
                  </a:lnTo>
                  <a:lnTo>
                    <a:pt x="5428" y="433"/>
                  </a:lnTo>
                  <a:lnTo>
                    <a:pt x="5041" y="297"/>
                  </a:lnTo>
                  <a:lnTo>
                    <a:pt x="4607" y="205"/>
                  </a:lnTo>
                  <a:lnTo>
                    <a:pt x="4106" y="114"/>
                  </a:lnTo>
                  <a:lnTo>
                    <a:pt x="3558" y="69"/>
                  </a:lnTo>
                  <a:lnTo>
                    <a:pt x="2988" y="23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27"/>
          <p:cNvSpPr txBox="1"/>
          <p:nvPr>
            <p:ph type="ctrTitle"/>
          </p:nvPr>
        </p:nvSpPr>
        <p:spPr>
          <a:xfrm>
            <a:off x="980450" y="3492650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32" name="Google Shape;832;p27"/>
          <p:cNvSpPr txBox="1"/>
          <p:nvPr>
            <p:ph idx="1" type="subTitle"/>
          </p:nvPr>
        </p:nvSpPr>
        <p:spPr>
          <a:xfrm>
            <a:off x="782450" y="3766450"/>
            <a:ext cx="22971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33" name="Google Shape;833;p27"/>
          <p:cNvSpPr txBox="1"/>
          <p:nvPr>
            <p:ph idx="2" type="ctrTitle"/>
          </p:nvPr>
        </p:nvSpPr>
        <p:spPr>
          <a:xfrm>
            <a:off x="3607456" y="21270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34" name="Google Shape;834;p27"/>
          <p:cNvSpPr txBox="1"/>
          <p:nvPr>
            <p:ph idx="3" type="subTitle"/>
          </p:nvPr>
        </p:nvSpPr>
        <p:spPr>
          <a:xfrm>
            <a:off x="3409413" y="2400875"/>
            <a:ext cx="22971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35" name="Google Shape;835;p27"/>
          <p:cNvSpPr txBox="1"/>
          <p:nvPr>
            <p:ph idx="4" type="ctrTitle"/>
          </p:nvPr>
        </p:nvSpPr>
        <p:spPr>
          <a:xfrm>
            <a:off x="6238387" y="3492650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36" name="Google Shape;836;p27"/>
          <p:cNvSpPr txBox="1"/>
          <p:nvPr>
            <p:ph idx="5" type="subTitle"/>
          </p:nvPr>
        </p:nvSpPr>
        <p:spPr>
          <a:xfrm>
            <a:off x="6040375" y="3766450"/>
            <a:ext cx="22971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37" name="Google Shape;837;p27"/>
          <p:cNvSpPr txBox="1"/>
          <p:nvPr>
            <p:ph idx="6"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838" name="Google Shape;838;p27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839" name="Google Shape;839;p27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27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8">
    <p:bg>
      <p:bgPr>
        <a:solidFill>
          <a:schemeClr val="accent6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28"/>
          <p:cNvGrpSpPr/>
          <p:nvPr/>
        </p:nvGrpSpPr>
        <p:grpSpPr>
          <a:xfrm flipH="1" rot="10800000">
            <a:off x="0" y="-17848"/>
            <a:ext cx="9144094" cy="4533898"/>
            <a:chOff x="1697" y="798588"/>
            <a:chExt cx="9125842" cy="4344895"/>
          </a:xfrm>
        </p:grpSpPr>
        <p:sp>
          <p:nvSpPr>
            <p:cNvPr id="844" name="Google Shape;844;p28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28"/>
          <p:cNvGrpSpPr/>
          <p:nvPr/>
        </p:nvGrpSpPr>
        <p:grpSpPr>
          <a:xfrm flipH="1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848" name="Google Shape;848;p28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0" name="Google Shape;890;p28"/>
          <p:cNvSpPr/>
          <p:nvPr/>
        </p:nvSpPr>
        <p:spPr>
          <a:xfrm>
            <a:off x="710150" y="-17850"/>
            <a:ext cx="7720800" cy="47505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28"/>
          <p:cNvSpPr/>
          <p:nvPr/>
        </p:nvSpPr>
        <p:spPr>
          <a:xfrm rot="10800000">
            <a:off x="433363" y="429516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28"/>
          <p:cNvGrpSpPr/>
          <p:nvPr/>
        </p:nvGrpSpPr>
        <p:grpSpPr>
          <a:xfrm>
            <a:off x="83314" y="2693958"/>
            <a:ext cx="455543" cy="455543"/>
            <a:chOff x="252989" y="2405633"/>
            <a:chExt cx="455543" cy="455543"/>
          </a:xfrm>
        </p:grpSpPr>
        <p:sp>
          <p:nvSpPr>
            <p:cNvPr id="893" name="Google Shape;893;p28"/>
            <p:cNvSpPr/>
            <p:nvPr/>
          </p:nvSpPr>
          <p:spPr>
            <a:xfrm rot="10800000">
              <a:off x="307224" y="2473926"/>
              <a:ext cx="346996" cy="318957"/>
            </a:xfrm>
            <a:custGeom>
              <a:rect b="b" l="l" r="r" t="t"/>
              <a:pathLst>
                <a:path extrusionOk="0" h="4152" w="4517">
                  <a:moveTo>
                    <a:pt x="4242" y="161"/>
                  </a:moveTo>
                  <a:lnTo>
                    <a:pt x="4311" y="183"/>
                  </a:lnTo>
                  <a:lnTo>
                    <a:pt x="4334" y="183"/>
                  </a:lnTo>
                  <a:lnTo>
                    <a:pt x="4356" y="229"/>
                  </a:lnTo>
                  <a:lnTo>
                    <a:pt x="4356" y="252"/>
                  </a:lnTo>
                  <a:lnTo>
                    <a:pt x="4311" y="411"/>
                  </a:lnTo>
                  <a:lnTo>
                    <a:pt x="4197" y="639"/>
                  </a:lnTo>
                  <a:lnTo>
                    <a:pt x="3992" y="981"/>
                  </a:lnTo>
                  <a:lnTo>
                    <a:pt x="3718" y="1324"/>
                  </a:lnTo>
                  <a:lnTo>
                    <a:pt x="3399" y="1688"/>
                  </a:lnTo>
                  <a:lnTo>
                    <a:pt x="3011" y="2076"/>
                  </a:lnTo>
                  <a:lnTo>
                    <a:pt x="2601" y="2464"/>
                  </a:lnTo>
                  <a:lnTo>
                    <a:pt x="2167" y="2829"/>
                  </a:lnTo>
                  <a:lnTo>
                    <a:pt x="1757" y="3171"/>
                  </a:lnTo>
                  <a:lnTo>
                    <a:pt x="1346" y="3444"/>
                  </a:lnTo>
                  <a:lnTo>
                    <a:pt x="981" y="3695"/>
                  </a:lnTo>
                  <a:lnTo>
                    <a:pt x="639" y="3878"/>
                  </a:lnTo>
                  <a:lnTo>
                    <a:pt x="388" y="3969"/>
                  </a:lnTo>
                  <a:lnTo>
                    <a:pt x="229" y="3992"/>
                  </a:lnTo>
                  <a:lnTo>
                    <a:pt x="183" y="3969"/>
                  </a:lnTo>
                  <a:lnTo>
                    <a:pt x="160" y="3969"/>
                  </a:lnTo>
                  <a:lnTo>
                    <a:pt x="160" y="3923"/>
                  </a:lnTo>
                  <a:lnTo>
                    <a:pt x="160" y="3878"/>
                  </a:lnTo>
                  <a:lnTo>
                    <a:pt x="183" y="3741"/>
                  </a:lnTo>
                  <a:lnTo>
                    <a:pt x="297" y="3513"/>
                  </a:lnTo>
                  <a:lnTo>
                    <a:pt x="525" y="3171"/>
                  </a:lnTo>
                  <a:lnTo>
                    <a:pt x="799" y="2829"/>
                  </a:lnTo>
                  <a:lnTo>
                    <a:pt x="1118" y="2464"/>
                  </a:lnTo>
                  <a:lnTo>
                    <a:pt x="1483" y="2076"/>
                  </a:lnTo>
                  <a:lnTo>
                    <a:pt x="1894" y="1688"/>
                  </a:lnTo>
                  <a:lnTo>
                    <a:pt x="2327" y="1324"/>
                  </a:lnTo>
                  <a:lnTo>
                    <a:pt x="2737" y="981"/>
                  </a:lnTo>
                  <a:lnTo>
                    <a:pt x="3148" y="685"/>
                  </a:lnTo>
                  <a:lnTo>
                    <a:pt x="3513" y="457"/>
                  </a:lnTo>
                  <a:lnTo>
                    <a:pt x="3786" y="320"/>
                  </a:lnTo>
                  <a:lnTo>
                    <a:pt x="3992" y="229"/>
                  </a:lnTo>
                  <a:lnTo>
                    <a:pt x="4151" y="183"/>
                  </a:lnTo>
                  <a:lnTo>
                    <a:pt x="4242" y="161"/>
                  </a:lnTo>
                  <a:close/>
                  <a:moveTo>
                    <a:pt x="4220" y="1"/>
                  </a:moveTo>
                  <a:lnTo>
                    <a:pt x="4106" y="24"/>
                  </a:lnTo>
                  <a:lnTo>
                    <a:pt x="3969" y="69"/>
                  </a:lnTo>
                  <a:lnTo>
                    <a:pt x="3809" y="138"/>
                  </a:lnTo>
                  <a:lnTo>
                    <a:pt x="3444" y="320"/>
                  </a:lnTo>
                  <a:lnTo>
                    <a:pt x="3057" y="571"/>
                  </a:lnTo>
                  <a:lnTo>
                    <a:pt x="2646" y="845"/>
                  </a:lnTo>
                  <a:lnTo>
                    <a:pt x="2236" y="1187"/>
                  </a:lnTo>
                  <a:lnTo>
                    <a:pt x="1802" y="1574"/>
                  </a:lnTo>
                  <a:lnTo>
                    <a:pt x="1369" y="1962"/>
                  </a:lnTo>
                  <a:lnTo>
                    <a:pt x="1004" y="2350"/>
                  </a:lnTo>
                  <a:lnTo>
                    <a:pt x="662" y="2715"/>
                  </a:lnTo>
                  <a:lnTo>
                    <a:pt x="388" y="3080"/>
                  </a:lnTo>
                  <a:lnTo>
                    <a:pt x="160" y="3422"/>
                  </a:lnTo>
                  <a:lnTo>
                    <a:pt x="92" y="3581"/>
                  </a:lnTo>
                  <a:lnTo>
                    <a:pt x="24" y="3695"/>
                  </a:lnTo>
                  <a:lnTo>
                    <a:pt x="1" y="3809"/>
                  </a:lnTo>
                  <a:lnTo>
                    <a:pt x="1" y="3923"/>
                  </a:lnTo>
                  <a:lnTo>
                    <a:pt x="1" y="3992"/>
                  </a:lnTo>
                  <a:lnTo>
                    <a:pt x="46" y="4060"/>
                  </a:lnTo>
                  <a:lnTo>
                    <a:pt x="138" y="4129"/>
                  </a:lnTo>
                  <a:lnTo>
                    <a:pt x="252" y="4151"/>
                  </a:lnTo>
                  <a:lnTo>
                    <a:pt x="411" y="4129"/>
                  </a:lnTo>
                  <a:lnTo>
                    <a:pt x="594" y="4060"/>
                  </a:lnTo>
                  <a:lnTo>
                    <a:pt x="822" y="3969"/>
                  </a:lnTo>
                  <a:lnTo>
                    <a:pt x="1073" y="3832"/>
                  </a:lnTo>
                  <a:lnTo>
                    <a:pt x="1437" y="3581"/>
                  </a:lnTo>
                  <a:lnTo>
                    <a:pt x="1848" y="3285"/>
                  </a:lnTo>
                  <a:lnTo>
                    <a:pt x="2281" y="2965"/>
                  </a:lnTo>
                  <a:lnTo>
                    <a:pt x="2715" y="2578"/>
                  </a:lnTo>
                  <a:lnTo>
                    <a:pt x="3125" y="2190"/>
                  </a:lnTo>
                  <a:lnTo>
                    <a:pt x="3513" y="1802"/>
                  </a:lnTo>
                  <a:lnTo>
                    <a:pt x="3832" y="1415"/>
                  </a:lnTo>
                  <a:lnTo>
                    <a:pt x="4128" y="1073"/>
                  </a:lnTo>
                  <a:lnTo>
                    <a:pt x="4334" y="731"/>
                  </a:lnTo>
                  <a:lnTo>
                    <a:pt x="4425" y="571"/>
                  </a:lnTo>
                  <a:lnTo>
                    <a:pt x="4470" y="457"/>
                  </a:lnTo>
                  <a:lnTo>
                    <a:pt x="4516" y="343"/>
                  </a:lnTo>
                  <a:lnTo>
                    <a:pt x="4516" y="229"/>
                  </a:lnTo>
                  <a:lnTo>
                    <a:pt x="4493" y="161"/>
                  </a:lnTo>
                  <a:lnTo>
                    <a:pt x="4448" y="92"/>
                  </a:lnTo>
                  <a:lnTo>
                    <a:pt x="4402" y="47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 rot="10800000">
              <a:off x="428139" y="2405633"/>
              <a:ext cx="106933" cy="455543"/>
            </a:xfrm>
            <a:custGeom>
              <a:rect b="b" l="l" r="r" t="t"/>
              <a:pathLst>
                <a:path extrusionOk="0" h="5930" w="1392">
                  <a:moveTo>
                    <a:pt x="867" y="160"/>
                  </a:moveTo>
                  <a:lnTo>
                    <a:pt x="913" y="206"/>
                  </a:lnTo>
                  <a:lnTo>
                    <a:pt x="981" y="320"/>
                  </a:lnTo>
                  <a:lnTo>
                    <a:pt x="1072" y="571"/>
                  </a:lnTo>
                  <a:lnTo>
                    <a:pt x="1164" y="958"/>
                  </a:lnTo>
                  <a:lnTo>
                    <a:pt x="1209" y="1392"/>
                  </a:lnTo>
                  <a:lnTo>
                    <a:pt x="1232" y="1893"/>
                  </a:lnTo>
                  <a:lnTo>
                    <a:pt x="1232" y="2418"/>
                  </a:lnTo>
                  <a:lnTo>
                    <a:pt x="1232" y="2988"/>
                  </a:lnTo>
                  <a:lnTo>
                    <a:pt x="1186" y="3558"/>
                  </a:lnTo>
                  <a:lnTo>
                    <a:pt x="1118" y="4083"/>
                  </a:lnTo>
                  <a:lnTo>
                    <a:pt x="1050" y="4561"/>
                  </a:lnTo>
                  <a:lnTo>
                    <a:pt x="958" y="4995"/>
                  </a:lnTo>
                  <a:lnTo>
                    <a:pt x="821" y="5382"/>
                  </a:lnTo>
                  <a:lnTo>
                    <a:pt x="730" y="5610"/>
                  </a:lnTo>
                  <a:lnTo>
                    <a:pt x="639" y="5724"/>
                  </a:lnTo>
                  <a:lnTo>
                    <a:pt x="593" y="5770"/>
                  </a:lnTo>
                  <a:lnTo>
                    <a:pt x="571" y="5770"/>
                  </a:lnTo>
                  <a:lnTo>
                    <a:pt x="525" y="5747"/>
                  </a:lnTo>
                  <a:lnTo>
                    <a:pt x="479" y="5724"/>
                  </a:lnTo>
                  <a:lnTo>
                    <a:pt x="388" y="5565"/>
                  </a:lnTo>
                  <a:lnTo>
                    <a:pt x="320" y="5337"/>
                  </a:lnTo>
                  <a:lnTo>
                    <a:pt x="251" y="4995"/>
                  </a:lnTo>
                  <a:lnTo>
                    <a:pt x="206" y="4584"/>
                  </a:lnTo>
                  <a:lnTo>
                    <a:pt x="160" y="4105"/>
                  </a:lnTo>
                  <a:lnTo>
                    <a:pt x="160" y="3558"/>
                  </a:lnTo>
                  <a:lnTo>
                    <a:pt x="183" y="2942"/>
                  </a:lnTo>
                  <a:lnTo>
                    <a:pt x="229" y="2372"/>
                  </a:lnTo>
                  <a:lnTo>
                    <a:pt x="274" y="1848"/>
                  </a:lnTo>
                  <a:lnTo>
                    <a:pt x="365" y="1346"/>
                  </a:lnTo>
                  <a:lnTo>
                    <a:pt x="457" y="913"/>
                  </a:lnTo>
                  <a:lnTo>
                    <a:pt x="571" y="548"/>
                  </a:lnTo>
                  <a:lnTo>
                    <a:pt x="685" y="320"/>
                  </a:lnTo>
                  <a:lnTo>
                    <a:pt x="776" y="183"/>
                  </a:lnTo>
                  <a:lnTo>
                    <a:pt x="821" y="160"/>
                  </a:lnTo>
                  <a:close/>
                  <a:moveTo>
                    <a:pt x="776" y="1"/>
                  </a:moveTo>
                  <a:lnTo>
                    <a:pt x="707" y="46"/>
                  </a:lnTo>
                  <a:lnTo>
                    <a:pt x="616" y="115"/>
                  </a:lnTo>
                  <a:lnTo>
                    <a:pt x="548" y="206"/>
                  </a:lnTo>
                  <a:lnTo>
                    <a:pt x="479" y="343"/>
                  </a:lnTo>
                  <a:lnTo>
                    <a:pt x="434" y="479"/>
                  </a:lnTo>
                  <a:lnTo>
                    <a:pt x="297" y="890"/>
                  </a:lnTo>
                  <a:lnTo>
                    <a:pt x="206" y="1323"/>
                  </a:lnTo>
                  <a:lnTo>
                    <a:pt x="115" y="1825"/>
                  </a:lnTo>
                  <a:lnTo>
                    <a:pt x="69" y="2349"/>
                  </a:lnTo>
                  <a:lnTo>
                    <a:pt x="23" y="2920"/>
                  </a:lnTo>
                  <a:lnTo>
                    <a:pt x="1" y="3490"/>
                  </a:lnTo>
                  <a:lnTo>
                    <a:pt x="1" y="4014"/>
                  </a:lnTo>
                  <a:lnTo>
                    <a:pt x="46" y="4516"/>
                  </a:lnTo>
                  <a:lnTo>
                    <a:pt x="92" y="4972"/>
                  </a:lnTo>
                  <a:lnTo>
                    <a:pt x="160" y="5360"/>
                  </a:lnTo>
                  <a:lnTo>
                    <a:pt x="206" y="5519"/>
                  </a:lnTo>
                  <a:lnTo>
                    <a:pt x="274" y="5656"/>
                  </a:lnTo>
                  <a:lnTo>
                    <a:pt x="320" y="5770"/>
                  </a:lnTo>
                  <a:lnTo>
                    <a:pt x="388" y="5861"/>
                  </a:lnTo>
                  <a:lnTo>
                    <a:pt x="479" y="5907"/>
                  </a:lnTo>
                  <a:lnTo>
                    <a:pt x="548" y="5930"/>
                  </a:lnTo>
                  <a:lnTo>
                    <a:pt x="571" y="5930"/>
                  </a:lnTo>
                  <a:lnTo>
                    <a:pt x="639" y="5907"/>
                  </a:lnTo>
                  <a:lnTo>
                    <a:pt x="707" y="5884"/>
                  </a:lnTo>
                  <a:lnTo>
                    <a:pt x="776" y="5793"/>
                  </a:lnTo>
                  <a:lnTo>
                    <a:pt x="844" y="5702"/>
                  </a:lnTo>
                  <a:lnTo>
                    <a:pt x="913" y="5588"/>
                  </a:lnTo>
                  <a:lnTo>
                    <a:pt x="981" y="5428"/>
                  </a:lnTo>
                  <a:lnTo>
                    <a:pt x="1095" y="5040"/>
                  </a:lnTo>
                  <a:lnTo>
                    <a:pt x="1209" y="4607"/>
                  </a:lnTo>
                  <a:lnTo>
                    <a:pt x="1278" y="4105"/>
                  </a:lnTo>
                  <a:lnTo>
                    <a:pt x="1346" y="3558"/>
                  </a:lnTo>
                  <a:lnTo>
                    <a:pt x="1392" y="2988"/>
                  </a:lnTo>
                  <a:lnTo>
                    <a:pt x="1392" y="2418"/>
                  </a:lnTo>
                  <a:lnTo>
                    <a:pt x="1392" y="1893"/>
                  </a:lnTo>
                  <a:lnTo>
                    <a:pt x="1369" y="1392"/>
                  </a:lnTo>
                  <a:lnTo>
                    <a:pt x="1300" y="936"/>
                  </a:lnTo>
                  <a:lnTo>
                    <a:pt x="1232" y="525"/>
                  </a:lnTo>
                  <a:lnTo>
                    <a:pt x="1186" y="365"/>
                  </a:lnTo>
                  <a:lnTo>
                    <a:pt x="1118" y="251"/>
                  </a:lnTo>
                  <a:lnTo>
                    <a:pt x="1072" y="137"/>
                  </a:lnTo>
                  <a:lnTo>
                    <a:pt x="1004" y="69"/>
                  </a:lnTo>
                  <a:lnTo>
                    <a:pt x="935" y="2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 rot="10800000">
              <a:off x="252989" y="2579016"/>
              <a:ext cx="455543" cy="108700"/>
            </a:xfrm>
            <a:custGeom>
              <a:rect b="b" l="l" r="r" t="t"/>
              <a:pathLst>
                <a:path extrusionOk="0" h="1415" w="5930">
                  <a:moveTo>
                    <a:pt x="2304" y="160"/>
                  </a:moveTo>
                  <a:lnTo>
                    <a:pt x="2988" y="183"/>
                  </a:lnTo>
                  <a:lnTo>
                    <a:pt x="3558" y="228"/>
                  </a:lnTo>
                  <a:lnTo>
                    <a:pt x="4083" y="274"/>
                  </a:lnTo>
                  <a:lnTo>
                    <a:pt x="4562" y="365"/>
                  </a:lnTo>
                  <a:lnTo>
                    <a:pt x="4995" y="456"/>
                  </a:lnTo>
                  <a:lnTo>
                    <a:pt x="5383" y="570"/>
                  </a:lnTo>
                  <a:lnTo>
                    <a:pt x="5611" y="684"/>
                  </a:lnTo>
                  <a:lnTo>
                    <a:pt x="5725" y="776"/>
                  </a:lnTo>
                  <a:lnTo>
                    <a:pt x="5748" y="821"/>
                  </a:lnTo>
                  <a:lnTo>
                    <a:pt x="5770" y="844"/>
                  </a:lnTo>
                  <a:lnTo>
                    <a:pt x="5748" y="890"/>
                  </a:lnTo>
                  <a:lnTo>
                    <a:pt x="5702" y="935"/>
                  </a:lnTo>
                  <a:lnTo>
                    <a:pt x="5565" y="1004"/>
                  </a:lnTo>
                  <a:lnTo>
                    <a:pt x="5314" y="1095"/>
                  </a:lnTo>
                  <a:lnTo>
                    <a:pt x="4995" y="1163"/>
                  </a:lnTo>
                  <a:lnTo>
                    <a:pt x="4585" y="1209"/>
                  </a:lnTo>
                  <a:lnTo>
                    <a:pt x="4106" y="1232"/>
                  </a:lnTo>
                  <a:lnTo>
                    <a:pt x="3558" y="1254"/>
                  </a:lnTo>
                  <a:lnTo>
                    <a:pt x="2943" y="1232"/>
                  </a:lnTo>
                  <a:lnTo>
                    <a:pt x="2373" y="1186"/>
                  </a:lnTo>
                  <a:lnTo>
                    <a:pt x="1848" y="1118"/>
                  </a:lnTo>
                  <a:lnTo>
                    <a:pt x="1346" y="1049"/>
                  </a:lnTo>
                  <a:lnTo>
                    <a:pt x="913" y="958"/>
                  </a:lnTo>
                  <a:lnTo>
                    <a:pt x="548" y="844"/>
                  </a:lnTo>
                  <a:lnTo>
                    <a:pt x="297" y="730"/>
                  </a:lnTo>
                  <a:lnTo>
                    <a:pt x="183" y="639"/>
                  </a:lnTo>
                  <a:lnTo>
                    <a:pt x="161" y="593"/>
                  </a:lnTo>
                  <a:lnTo>
                    <a:pt x="161" y="570"/>
                  </a:lnTo>
                  <a:lnTo>
                    <a:pt x="161" y="525"/>
                  </a:lnTo>
                  <a:lnTo>
                    <a:pt x="183" y="502"/>
                  </a:lnTo>
                  <a:lnTo>
                    <a:pt x="297" y="411"/>
                  </a:lnTo>
                  <a:lnTo>
                    <a:pt x="480" y="365"/>
                  </a:lnTo>
                  <a:lnTo>
                    <a:pt x="731" y="297"/>
                  </a:lnTo>
                  <a:lnTo>
                    <a:pt x="1027" y="251"/>
                  </a:lnTo>
                  <a:lnTo>
                    <a:pt x="1392" y="205"/>
                  </a:lnTo>
                  <a:lnTo>
                    <a:pt x="1825" y="183"/>
                  </a:lnTo>
                  <a:lnTo>
                    <a:pt x="2304" y="160"/>
                  </a:lnTo>
                  <a:close/>
                  <a:moveTo>
                    <a:pt x="2441" y="0"/>
                  </a:moveTo>
                  <a:lnTo>
                    <a:pt x="1916" y="23"/>
                  </a:lnTo>
                  <a:lnTo>
                    <a:pt x="1415" y="46"/>
                  </a:lnTo>
                  <a:lnTo>
                    <a:pt x="959" y="91"/>
                  </a:lnTo>
                  <a:lnTo>
                    <a:pt x="571" y="160"/>
                  </a:lnTo>
                  <a:lnTo>
                    <a:pt x="411" y="228"/>
                  </a:lnTo>
                  <a:lnTo>
                    <a:pt x="275" y="274"/>
                  </a:lnTo>
                  <a:lnTo>
                    <a:pt x="161" y="342"/>
                  </a:lnTo>
                  <a:lnTo>
                    <a:pt x="69" y="411"/>
                  </a:lnTo>
                  <a:lnTo>
                    <a:pt x="24" y="479"/>
                  </a:lnTo>
                  <a:lnTo>
                    <a:pt x="1" y="547"/>
                  </a:lnTo>
                  <a:lnTo>
                    <a:pt x="1" y="639"/>
                  </a:lnTo>
                  <a:lnTo>
                    <a:pt x="46" y="707"/>
                  </a:lnTo>
                  <a:lnTo>
                    <a:pt x="115" y="776"/>
                  </a:lnTo>
                  <a:lnTo>
                    <a:pt x="206" y="844"/>
                  </a:lnTo>
                  <a:lnTo>
                    <a:pt x="343" y="912"/>
                  </a:lnTo>
                  <a:lnTo>
                    <a:pt x="480" y="981"/>
                  </a:lnTo>
                  <a:lnTo>
                    <a:pt x="867" y="1095"/>
                  </a:lnTo>
                  <a:lnTo>
                    <a:pt x="1324" y="1209"/>
                  </a:lnTo>
                  <a:lnTo>
                    <a:pt x="1825" y="1277"/>
                  </a:lnTo>
                  <a:lnTo>
                    <a:pt x="2350" y="1346"/>
                  </a:lnTo>
                  <a:lnTo>
                    <a:pt x="2920" y="1391"/>
                  </a:lnTo>
                  <a:lnTo>
                    <a:pt x="3604" y="1414"/>
                  </a:lnTo>
                  <a:lnTo>
                    <a:pt x="4060" y="1391"/>
                  </a:lnTo>
                  <a:lnTo>
                    <a:pt x="4493" y="1368"/>
                  </a:lnTo>
                  <a:lnTo>
                    <a:pt x="4881" y="1323"/>
                  </a:lnTo>
                  <a:lnTo>
                    <a:pt x="5223" y="1277"/>
                  </a:lnTo>
                  <a:lnTo>
                    <a:pt x="5497" y="1186"/>
                  </a:lnTo>
                  <a:lnTo>
                    <a:pt x="5725" y="1095"/>
                  </a:lnTo>
                  <a:lnTo>
                    <a:pt x="5816" y="1049"/>
                  </a:lnTo>
                  <a:lnTo>
                    <a:pt x="5862" y="981"/>
                  </a:lnTo>
                  <a:lnTo>
                    <a:pt x="5907" y="912"/>
                  </a:lnTo>
                  <a:lnTo>
                    <a:pt x="5930" y="844"/>
                  </a:lnTo>
                  <a:lnTo>
                    <a:pt x="5907" y="776"/>
                  </a:lnTo>
                  <a:lnTo>
                    <a:pt x="5884" y="707"/>
                  </a:lnTo>
                  <a:lnTo>
                    <a:pt x="5816" y="639"/>
                  </a:lnTo>
                  <a:lnTo>
                    <a:pt x="5702" y="570"/>
                  </a:lnTo>
                  <a:lnTo>
                    <a:pt x="5588" y="502"/>
                  </a:lnTo>
                  <a:lnTo>
                    <a:pt x="5428" y="433"/>
                  </a:lnTo>
                  <a:lnTo>
                    <a:pt x="5041" y="297"/>
                  </a:lnTo>
                  <a:lnTo>
                    <a:pt x="4607" y="205"/>
                  </a:lnTo>
                  <a:lnTo>
                    <a:pt x="4106" y="114"/>
                  </a:lnTo>
                  <a:lnTo>
                    <a:pt x="3558" y="69"/>
                  </a:lnTo>
                  <a:lnTo>
                    <a:pt x="2988" y="23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28"/>
          <p:cNvSpPr txBox="1"/>
          <p:nvPr>
            <p:ph type="ctrTitle"/>
          </p:nvPr>
        </p:nvSpPr>
        <p:spPr>
          <a:xfrm>
            <a:off x="5723125" y="2114350"/>
            <a:ext cx="13035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97" name="Google Shape;897;p28"/>
          <p:cNvSpPr txBox="1"/>
          <p:nvPr>
            <p:ph idx="1" type="subTitle"/>
          </p:nvPr>
        </p:nvSpPr>
        <p:spPr>
          <a:xfrm>
            <a:off x="5723125" y="2408900"/>
            <a:ext cx="22293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98" name="Google Shape;898;p28"/>
          <p:cNvSpPr txBox="1"/>
          <p:nvPr>
            <p:ph idx="2" type="ctrTitle"/>
          </p:nvPr>
        </p:nvSpPr>
        <p:spPr>
          <a:xfrm>
            <a:off x="5723125" y="3472000"/>
            <a:ext cx="13035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99" name="Google Shape;899;p28"/>
          <p:cNvSpPr txBox="1"/>
          <p:nvPr>
            <p:ph idx="3" type="subTitle"/>
          </p:nvPr>
        </p:nvSpPr>
        <p:spPr>
          <a:xfrm>
            <a:off x="5723125" y="3766550"/>
            <a:ext cx="22293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900" name="Google Shape;900;p28"/>
          <p:cNvSpPr txBox="1"/>
          <p:nvPr>
            <p:ph idx="4" type="ctrTitle"/>
          </p:nvPr>
        </p:nvSpPr>
        <p:spPr>
          <a:xfrm>
            <a:off x="1861175" y="2114350"/>
            <a:ext cx="13035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901" name="Google Shape;901;p28"/>
          <p:cNvSpPr txBox="1"/>
          <p:nvPr>
            <p:ph idx="5" type="subTitle"/>
          </p:nvPr>
        </p:nvSpPr>
        <p:spPr>
          <a:xfrm>
            <a:off x="1861200" y="2408900"/>
            <a:ext cx="22293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902" name="Google Shape;902;p28"/>
          <p:cNvSpPr txBox="1"/>
          <p:nvPr>
            <p:ph idx="6" type="ctrTitle"/>
          </p:nvPr>
        </p:nvSpPr>
        <p:spPr>
          <a:xfrm>
            <a:off x="1861175" y="3484250"/>
            <a:ext cx="13035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903" name="Google Shape;903;p28"/>
          <p:cNvSpPr txBox="1"/>
          <p:nvPr>
            <p:ph idx="7" type="subTitle"/>
          </p:nvPr>
        </p:nvSpPr>
        <p:spPr>
          <a:xfrm>
            <a:off x="1861175" y="3766550"/>
            <a:ext cx="22293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grpSp>
        <p:nvGrpSpPr>
          <p:cNvPr id="904" name="Google Shape;904;p28"/>
          <p:cNvGrpSpPr/>
          <p:nvPr/>
        </p:nvGrpSpPr>
        <p:grpSpPr>
          <a:xfrm rot="7612950">
            <a:off x="5546695" y="585282"/>
            <a:ext cx="234848" cy="212032"/>
            <a:chOff x="6393135" y="471613"/>
            <a:chExt cx="234839" cy="212023"/>
          </a:xfrm>
        </p:grpSpPr>
        <p:sp>
          <p:nvSpPr>
            <p:cNvPr id="905" name="Google Shape;905;p28"/>
            <p:cNvSpPr/>
            <p:nvPr/>
          </p:nvSpPr>
          <p:spPr>
            <a:xfrm rot="10800000">
              <a:off x="6393135" y="471613"/>
              <a:ext cx="234839" cy="17346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 rot="10800000">
              <a:off x="6496458" y="511867"/>
              <a:ext cx="131516" cy="17177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7" name="Google Shape;907;p28"/>
          <p:cNvSpPr txBox="1"/>
          <p:nvPr>
            <p:ph idx="8"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8_1">
    <p:bg>
      <p:bgPr>
        <a:solidFill>
          <a:schemeClr val="accent6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9"/>
          <p:cNvGrpSpPr/>
          <p:nvPr/>
        </p:nvGrpSpPr>
        <p:grpSpPr>
          <a:xfrm flipH="1" rot="10800000">
            <a:off x="0" y="-17848"/>
            <a:ext cx="9144094" cy="4533898"/>
            <a:chOff x="1697" y="798588"/>
            <a:chExt cx="9125842" cy="4344895"/>
          </a:xfrm>
        </p:grpSpPr>
        <p:sp>
          <p:nvSpPr>
            <p:cNvPr id="910" name="Google Shape;910;p29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29"/>
          <p:cNvGrpSpPr/>
          <p:nvPr/>
        </p:nvGrpSpPr>
        <p:grpSpPr>
          <a:xfrm flipH="1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914" name="Google Shape;914;p29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6" name="Google Shape;956;p29"/>
          <p:cNvSpPr/>
          <p:nvPr/>
        </p:nvSpPr>
        <p:spPr>
          <a:xfrm>
            <a:off x="710150" y="-17850"/>
            <a:ext cx="7720800" cy="48105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29"/>
          <p:cNvSpPr/>
          <p:nvPr/>
        </p:nvSpPr>
        <p:spPr>
          <a:xfrm rot="10800000">
            <a:off x="433363" y="429516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8" name="Google Shape;958;p29"/>
          <p:cNvGrpSpPr/>
          <p:nvPr/>
        </p:nvGrpSpPr>
        <p:grpSpPr>
          <a:xfrm>
            <a:off x="83314" y="2693958"/>
            <a:ext cx="455543" cy="455543"/>
            <a:chOff x="252989" y="2405633"/>
            <a:chExt cx="455543" cy="455543"/>
          </a:xfrm>
        </p:grpSpPr>
        <p:sp>
          <p:nvSpPr>
            <p:cNvPr id="959" name="Google Shape;959;p29"/>
            <p:cNvSpPr/>
            <p:nvPr/>
          </p:nvSpPr>
          <p:spPr>
            <a:xfrm rot="10800000">
              <a:off x="307224" y="2473926"/>
              <a:ext cx="346996" cy="318957"/>
            </a:xfrm>
            <a:custGeom>
              <a:rect b="b" l="l" r="r" t="t"/>
              <a:pathLst>
                <a:path extrusionOk="0" h="4152" w="4517">
                  <a:moveTo>
                    <a:pt x="4242" y="161"/>
                  </a:moveTo>
                  <a:lnTo>
                    <a:pt x="4311" y="183"/>
                  </a:lnTo>
                  <a:lnTo>
                    <a:pt x="4334" y="183"/>
                  </a:lnTo>
                  <a:lnTo>
                    <a:pt x="4356" y="229"/>
                  </a:lnTo>
                  <a:lnTo>
                    <a:pt x="4356" y="252"/>
                  </a:lnTo>
                  <a:lnTo>
                    <a:pt x="4311" y="411"/>
                  </a:lnTo>
                  <a:lnTo>
                    <a:pt x="4197" y="639"/>
                  </a:lnTo>
                  <a:lnTo>
                    <a:pt x="3992" y="981"/>
                  </a:lnTo>
                  <a:lnTo>
                    <a:pt x="3718" y="1324"/>
                  </a:lnTo>
                  <a:lnTo>
                    <a:pt x="3399" y="1688"/>
                  </a:lnTo>
                  <a:lnTo>
                    <a:pt x="3011" y="2076"/>
                  </a:lnTo>
                  <a:lnTo>
                    <a:pt x="2601" y="2464"/>
                  </a:lnTo>
                  <a:lnTo>
                    <a:pt x="2167" y="2829"/>
                  </a:lnTo>
                  <a:lnTo>
                    <a:pt x="1757" y="3171"/>
                  </a:lnTo>
                  <a:lnTo>
                    <a:pt x="1346" y="3444"/>
                  </a:lnTo>
                  <a:lnTo>
                    <a:pt x="981" y="3695"/>
                  </a:lnTo>
                  <a:lnTo>
                    <a:pt x="639" y="3878"/>
                  </a:lnTo>
                  <a:lnTo>
                    <a:pt x="388" y="3969"/>
                  </a:lnTo>
                  <a:lnTo>
                    <a:pt x="229" y="3992"/>
                  </a:lnTo>
                  <a:lnTo>
                    <a:pt x="183" y="3969"/>
                  </a:lnTo>
                  <a:lnTo>
                    <a:pt x="160" y="3969"/>
                  </a:lnTo>
                  <a:lnTo>
                    <a:pt x="160" y="3923"/>
                  </a:lnTo>
                  <a:lnTo>
                    <a:pt x="160" y="3878"/>
                  </a:lnTo>
                  <a:lnTo>
                    <a:pt x="183" y="3741"/>
                  </a:lnTo>
                  <a:lnTo>
                    <a:pt x="297" y="3513"/>
                  </a:lnTo>
                  <a:lnTo>
                    <a:pt x="525" y="3171"/>
                  </a:lnTo>
                  <a:lnTo>
                    <a:pt x="799" y="2829"/>
                  </a:lnTo>
                  <a:lnTo>
                    <a:pt x="1118" y="2464"/>
                  </a:lnTo>
                  <a:lnTo>
                    <a:pt x="1483" y="2076"/>
                  </a:lnTo>
                  <a:lnTo>
                    <a:pt x="1894" y="1688"/>
                  </a:lnTo>
                  <a:lnTo>
                    <a:pt x="2327" y="1324"/>
                  </a:lnTo>
                  <a:lnTo>
                    <a:pt x="2737" y="981"/>
                  </a:lnTo>
                  <a:lnTo>
                    <a:pt x="3148" y="685"/>
                  </a:lnTo>
                  <a:lnTo>
                    <a:pt x="3513" y="457"/>
                  </a:lnTo>
                  <a:lnTo>
                    <a:pt x="3786" y="320"/>
                  </a:lnTo>
                  <a:lnTo>
                    <a:pt x="3992" y="229"/>
                  </a:lnTo>
                  <a:lnTo>
                    <a:pt x="4151" y="183"/>
                  </a:lnTo>
                  <a:lnTo>
                    <a:pt x="4242" y="161"/>
                  </a:lnTo>
                  <a:close/>
                  <a:moveTo>
                    <a:pt x="4220" y="1"/>
                  </a:moveTo>
                  <a:lnTo>
                    <a:pt x="4106" y="24"/>
                  </a:lnTo>
                  <a:lnTo>
                    <a:pt x="3969" y="69"/>
                  </a:lnTo>
                  <a:lnTo>
                    <a:pt x="3809" y="138"/>
                  </a:lnTo>
                  <a:lnTo>
                    <a:pt x="3444" y="320"/>
                  </a:lnTo>
                  <a:lnTo>
                    <a:pt x="3057" y="571"/>
                  </a:lnTo>
                  <a:lnTo>
                    <a:pt x="2646" y="845"/>
                  </a:lnTo>
                  <a:lnTo>
                    <a:pt x="2236" y="1187"/>
                  </a:lnTo>
                  <a:lnTo>
                    <a:pt x="1802" y="1574"/>
                  </a:lnTo>
                  <a:lnTo>
                    <a:pt x="1369" y="1962"/>
                  </a:lnTo>
                  <a:lnTo>
                    <a:pt x="1004" y="2350"/>
                  </a:lnTo>
                  <a:lnTo>
                    <a:pt x="662" y="2715"/>
                  </a:lnTo>
                  <a:lnTo>
                    <a:pt x="388" y="3080"/>
                  </a:lnTo>
                  <a:lnTo>
                    <a:pt x="160" y="3422"/>
                  </a:lnTo>
                  <a:lnTo>
                    <a:pt x="92" y="3581"/>
                  </a:lnTo>
                  <a:lnTo>
                    <a:pt x="24" y="3695"/>
                  </a:lnTo>
                  <a:lnTo>
                    <a:pt x="1" y="3809"/>
                  </a:lnTo>
                  <a:lnTo>
                    <a:pt x="1" y="3923"/>
                  </a:lnTo>
                  <a:lnTo>
                    <a:pt x="1" y="3992"/>
                  </a:lnTo>
                  <a:lnTo>
                    <a:pt x="46" y="4060"/>
                  </a:lnTo>
                  <a:lnTo>
                    <a:pt x="138" y="4129"/>
                  </a:lnTo>
                  <a:lnTo>
                    <a:pt x="252" y="4151"/>
                  </a:lnTo>
                  <a:lnTo>
                    <a:pt x="411" y="4129"/>
                  </a:lnTo>
                  <a:lnTo>
                    <a:pt x="594" y="4060"/>
                  </a:lnTo>
                  <a:lnTo>
                    <a:pt x="822" y="3969"/>
                  </a:lnTo>
                  <a:lnTo>
                    <a:pt x="1073" y="3832"/>
                  </a:lnTo>
                  <a:lnTo>
                    <a:pt x="1437" y="3581"/>
                  </a:lnTo>
                  <a:lnTo>
                    <a:pt x="1848" y="3285"/>
                  </a:lnTo>
                  <a:lnTo>
                    <a:pt x="2281" y="2965"/>
                  </a:lnTo>
                  <a:lnTo>
                    <a:pt x="2715" y="2578"/>
                  </a:lnTo>
                  <a:lnTo>
                    <a:pt x="3125" y="2190"/>
                  </a:lnTo>
                  <a:lnTo>
                    <a:pt x="3513" y="1802"/>
                  </a:lnTo>
                  <a:lnTo>
                    <a:pt x="3832" y="1415"/>
                  </a:lnTo>
                  <a:lnTo>
                    <a:pt x="4128" y="1073"/>
                  </a:lnTo>
                  <a:lnTo>
                    <a:pt x="4334" y="731"/>
                  </a:lnTo>
                  <a:lnTo>
                    <a:pt x="4425" y="571"/>
                  </a:lnTo>
                  <a:lnTo>
                    <a:pt x="4470" y="457"/>
                  </a:lnTo>
                  <a:lnTo>
                    <a:pt x="4516" y="343"/>
                  </a:lnTo>
                  <a:lnTo>
                    <a:pt x="4516" y="229"/>
                  </a:lnTo>
                  <a:lnTo>
                    <a:pt x="4493" y="161"/>
                  </a:lnTo>
                  <a:lnTo>
                    <a:pt x="4448" y="92"/>
                  </a:lnTo>
                  <a:lnTo>
                    <a:pt x="4402" y="47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9"/>
            <p:cNvSpPr/>
            <p:nvPr/>
          </p:nvSpPr>
          <p:spPr>
            <a:xfrm rot="10800000">
              <a:off x="428139" y="2405633"/>
              <a:ext cx="106933" cy="455543"/>
            </a:xfrm>
            <a:custGeom>
              <a:rect b="b" l="l" r="r" t="t"/>
              <a:pathLst>
                <a:path extrusionOk="0" h="5930" w="1392">
                  <a:moveTo>
                    <a:pt x="867" y="160"/>
                  </a:moveTo>
                  <a:lnTo>
                    <a:pt x="913" y="206"/>
                  </a:lnTo>
                  <a:lnTo>
                    <a:pt x="981" y="320"/>
                  </a:lnTo>
                  <a:lnTo>
                    <a:pt x="1072" y="571"/>
                  </a:lnTo>
                  <a:lnTo>
                    <a:pt x="1164" y="958"/>
                  </a:lnTo>
                  <a:lnTo>
                    <a:pt x="1209" y="1392"/>
                  </a:lnTo>
                  <a:lnTo>
                    <a:pt x="1232" y="1893"/>
                  </a:lnTo>
                  <a:lnTo>
                    <a:pt x="1232" y="2418"/>
                  </a:lnTo>
                  <a:lnTo>
                    <a:pt x="1232" y="2988"/>
                  </a:lnTo>
                  <a:lnTo>
                    <a:pt x="1186" y="3558"/>
                  </a:lnTo>
                  <a:lnTo>
                    <a:pt x="1118" y="4083"/>
                  </a:lnTo>
                  <a:lnTo>
                    <a:pt x="1050" y="4561"/>
                  </a:lnTo>
                  <a:lnTo>
                    <a:pt x="958" y="4995"/>
                  </a:lnTo>
                  <a:lnTo>
                    <a:pt x="821" y="5382"/>
                  </a:lnTo>
                  <a:lnTo>
                    <a:pt x="730" y="5610"/>
                  </a:lnTo>
                  <a:lnTo>
                    <a:pt x="639" y="5724"/>
                  </a:lnTo>
                  <a:lnTo>
                    <a:pt x="593" y="5770"/>
                  </a:lnTo>
                  <a:lnTo>
                    <a:pt x="571" y="5770"/>
                  </a:lnTo>
                  <a:lnTo>
                    <a:pt x="525" y="5747"/>
                  </a:lnTo>
                  <a:lnTo>
                    <a:pt x="479" y="5724"/>
                  </a:lnTo>
                  <a:lnTo>
                    <a:pt x="388" y="5565"/>
                  </a:lnTo>
                  <a:lnTo>
                    <a:pt x="320" y="5337"/>
                  </a:lnTo>
                  <a:lnTo>
                    <a:pt x="251" y="4995"/>
                  </a:lnTo>
                  <a:lnTo>
                    <a:pt x="206" y="4584"/>
                  </a:lnTo>
                  <a:lnTo>
                    <a:pt x="160" y="4105"/>
                  </a:lnTo>
                  <a:lnTo>
                    <a:pt x="160" y="3558"/>
                  </a:lnTo>
                  <a:lnTo>
                    <a:pt x="183" y="2942"/>
                  </a:lnTo>
                  <a:lnTo>
                    <a:pt x="229" y="2372"/>
                  </a:lnTo>
                  <a:lnTo>
                    <a:pt x="274" y="1848"/>
                  </a:lnTo>
                  <a:lnTo>
                    <a:pt x="365" y="1346"/>
                  </a:lnTo>
                  <a:lnTo>
                    <a:pt x="457" y="913"/>
                  </a:lnTo>
                  <a:lnTo>
                    <a:pt x="571" y="548"/>
                  </a:lnTo>
                  <a:lnTo>
                    <a:pt x="685" y="320"/>
                  </a:lnTo>
                  <a:lnTo>
                    <a:pt x="776" y="183"/>
                  </a:lnTo>
                  <a:lnTo>
                    <a:pt x="821" y="160"/>
                  </a:lnTo>
                  <a:close/>
                  <a:moveTo>
                    <a:pt x="776" y="1"/>
                  </a:moveTo>
                  <a:lnTo>
                    <a:pt x="707" y="46"/>
                  </a:lnTo>
                  <a:lnTo>
                    <a:pt x="616" y="115"/>
                  </a:lnTo>
                  <a:lnTo>
                    <a:pt x="548" y="206"/>
                  </a:lnTo>
                  <a:lnTo>
                    <a:pt x="479" y="343"/>
                  </a:lnTo>
                  <a:lnTo>
                    <a:pt x="434" y="479"/>
                  </a:lnTo>
                  <a:lnTo>
                    <a:pt x="297" y="890"/>
                  </a:lnTo>
                  <a:lnTo>
                    <a:pt x="206" y="1323"/>
                  </a:lnTo>
                  <a:lnTo>
                    <a:pt x="115" y="1825"/>
                  </a:lnTo>
                  <a:lnTo>
                    <a:pt x="69" y="2349"/>
                  </a:lnTo>
                  <a:lnTo>
                    <a:pt x="23" y="2920"/>
                  </a:lnTo>
                  <a:lnTo>
                    <a:pt x="1" y="3490"/>
                  </a:lnTo>
                  <a:lnTo>
                    <a:pt x="1" y="4014"/>
                  </a:lnTo>
                  <a:lnTo>
                    <a:pt x="46" y="4516"/>
                  </a:lnTo>
                  <a:lnTo>
                    <a:pt x="92" y="4972"/>
                  </a:lnTo>
                  <a:lnTo>
                    <a:pt x="160" y="5360"/>
                  </a:lnTo>
                  <a:lnTo>
                    <a:pt x="206" y="5519"/>
                  </a:lnTo>
                  <a:lnTo>
                    <a:pt x="274" y="5656"/>
                  </a:lnTo>
                  <a:lnTo>
                    <a:pt x="320" y="5770"/>
                  </a:lnTo>
                  <a:lnTo>
                    <a:pt x="388" y="5861"/>
                  </a:lnTo>
                  <a:lnTo>
                    <a:pt x="479" y="5907"/>
                  </a:lnTo>
                  <a:lnTo>
                    <a:pt x="548" y="5930"/>
                  </a:lnTo>
                  <a:lnTo>
                    <a:pt x="571" y="5930"/>
                  </a:lnTo>
                  <a:lnTo>
                    <a:pt x="639" y="5907"/>
                  </a:lnTo>
                  <a:lnTo>
                    <a:pt x="707" y="5884"/>
                  </a:lnTo>
                  <a:lnTo>
                    <a:pt x="776" y="5793"/>
                  </a:lnTo>
                  <a:lnTo>
                    <a:pt x="844" y="5702"/>
                  </a:lnTo>
                  <a:lnTo>
                    <a:pt x="913" y="5588"/>
                  </a:lnTo>
                  <a:lnTo>
                    <a:pt x="981" y="5428"/>
                  </a:lnTo>
                  <a:lnTo>
                    <a:pt x="1095" y="5040"/>
                  </a:lnTo>
                  <a:lnTo>
                    <a:pt x="1209" y="4607"/>
                  </a:lnTo>
                  <a:lnTo>
                    <a:pt x="1278" y="4105"/>
                  </a:lnTo>
                  <a:lnTo>
                    <a:pt x="1346" y="3558"/>
                  </a:lnTo>
                  <a:lnTo>
                    <a:pt x="1392" y="2988"/>
                  </a:lnTo>
                  <a:lnTo>
                    <a:pt x="1392" y="2418"/>
                  </a:lnTo>
                  <a:lnTo>
                    <a:pt x="1392" y="1893"/>
                  </a:lnTo>
                  <a:lnTo>
                    <a:pt x="1369" y="1392"/>
                  </a:lnTo>
                  <a:lnTo>
                    <a:pt x="1300" y="936"/>
                  </a:lnTo>
                  <a:lnTo>
                    <a:pt x="1232" y="525"/>
                  </a:lnTo>
                  <a:lnTo>
                    <a:pt x="1186" y="365"/>
                  </a:lnTo>
                  <a:lnTo>
                    <a:pt x="1118" y="251"/>
                  </a:lnTo>
                  <a:lnTo>
                    <a:pt x="1072" y="137"/>
                  </a:lnTo>
                  <a:lnTo>
                    <a:pt x="1004" y="69"/>
                  </a:lnTo>
                  <a:lnTo>
                    <a:pt x="935" y="2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9"/>
            <p:cNvSpPr/>
            <p:nvPr/>
          </p:nvSpPr>
          <p:spPr>
            <a:xfrm rot="10800000">
              <a:off x="252989" y="2579016"/>
              <a:ext cx="455543" cy="108700"/>
            </a:xfrm>
            <a:custGeom>
              <a:rect b="b" l="l" r="r" t="t"/>
              <a:pathLst>
                <a:path extrusionOk="0" h="1415" w="5930">
                  <a:moveTo>
                    <a:pt x="2304" y="160"/>
                  </a:moveTo>
                  <a:lnTo>
                    <a:pt x="2988" y="183"/>
                  </a:lnTo>
                  <a:lnTo>
                    <a:pt x="3558" y="228"/>
                  </a:lnTo>
                  <a:lnTo>
                    <a:pt x="4083" y="274"/>
                  </a:lnTo>
                  <a:lnTo>
                    <a:pt x="4562" y="365"/>
                  </a:lnTo>
                  <a:lnTo>
                    <a:pt x="4995" y="456"/>
                  </a:lnTo>
                  <a:lnTo>
                    <a:pt x="5383" y="570"/>
                  </a:lnTo>
                  <a:lnTo>
                    <a:pt x="5611" y="684"/>
                  </a:lnTo>
                  <a:lnTo>
                    <a:pt x="5725" y="776"/>
                  </a:lnTo>
                  <a:lnTo>
                    <a:pt x="5748" y="821"/>
                  </a:lnTo>
                  <a:lnTo>
                    <a:pt x="5770" y="844"/>
                  </a:lnTo>
                  <a:lnTo>
                    <a:pt x="5748" y="890"/>
                  </a:lnTo>
                  <a:lnTo>
                    <a:pt x="5702" y="935"/>
                  </a:lnTo>
                  <a:lnTo>
                    <a:pt x="5565" y="1004"/>
                  </a:lnTo>
                  <a:lnTo>
                    <a:pt x="5314" y="1095"/>
                  </a:lnTo>
                  <a:lnTo>
                    <a:pt x="4995" y="1163"/>
                  </a:lnTo>
                  <a:lnTo>
                    <a:pt x="4585" y="1209"/>
                  </a:lnTo>
                  <a:lnTo>
                    <a:pt x="4106" y="1232"/>
                  </a:lnTo>
                  <a:lnTo>
                    <a:pt x="3558" y="1254"/>
                  </a:lnTo>
                  <a:lnTo>
                    <a:pt x="2943" y="1232"/>
                  </a:lnTo>
                  <a:lnTo>
                    <a:pt x="2373" y="1186"/>
                  </a:lnTo>
                  <a:lnTo>
                    <a:pt x="1848" y="1118"/>
                  </a:lnTo>
                  <a:lnTo>
                    <a:pt x="1346" y="1049"/>
                  </a:lnTo>
                  <a:lnTo>
                    <a:pt x="913" y="958"/>
                  </a:lnTo>
                  <a:lnTo>
                    <a:pt x="548" y="844"/>
                  </a:lnTo>
                  <a:lnTo>
                    <a:pt x="297" y="730"/>
                  </a:lnTo>
                  <a:lnTo>
                    <a:pt x="183" y="639"/>
                  </a:lnTo>
                  <a:lnTo>
                    <a:pt x="161" y="593"/>
                  </a:lnTo>
                  <a:lnTo>
                    <a:pt x="161" y="570"/>
                  </a:lnTo>
                  <a:lnTo>
                    <a:pt x="161" y="525"/>
                  </a:lnTo>
                  <a:lnTo>
                    <a:pt x="183" y="502"/>
                  </a:lnTo>
                  <a:lnTo>
                    <a:pt x="297" y="411"/>
                  </a:lnTo>
                  <a:lnTo>
                    <a:pt x="480" y="365"/>
                  </a:lnTo>
                  <a:lnTo>
                    <a:pt x="731" y="297"/>
                  </a:lnTo>
                  <a:lnTo>
                    <a:pt x="1027" y="251"/>
                  </a:lnTo>
                  <a:lnTo>
                    <a:pt x="1392" y="205"/>
                  </a:lnTo>
                  <a:lnTo>
                    <a:pt x="1825" y="183"/>
                  </a:lnTo>
                  <a:lnTo>
                    <a:pt x="2304" y="160"/>
                  </a:lnTo>
                  <a:close/>
                  <a:moveTo>
                    <a:pt x="2441" y="0"/>
                  </a:moveTo>
                  <a:lnTo>
                    <a:pt x="1916" y="23"/>
                  </a:lnTo>
                  <a:lnTo>
                    <a:pt x="1415" y="46"/>
                  </a:lnTo>
                  <a:lnTo>
                    <a:pt x="959" y="91"/>
                  </a:lnTo>
                  <a:lnTo>
                    <a:pt x="571" y="160"/>
                  </a:lnTo>
                  <a:lnTo>
                    <a:pt x="411" y="228"/>
                  </a:lnTo>
                  <a:lnTo>
                    <a:pt x="275" y="274"/>
                  </a:lnTo>
                  <a:lnTo>
                    <a:pt x="161" y="342"/>
                  </a:lnTo>
                  <a:lnTo>
                    <a:pt x="69" y="411"/>
                  </a:lnTo>
                  <a:lnTo>
                    <a:pt x="24" y="479"/>
                  </a:lnTo>
                  <a:lnTo>
                    <a:pt x="1" y="547"/>
                  </a:lnTo>
                  <a:lnTo>
                    <a:pt x="1" y="639"/>
                  </a:lnTo>
                  <a:lnTo>
                    <a:pt x="46" y="707"/>
                  </a:lnTo>
                  <a:lnTo>
                    <a:pt x="115" y="776"/>
                  </a:lnTo>
                  <a:lnTo>
                    <a:pt x="206" y="844"/>
                  </a:lnTo>
                  <a:lnTo>
                    <a:pt x="343" y="912"/>
                  </a:lnTo>
                  <a:lnTo>
                    <a:pt x="480" y="981"/>
                  </a:lnTo>
                  <a:lnTo>
                    <a:pt x="867" y="1095"/>
                  </a:lnTo>
                  <a:lnTo>
                    <a:pt x="1324" y="1209"/>
                  </a:lnTo>
                  <a:lnTo>
                    <a:pt x="1825" y="1277"/>
                  </a:lnTo>
                  <a:lnTo>
                    <a:pt x="2350" y="1346"/>
                  </a:lnTo>
                  <a:lnTo>
                    <a:pt x="2920" y="1391"/>
                  </a:lnTo>
                  <a:lnTo>
                    <a:pt x="3604" y="1414"/>
                  </a:lnTo>
                  <a:lnTo>
                    <a:pt x="4060" y="1391"/>
                  </a:lnTo>
                  <a:lnTo>
                    <a:pt x="4493" y="1368"/>
                  </a:lnTo>
                  <a:lnTo>
                    <a:pt x="4881" y="1323"/>
                  </a:lnTo>
                  <a:lnTo>
                    <a:pt x="5223" y="1277"/>
                  </a:lnTo>
                  <a:lnTo>
                    <a:pt x="5497" y="1186"/>
                  </a:lnTo>
                  <a:lnTo>
                    <a:pt x="5725" y="1095"/>
                  </a:lnTo>
                  <a:lnTo>
                    <a:pt x="5816" y="1049"/>
                  </a:lnTo>
                  <a:lnTo>
                    <a:pt x="5862" y="981"/>
                  </a:lnTo>
                  <a:lnTo>
                    <a:pt x="5907" y="912"/>
                  </a:lnTo>
                  <a:lnTo>
                    <a:pt x="5930" y="844"/>
                  </a:lnTo>
                  <a:lnTo>
                    <a:pt x="5907" y="776"/>
                  </a:lnTo>
                  <a:lnTo>
                    <a:pt x="5884" y="707"/>
                  </a:lnTo>
                  <a:lnTo>
                    <a:pt x="5816" y="639"/>
                  </a:lnTo>
                  <a:lnTo>
                    <a:pt x="5702" y="570"/>
                  </a:lnTo>
                  <a:lnTo>
                    <a:pt x="5588" y="502"/>
                  </a:lnTo>
                  <a:lnTo>
                    <a:pt x="5428" y="433"/>
                  </a:lnTo>
                  <a:lnTo>
                    <a:pt x="5041" y="297"/>
                  </a:lnTo>
                  <a:lnTo>
                    <a:pt x="4607" y="205"/>
                  </a:lnTo>
                  <a:lnTo>
                    <a:pt x="4106" y="114"/>
                  </a:lnTo>
                  <a:lnTo>
                    <a:pt x="3558" y="69"/>
                  </a:lnTo>
                  <a:lnTo>
                    <a:pt x="2988" y="23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29"/>
          <p:cNvSpPr txBox="1"/>
          <p:nvPr>
            <p:ph type="ctrTitle"/>
          </p:nvPr>
        </p:nvSpPr>
        <p:spPr>
          <a:xfrm>
            <a:off x="6745200" y="2114350"/>
            <a:ext cx="13035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2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963" name="Google Shape;963;p29"/>
          <p:cNvSpPr txBox="1"/>
          <p:nvPr>
            <p:ph idx="1" type="subTitle"/>
          </p:nvPr>
        </p:nvSpPr>
        <p:spPr>
          <a:xfrm>
            <a:off x="5819400" y="2408900"/>
            <a:ext cx="22293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964" name="Google Shape;964;p29"/>
          <p:cNvSpPr txBox="1"/>
          <p:nvPr>
            <p:ph idx="2" type="ctrTitle"/>
          </p:nvPr>
        </p:nvSpPr>
        <p:spPr>
          <a:xfrm>
            <a:off x="6745200" y="3472000"/>
            <a:ext cx="13035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2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965" name="Google Shape;965;p29"/>
          <p:cNvSpPr txBox="1"/>
          <p:nvPr>
            <p:ph idx="3" type="subTitle"/>
          </p:nvPr>
        </p:nvSpPr>
        <p:spPr>
          <a:xfrm>
            <a:off x="5819400" y="3766550"/>
            <a:ext cx="22293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966" name="Google Shape;966;p29"/>
          <p:cNvSpPr txBox="1"/>
          <p:nvPr>
            <p:ph idx="4" type="ctrTitle"/>
          </p:nvPr>
        </p:nvSpPr>
        <p:spPr>
          <a:xfrm>
            <a:off x="1065700" y="2114350"/>
            <a:ext cx="13035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967" name="Google Shape;967;p29"/>
          <p:cNvSpPr txBox="1"/>
          <p:nvPr>
            <p:ph idx="5" type="subTitle"/>
          </p:nvPr>
        </p:nvSpPr>
        <p:spPr>
          <a:xfrm>
            <a:off x="1065725" y="2408900"/>
            <a:ext cx="22293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968" name="Google Shape;968;p29"/>
          <p:cNvSpPr txBox="1"/>
          <p:nvPr>
            <p:ph idx="6" type="ctrTitle"/>
          </p:nvPr>
        </p:nvSpPr>
        <p:spPr>
          <a:xfrm>
            <a:off x="1065700" y="3484250"/>
            <a:ext cx="13035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600"/>
              <a:buNone/>
              <a:defRPr sz="16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969" name="Google Shape;969;p29"/>
          <p:cNvSpPr txBox="1"/>
          <p:nvPr>
            <p:ph idx="7" type="subTitle"/>
          </p:nvPr>
        </p:nvSpPr>
        <p:spPr>
          <a:xfrm>
            <a:off x="1065700" y="3766550"/>
            <a:ext cx="22293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grpSp>
        <p:nvGrpSpPr>
          <p:cNvPr id="970" name="Google Shape;970;p29"/>
          <p:cNvGrpSpPr/>
          <p:nvPr/>
        </p:nvGrpSpPr>
        <p:grpSpPr>
          <a:xfrm rot="7612950">
            <a:off x="5546695" y="585282"/>
            <a:ext cx="234848" cy="212032"/>
            <a:chOff x="6393135" y="471613"/>
            <a:chExt cx="234839" cy="212023"/>
          </a:xfrm>
        </p:grpSpPr>
        <p:sp>
          <p:nvSpPr>
            <p:cNvPr id="971" name="Google Shape;971;p29"/>
            <p:cNvSpPr/>
            <p:nvPr/>
          </p:nvSpPr>
          <p:spPr>
            <a:xfrm rot="10800000">
              <a:off x="6393135" y="471613"/>
              <a:ext cx="234839" cy="17346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 rot="10800000">
              <a:off x="6496458" y="511867"/>
              <a:ext cx="131516" cy="17177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3" name="Google Shape;973;p29"/>
          <p:cNvSpPr txBox="1"/>
          <p:nvPr>
            <p:ph idx="8"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974" name="Google Shape;974;p29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975" name="Google Shape;975;p29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7" name="Google Shape;977;p29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s">
  <p:cSld name="TITLE_1_1_1_1_1">
    <p:bg>
      <p:bgPr>
        <a:solidFill>
          <a:schemeClr val="accent5"/>
        </a:solidFill>
      </p:bgPr>
    </p:bg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30"/>
          <p:cNvGrpSpPr/>
          <p:nvPr/>
        </p:nvGrpSpPr>
        <p:grpSpPr>
          <a:xfrm>
            <a:off x="0" y="304774"/>
            <a:ext cx="9144094" cy="4856308"/>
            <a:chOff x="1701" y="399186"/>
            <a:chExt cx="9125842" cy="4744342"/>
          </a:xfrm>
        </p:grpSpPr>
        <p:sp>
          <p:nvSpPr>
            <p:cNvPr id="980" name="Google Shape;980;p30"/>
            <p:cNvSpPr/>
            <p:nvPr/>
          </p:nvSpPr>
          <p:spPr>
            <a:xfrm>
              <a:off x="1701" y="399186"/>
              <a:ext cx="9125842" cy="4744292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701" y="3036178"/>
              <a:ext cx="9125842" cy="2107350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30"/>
          <p:cNvGrpSpPr/>
          <p:nvPr/>
        </p:nvGrpSpPr>
        <p:grpSpPr>
          <a:xfrm rot="10800000">
            <a:off x="-196581" y="193672"/>
            <a:ext cx="9028974" cy="4759321"/>
            <a:chOff x="1033250" y="4061275"/>
            <a:chExt cx="2670425" cy="1407625"/>
          </a:xfrm>
        </p:grpSpPr>
        <p:sp>
          <p:nvSpPr>
            <p:cNvPr id="983" name="Google Shape;983;p30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1183200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1208850" y="4406775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30"/>
          <p:cNvGrpSpPr/>
          <p:nvPr/>
        </p:nvGrpSpPr>
        <p:grpSpPr>
          <a:xfrm flipH="1">
            <a:off x="337042" y="190509"/>
            <a:ext cx="8355795" cy="4533963"/>
            <a:chOff x="3994975" y="2327000"/>
            <a:chExt cx="2656175" cy="1441275"/>
          </a:xfrm>
        </p:grpSpPr>
        <p:sp>
          <p:nvSpPr>
            <p:cNvPr id="1025" name="Google Shape;1025;p30"/>
            <p:cNvSpPr/>
            <p:nvPr/>
          </p:nvSpPr>
          <p:spPr>
            <a:xfrm>
              <a:off x="6202450" y="2830400"/>
              <a:ext cx="107775" cy="124325"/>
            </a:xfrm>
            <a:custGeom>
              <a:rect b="b" l="l" r="r" t="t"/>
              <a:pathLst>
                <a:path extrusionOk="0" h="4973" w="4311">
                  <a:moveTo>
                    <a:pt x="1003" y="1"/>
                  </a:moveTo>
                  <a:lnTo>
                    <a:pt x="821" y="24"/>
                  </a:lnTo>
                  <a:lnTo>
                    <a:pt x="639" y="69"/>
                  </a:lnTo>
                  <a:lnTo>
                    <a:pt x="456" y="138"/>
                  </a:lnTo>
                  <a:lnTo>
                    <a:pt x="319" y="252"/>
                  </a:lnTo>
                  <a:lnTo>
                    <a:pt x="183" y="388"/>
                  </a:lnTo>
                  <a:lnTo>
                    <a:pt x="91" y="548"/>
                  </a:lnTo>
                  <a:lnTo>
                    <a:pt x="23" y="731"/>
                  </a:lnTo>
                  <a:lnTo>
                    <a:pt x="0" y="913"/>
                  </a:lnTo>
                  <a:lnTo>
                    <a:pt x="0" y="1095"/>
                  </a:lnTo>
                  <a:lnTo>
                    <a:pt x="46" y="1278"/>
                  </a:lnTo>
                  <a:lnTo>
                    <a:pt x="114" y="1437"/>
                  </a:lnTo>
                  <a:lnTo>
                    <a:pt x="228" y="1597"/>
                  </a:lnTo>
                  <a:lnTo>
                    <a:pt x="3010" y="4721"/>
                  </a:lnTo>
                  <a:lnTo>
                    <a:pt x="3124" y="4835"/>
                  </a:lnTo>
                  <a:lnTo>
                    <a:pt x="3261" y="4904"/>
                  </a:lnTo>
                  <a:lnTo>
                    <a:pt x="3421" y="4949"/>
                  </a:lnTo>
                  <a:lnTo>
                    <a:pt x="3558" y="4972"/>
                  </a:lnTo>
                  <a:lnTo>
                    <a:pt x="3694" y="4972"/>
                  </a:lnTo>
                  <a:lnTo>
                    <a:pt x="3831" y="4927"/>
                  </a:lnTo>
                  <a:lnTo>
                    <a:pt x="3945" y="4858"/>
                  </a:lnTo>
                  <a:lnTo>
                    <a:pt x="4059" y="4790"/>
                  </a:lnTo>
                  <a:lnTo>
                    <a:pt x="4173" y="4676"/>
                  </a:lnTo>
                  <a:lnTo>
                    <a:pt x="4242" y="4539"/>
                  </a:lnTo>
                  <a:lnTo>
                    <a:pt x="4287" y="4402"/>
                  </a:lnTo>
                  <a:lnTo>
                    <a:pt x="4310" y="4265"/>
                  </a:lnTo>
                  <a:lnTo>
                    <a:pt x="4310" y="4128"/>
                  </a:lnTo>
                  <a:lnTo>
                    <a:pt x="4265" y="3992"/>
                  </a:lnTo>
                  <a:lnTo>
                    <a:pt x="4219" y="3855"/>
                  </a:lnTo>
                  <a:lnTo>
                    <a:pt x="4128" y="3718"/>
                  </a:lnTo>
                  <a:lnTo>
                    <a:pt x="1596" y="890"/>
                  </a:lnTo>
                  <a:lnTo>
                    <a:pt x="1528" y="822"/>
                  </a:lnTo>
                  <a:lnTo>
                    <a:pt x="1460" y="776"/>
                  </a:lnTo>
                  <a:lnTo>
                    <a:pt x="1368" y="731"/>
                  </a:lnTo>
                  <a:lnTo>
                    <a:pt x="1163" y="731"/>
                  </a:lnTo>
                  <a:lnTo>
                    <a:pt x="1072" y="753"/>
                  </a:lnTo>
                  <a:lnTo>
                    <a:pt x="1003" y="776"/>
                  </a:lnTo>
                  <a:lnTo>
                    <a:pt x="912" y="845"/>
                  </a:lnTo>
                  <a:lnTo>
                    <a:pt x="844" y="913"/>
                  </a:lnTo>
                  <a:lnTo>
                    <a:pt x="798" y="981"/>
                  </a:lnTo>
                  <a:lnTo>
                    <a:pt x="775" y="1073"/>
                  </a:lnTo>
                  <a:lnTo>
                    <a:pt x="753" y="1164"/>
                  </a:lnTo>
                  <a:lnTo>
                    <a:pt x="753" y="1278"/>
                  </a:lnTo>
                  <a:lnTo>
                    <a:pt x="775" y="1369"/>
                  </a:lnTo>
                  <a:lnTo>
                    <a:pt x="821" y="1437"/>
                  </a:lnTo>
                  <a:lnTo>
                    <a:pt x="867" y="1529"/>
                  </a:lnTo>
                  <a:lnTo>
                    <a:pt x="3033" y="3946"/>
                  </a:lnTo>
                  <a:lnTo>
                    <a:pt x="3079" y="3969"/>
                  </a:lnTo>
                  <a:lnTo>
                    <a:pt x="3147" y="3969"/>
                  </a:lnTo>
                  <a:lnTo>
                    <a:pt x="3170" y="3900"/>
                  </a:lnTo>
                  <a:lnTo>
                    <a:pt x="3147" y="3855"/>
                  </a:lnTo>
                  <a:lnTo>
                    <a:pt x="1003" y="1415"/>
                  </a:lnTo>
                  <a:lnTo>
                    <a:pt x="935" y="1301"/>
                  </a:lnTo>
                  <a:lnTo>
                    <a:pt x="912" y="1187"/>
                  </a:lnTo>
                  <a:lnTo>
                    <a:pt x="958" y="1073"/>
                  </a:lnTo>
                  <a:lnTo>
                    <a:pt x="1026" y="959"/>
                  </a:lnTo>
                  <a:lnTo>
                    <a:pt x="1140" y="890"/>
                  </a:lnTo>
                  <a:lnTo>
                    <a:pt x="1254" y="890"/>
                  </a:lnTo>
                  <a:lnTo>
                    <a:pt x="1391" y="913"/>
                  </a:lnTo>
                  <a:lnTo>
                    <a:pt x="1482" y="981"/>
                  </a:lnTo>
                  <a:lnTo>
                    <a:pt x="4014" y="3832"/>
                  </a:lnTo>
                  <a:lnTo>
                    <a:pt x="4082" y="3923"/>
                  </a:lnTo>
                  <a:lnTo>
                    <a:pt x="4128" y="4037"/>
                  </a:lnTo>
                  <a:lnTo>
                    <a:pt x="4151" y="4151"/>
                  </a:lnTo>
                  <a:lnTo>
                    <a:pt x="4151" y="4265"/>
                  </a:lnTo>
                  <a:lnTo>
                    <a:pt x="4128" y="4379"/>
                  </a:lnTo>
                  <a:lnTo>
                    <a:pt x="4105" y="4470"/>
                  </a:lnTo>
                  <a:lnTo>
                    <a:pt x="4036" y="4584"/>
                  </a:lnTo>
                  <a:lnTo>
                    <a:pt x="3968" y="4676"/>
                  </a:lnTo>
                  <a:lnTo>
                    <a:pt x="3854" y="4744"/>
                  </a:lnTo>
                  <a:lnTo>
                    <a:pt x="3763" y="4790"/>
                  </a:lnTo>
                  <a:lnTo>
                    <a:pt x="3649" y="4813"/>
                  </a:lnTo>
                  <a:lnTo>
                    <a:pt x="3535" y="4813"/>
                  </a:lnTo>
                  <a:lnTo>
                    <a:pt x="3421" y="4790"/>
                  </a:lnTo>
                  <a:lnTo>
                    <a:pt x="3307" y="4767"/>
                  </a:lnTo>
                  <a:lnTo>
                    <a:pt x="3216" y="4699"/>
                  </a:lnTo>
                  <a:lnTo>
                    <a:pt x="3124" y="4607"/>
                  </a:lnTo>
                  <a:lnTo>
                    <a:pt x="342" y="1506"/>
                  </a:lnTo>
                  <a:lnTo>
                    <a:pt x="251" y="1369"/>
                  </a:lnTo>
                  <a:lnTo>
                    <a:pt x="183" y="1232"/>
                  </a:lnTo>
                  <a:lnTo>
                    <a:pt x="160" y="1073"/>
                  </a:lnTo>
                  <a:lnTo>
                    <a:pt x="160" y="913"/>
                  </a:lnTo>
                  <a:lnTo>
                    <a:pt x="183" y="776"/>
                  </a:lnTo>
                  <a:lnTo>
                    <a:pt x="228" y="617"/>
                  </a:lnTo>
                  <a:lnTo>
                    <a:pt x="297" y="480"/>
                  </a:lnTo>
                  <a:lnTo>
                    <a:pt x="411" y="366"/>
                  </a:lnTo>
                  <a:lnTo>
                    <a:pt x="547" y="274"/>
                  </a:lnTo>
                  <a:lnTo>
                    <a:pt x="684" y="206"/>
                  </a:lnTo>
                  <a:lnTo>
                    <a:pt x="844" y="183"/>
                  </a:lnTo>
                  <a:lnTo>
                    <a:pt x="1003" y="160"/>
                  </a:lnTo>
                  <a:lnTo>
                    <a:pt x="1140" y="183"/>
                  </a:lnTo>
                  <a:lnTo>
                    <a:pt x="1300" y="252"/>
                  </a:lnTo>
                  <a:lnTo>
                    <a:pt x="1437" y="320"/>
                  </a:lnTo>
                  <a:lnTo>
                    <a:pt x="1551" y="434"/>
                  </a:lnTo>
                  <a:lnTo>
                    <a:pt x="3284" y="2372"/>
                  </a:lnTo>
                  <a:lnTo>
                    <a:pt x="3330" y="2418"/>
                  </a:lnTo>
                  <a:lnTo>
                    <a:pt x="3398" y="2395"/>
                  </a:lnTo>
                  <a:lnTo>
                    <a:pt x="3421" y="2327"/>
                  </a:lnTo>
                  <a:lnTo>
                    <a:pt x="3398" y="2281"/>
                  </a:lnTo>
                  <a:lnTo>
                    <a:pt x="1665" y="320"/>
                  </a:lnTo>
                  <a:lnTo>
                    <a:pt x="1528" y="206"/>
                  </a:lnTo>
                  <a:lnTo>
                    <a:pt x="1368" y="115"/>
                  </a:lnTo>
                  <a:lnTo>
                    <a:pt x="1186" y="4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4827325" y="2327000"/>
              <a:ext cx="145425" cy="63875"/>
            </a:xfrm>
            <a:custGeom>
              <a:rect b="b" l="l" r="r" t="t"/>
              <a:pathLst>
                <a:path extrusionOk="0" h="2555" w="5817">
                  <a:moveTo>
                    <a:pt x="4790" y="0"/>
                  </a:moveTo>
                  <a:lnTo>
                    <a:pt x="4607" y="23"/>
                  </a:lnTo>
                  <a:lnTo>
                    <a:pt x="571" y="1072"/>
                  </a:lnTo>
                  <a:lnTo>
                    <a:pt x="434" y="1141"/>
                  </a:lnTo>
                  <a:lnTo>
                    <a:pt x="297" y="1209"/>
                  </a:lnTo>
                  <a:lnTo>
                    <a:pt x="183" y="1300"/>
                  </a:lnTo>
                  <a:lnTo>
                    <a:pt x="115" y="1414"/>
                  </a:lnTo>
                  <a:lnTo>
                    <a:pt x="47" y="1551"/>
                  </a:lnTo>
                  <a:lnTo>
                    <a:pt x="24" y="1688"/>
                  </a:lnTo>
                  <a:lnTo>
                    <a:pt x="1" y="1848"/>
                  </a:lnTo>
                  <a:lnTo>
                    <a:pt x="24" y="1984"/>
                  </a:lnTo>
                  <a:lnTo>
                    <a:pt x="69" y="2121"/>
                  </a:lnTo>
                  <a:lnTo>
                    <a:pt x="138" y="2235"/>
                  </a:lnTo>
                  <a:lnTo>
                    <a:pt x="206" y="2327"/>
                  </a:lnTo>
                  <a:lnTo>
                    <a:pt x="297" y="2395"/>
                  </a:lnTo>
                  <a:lnTo>
                    <a:pt x="411" y="2463"/>
                  </a:lnTo>
                  <a:lnTo>
                    <a:pt x="525" y="2509"/>
                  </a:lnTo>
                  <a:lnTo>
                    <a:pt x="639" y="2555"/>
                  </a:lnTo>
                  <a:lnTo>
                    <a:pt x="753" y="2555"/>
                  </a:lnTo>
                  <a:lnTo>
                    <a:pt x="936" y="2532"/>
                  </a:lnTo>
                  <a:lnTo>
                    <a:pt x="4630" y="1574"/>
                  </a:lnTo>
                  <a:lnTo>
                    <a:pt x="4721" y="1551"/>
                  </a:lnTo>
                  <a:lnTo>
                    <a:pt x="4790" y="1483"/>
                  </a:lnTo>
                  <a:lnTo>
                    <a:pt x="4858" y="1437"/>
                  </a:lnTo>
                  <a:lnTo>
                    <a:pt x="4927" y="1346"/>
                  </a:lnTo>
                  <a:lnTo>
                    <a:pt x="4972" y="1255"/>
                  </a:lnTo>
                  <a:lnTo>
                    <a:pt x="4972" y="1163"/>
                  </a:lnTo>
                  <a:lnTo>
                    <a:pt x="4995" y="1072"/>
                  </a:lnTo>
                  <a:lnTo>
                    <a:pt x="4972" y="981"/>
                  </a:lnTo>
                  <a:lnTo>
                    <a:pt x="4949" y="890"/>
                  </a:lnTo>
                  <a:lnTo>
                    <a:pt x="4881" y="821"/>
                  </a:lnTo>
                  <a:lnTo>
                    <a:pt x="4835" y="753"/>
                  </a:lnTo>
                  <a:lnTo>
                    <a:pt x="4744" y="685"/>
                  </a:lnTo>
                  <a:lnTo>
                    <a:pt x="4653" y="639"/>
                  </a:lnTo>
                  <a:lnTo>
                    <a:pt x="4562" y="616"/>
                  </a:lnTo>
                  <a:lnTo>
                    <a:pt x="4471" y="616"/>
                  </a:lnTo>
                  <a:lnTo>
                    <a:pt x="4379" y="639"/>
                  </a:lnTo>
                  <a:lnTo>
                    <a:pt x="1232" y="1460"/>
                  </a:lnTo>
                  <a:lnTo>
                    <a:pt x="1187" y="1483"/>
                  </a:lnTo>
                  <a:lnTo>
                    <a:pt x="1187" y="1551"/>
                  </a:lnTo>
                  <a:lnTo>
                    <a:pt x="1210" y="1597"/>
                  </a:lnTo>
                  <a:lnTo>
                    <a:pt x="1278" y="1620"/>
                  </a:lnTo>
                  <a:lnTo>
                    <a:pt x="4425" y="799"/>
                  </a:lnTo>
                  <a:lnTo>
                    <a:pt x="4539" y="776"/>
                  </a:lnTo>
                  <a:lnTo>
                    <a:pt x="4676" y="821"/>
                  </a:lnTo>
                  <a:lnTo>
                    <a:pt x="4767" y="913"/>
                  </a:lnTo>
                  <a:lnTo>
                    <a:pt x="4813" y="1027"/>
                  </a:lnTo>
                  <a:lnTo>
                    <a:pt x="4835" y="1141"/>
                  </a:lnTo>
                  <a:lnTo>
                    <a:pt x="4790" y="1278"/>
                  </a:lnTo>
                  <a:lnTo>
                    <a:pt x="4699" y="1369"/>
                  </a:lnTo>
                  <a:lnTo>
                    <a:pt x="4585" y="1414"/>
                  </a:lnTo>
                  <a:lnTo>
                    <a:pt x="913" y="2372"/>
                  </a:lnTo>
                  <a:lnTo>
                    <a:pt x="799" y="2395"/>
                  </a:lnTo>
                  <a:lnTo>
                    <a:pt x="685" y="2395"/>
                  </a:lnTo>
                  <a:lnTo>
                    <a:pt x="571" y="2372"/>
                  </a:lnTo>
                  <a:lnTo>
                    <a:pt x="457" y="2327"/>
                  </a:lnTo>
                  <a:lnTo>
                    <a:pt x="366" y="2258"/>
                  </a:lnTo>
                  <a:lnTo>
                    <a:pt x="275" y="2167"/>
                  </a:lnTo>
                  <a:lnTo>
                    <a:pt x="229" y="2053"/>
                  </a:lnTo>
                  <a:lnTo>
                    <a:pt x="183" y="1962"/>
                  </a:lnTo>
                  <a:lnTo>
                    <a:pt x="161" y="1848"/>
                  </a:lnTo>
                  <a:lnTo>
                    <a:pt x="161" y="1734"/>
                  </a:lnTo>
                  <a:lnTo>
                    <a:pt x="206" y="1620"/>
                  </a:lnTo>
                  <a:lnTo>
                    <a:pt x="252" y="1506"/>
                  </a:lnTo>
                  <a:lnTo>
                    <a:pt x="320" y="1414"/>
                  </a:lnTo>
                  <a:lnTo>
                    <a:pt x="389" y="1323"/>
                  </a:lnTo>
                  <a:lnTo>
                    <a:pt x="503" y="1278"/>
                  </a:lnTo>
                  <a:lnTo>
                    <a:pt x="617" y="1232"/>
                  </a:lnTo>
                  <a:lnTo>
                    <a:pt x="4653" y="183"/>
                  </a:lnTo>
                  <a:lnTo>
                    <a:pt x="4813" y="160"/>
                  </a:lnTo>
                  <a:lnTo>
                    <a:pt x="4972" y="160"/>
                  </a:lnTo>
                  <a:lnTo>
                    <a:pt x="5109" y="206"/>
                  </a:lnTo>
                  <a:lnTo>
                    <a:pt x="5246" y="274"/>
                  </a:lnTo>
                  <a:lnTo>
                    <a:pt x="5383" y="343"/>
                  </a:lnTo>
                  <a:lnTo>
                    <a:pt x="5474" y="457"/>
                  </a:lnTo>
                  <a:lnTo>
                    <a:pt x="5565" y="593"/>
                  </a:lnTo>
                  <a:lnTo>
                    <a:pt x="5611" y="753"/>
                  </a:lnTo>
                  <a:lnTo>
                    <a:pt x="5656" y="913"/>
                  </a:lnTo>
                  <a:lnTo>
                    <a:pt x="5634" y="1072"/>
                  </a:lnTo>
                  <a:lnTo>
                    <a:pt x="5611" y="1209"/>
                  </a:lnTo>
                  <a:lnTo>
                    <a:pt x="5542" y="1369"/>
                  </a:lnTo>
                  <a:lnTo>
                    <a:pt x="5451" y="1483"/>
                  </a:lnTo>
                  <a:lnTo>
                    <a:pt x="5337" y="1597"/>
                  </a:lnTo>
                  <a:lnTo>
                    <a:pt x="5200" y="1665"/>
                  </a:lnTo>
                  <a:lnTo>
                    <a:pt x="5041" y="1734"/>
                  </a:lnTo>
                  <a:lnTo>
                    <a:pt x="2532" y="2395"/>
                  </a:lnTo>
                  <a:lnTo>
                    <a:pt x="2487" y="2418"/>
                  </a:lnTo>
                  <a:lnTo>
                    <a:pt x="2464" y="2486"/>
                  </a:lnTo>
                  <a:lnTo>
                    <a:pt x="2509" y="2532"/>
                  </a:lnTo>
                  <a:lnTo>
                    <a:pt x="2578" y="2532"/>
                  </a:lnTo>
                  <a:lnTo>
                    <a:pt x="5086" y="1870"/>
                  </a:lnTo>
                  <a:lnTo>
                    <a:pt x="5269" y="1825"/>
                  </a:lnTo>
                  <a:lnTo>
                    <a:pt x="5428" y="1711"/>
                  </a:lnTo>
                  <a:lnTo>
                    <a:pt x="5565" y="1597"/>
                  </a:lnTo>
                  <a:lnTo>
                    <a:pt x="5679" y="1437"/>
                  </a:lnTo>
                  <a:lnTo>
                    <a:pt x="5748" y="1278"/>
                  </a:lnTo>
                  <a:lnTo>
                    <a:pt x="5793" y="1095"/>
                  </a:lnTo>
                  <a:lnTo>
                    <a:pt x="5816" y="890"/>
                  </a:lnTo>
                  <a:lnTo>
                    <a:pt x="5770" y="707"/>
                  </a:lnTo>
                  <a:lnTo>
                    <a:pt x="5702" y="525"/>
                  </a:lnTo>
                  <a:lnTo>
                    <a:pt x="5611" y="365"/>
                  </a:lnTo>
                  <a:lnTo>
                    <a:pt x="5497" y="229"/>
                  </a:lnTo>
                  <a:lnTo>
                    <a:pt x="5337" y="137"/>
                  </a:lnTo>
                  <a:lnTo>
                    <a:pt x="5155" y="4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6530825" y="3655350"/>
              <a:ext cx="120325" cy="112925"/>
            </a:xfrm>
            <a:custGeom>
              <a:rect b="b" l="l" r="r" t="t"/>
              <a:pathLst>
                <a:path extrusionOk="0" h="4517" w="4813">
                  <a:moveTo>
                    <a:pt x="3854" y="1"/>
                  </a:moveTo>
                  <a:lnTo>
                    <a:pt x="3672" y="24"/>
                  </a:lnTo>
                  <a:lnTo>
                    <a:pt x="3490" y="69"/>
                  </a:lnTo>
                  <a:lnTo>
                    <a:pt x="3330" y="160"/>
                  </a:lnTo>
                  <a:lnTo>
                    <a:pt x="3170" y="274"/>
                  </a:lnTo>
                  <a:lnTo>
                    <a:pt x="228" y="3239"/>
                  </a:lnTo>
                  <a:lnTo>
                    <a:pt x="137" y="3353"/>
                  </a:lnTo>
                  <a:lnTo>
                    <a:pt x="69" y="3467"/>
                  </a:lnTo>
                  <a:lnTo>
                    <a:pt x="23" y="3627"/>
                  </a:lnTo>
                  <a:lnTo>
                    <a:pt x="0" y="3764"/>
                  </a:lnTo>
                  <a:lnTo>
                    <a:pt x="23" y="3923"/>
                  </a:lnTo>
                  <a:lnTo>
                    <a:pt x="69" y="4060"/>
                  </a:lnTo>
                  <a:lnTo>
                    <a:pt x="137" y="4174"/>
                  </a:lnTo>
                  <a:lnTo>
                    <a:pt x="228" y="4288"/>
                  </a:lnTo>
                  <a:lnTo>
                    <a:pt x="342" y="4402"/>
                  </a:lnTo>
                  <a:lnTo>
                    <a:pt x="479" y="4470"/>
                  </a:lnTo>
                  <a:lnTo>
                    <a:pt x="616" y="4493"/>
                  </a:lnTo>
                  <a:lnTo>
                    <a:pt x="753" y="4516"/>
                  </a:lnTo>
                  <a:lnTo>
                    <a:pt x="890" y="4493"/>
                  </a:lnTo>
                  <a:lnTo>
                    <a:pt x="1027" y="4470"/>
                  </a:lnTo>
                  <a:lnTo>
                    <a:pt x="1163" y="4402"/>
                  </a:lnTo>
                  <a:lnTo>
                    <a:pt x="1277" y="4288"/>
                  </a:lnTo>
                  <a:lnTo>
                    <a:pt x="3968" y="1620"/>
                  </a:lnTo>
                  <a:lnTo>
                    <a:pt x="4037" y="1529"/>
                  </a:lnTo>
                  <a:lnTo>
                    <a:pt x="4082" y="1460"/>
                  </a:lnTo>
                  <a:lnTo>
                    <a:pt x="4105" y="1369"/>
                  </a:lnTo>
                  <a:lnTo>
                    <a:pt x="4105" y="1278"/>
                  </a:lnTo>
                  <a:lnTo>
                    <a:pt x="4105" y="1164"/>
                  </a:lnTo>
                  <a:lnTo>
                    <a:pt x="4082" y="1095"/>
                  </a:lnTo>
                  <a:lnTo>
                    <a:pt x="4037" y="1004"/>
                  </a:lnTo>
                  <a:lnTo>
                    <a:pt x="3968" y="936"/>
                  </a:lnTo>
                  <a:lnTo>
                    <a:pt x="3900" y="867"/>
                  </a:lnTo>
                  <a:lnTo>
                    <a:pt x="3809" y="822"/>
                  </a:lnTo>
                  <a:lnTo>
                    <a:pt x="3718" y="799"/>
                  </a:lnTo>
                  <a:lnTo>
                    <a:pt x="3626" y="776"/>
                  </a:lnTo>
                  <a:lnTo>
                    <a:pt x="3535" y="799"/>
                  </a:lnTo>
                  <a:lnTo>
                    <a:pt x="3444" y="822"/>
                  </a:lnTo>
                  <a:lnTo>
                    <a:pt x="3375" y="867"/>
                  </a:lnTo>
                  <a:lnTo>
                    <a:pt x="3284" y="936"/>
                  </a:lnTo>
                  <a:lnTo>
                    <a:pt x="1004" y="3216"/>
                  </a:lnTo>
                  <a:lnTo>
                    <a:pt x="981" y="3285"/>
                  </a:lnTo>
                  <a:lnTo>
                    <a:pt x="1004" y="3330"/>
                  </a:lnTo>
                  <a:lnTo>
                    <a:pt x="1049" y="3353"/>
                  </a:lnTo>
                  <a:lnTo>
                    <a:pt x="1118" y="3330"/>
                  </a:lnTo>
                  <a:lnTo>
                    <a:pt x="3398" y="1027"/>
                  </a:lnTo>
                  <a:lnTo>
                    <a:pt x="3512" y="959"/>
                  </a:lnTo>
                  <a:lnTo>
                    <a:pt x="3626" y="936"/>
                  </a:lnTo>
                  <a:lnTo>
                    <a:pt x="3763" y="959"/>
                  </a:lnTo>
                  <a:lnTo>
                    <a:pt x="3854" y="1027"/>
                  </a:lnTo>
                  <a:lnTo>
                    <a:pt x="3923" y="1141"/>
                  </a:lnTo>
                  <a:lnTo>
                    <a:pt x="3946" y="1278"/>
                  </a:lnTo>
                  <a:lnTo>
                    <a:pt x="3923" y="1392"/>
                  </a:lnTo>
                  <a:lnTo>
                    <a:pt x="3854" y="1506"/>
                  </a:lnTo>
                  <a:lnTo>
                    <a:pt x="1163" y="4174"/>
                  </a:lnTo>
                  <a:lnTo>
                    <a:pt x="1072" y="4265"/>
                  </a:lnTo>
                  <a:lnTo>
                    <a:pt x="981" y="4311"/>
                  </a:lnTo>
                  <a:lnTo>
                    <a:pt x="867" y="4356"/>
                  </a:lnTo>
                  <a:lnTo>
                    <a:pt x="639" y="4356"/>
                  </a:lnTo>
                  <a:lnTo>
                    <a:pt x="525" y="4311"/>
                  </a:lnTo>
                  <a:lnTo>
                    <a:pt x="434" y="4265"/>
                  </a:lnTo>
                  <a:lnTo>
                    <a:pt x="342" y="4174"/>
                  </a:lnTo>
                  <a:lnTo>
                    <a:pt x="251" y="4083"/>
                  </a:lnTo>
                  <a:lnTo>
                    <a:pt x="206" y="3992"/>
                  </a:lnTo>
                  <a:lnTo>
                    <a:pt x="160" y="3878"/>
                  </a:lnTo>
                  <a:lnTo>
                    <a:pt x="160" y="3764"/>
                  </a:lnTo>
                  <a:lnTo>
                    <a:pt x="160" y="3650"/>
                  </a:lnTo>
                  <a:lnTo>
                    <a:pt x="206" y="3536"/>
                  </a:lnTo>
                  <a:lnTo>
                    <a:pt x="251" y="3444"/>
                  </a:lnTo>
                  <a:lnTo>
                    <a:pt x="342" y="3353"/>
                  </a:lnTo>
                  <a:lnTo>
                    <a:pt x="3284" y="388"/>
                  </a:lnTo>
                  <a:lnTo>
                    <a:pt x="3421" y="297"/>
                  </a:lnTo>
                  <a:lnTo>
                    <a:pt x="3558" y="229"/>
                  </a:lnTo>
                  <a:lnTo>
                    <a:pt x="3695" y="183"/>
                  </a:lnTo>
                  <a:lnTo>
                    <a:pt x="3854" y="160"/>
                  </a:lnTo>
                  <a:lnTo>
                    <a:pt x="4014" y="183"/>
                  </a:lnTo>
                  <a:lnTo>
                    <a:pt x="4151" y="229"/>
                  </a:lnTo>
                  <a:lnTo>
                    <a:pt x="4288" y="297"/>
                  </a:lnTo>
                  <a:lnTo>
                    <a:pt x="4424" y="388"/>
                  </a:lnTo>
                  <a:lnTo>
                    <a:pt x="4516" y="525"/>
                  </a:lnTo>
                  <a:lnTo>
                    <a:pt x="4584" y="662"/>
                  </a:lnTo>
                  <a:lnTo>
                    <a:pt x="4630" y="799"/>
                  </a:lnTo>
                  <a:lnTo>
                    <a:pt x="4653" y="959"/>
                  </a:lnTo>
                  <a:lnTo>
                    <a:pt x="4630" y="1118"/>
                  </a:lnTo>
                  <a:lnTo>
                    <a:pt x="4584" y="1255"/>
                  </a:lnTo>
                  <a:lnTo>
                    <a:pt x="4516" y="1392"/>
                  </a:lnTo>
                  <a:lnTo>
                    <a:pt x="4424" y="1529"/>
                  </a:lnTo>
                  <a:lnTo>
                    <a:pt x="2577" y="3376"/>
                  </a:lnTo>
                  <a:lnTo>
                    <a:pt x="2555" y="3421"/>
                  </a:lnTo>
                  <a:lnTo>
                    <a:pt x="2577" y="3490"/>
                  </a:lnTo>
                  <a:lnTo>
                    <a:pt x="2623" y="3513"/>
                  </a:lnTo>
                  <a:lnTo>
                    <a:pt x="2691" y="3490"/>
                  </a:lnTo>
                  <a:lnTo>
                    <a:pt x="4539" y="1643"/>
                  </a:lnTo>
                  <a:lnTo>
                    <a:pt x="4653" y="1483"/>
                  </a:lnTo>
                  <a:lnTo>
                    <a:pt x="4744" y="1323"/>
                  </a:lnTo>
                  <a:lnTo>
                    <a:pt x="4789" y="1141"/>
                  </a:lnTo>
                  <a:lnTo>
                    <a:pt x="4812" y="959"/>
                  </a:lnTo>
                  <a:lnTo>
                    <a:pt x="4789" y="776"/>
                  </a:lnTo>
                  <a:lnTo>
                    <a:pt x="4744" y="594"/>
                  </a:lnTo>
                  <a:lnTo>
                    <a:pt x="4653" y="434"/>
                  </a:lnTo>
                  <a:lnTo>
                    <a:pt x="4539" y="274"/>
                  </a:lnTo>
                  <a:lnTo>
                    <a:pt x="4379" y="160"/>
                  </a:lnTo>
                  <a:lnTo>
                    <a:pt x="4219" y="69"/>
                  </a:lnTo>
                  <a:lnTo>
                    <a:pt x="4037" y="2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4018925" y="3654800"/>
              <a:ext cx="75275" cy="37075"/>
            </a:xfrm>
            <a:custGeom>
              <a:rect b="b" l="l" r="r" t="t"/>
              <a:pathLst>
                <a:path extrusionOk="0" h="1483" w="3011">
                  <a:moveTo>
                    <a:pt x="46" y="0"/>
                  </a:moveTo>
                  <a:lnTo>
                    <a:pt x="0" y="23"/>
                  </a:lnTo>
                  <a:lnTo>
                    <a:pt x="0" y="91"/>
                  </a:lnTo>
                  <a:lnTo>
                    <a:pt x="46" y="251"/>
                  </a:lnTo>
                  <a:lnTo>
                    <a:pt x="92" y="388"/>
                  </a:lnTo>
                  <a:lnTo>
                    <a:pt x="183" y="570"/>
                  </a:lnTo>
                  <a:lnTo>
                    <a:pt x="320" y="753"/>
                  </a:lnTo>
                  <a:lnTo>
                    <a:pt x="479" y="935"/>
                  </a:lnTo>
                  <a:lnTo>
                    <a:pt x="684" y="1117"/>
                  </a:lnTo>
                  <a:lnTo>
                    <a:pt x="912" y="1277"/>
                  </a:lnTo>
                  <a:lnTo>
                    <a:pt x="1118" y="1368"/>
                  </a:lnTo>
                  <a:lnTo>
                    <a:pt x="1323" y="1437"/>
                  </a:lnTo>
                  <a:lnTo>
                    <a:pt x="1528" y="1460"/>
                  </a:lnTo>
                  <a:lnTo>
                    <a:pt x="1756" y="1482"/>
                  </a:lnTo>
                  <a:lnTo>
                    <a:pt x="2030" y="1460"/>
                  </a:lnTo>
                  <a:lnTo>
                    <a:pt x="2326" y="1414"/>
                  </a:lnTo>
                  <a:lnTo>
                    <a:pt x="2646" y="1323"/>
                  </a:lnTo>
                  <a:lnTo>
                    <a:pt x="2965" y="1209"/>
                  </a:lnTo>
                  <a:lnTo>
                    <a:pt x="3010" y="1163"/>
                  </a:lnTo>
                  <a:lnTo>
                    <a:pt x="3010" y="1095"/>
                  </a:lnTo>
                  <a:lnTo>
                    <a:pt x="2965" y="1049"/>
                  </a:lnTo>
                  <a:lnTo>
                    <a:pt x="2896" y="1049"/>
                  </a:lnTo>
                  <a:lnTo>
                    <a:pt x="2623" y="1163"/>
                  </a:lnTo>
                  <a:lnTo>
                    <a:pt x="2349" y="1231"/>
                  </a:lnTo>
                  <a:lnTo>
                    <a:pt x="2098" y="1277"/>
                  </a:lnTo>
                  <a:lnTo>
                    <a:pt x="1847" y="1323"/>
                  </a:lnTo>
                  <a:lnTo>
                    <a:pt x="1619" y="1300"/>
                  </a:lnTo>
                  <a:lnTo>
                    <a:pt x="1391" y="1277"/>
                  </a:lnTo>
                  <a:lnTo>
                    <a:pt x="1186" y="1231"/>
                  </a:lnTo>
                  <a:lnTo>
                    <a:pt x="1004" y="1140"/>
                  </a:lnTo>
                  <a:lnTo>
                    <a:pt x="776" y="1003"/>
                  </a:lnTo>
                  <a:lnTo>
                    <a:pt x="593" y="821"/>
                  </a:lnTo>
                  <a:lnTo>
                    <a:pt x="434" y="661"/>
                  </a:lnTo>
                  <a:lnTo>
                    <a:pt x="320" y="479"/>
                  </a:lnTo>
                  <a:lnTo>
                    <a:pt x="251" y="319"/>
                  </a:lnTo>
                  <a:lnTo>
                    <a:pt x="183" y="182"/>
                  </a:lnTo>
                  <a:lnTo>
                    <a:pt x="137" y="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4036025" y="363882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388" y="160"/>
                  </a:moveTo>
                  <a:lnTo>
                    <a:pt x="457" y="206"/>
                  </a:lnTo>
                  <a:lnTo>
                    <a:pt x="479" y="251"/>
                  </a:lnTo>
                  <a:lnTo>
                    <a:pt x="502" y="320"/>
                  </a:lnTo>
                  <a:lnTo>
                    <a:pt x="479" y="388"/>
                  </a:lnTo>
                  <a:lnTo>
                    <a:pt x="457" y="457"/>
                  </a:lnTo>
                  <a:lnTo>
                    <a:pt x="388" y="479"/>
                  </a:lnTo>
                  <a:lnTo>
                    <a:pt x="320" y="502"/>
                  </a:lnTo>
                  <a:lnTo>
                    <a:pt x="251" y="479"/>
                  </a:lnTo>
                  <a:lnTo>
                    <a:pt x="206" y="457"/>
                  </a:lnTo>
                  <a:lnTo>
                    <a:pt x="160" y="388"/>
                  </a:lnTo>
                  <a:lnTo>
                    <a:pt x="160" y="320"/>
                  </a:lnTo>
                  <a:lnTo>
                    <a:pt x="160" y="251"/>
                  </a:lnTo>
                  <a:lnTo>
                    <a:pt x="206" y="206"/>
                  </a:lnTo>
                  <a:lnTo>
                    <a:pt x="251" y="160"/>
                  </a:lnTo>
                  <a:close/>
                  <a:moveTo>
                    <a:pt x="320" y="0"/>
                  </a:moveTo>
                  <a:lnTo>
                    <a:pt x="206" y="23"/>
                  </a:lnTo>
                  <a:lnTo>
                    <a:pt x="92" y="92"/>
                  </a:lnTo>
                  <a:lnTo>
                    <a:pt x="23" y="206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71"/>
                  </a:lnTo>
                  <a:lnTo>
                    <a:pt x="206" y="639"/>
                  </a:lnTo>
                  <a:lnTo>
                    <a:pt x="320" y="662"/>
                  </a:lnTo>
                  <a:lnTo>
                    <a:pt x="457" y="639"/>
                  </a:lnTo>
                  <a:lnTo>
                    <a:pt x="571" y="571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206"/>
                  </a:lnTo>
                  <a:lnTo>
                    <a:pt x="571" y="92"/>
                  </a:lnTo>
                  <a:lnTo>
                    <a:pt x="457" y="2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4067950" y="3651925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320" y="138"/>
                  </a:moveTo>
                  <a:lnTo>
                    <a:pt x="388" y="161"/>
                  </a:lnTo>
                  <a:lnTo>
                    <a:pt x="457" y="206"/>
                  </a:lnTo>
                  <a:lnTo>
                    <a:pt x="479" y="252"/>
                  </a:lnTo>
                  <a:lnTo>
                    <a:pt x="502" y="320"/>
                  </a:lnTo>
                  <a:lnTo>
                    <a:pt x="479" y="389"/>
                  </a:lnTo>
                  <a:lnTo>
                    <a:pt x="457" y="434"/>
                  </a:lnTo>
                  <a:lnTo>
                    <a:pt x="388" y="480"/>
                  </a:lnTo>
                  <a:lnTo>
                    <a:pt x="320" y="503"/>
                  </a:lnTo>
                  <a:lnTo>
                    <a:pt x="251" y="480"/>
                  </a:lnTo>
                  <a:lnTo>
                    <a:pt x="206" y="434"/>
                  </a:lnTo>
                  <a:lnTo>
                    <a:pt x="160" y="389"/>
                  </a:lnTo>
                  <a:lnTo>
                    <a:pt x="160" y="320"/>
                  </a:lnTo>
                  <a:lnTo>
                    <a:pt x="160" y="252"/>
                  </a:lnTo>
                  <a:lnTo>
                    <a:pt x="206" y="206"/>
                  </a:lnTo>
                  <a:lnTo>
                    <a:pt x="251" y="161"/>
                  </a:lnTo>
                  <a:lnTo>
                    <a:pt x="320" y="138"/>
                  </a:lnTo>
                  <a:close/>
                  <a:moveTo>
                    <a:pt x="320" y="1"/>
                  </a:moveTo>
                  <a:lnTo>
                    <a:pt x="206" y="24"/>
                  </a:lnTo>
                  <a:lnTo>
                    <a:pt x="92" y="92"/>
                  </a:lnTo>
                  <a:lnTo>
                    <a:pt x="23" y="183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48"/>
                  </a:lnTo>
                  <a:lnTo>
                    <a:pt x="206" y="617"/>
                  </a:lnTo>
                  <a:lnTo>
                    <a:pt x="320" y="662"/>
                  </a:lnTo>
                  <a:lnTo>
                    <a:pt x="457" y="617"/>
                  </a:lnTo>
                  <a:lnTo>
                    <a:pt x="571" y="548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183"/>
                  </a:lnTo>
                  <a:lnTo>
                    <a:pt x="571" y="92"/>
                  </a:lnTo>
                  <a:lnTo>
                    <a:pt x="457" y="2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3994975" y="2593250"/>
              <a:ext cx="79850" cy="108900"/>
            </a:xfrm>
            <a:custGeom>
              <a:rect b="b" l="l" r="r" t="t"/>
              <a:pathLst>
                <a:path extrusionOk="0" h="4356" w="3194">
                  <a:moveTo>
                    <a:pt x="92" y="0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37"/>
                  </a:lnTo>
                  <a:lnTo>
                    <a:pt x="23" y="183"/>
                  </a:lnTo>
                  <a:lnTo>
                    <a:pt x="274" y="798"/>
                  </a:lnTo>
                  <a:lnTo>
                    <a:pt x="548" y="1368"/>
                  </a:lnTo>
                  <a:lnTo>
                    <a:pt x="913" y="2030"/>
                  </a:lnTo>
                  <a:lnTo>
                    <a:pt x="1118" y="2372"/>
                  </a:lnTo>
                  <a:lnTo>
                    <a:pt x="1346" y="2737"/>
                  </a:lnTo>
                  <a:lnTo>
                    <a:pt x="1574" y="3056"/>
                  </a:lnTo>
                  <a:lnTo>
                    <a:pt x="1825" y="3398"/>
                  </a:lnTo>
                  <a:lnTo>
                    <a:pt x="2099" y="3672"/>
                  </a:lnTo>
                  <a:lnTo>
                    <a:pt x="2395" y="3945"/>
                  </a:lnTo>
                  <a:lnTo>
                    <a:pt x="2669" y="4173"/>
                  </a:lnTo>
                  <a:lnTo>
                    <a:pt x="2988" y="4333"/>
                  </a:lnTo>
                  <a:lnTo>
                    <a:pt x="3034" y="4356"/>
                  </a:lnTo>
                  <a:lnTo>
                    <a:pt x="3125" y="4333"/>
                  </a:lnTo>
                  <a:lnTo>
                    <a:pt x="3170" y="4265"/>
                  </a:lnTo>
                  <a:lnTo>
                    <a:pt x="3193" y="4196"/>
                  </a:lnTo>
                  <a:lnTo>
                    <a:pt x="3170" y="4151"/>
                  </a:lnTo>
                  <a:lnTo>
                    <a:pt x="3148" y="4105"/>
                  </a:lnTo>
                  <a:lnTo>
                    <a:pt x="3102" y="4059"/>
                  </a:lnTo>
                  <a:lnTo>
                    <a:pt x="2828" y="3900"/>
                  </a:lnTo>
                  <a:lnTo>
                    <a:pt x="2555" y="3694"/>
                  </a:lnTo>
                  <a:lnTo>
                    <a:pt x="2281" y="3444"/>
                  </a:lnTo>
                  <a:lnTo>
                    <a:pt x="2030" y="3147"/>
                  </a:lnTo>
                  <a:lnTo>
                    <a:pt x="1779" y="2828"/>
                  </a:lnTo>
                  <a:lnTo>
                    <a:pt x="1551" y="2509"/>
                  </a:lnTo>
                  <a:lnTo>
                    <a:pt x="1323" y="2167"/>
                  </a:lnTo>
                  <a:lnTo>
                    <a:pt x="1118" y="1825"/>
                  </a:lnTo>
                  <a:lnTo>
                    <a:pt x="776" y="1163"/>
                  </a:lnTo>
                  <a:lnTo>
                    <a:pt x="525" y="616"/>
                  </a:lnTo>
                  <a:lnTo>
                    <a:pt x="297" y="91"/>
                  </a:lnTo>
                  <a:lnTo>
                    <a:pt x="251" y="4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4010950" y="2637700"/>
              <a:ext cx="63875" cy="64450"/>
            </a:xfrm>
            <a:custGeom>
              <a:rect b="b" l="l" r="r" t="t"/>
              <a:pathLst>
                <a:path extrusionOk="0" h="2578" w="2555">
                  <a:moveTo>
                    <a:pt x="2395" y="1"/>
                  </a:moveTo>
                  <a:lnTo>
                    <a:pt x="2349" y="24"/>
                  </a:lnTo>
                  <a:lnTo>
                    <a:pt x="2303" y="47"/>
                  </a:lnTo>
                  <a:lnTo>
                    <a:pt x="2258" y="92"/>
                  </a:lnTo>
                  <a:lnTo>
                    <a:pt x="2258" y="161"/>
                  </a:lnTo>
                  <a:lnTo>
                    <a:pt x="2258" y="2281"/>
                  </a:lnTo>
                  <a:lnTo>
                    <a:pt x="68" y="2281"/>
                  </a:lnTo>
                  <a:lnTo>
                    <a:pt x="23" y="2327"/>
                  </a:lnTo>
                  <a:lnTo>
                    <a:pt x="0" y="2373"/>
                  </a:lnTo>
                  <a:lnTo>
                    <a:pt x="0" y="2418"/>
                  </a:lnTo>
                  <a:lnTo>
                    <a:pt x="0" y="2487"/>
                  </a:lnTo>
                  <a:lnTo>
                    <a:pt x="23" y="2532"/>
                  </a:lnTo>
                  <a:lnTo>
                    <a:pt x="68" y="2555"/>
                  </a:lnTo>
                  <a:lnTo>
                    <a:pt x="137" y="2578"/>
                  </a:lnTo>
                  <a:lnTo>
                    <a:pt x="2395" y="2578"/>
                  </a:lnTo>
                  <a:lnTo>
                    <a:pt x="2463" y="2555"/>
                  </a:lnTo>
                  <a:lnTo>
                    <a:pt x="2509" y="2532"/>
                  </a:lnTo>
                  <a:lnTo>
                    <a:pt x="2531" y="2487"/>
                  </a:lnTo>
                  <a:lnTo>
                    <a:pt x="2554" y="2418"/>
                  </a:lnTo>
                  <a:lnTo>
                    <a:pt x="2554" y="161"/>
                  </a:lnTo>
                  <a:lnTo>
                    <a:pt x="2531" y="92"/>
                  </a:lnTo>
                  <a:lnTo>
                    <a:pt x="2509" y="47"/>
                  </a:lnTo>
                  <a:lnTo>
                    <a:pt x="2463" y="24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4635200" y="3698125"/>
              <a:ext cx="76425" cy="5645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4635200" y="3685575"/>
              <a:ext cx="42800" cy="5590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5563350" y="2346950"/>
              <a:ext cx="88950" cy="2967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5609525" y="2333850"/>
              <a:ext cx="42775" cy="55875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7" name="Google Shape;1037;p30"/>
          <p:cNvSpPr/>
          <p:nvPr/>
        </p:nvSpPr>
        <p:spPr>
          <a:xfrm rot="-5400000">
            <a:off x="1954100" y="22700"/>
            <a:ext cx="5178600" cy="50982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1038" name="Google Shape;1038;p30"/>
          <p:cNvSpPr txBox="1"/>
          <p:nvPr>
            <p:ph idx="1" type="subTitle"/>
          </p:nvPr>
        </p:nvSpPr>
        <p:spPr>
          <a:xfrm>
            <a:off x="2399625" y="1590775"/>
            <a:ext cx="4344900" cy="2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39" name="Google Shape;1039;p30"/>
          <p:cNvSpPr txBox="1"/>
          <p:nvPr>
            <p:ph idx="2" type="subTitle"/>
          </p:nvPr>
        </p:nvSpPr>
        <p:spPr>
          <a:xfrm>
            <a:off x="2399625" y="2824302"/>
            <a:ext cx="4344900" cy="2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40" name="Google Shape;1040;p30"/>
          <p:cNvSpPr txBox="1"/>
          <p:nvPr>
            <p:ph idx="3" type="subTitle"/>
          </p:nvPr>
        </p:nvSpPr>
        <p:spPr>
          <a:xfrm>
            <a:off x="2399625" y="4018325"/>
            <a:ext cx="4344900" cy="2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41" name="Google Shape;1041;p30"/>
          <p:cNvSpPr txBox="1"/>
          <p:nvPr>
            <p:ph hasCustomPrompt="1" type="title"/>
          </p:nvPr>
        </p:nvSpPr>
        <p:spPr>
          <a:xfrm>
            <a:off x="2428650" y="2090488"/>
            <a:ext cx="42867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2" name="Google Shape;1042;p30"/>
          <p:cNvSpPr txBox="1"/>
          <p:nvPr>
            <p:ph hasCustomPrompt="1" idx="4" type="title"/>
          </p:nvPr>
        </p:nvSpPr>
        <p:spPr>
          <a:xfrm>
            <a:off x="2428650" y="3284525"/>
            <a:ext cx="42867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43" name="Google Shape;1043;p30"/>
          <p:cNvSpPr txBox="1"/>
          <p:nvPr>
            <p:ph hasCustomPrompt="1" idx="5" type="title"/>
          </p:nvPr>
        </p:nvSpPr>
        <p:spPr>
          <a:xfrm>
            <a:off x="2428650" y="856975"/>
            <a:ext cx="42867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1044" name="Google Shape;1044;p30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1045" name="Google Shape;1045;p30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0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7" name="Google Shape;1047;p30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1_1_3_1_2">
    <p:bg>
      <p:bgPr>
        <a:solidFill>
          <a:schemeClr val="accent6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1"/>
          <p:cNvGrpSpPr/>
          <p:nvPr/>
        </p:nvGrpSpPr>
        <p:grpSpPr>
          <a:xfrm flipH="1" rot="10800000">
            <a:off x="0" y="-15054"/>
            <a:ext cx="9144105" cy="4696803"/>
            <a:chOff x="1685" y="798588"/>
            <a:chExt cx="9125853" cy="4344869"/>
          </a:xfrm>
        </p:grpSpPr>
        <p:sp>
          <p:nvSpPr>
            <p:cNvPr id="1050" name="Google Shape;1050;p31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 flipH="1">
              <a:off x="1697" y="1660222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flipH="1">
              <a:off x="1685" y="3110919"/>
              <a:ext cx="9125842" cy="2032538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 flipH="1" rot="10800000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1054" name="Google Shape;1054;p31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6" name="Google Shape;1096;p31"/>
          <p:cNvSpPr/>
          <p:nvPr/>
        </p:nvSpPr>
        <p:spPr>
          <a:xfrm>
            <a:off x="710150" y="211425"/>
            <a:ext cx="3541800" cy="45660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31"/>
          <p:cNvSpPr/>
          <p:nvPr/>
        </p:nvSpPr>
        <p:spPr>
          <a:xfrm rot="10800000">
            <a:off x="1277288" y="4430353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8" name="Google Shape;1098;p31"/>
          <p:cNvGrpSpPr/>
          <p:nvPr/>
        </p:nvGrpSpPr>
        <p:grpSpPr>
          <a:xfrm flipH="1" rot="-3283723">
            <a:off x="4482324" y="286735"/>
            <a:ext cx="273350" cy="171708"/>
            <a:chOff x="3502629" y="4665524"/>
            <a:chExt cx="273326" cy="171693"/>
          </a:xfrm>
        </p:grpSpPr>
        <p:sp>
          <p:nvSpPr>
            <p:cNvPr id="1099" name="Google Shape;1099;p31"/>
            <p:cNvSpPr/>
            <p:nvPr/>
          </p:nvSpPr>
          <p:spPr>
            <a:xfrm rot="10800000">
              <a:off x="3502629" y="4705778"/>
              <a:ext cx="273326" cy="9118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 rot="10800000">
              <a:off x="3502629" y="4665524"/>
              <a:ext cx="131439" cy="171693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1" name="Google Shape;1101;p31"/>
          <p:cNvGrpSpPr/>
          <p:nvPr/>
        </p:nvGrpSpPr>
        <p:grpSpPr>
          <a:xfrm>
            <a:off x="7975364" y="533758"/>
            <a:ext cx="455543" cy="455543"/>
            <a:chOff x="252989" y="2405633"/>
            <a:chExt cx="455543" cy="455543"/>
          </a:xfrm>
        </p:grpSpPr>
        <p:sp>
          <p:nvSpPr>
            <p:cNvPr id="1102" name="Google Shape;1102;p31"/>
            <p:cNvSpPr/>
            <p:nvPr/>
          </p:nvSpPr>
          <p:spPr>
            <a:xfrm rot="10800000">
              <a:off x="307224" y="2473926"/>
              <a:ext cx="346996" cy="318957"/>
            </a:xfrm>
            <a:custGeom>
              <a:rect b="b" l="l" r="r" t="t"/>
              <a:pathLst>
                <a:path extrusionOk="0" h="4152" w="4517">
                  <a:moveTo>
                    <a:pt x="4242" y="161"/>
                  </a:moveTo>
                  <a:lnTo>
                    <a:pt x="4311" y="183"/>
                  </a:lnTo>
                  <a:lnTo>
                    <a:pt x="4334" y="183"/>
                  </a:lnTo>
                  <a:lnTo>
                    <a:pt x="4356" y="229"/>
                  </a:lnTo>
                  <a:lnTo>
                    <a:pt x="4356" y="252"/>
                  </a:lnTo>
                  <a:lnTo>
                    <a:pt x="4311" y="411"/>
                  </a:lnTo>
                  <a:lnTo>
                    <a:pt x="4197" y="639"/>
                  </a:lnTo>
                  <a:lnTo>
                    <a:pt x="3992" y="981"/>
                  </a:lnTo>
                  <a:lnTo>
                    <a:pt x="3718" y="1324"/>
                  </a:lnTo>
                  <a:lnTo>
                    <a:pt x="3399" y="1688"/>
                  </a:lnTo>
                  <a:lnTo>
                    <a:pt x="3011" y="2076"/>
                  </a:lnTo>
                  <a:lnTo>
                    <a:pt x="2601" y="2464"/>
                  </a:lnTo>
                  <a:lnTo>
                    <a:pt x="2167" y="2829"/>
                  </a:lnTo>
                  <a:lnTo>
                    <a:pt x="1757" y="3171"/>
                  </a:lnTo>
                  <a:lnTo>
                    <a:pt x="1346" y="3444"/>
                  </a:lnTo>
                  <a:lnTo>
                    <a:pt x="981" y="3695"/>
                  </a:lnTo>
                  <a:lnTo>
                    <a:pt x="639" y="3878"/>
                  </a:lnTo>
                  <a:lnTo>
                    <a:pt x="388" y="3969"/>
                  </a:lnTo>
                  <a:lnTo>
                    <a:pt x="229" y="3992"/>
                  </a:lnTo>
                  <a:lnTo>
                    <a:pt x="183" y="3969"/>
                  </a:lnTo>
                  <a:lnTo>
                    <a:pt x="160" y="3969"/>
                  </a:lnTo>
                  <a:lnTo>
                    <a:pt x="160" y="3923"/>
                  </a:lnTo>
                  <a:lnTo>
                    <a:pt x="160" y="3878"/>
                  </a:lnTo>
                  <a:lnTo>
                    <a:pt x="183" y="3741"/>
                  </a:lnTo>
                  <a:lnTo>
                    <a:pt x="297" y="3513"/>
                  </a:lnTo>
                  <a:lnTo>
                    <a:pt x="525" y="3171"/>
                  </a:lnTo>
                  <a:lnTo>
                    <a:pt x="799" y="2829"/>
                  </a:lnTo>
                  <a:lnTo>
                    <a:pt x="1118" y="2464"/>
                  </a:lnTo>
                  <a:lnTo>
                    <a:pt x="1483" y="2076"/>
                  </a:lnTo>
                  <a:lnTo>
                    <a:pt x="1894" y="1688"/>
                  </a:lnTo>
                  <a:lnTo>
                    <a:pt x="2327" y="1324"/>
                  </a:lnTo>
                  <a:lnTo>
                    <a:pt x="2737" y="981"/>
                  </a:lnTo>
                  <a:lnTo>
                    <a:pt x="3148" y="685"/>
                  </a:lnTo>
                  <a:lnTo>
                    <a:pt x="3513" y="457"/>
                  </a:lnTo>
                  <a:lnTo>
                    <a:pt x="3786" y="320"/>
                  </a:lnTo>
                  <a:lnTo>
                    <a:pt x="3992" y="229"/>
                  </a:lnTo>
                  <a:lnTo>
                    <a:pt x="4151" y="183"/>
                  </a:lnTo>
                  <a:lnTo>
                    <a:pt x="4242" y="161"/>
                  </a:lnTo>
                  <a:close/>
                  <a:moveTo>
                    <a:pt x="4220" y="1"/>
                  </a:moveTo>
                  <a:lnTo>
                    <a:pt x="4106" y="24"/>
                  </a:lnTo>
                  <a:lnTo>
                    <a:pt x="3969" y="69"/>
                  </a:lnTo>
                  <a:lnTo>
                    <a:pt x="3809" y="138"/>
                  </a:lnTo>
                  <a:lnTo>
                    <a:pt x="3444" y="320"/>
                  </a:lnTo>
                  <a:lnTo>
                    <a:pt x="3057" y="571"/>
                  </a:lnTo>
                  <a:lnTo>
                    <a:pt x="2646" y="845"/>
                  </a:lnTo>
                  <a:lnTo>
                    <a:pt x="2236" y="1187"/>
                  </a:lnTo>
                  <a:lnTo>
                    <a:pt x="1802" y="1574"/>
                  </a:lnTo>
                  <a:lnTo>
                    <a:pt x="1369" y="1962"/>
                  </a:lnTo>
                  <a:lnTo>
                    <a:pt x="1004" y="2350"/>
                  </a:lnTo>
                  <a:lnTo>
                    <a:pt x="662" y="2715"/>
                  </a:lnTo>
                  <a:lnTo>
                    <a:pt x="388" y="3080"/>
                  </a:lnTo>
                  <a:lnTo>
                    <a:pt x="160" y="3422"/>
                  </a:lnTo>
                  <a:lnTo>
                    <a:pt x="92" y="3581"/>
                  </a:lnTo>
                  <a:lnTo>
                    <a:pt x="24" y="3695"/>
                  </a:lnTo>
                  <a:lnTo>
                    <a:pt x="1" y="3809"/>
                  </a:lnTo>
                  <a:lnTo>
                    <a:pt x="1" y="3923"/>
                  </a:lnTo>
                  <a:lnTo>
                    <a:pt x="1" y="3992"/>
                  </a:lnTo>
                  <a:lnTo>
                    <a:pt x="46" y="4060"/>
                  </a:lnTo>
                  <a:lnTo>
                    <a:pt x="138" y="4129"/>
                  </a:lnTo>
                  <a:lnTo>
                    <a:pt x="252" y="4151"/>
                  </a:lnTo>
                  <a:lnTo>
                    <a:pt x="411" y="4129"/>
                  </a:lnTo>
                  <a:lnTo>
                    <a:pt x="594" y="4060"/>
                  </a:lnTo>
                  <a:lnTo>
                    <a:pt x="822" y="3969"/>
                  </a:lnTo>
                  <a:lnTo>
                    <a:pt x="1073" y="3832"/>
                  </a:lnTo>
                  <a:lnTo>
                    <a:pt x="1437" y="3581"/>
                  </a:lnTo>
                  <a:lnTo>
                    <a:pt x="1848" y="3285"/>
                  </a:lnTo>
                  <a:lnTo>
                    <a:pt x="2281" y="2965"/>
                  </a:lnTo>
                  <a:lnTo>
                    <a:pt x="2715" y="2578"/>
                  </a:lnTo>
                  <a:lnTo>
                    <a:pt x="3125" y="2190"/>
                  </a:lnTo>
                  <a:lnTo>
                    <a:pt x="3513" y="1802"/>
                  </a:lnTo>
                  <a:lnTo>
                    <a:pt x="3832" y="1415"/>
                  </a:lnTo>
                  <a:lnTo>
                    <a:pt x="4128" y="1073"/>
                  </a:lnTo>
                  <a:lnTo>
                    <a:pt x="4334" y="731"/>
                  </a:lnTo>
                  <a:lnTo>
                    <a:pt x="4425" y="571"/>
                  </a:lnTo>
                  <a:lnTo>
                    <a:pt x="4470" y="457"/>
                  </a:lnTo>
                  <a:lnTo>
                    <a:pt x="4516" y="343"/>
                  </a:lnTo>
                  <a:lnTo>
                    <a:pt x="4516" y="229"/>
                  </a:lnTo>
                  <a:lnTo>
                    <a:pt x="4493" y="161"/>
                  </a:lnTo>
                  <a:lnTo>
                    <a:pt x="4448" y="92"/>
                  </a:lnTo>
                  <a:lnTo>
                    <a:pt x="4402" y="47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 rot="10800000">
              <a:off x="428139" y="2405633"/>
              <a:ext cx="106933" cy="455543"/>
            </a:xfrm>
            <a:custGeom>
              <a:rect b="b" l="l" r="r" t="t"/>
              <a:pathLst>
                <a:path extrusionOk="0" h="5930" w="1392">
                  <a:moveTo>
                    <a:pt x="867" y="160"/>
                  </a:moveTo>
                  <a:lnTo>
                    <a:pt x="913" y="206"/>
                  </a:lnTo>
                  <a:lnTo>
                    <a:pt x="981" y="320"/>
                  </a:lnTo>
                  <a:lnTo>
                    <a:pt x="1072" y="571"/>
                  </a:lnTo>
                  <a:lnTo>
                    <a:pt x="1164" y="958"/>
                  </a:lnTo>
                  <a:lnTo>
                    <a:pt x="1209" y="1392"/>
                  </a:lnTo>
                  <a:lnTo>
                    <a:pt x="1232" y="1893"/>
                  </a:lnTo>
                  <a:lnTo>
                    <a:pt x="1232" y="2418"/>
                  </a:lnTo>
                  <a:lnTo>
                    <a:pt x="1232" y="2988"/>
                  </a:lnTo>
                  <a:lnTo>
                    <a:pt x="1186" y="3558"/>
                  </a:lnTo>
                  <a:lnTo>
                    <a:pt x="1118" y="4083"/>
                  </a:lnTo>
                  <a:lnTo>
                    <a:pt x="1050" y="4561"/>
                  </a:lnTo>
                  <a:lnTo>
                    <a:pt x="958" y="4995"/>
                  </a:lnTo>
                  <a:lnTo>
                    <a:pt x="821" y="5382"/>
                  </a:lnTo>
                  <a:lnTo>
                    <a:pt x="730" y="5610"/>
                  </a:lnTo>
                  <a:lnTo>
                    <a:pt x="639" y="5724"/>
                  </a:lnTo>
                  <a:lnTo>
                    <a:pt x="593" y="5770"/>
                  </a:lnTo>
                  <a:lnTo>
                    <a:pt x="571" y="5770"/>
                  </a:lnTo>
                  <a:lnTo>
                    <a:pt x="525" y="5747"/>
                  </a:lnTo>
                  <a:lnTo>
                    <a:pt x="479" y="5724"/>
                  </a:lnTo>
                  <a:lnTo>
                    <a:pt x="388" y="5565"/>
                  </a:lnTo>
                  <a:lnTo>
                    <a:pt x="320" y="5337"/>
                  </a:lnTo>
                  <a:lnTo>
                    <a:pt x="251" y="4995"/>
                  </a:lnTo>
                  <a:lnTo>
                    <a:pt x="206" y="4584"/>
                  </a:lnTo>
                  <a:lnTo>
                    <a:pt x="160" y="4105"/>
                  </a:lnTo>
                  <a:lnTo>
                    <a:pt x="160" y="3558"/>
                  </a:lnTo>
                  <a:lnTo>
                    <a:pt x="183" y="2942"/>
                  </a:lnTo>
                  <a:lnTo>
                    <a:pt x="229" y="2372"/>
                  </a:lnTo>
                  <a:lnTo>
                    <a:pt x="274" y="1848"/>
                  </a:lnTo>
                  <a:lnTo>
                    <a:pt x="365" y="1346"/>
                  </a:lnTo>
                  <a:lnTo>
                    <a:pt x="457" y="913"/>
                  </a:lnTo>
                  <a:lnTo>
                    <a:pt x="571" y="548"/>
                  </a:lnTo>
                  <a:lnTo>
                    <a:pt x="685" y="320"/>
                  </a:lnTo>
                  <a:lnTo>
                    <a:pt x="776" y="183"/>
                  </a:lnTo>
                  <a:lnTo>
                    <a:pt x="821" y="160"/>
                  </a:lnTo>
                  <a:close/>
                  <a:moveTo>
                    <a:pt x="776" y="1"/>
                  </a:moveTo>
                  <a:lnTo>
                    <a:pt x="707" y="46"/>
                  </a:lnTo>
                  <a:lnTo>
                    <a:pt x="616" y="115"/>
                  </a:lnTo>
                  <a:lnTo>
                    <a:pt x="548" y="206"/>
                  </a:lnTo>
                  <a:lnTo>
                    <a:pt x="479" y="343"/>
                  </a:lnTo>
                  <a:lnTo>
                    <a:pt x="434" y="479"/>
                  </a:lnTo>
                  <a:lnTo>
                    <a:pt x="297" y="890"/>
                  </a:lnTo>
                  <a:lnTo>
                    <a:pt x="206" y="1323"/>
                  </a:lnTo>
                  <a:lnTo>
                    <a:pt x="115" y="1825"/>
                  </a:lnTo>
                  <a:lnTo>
                    <a:pt x="69" y="2349"/>
                  </a:lnTo>
                  <a:lnTo>
                    <a:pt x="23" y="2920"/>
                  </a:lnTo>
                  <a:lnTo>
                    <a:pt x="1" y="3490"/>
                  </a:lnTo>
                  <a:lnTo>
                    <a:pt x="1" y="4014"/>
                  </a:lnTo>
                  <a:lnTo>
                    <a:pt x="46" y="4516"/>
                  </a:lnTo>
                  <a:lnTo>
                    <a:pt x="92" y="4972"/>
                  </a:lnTo>
                  <a:lnTo>
                    <a:pt x="160" y="5360"/>
                  </a:lnTo>
                  <a:lnTo>
                    <a:pt x="206" y="5519"/>
                  </a:lnTo>
                  <a:lnTo>
                    <a:pt x="274" y="5656"/>
                  </a:lnTo>
                  <a:lnTo>
                    <a:pt x="320" y="5770"/>
                  </a:lnTo>
                  <a:lnTo>
                    <a:pt x="388" y="5861"/>
                  </a:lnTo>
                  <a:lnTo>
                    <a:pt x="479" y="5907"/>
                  </a:lnTo>
                  <a:lnTo>
                    <a:pt x="548" y="5930"/>
                  </a:lnTo>
                  <a:lnTo>
                    <a:pt x="571" y="5930"/>
                  </a:lnTo>
                  <a:lnTo>
                    <a:pt x="639" y="5907"/>
                  </a:lnTo>
                  <a:lnTo>
                    <a:pt x="707" y="5884"/>
                  </a:lnTo>
                  <a:lnTo>
                    <a:pt x="776" y="5793"/>
                  </a:lnTo>
                  <a:lnTo>
                    <a:pt x="844" y="5702"/>
                  </a:lnTo>
                  <a:lnTo>
                    <a:pt x="913" y="5588"/>
                  </a:lnTo>
                  <a:lnTo>
                    <a:pt x="981" y="5428"/>
                  </a:lnTo>
                  <a:lnTo>
                    <a:pt x="1095" y="5040"/>
                  </a:lnTo>
                  <a:lnTo>
                    <a:pt x="1209" y="4607"/>
                  </a:lnTo>
                  <a:lnTo>
                    <a:pt x="1278" y="4105"/>
                  </a:lnTo>
                  <a:lnTo>
                    <a:pt x="1346" y="3558"/>
                  </a:lnTo>
                  <a:lnTo>
                    <a:pt x="1392" y="2988"/>
                  </a:lnTo>
                  <a:lnTo>
                    <a:pt x="1392" y="2418"/>
                  </a:lnTo>
                  <a:lnTo>
                    <a:pt x="1392" y="1893"/>
                  </a:lnTo>
                  <a:lnTo>
                    <a:pt x="1369" y="1392"/>
                  </a:lnTo>
                  <a:lnTo>
                    <a:pt x="1300" y="936"/>
                  </a:lnTo>
                  <a:lnTo>
                    <a:pt x="1232" y="525"/>
                  </a:lnTo>
                  <a:lnTo>
                    <a:pt x="1186" y="365"/>
                  </a:lnTo>
                  <a:lnTo>
                    <a:pt x="1118" y="251"/>
                  </a:lnTo>
                  <a:lnTo>
                    <a:pt x="1072" y="137"/>
                  </a:lnTo>
                  <a:lnTo>
                    <a:pt x="1004" y="69"/>
                  </a:lnTo>
                  <a:lnTo>
                    <a:pt x="935" y="2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 rot="10800000">
              <a:off x="252989" y="2579016"/>
              <a:ext cx="455543" cy="108700"/>
            </a:xfrm>
            <a:custGeom>
              <a:rect b="b" l="l" r="r" t="t"/>
              <a:pathLst>
                <a:path extrusionOk="0" h="1415" w="5930">
                  <a:moveTo>
                    <a:pt x="2304" y="160"/>
                  </a:moveTo>
                  <a:lnTo>
                    <a:pt x="2988" y="183"/>
                  </a:lnTo>
                  <a:lnTo>
                    <a:pt x="3558" y="228"/>
                  </a:lnTo>
                  <a:lnTo>
                    <a:pt x="4083" y="274"/>
                  </a:lnTo>
                  <a:lnTo>
                    <a:pt x="4562" y="365"/>
                  </a:lnTo>
                  <a:lnTo>
                    <a:pt x="4995" y="456"/>
                  </a:lnTo>
                  <a:lnTo>
                    <a:pt x="5383" y="570"/>
                  </a:lnTo>
                  <a:lnTo>
                    <a:pt x="5611" y="684"/>
                  </a:lnTo>
                  <a:lnTo>
                    <a:pt x="5725" y="776"/>
                  </a:lnTo>
                  <a:lnTo>
                    <a:pt x="5748" y="821"/>
                  </a:lnTo>
                  <a:lnTo>
                    <a:pt x="5770" y="844"/>
                  </a:lnTo>
                  <a:lnTo>
                    <a:pt x="5748" y="890"/>
                  </a:lnTo>
                  <a:lnTo>
                    <a:pt x="5702" y="935"/>
                  </a:lnTo>
                  <a:lnTo>
                    <a:pt x="5565" y="1004"/>
                  </a:lnTo>
                  <a:lnTo>
                    <a:pt x="5314" y="1095"/>
                  </a:lnTo>
                  <a:lnTo>
                    <a:pt x="4995" y="1163"/>
                  </a:lnTo>
                  <a:lnTo>
                    <a:pt x="4585" y="1209"/>
                  </a:lnTo>
                  <a:lnTo>
                    <a:pt x="4106" y="1232"/>
                  </a:lnTo>
                  <a:lnTo>
                    <a:pt x="3558" y="1254"/>
                  </a:lnTo>
                  <a:lnTo>
                    <a:pt x="2943" y="1232"/>
                  </a:lnTo>
                  <a:lnTo>
                    <a:pt x="2373" y="1186"/>
                  </a:lnTo>
                  <a:lnTo>
                    <a:pt x="1848" y="1118"/>
                  </a:lnTo>
                  <a:lnTo>
                    <a:pt x="1346" y="1049"/>
                  </a:lnTo>
                  <a:lnTo>
                    <a:pt x="913" y="958"/>
                  </a:lnTo>
                  <a:lnTo>
                    <a:pt x="548" y="844"/>
                  </a:lnTo>
                  <a:lnTo>
                    <a:pt x="297" y="730"/>
                  </a:lnTo>
                  <a:lnTo>
                    <a:pt x="183" y="639"/>
                  </a:lnTo>
                  <a:lnTo>
                    <a:pt x="161" y="593"/>
                  </a:lnTo>
                  <a:lnTo>
                    <a:pt x="161" y="570"/>
                  </a:lnTo>
                  <a:lnTo>
                    <a:pt x="161" y="525"/>
                  </a:lnTo>
                  <a:lnTo>
                    <a:pt x="183" y="502"/>
                  </a:lnTo>
                  <a:lnTo>
                    <a:pt x="297" y="411"/>
                  </a:lnTo>
                  <a:lnTo>
                    <a:pt x="480" y="365"/>
                  </a:lnTo>
                  <a:lnTo>
                    <a:pt x="731" y="297"/>
                  </a:lnTo>
                  <a:lnTo>
                    <a:pt x="1027" y="251"/>
                  </a:lnTo>
                  <a:lnTo>
                    <a:pt x="1392" y="205"/>
                  </a:lnTo>
                  <a:lnTo>
                    <a:pt x="1825" y="183"/>
                  </a:lnTo>
                  <a:lnTo>
                    <a:pt x="2304" y="160"/>
                  </a:lnTo>
                  <a:close/>
                  <a:moveTo>
                    <a:pt x="2441" y="0"/>
                  </a:moveTo>
                  <a:lnTo>
                    <a:pt x="1916" y="23"/>
                  </a:lnTo>
                  <a:lnTo>
                    <a:pt x="1415" y="46"/>
                  </a:lnTo>
                  <a:lnTo>
                    <a:pt x="959" y="91"/>
                  </a:lnTo>
                  <a:lnTo>
                    <a:pt x="571" y="160"/>
                  </a:lnTo>
                  <a:lnTo>
                    <a:pt x="411" y="228"/>
                  </a:lnTo>
                  <a:lnTo>
                    <a:pt x="275" y="274"/>
                  </a:lnTo>
                  <a:lnTo>
                    <a:pt x="161" y="342"/>
                  </a:lnTo>
                  <a:lnTo>
                    <a:pt x="69" y="411"/>
                  </a:lnTo>
                  <a:lnTo>
                    <a:pt x="24" y="479"/>
                  </a:lnTo>
                  <a:lnTo>
                    <a:pt x="1" y="547"/>
                  </a:lnTo>
                  <a:lnTo>
                    <a:pt x="1" y="639"/>
                  </a:lnTo>
                  <a:lnTo>
                    <a:pt x="46" y="707"/>
                  </a:lnTo>
                  <a:lnTo>
                    <a:pt x="115" y="776"/>
                  </a:lnTo>
                  <a:lnTo>
                    <a:pt x="206" y="844"/>
                  </a:lnTo>
                  <a:lnTo>
                    <a:pt x="343" y="912"/>
                  </a:lnTo>
                  <a:lnTo>
                    <a:pt x="480" y="981"/>
                  </a:lnTo>
                  <a:lnTo>
                    <a:pt x="867" y="1095"/>
                  </a:lnTo>
                  <a:lnTo>
                    <a:pt x="1324" y="1209"/>
                  </a:lnTo>
                  <a:lnTo>
                    <a:pt x="1825" y="1277"/>
                  </a:lnTo>
                  <a:lnTo>
                    <a:pt x="2350" y="1346"/>
                  </a:lnTo>
                  <a:lnTo>
                    <a:pt x="2920" y="1391"/>
                  </a:lnTo>
                  <a:lnTo>
                    <a:pt x="3604" y="1414"/>
                  </a:lnTo>
                  <a:lnTo>
                    <a:pt x="4060" y="1391"/>
                  </a:lnTo>
                  <a:lnTo>
                    <a:pt x="4493" y="1368"/>
                  </a:lnTo>
                  <a:lnTo>
                    <a:pt x="4881" y="1323"/>
                  </a:lnTo>
                  <a:lnTo>
                    <a:pt x="5223" y="1277"/>
                  </a:lnTo>
                  <a:lnTo>
                    <a:pt x="5497" y="1186"/>
                  </a:lnTo>
                  <a:lnTo>
                    <a:pt x="5725" y="1095"/>
                  </a:lnTo>
                  <a:lnTo>
                    <a:pt x="5816" y="1049"/>
                  </a:lnTo>
                  <a:lnTo>
                    <a:pt x="5862" y="981"/>
                  </a:lnTo>
                  <a:lnTo>
                    <a:pt x="5907" y="912"/>
                  </a:lnTo>
                  <a:lnTo>
                    <a:pt x="5930" y="844"/>
                  </a:lnTo>
                  <a:lnTo>
                    <a:pt x="5907" y="776"/>
                  </a:lnTo>
                  <a:lnTo>
                    <a:pt x="5884" y="707"/>
                  </a:lnTo>
                  <a:lnTo>
                    <a:pt x="5816" y="639"/>
                  </a:lnTo>
                  <a:lnTo>
                    <a:pt x="5702" y="570"/>
                  </a:lnTo>
                  <a:lnTo>
                    <a:pt x="5588" y="502"/>
                  </a:lnTo>
                  <a:lnTo>
                    <a:pt x="5428" y="433"/>
                  </a:lnTo>
                  <a:lnTo>
                    <a:pt x="5041" y="297"/>
                  </a:lnTo>
                  <a:lnTo>
                    <a:pt x="4607" y="205"/>
                  </a:lnTo>
                  <a:lnTo>
                    <a:pt x="4106" y="114"/>
                  </a:lnTo>
                  <a:lnTo>
                    <a:pt x="3558" y="69"/>
                  </a:lnTo>
                  <a:lnTo>
                    <a:pt x="2988" y="23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5" name="Google Shape;1105;p31"/>
          <p:cNvSpPr txBox="1"/>
          <p:nvPr>
            <p:ph idx="1" type="subTitle"/>
          </p:nvPr>
        </p:nvSpPr>
        <p:spPr>
          <a:xfrm>
            <a:off x="1277300" y="2391900"/>
            <a:ext cx="2447700" cy="13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06" name="Google Shape;1106;p31"/>
          <p:cNvSpPr txBox="1"/>
          <p:nvPr>
            <p:ph type="ctrTitle"/>
          </p:nvPr>
        </p:nvSpPr>
        <p:spPr>
          <a:xfrm>
            <a:off x="1277300" y="562250"/>
            <a:ext cx="24477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07" name="Google Shape;1107;p31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1108" name="Google Shape;1108;p31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0" name="Google Shape;1110;p31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solidFill>
          <a:schemeClr val="accent6"/>
        </a:solidFill>
      </p:bgPr>
    </p:bg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32"/>
          <p:cNvGrpSpPr/>
          <p:nvPr/>
        </p:nvGrpSpPr>
        <p:grpSpPr>
          <a:xfrm>
            <a:off x="-25" y="304792"/>
            <a:ext cx="9144118" cy="4759524"/>
            <a:chOff x="1676" y="399186"/>
            <a:chExt cx="9125866" cy="4744342"/>
          </a:xfrm>
        </p:grpSpPr>
        <p:sp>
          <p:nvSpPr>
            <p:cNvPr id="1113" name="Google Shape;1113;p32"/>
            <p:cNvSpPr/>
            <p:nvPr/>
          </p:nvSpPr>
          <p:spPr>
            <a:xfrm>
              <a:off x="1676" y="399186"/>
              <a:ext cx="9125842" cy="4744292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1701" y="3036178"/>
              <a:ext cx="9125842" cy="2107350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32"/>
          <p:cNvGrpSpPr/>
          <p:nvPr/>
        </p:nvGrpSpPr>
        <p:grpSpPr>
          <a:xfrm>
            <a:off x="-790781" y="76246"/>
            <a:ext cx="9028974" cy="4759321"/>
            <a:chOff x="1033250" y="4061275"/>
            <a:chExt cx="2670425" cy="1407625"/>
          </a:xfrm>
        </p:grpSpPr>
        <p:sp>
          <p:nvSpPr>
            <p:cNvPr id="1116" name="Google Shape;1116;p32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4" name="Google Shape;1154;p32"/>
          <p:cNvGrpSpPr/>
          <p:nvPr/>
        </p:nvGrpSpPr>
        <p:grpSpPr>
          <a:xfrm>
            <a:off x="2365450" y="-59209"/>
            <a:ext cx="4413051" cy="4877261"/>
            <a:chOff x="2365450" y="-59209"/>
            <a:chExt cx="4413051" cy="4877261"/>
          </a:xfrm>
        </p:grpSpPr>
        <p:sp>
          <p:nvSpPr>
            <p:cNvPr id="1155" name="Google Shape;1155;p32"/>
            <p:cNvSpPr/>
            <p:nvPr/>
          </p:nvSpPr>
          <p:spPr>
            <a:xfrm>
              <a:off x="2365450" y="735897"/>
              <a:ext cx="4320359" cy="4082155"/>
            </a:xfrm>
            <a:custGeom>
              <a:rect b="b" l="l" r="r" t="t"/>
              <a:pathLst>
                <a:path extrusionOk="0" h="47183" w="47822">
                  <a:moveTo>
                    <a:pt x="1" y="1"/>
                  </a:moveTo>
                  <a:lnTo>
                    <a:pt x="252" y="47183"/>
                  </a:lnTo>
                  <a:lnTo>
                    <a:pt x="47822" y="44948"/>
                  </a:lnTo>
                  <a:lnTo>
                    <a:pt x="47776" y="43192"/>
                  </a:lnTo>
                  <a:lnTo>
                    <a:pt x="2806" y="45085"/>
                  </a:lnTo>
                  <a:lnTo>
                    <a:pt x="2737" y="45085"/>
                  </a:lnTo>
                  <a:lnTo>
                    <a:pt x="2715" y="45062"/>
                  </a:lnTo>
                  <a:lnTo>
                    <a:pt x="2669" y="45017"/>
                  </a:lnTo>
                  <a:lnTo>
                    <a:pt x="2669" y="44948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2421101" y="518908"/>
              <a:ext cx="4345113" cy="4105861"/>
            </a:xfrm>
            <a:custGeom>
              <a:rect b="b" l="l" r="r" t="t"/>
              <a:pathLst>
                <a:path extrusionOk="0" h="47457" w="48096">
                  <a:moveTo>
                    <a:pt x="34230" y="0"/>
                  </a:moveTo>
                  <a:lnTo>
                    <a:pt x="1" y="1551"/>
                  </a:lnTo>
                  <a:lnTo>
                    <a:pt x="2190" y="47456"/>
                  </a:lnTo>
                  <a:lnTo>
                    <a:pt x="48095" y="45518"/>
                  </a:lnTo>
                  <a:lnTo>
                    <a:pt x="46750" y="9259"/>
                  </a:lnTo>
                  <a:lnTo>
                    <a:pt x="37651" y="1209"/>
                  </a:lnTo>
                  <a:lnTo>
                    <a:pt x="37286" y="935"/>
                  </a:lnTo>
                  <a:lnTo>
                    <a:pt x="36898" y="661"/>
                  </a:lnTo>
                  <a:lnTo>
                    <a:pt x="36488" y="456"/>
                  </a:lnTo>
                  <a:lnTo>
                    <a:pt x="36077" y="274"/>
                  </a:lnTo>
                  <a:lnTo>
                    <a:pt x="35621" y="160"/>
                  </a:lnTo>
                  <a:lnTo>
                    <a:pt x="35165" y="69"/>
                  </a:lnTo>
                  <a:lnTo>
                    <a:pt x="34709" y="23"/>
                  </a:lnTo>
                  <a:lnTo>
                    <a:pt x="34230" y="0"/>
                  </a:ln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2421101" y="518908"/>
              <a:ext cx="4345113" cy="4105861"/>
            </a:xfrm>
            <a:custGeom>
              <a:rect b="b" l="l" r="r" t="t"/>
              <a:pathLst>
                <a:path extrusionOk="0" fill="none" h="47457" w="48096">
                  <a:moveTo>
                    <a:pt x="1" y="1551"/>
                  </a:moveTo>
                  <a:lnTo>
                    <a:pt x="2190" y="47456"/>
                  </a:lnTo>
                  <a:lnTo>
                    <a:pt x="48095" y="45518"/>
                  </a:lnTo>
                  <a:lnTo>
                    <a:pt x="46750" y="9259"/>
                  </a:lnTo>
                  <a:lnTo>
                    <a:pt x="37651" y="1209"/>
                  </a:lnTo>
                  <a:lnTo>
                    <a:pt x="37651" y="1209"/>
                  </a:lnTo>
                  <a:lnTo>
                    <a:pt x="37286" y="935"/>
                  </a:lnTo>
                  <a:lnTo>
                    <a:pt x="36898" y="661"/>
                  </a:lnTo>
                  <a:lnTo>
                    <a:pt x="36488" y="456"/>
                  </a:lnTo>
                  <a:lnTo>
                    <a:pt x="36077" y="274"/>
                  </a:lnTo>
                  <a:lnTo>
                    <a:pt x="35621" y="160"/>
                  </a:lnTo>
                  <a:lnTo>
                    <a:pt x="35165" y="69"/>
                  </a:lnTo>
                  <a:lnTo>
                    <a:pt x="34709" y="23"/>
                  </a:lnTo>
                  <a:lnTo>
                    <a:pt x="34230" y="0"/>
                  </a:lnTo>
                  <a:lnTo>
                    <a:pt x="1" y="15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3395629" y="528771"/>
              <a:ext cx="1633754" cy="94737"/>
            </a:xfrm>
            <a:custGeom>
              <a:rect b="b" l="l" r="r" t="t"/>
              <a:pathLst>
                <a:path extrusionOk="0" h="1095" w="18084">
                  <a:moveTo>
                    <a:pt x="17924" y="0"/>
                  </a:moveTo>
                  <a:lnTo>
                    <a:pt x="137" y="798"/>
                  </a:lnTo>
                  <a:lnTo>
                    <a:pt x="91" y="821"/>
                  </a:lnTo>
                  <a:lnTo>
                    <a:pt x="46" y="844"/>
                  </a:lnTo>
                  <a:lnTo>
                    <a:pt x="0" y="890"/>
                  </a:lnTo>
                  <a:lnTo>
                    <a:pt x="0" y="958"/>
                  </a:lnTo>
                  <a:lnTo>
                    <a:pt x="23" y="1004"/>
                  </a:lnTo>
                  <a:lnTo>
                    <a:pt x="46" y="1049"/>
                  </a:lnTo>
                  <a:lnTo>
                    <a:pt x="91" y="1072"/>
                  </a:lnTo>
                  <a:lnTo>
                    <a:pt x="137" y="1095"/>
                  </a:lnTo>
                  <a:lnTo>
                    <a:pt x="17947" y="297"/>
                  </a:lnTo>
                  <a:lnTo>
                    <a:pt x="17993" y="274"/>
                  </a:lnTo>
                  <a:lnTo>
                    <a:pt x="18038" y="251"/>
                  </a:lnTo>
                  <a:lnTo>
                    <a:pt x="18084" y="205"/>
                  </a:lnTo>
                  <a:lnTo>
                    <a:pt x="18084" y="137"/>
                  </a:lnTo>
                  <a:lnTo>
                    <a:pt x="18061" y="91"/>
                  </a:lnTo>
                  <a:lnTo>
                    <a:pt x="18038" y="46"/>
                  </a:lnTo>
                  <a:lnTo>
                    <a:pt x="17993" y="23"/>
                  </a:lnTo>
                  <a:lnTo>
                    <a:pt x="17924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3395629" y="528771"/>
              <a:ext cx="1633754" cy="94737"/>
            </a:xfrm>
            <a:custGeom>
              <a:rect b="b" l="l" r="r" t="t"/>
              <a:pathLst>
                <a:path extrusionOk="0" fill="none" h="1095" w="18084">
                  <a:moveTo>
                    <a:pt x="17924" y="0"/>
                  </a:moveTo>
                  <a:lnTo>
                    <a:pt x="137" y="798"/>
                  </a:lnTo>
                  <a:lnTo>
                    <a:pt x="137" y="798"/>
                  </a:lnTo>
                  <a:lnTo>
                    <a:pt x="91" y="821"/>
                  </a:lnTo>
                  <a:lnTo>
                    <a:pt x="46" y="844"/>
                  </a:lnTo>
                  <a:lnTo>
                    <a:pt x="0" y="890"/>
                  </a:lnTo>
                  <a:lnTo>
                    <a:pt x="0" y="958"/>
                  </a:lnTo>
                  <a:lnTo>
                    <a:pt x="0" y="958"/>
                  </a:lnTo>
                  <a:lnTo>
                    <a:pt x="23" y="1004"/>
                  </a:lnTo>
                  <a:lnTo>
                    <a:pt x="46" y="1049"/>
                  </a:lnTo>
                  <a:lnTo>
                    <a:pt x="91" y="1072"/>
                  </a:lnTo>
                  <a:lnTo>
                    <a:pt x="137" y="1095"/>
                  </a:lnTo>
                  <a:lnTo>
                    <a:pt x="17947" y="297"/>
                  </a:lnTo>
                  <a:lnTo>
                    <a:pt x="17947" y="297"/>
                  </a:lnTo>
                  <a:lnTo>
                    <a:pt x="17993" y="274"/>
                  </a:lnTo>
                  <a:lnTo>
                    <a:pt x="18038" y="251"/>
                  </a:lnTo>
                  <a:lnTo>
                    <a:pt x="18084" y="205"/>
                  </a:lnTo>
                  <a:lnTo>
                    <a:pt x="18084" y="137"/>
                  </a:lnTo>
                  <a:lnTo>
                    <a:pt x="18084" y="137"/>
                  </a:lnTo>
                  <a:lnTo>
                    <a:pt x="18061" y="91"/>
                  </a:lnTo>
                  <a:lnTo>
                    <a:pt x="18038" y="46"/>
                  </a:lnTo>
                  <a:lnTo>
                    <a:pt x="17993" y="23"/>
                  </a:lnTo>
                  <a:lnTo>
                    <a:pt x="1792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2408724" y="514928"/>
              <a:ext cx="4369776" cy="4121607"/>
            </a:xfrm>
            <a:custGeom>
              <a:rect b="b" l="l" r="r" t="t"/>
              <a:pathLst>
                <a:path extrusionOk="0" h="47639" w="48369">
                  <a:moveTo>
                    <a:pt x="35439" y="1"/>
                  </a:moveTo>
                  <a:lnTo>
                    <a:pt x="35393" y="23"/>
                  </a:lnTo>
                  <a:lnTo>
                    <a:pt x="35348" y="46"/>
                  </a:lnTo>
                  <a:lnTo>
                    <a:pt x="35325" y="115"/>
                  </a:lnTo>
                  <a:lnTo>
                    <a:pt x="35325" y="160"/>
                  </a:lnTo>
                  <a:lnTo>
                    <a:pt x="35348" y="206"/>
                  </a:lnTo>
                  <a:lnTo>
                    <a:pt x="35393" y="251"/>
                  </a:lnTo>
                  <a:lnTo>
                    <a:pt x="35439" y="274"/>
                  </a:lnTo>
                  <a:lnTo>
                    <a:pt x="35758" y="343"/>
                  </a:lnTo>
                  <a:lnTo>
                    <a:pt x="36055" y="434"/>
                  </a:lnTo>
                  <a:lnTo>
                    <a:pt x="36351" y="548"/>
                  </a:lnTo>
                  <a:lnTo>
                    <a:pt x="36647" y="662"/>
                  </a:lnTo>
                  <a:lnTo>
                    <a:pt x="36921" y="821"/>
                  </a:lnTo>
                  <a:lnTo>
                    <a:pt x="37195" y="981"/>
                  </a:lnTo>
                  <a:lnTo>
                    <a:pt x="37446" y="1164"/>
                  </a:lnTo>
                  <a:lnTo>
                    <a:pt x="37696" y="1369"/>
                  </a:lnTo>
                  <a:lnTo>
                    <a:pt x="46750" y="9373"/>
                  </a:lnTo>
                  <a:lnTo>
                    <a:pt x="48095" y="45427"/>
                  </a:lnTo>
                  <a:lnTo>
                    <a:pt x="2464" y="47365"/>
                  </a:lnTo>
                  <a:lnTo>
                    <a:pt x="297" y="1734"/>
                  </a:lnTo>
                  <a:lnTo>
                    <a:pt x="4493" y="1551"/>
                  </a:lnTo>
                  <a:lnTo>
                    <a:pt x="4539" y="1528"/>
                  </a:lnTo>
                  <a:lnTo>
                    <a:pt x="4584" y="1506"/>
                  </a:lnTo>
                  <a:lnTo>
                    <a:pt x="4607" y="1460"/>
                  </a:lnTo>
                  <a:lnTo>
                    <a:pt x="4630" y="1392"/>
                  </a:lnTo>
                  <a:lnTo>
                    <a:pt x="4607" y="1346"/>
                  </a:lnTo>
                  <a:lnTo>
                    <a:pt x="4584" y="1300"/>
                  </a:lnTo>
                  <a:lnTo>
                    <a:pt x="4539" y="1278"/>
                  </a:lnTo>
                  <a:lnTo>
                    <a:pt x="4470" y="1255"/>
                  </a:lnTo>
                  <a:lnTo>
                    <a:pt x="138" y="1460"/>
                  </a:lnTo>
                  <a:lnTo>
                    <a:pt x="69" y="1460"/>
                  </a:lnTo>
                  <a:lnTo>
                    <a:pt x="24" y="1506"/>
                  </a:lnTo>
                  <a:lnTo>
                    <a:pt x="1" y="1551"/>
                  </a:lnTo>
                  <a:lnTo>
                    <a:pt x="1" y="1597"/>
                  </a:lnTo>
                  <a:lnTo>
                    <a:pt x="2190" y="47502"/>
                  </a:lnTo>
                  <a:lnTo>
                    <a:pt x="2190" y="47571"/>
                  </a:lnTo>
                  <a:lnTo>
                    <a:pt x="2236" y="47616"/>
                  </a:lnTo>
                  <a:lnTo>
                    <a:pt x="2281" y="47639"/>
                  </a:lnTo>
                  <a:lnTo>
                    <a:pt x="2327" y="47639"/>
                  </a:lnTo>
                  <a:lnTo>
                    <a:pt x="48232" y="45701"/>
                  </a:lnTo>
                  <a:lnTo>
                    <a:pt x="48300" y="45678"/>
                  </a:lnTo>
                  <a:lnTo>
                    <a:pt x="48346" y="45655"/>
                  </a:lnTo>
                  <a:lnTo>
                    <a:pt x="48369" y="45609"/>
                  </a:lnTo>
                  <a:lnTo>
                    <a:pt x="48369" y="45564"/>
                  </a:lnTo>
                  <a:lnTo>
                    <a:pt x="47023" y="9305"/>
                  </a:lnTo>
                  <a:lnTo>
                    <a:pt x="47023" y="9236"/>
                  </a:lnTo>
                  <a:lnTo>
                    <a:pt x="46978" y="9191"/>
                  </a:lnTo>
                  <a:lnTo>
                    <a:pt x="37879" y="1164"/>
                  </a:lnTo>
                  <a:lnTo>
                    <a:pt x="37628" y="935"/>
                  </a:lnTo>
                  <a:lnTo>
                    <a:pt x="37354" y="753"/>
                  </a:lnTo>
                  <a:lnTo>
                    <a:pt x="37058" y="571"/>
                  </a:lnTo>
                  <a:lnTo>
                    <a:pt x="36761" y="411"/>
                  </a:lnTo>
                  <a:lnTo>
                    <a:pt x="36465" y="274"/>
                  </a:lnTo>
                  <a:lnTo>
                    <a:pt x="36146" y="160"/>
                  </a:lnTo>
                  <a:lnTo>
                    <a:pt x="35826" y="69"/>
                  </a:lnTo>
                  <a:lnTo>
                    <a:pt x="35507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2408724" y="514928"/>
              <a:ext cx="4369776" cy="4121607"/>
            </a:xfrm>
            <a:custGeom>
              <a:rect b="b" l="l" r="r" t="t"/>
              <a:pathLst>
                <a:path extrusionOk="0" fill="none" h="47639" w="48369">
                  <a:moveTo>
                    <a:pt x="4470" y="1255"/>
                  </a:moveTo>
                  <a:lnTo>
                    <a:pt x="138" y="1460"/>
                  </a:lnTo>
                  <a:lnTo>
                    <a:pt x="138" y="1460"/>
                  </a:lnTo>
                  <a:lnTo>
                    <a:pt x="69" y="1460"/>
                  </a:lnTo>
                  <a:lnTo>
                    <a:pt x="24" y="1506"/>
                  </a:lnTo>
                  <a:lnTo>
                    <a:pt x="24" y="1506"/>
                  </a:lnTo>
                  <a:lnTo>
                    <a:pt x="1" y="1551"/>
                  </a:lnTo>
                  <a:lnTo>
                    <a:pt x="1" y="1597"/>
                  </a:lnTo>
                  <a:lnTo>
                    <a:pt x="2190" y="47502"/>
                  </a:lnTo>
                  <a:lnTo>
                    <a:pt x="2190" y="47502"/>
                  </a:lnTo>
                  <a:lnTo>
                    <a:pt x="2190" y="47571"/>
                  </a:lnTo>
                  <a:lnTo>
                    <a:pt x="2236" y="47616"/>
                  </a:lnTo>
                  <a:lnTo>
                    <a:pt x="2281" y="47639"/>
                  </a:lnTo>
                  <a:lnTo>
                    <a:pt x="2327" y="47639"/>
                  </a:lnTo>
                  <a:lnTo>
                    <a:pt x="48232" y="45701"/>
                  </a:lnTo>
                  <a:lnTo>
                    <a:pt x="48232" y="45701"/>
                  </a:lnTo>
                  <a:lnTo>
                    <a:pt x="48300" y="45678"/>
                  </a:lnTo>
                  <a:lnTo>
                    <a:pt x="48346" y="45655"/>
                  </a:lnTo>
                  <a:lnTo>
                    <a:pt x="48369" y="45609"/>
                  </a:lnTo>
                  <a:lnTo>
                    <a:pt x="48369" y="45564"/>
                  </a:lnTo>
                  <a:lnTo>
                    <a:pt x="47023" y="9305"/>
                  </a:lnTo>
                  <a:lnTo>
                    <a:pt x="47023" y="9305"/>
                  </a:lnTo>
                  <a:lnTo>
                    <a:pt x="47023" y="9236"/>
                  </a:lnTo>
                  <a:lnTo>
                    <a:pt x="46978" y="9191"/>
                  </a:lnTo>
                  <a:lnTo>
                    <a:pt x="37879" y="1164"/>
                  </a:lnTo>
                  <a:lnTo>
                    <a:pt x="37879" y="1164"/>
                  </a:lnTo>
                  <a:lnTo>
                    <a:pt x="37628" y="935"/>
                  </a:lnTo>
                  <a:lnTo>
                    <a:pt x="37354" y="753"/>
                  </a:lnTo>
                  <a:lnTo>
                    <a:pt x="37058" y="571"/>
                  </a:lnTo>
                  <a:lnTo>
                    <a:pt x="36761" y="411"/>
                  </a:lnTo>
                  <a:lnTo>
                    <a:pt x="36465" y="274"/>
                  </a:lnTo>
                  <a:lnTo>
                    <a:pt x="36146" y="160"/>
                  </a:lnTo>
                  <a:lnTo>
                    <a:pt x="35826" y="69"/>
                  </a:lnTo>
                  <a:lnTo>
                    <a:pt x="35507" y="1"/>
                  </a:lnTo>
                  <a:lnTo>
                    <a:pt x="35507" y="1"/>
                  </a:lnTo>
                  <a:lnTo>
                    <a:pt x="35439" y="1"/>
                  </a:lnTo>
                  <a:lnTo>
                    <a:pt x="35393" y="23"/>
                  </a:lnTo>
                  <a:lnTo>
                    <a:pt x="35348" y="46"/>
                  </a:lnTo>
                  <a:lnTo>
                    <a:pt x="35325" y="115"/>
                  </a:lnTo>
                  <a:lnTo>
                    <a:pt x="35325" y="115"/>
                  </a:lnTo>
                  <a:lnTo>
                    <a:pt x="35325" y="160"/>
                  </a:lnTo>
                  <a:lnTo>
                    <a:pt x="35348" y="206"/>
                  </a:lnTo>
                  <a:lnTo>
                    <a:pt x="35393" y="251"/>
                  </a:lnTo>
                  <a:lnTo>
                    <a:pt x="35439" y="274"/>
                  </a:lnTo>
                  <a:lnTo>
                    <a:pt x="35439" y="274"/>
                  </a:lnTo>
                  <a:lnTo>
                    <a:pt x="35758" y="343"/>
                  </a:lnTo>
                  <a:lnTo>
                    <a:pt x="36055" y="434"/>
                  </a:lnTo>
                  <a:lnTo>
                    <a:pt x="36351" y="548"/>
                  </a:lnTo>
                  <a:lnTo>
                    <a:pt x="36647" y="662"/>
                  </a:lnTo>
                  <a:lnTo>
                    <a:pt x="36921" y="821"/>
                  </a:lnTo>
                  <a:lnTo>
                    <a:pt x="37195" y="981"/>
                  </a:lnTo>
                  <a:lnTo>
                    <a:pt x="37446" y="1164"/>
                  </a:lnTo>
                  <a:lnTo>
                    <a:pt x="37696" y="1369"/>
                  </a:lnTo>
                  <a:lnTo>
                    <a:pt x="46750" y="9373"/>
                  </a:lnTo>
                  <a:lnTo>
                    <a:pt x="48095" y="45427"/>
                  </a:lnTo>
                  <a:lnTo>
                    <a:pt x="2464" y="47365"/>
                  </a:lnTo>
                  <a:lnTo>
                    <a:pt x="297" y="1734"/>
                  </a:lnTo>
                  <a:lnTo>
                    <a:pt x="4493" y="1551"/>
                  </a:lnTo>
                  <a:lnTo>
                    <a:pt x="4493" y="1551"/>
                  </a:lnTo>
                  <a:lnTo>
                    <a:pt x="4539" y="1528"/>
                  </a:lnTo>
                  <a:lnTo>
                    <a:pt x="4584" y="1506"/>
                  </a:lnTo>
                  <a:lnTo>
                    <a:pt x="4607" y="1460"/>
                  </a:lnTo>
                  <a:lnTo>
                    <a:pt x="4630" y="1392"/>
                  </a:lnTo>
                  <a:lnTo>
                    <a:pt x="4630" y="1392"/>
                  </a:lnTo>
                  <a:lnTo>
                    <a:pt x="4607" y="1346"/>
                  </a:lnTo>
                  <a:lnTo>
                    <a:pt x="4584" y="1300"/>
                  </a:lnTo>
                  <a:lnTo>
                    <a:pt x="4539" y="1278"/>
                  </a:lnTo>
                  <a:lnTo>
                    <a:pt x="4470" y="1255"/>
                  </a:lnTo>
                  <a:lnTo>
                    <a:pt x="4470" y="125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5649503" y="550401"/>
              <a:ext cx="995123" cy="775543"/>
            </a:xfrm>
            <a:custGeom>
              <a:rect b="b" l="l" r="r" t="t"/>
              <a:pathLst>
                <a:path extrusionOk="0" h="8964" w="11015">
                  <a:moveTo>
                    <a:pt x="525" y="1"/>
                  </a:moveTo>
                  <a:lnTo>
                    <a:pt x="707" y="115"/>
                  </a:lnTo>
                  <a:lnTo>
                    <a:pt x="867" y="275"/>
                  </a:lnTo>
                  <a:lnTo>
                    <a:pt x="1026" y="434"/>
                  </a:lnTo>
                  <a:lnTo>
                    <a:pt x="1186" y="594"/>
                  </a:lnTo>
                  <a:lnTo>
                    <a:pt x="1346" y="799"/>
                  </a:lnTo>
                  <a:lnTo>
                    <a:pt x="1482" y="1004"/>
                  </a:lnTo>
                  <a:lnTo>
                    <a:pt x="1619" y="1210"/>
                  </a:lnTo>
                  <a:lnTo>
                    <a:pt x="1733" y="1460"/>
                  </a:lnTo>
                  <a:lnTo>
                    <a:pt x="1870" y="1689"/>
                  </a:lnTo>
                  <a:lnTo>
                    <a:pt x="1961" y="1939"/>
                  </a:lnTo>
                  <a:lnTo>
                    <a:pt x="2052" y="2213"/>
                  </a:lnTo>
                  <a:lnTo>
                    <a:pt x="2144" y="2487"/>
                  </a:lnTo>
                  <a:lnTo>
                    <a:pt x="2212" y="2783"/>
                  </a:lnTo>
                  <a:lnTo>
                    <a:pt x="2281" y="3080"/>
                  </a:lnTo>
                  <a:lnTo>
                    <a:pt x="2303" y="3376"/>
                  </a:lnTo>
                  <a:lnTo>
                    <a:pt x="2349" y="3673"/>
                  </a:lnTo>
                  <a:lnTo>
                    <a:pt x="2349" y="3992"/>
                  </a:lnTo>
                  <a:lnTo>
                    <a:pt x="2349" y="4311"/>
                  </a:lnTo>
                  <a:lnTo>
                    <a:pt x="2326" y="4653"/>
                  </a:lnTo>
                  <a:lnTo>
                    <a:pt x="2281" y="4972"/>
                  </a:lnTo>
                  <a:lnTo>
                    <a:pt x="2212" y="5314"/>
                  </a:lnTo>
                  <a:lnTo>
                    <a:pt x="2121" y="5634"/>
                  </a:lnTo>
                  <a:lnTo>
                    <a:pt x="2030" y="5976"/>
                  </a:lnTo>
                  <a:lnTo>
                    <a:pt x="1893" y="6318"/>
                  </a:lnTo>
                  <a:lnTo>
                    <a:pt x="1756" y="6660"/>
                  </a:lnTo>
                  <a:lnTo>
                    <a:pt x="1574" y="6979"/>
                  </a:lnTo>
                  <a:lnTo>
                    <a:pt x="1368" y="7321"/>
                  </a:lnTo>
                  <a:lnTo>
                    <a:pt x="1163" y="7663"/>
                  </a:lnTo>
                  <a:lnTo>
                    <a:pt x="912" y="7983"/>
                  </a:lnTo>
                  <a:lnTo>
                    <a:pt x="639" y="8325"/>
                  </a:lnTo>
                  <a:lnTo>
                    <a:pt x="319" y="8644"/>
                  </a:lnTo>
                  <a:lnTo>
                    <a:pt x="0" y="8963"/>
                  </a:lnTo>
                  <a:lnTo>
                    <a:pt x="11015" y="8895"/>
                  </a:lnTo>
                  <a:lnTo>
                    <a:pt x="1916" y="845"/>
                  </a:lnTo>
                  <a:lnTo>
                    <a:pt x="1596" y="594"/>
                  </a:lnTo>
                  <a:lnTo>
                    <a:pt x="1254" y="366"/>
                  </a:lnTo>
                  <a:lnTo>
                    <a:pt x="912" y="161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DDB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5637126" y="536644"/>
              <a:ext cx="1019876" cy="801066"/>
            </a:xfrm>
            <a:custGeom>
              <a:rect b="b" l="l" r="r" t="t"/>
              <a:pathLst>
                <a:path extrusionOk="0" h="9259" w="11289">
                  <a:moveTo>
                    <a:pt x="1522" y="781"/>
                  </a:moveTo>
                  <a:lnTo>
                    <a:pt x="1642" y="867"/>
                  </a:lnTo>
                  <a:lnTo>
                    <a:pt x="1961" y="1118"/>
                  </a:lnTo>
                  <a:lnTo>
                    <a:pt x="10787" y="8917"/>
                  </a:lnTo>
                  <a:lnTo>
                    <a:pt x="481" y="8983"/>
                  </a:lnTo>
                  <a:lnTo>
                    <a:pt x="481" y="8983"/>
                  </a:lnTo>
                  <a:lnTo>
                    <a:pt x="548" y="8917"/>
                  </a:lnTo>
                  <a:lnTo>
                    <a:pt x="844" y="8620"/>
                  </a:lnTo>
                  <a:lnTo>
                    <a:pt x="1095" y="8301"/>
                  </a:lnTo>
                  <a:lnTo>
                    <a:pt x="1346" y="8005"/>
                  </a:lnTo>
                  <a:lnTo>
                    <a:pt x="1551" y="7685"/>
                  </a:lnTo>
                  <a:lnTo>
                    <a:pt x="1756" y="7366"/>
                  </a:lnTo>
                  <a:lnTo>
                    <a:pt x="1939" y="7047"/>
                  </a:lnTo>
                  <a:lnTo>
                    <a:pt x="2075" y="6705"/>
                  </a:lnTo>
                  <a:lnTo>
                    <a:pt x="2212" y="6386"/>
                  </a:lnTo>
                  <a:lnTo>
                    <a:pt x="2326" y="6066"/>
                  </a:lnTo>
                  <a:lnTo>
                    <a:pt x="2418" y="5747"/>
                  </a:lnTo>
                  <a:lnTo>
                    <a:pt x="2509" y="5428"/>
                  </a:lnTo>
                  <a:lnTo>
                    <a:pt x="2554" y="5109"/>
                  </a:lnTo>
                  <a:lnTo>
                    <a:pt x="2600" y="4812"/>
                  </a:lnTo>
                  <a:lnTo>
                    <a:pt x="2623" y="4493"/>
                  </a:lnTo>
                  <a:lnTo>
                    <a:pt x="2623" y="4196"/>
                  </a:lnTo>
                  <a:lnTo>
                    <a:pt x="2623" y="3854"/>
                  </a:lnTo>
                  <a:lnTo>
                    <a:pt x="2577" y="3512"/>
                  </a:lnTo>
                  <a:lnTo>
                    <a:pt x="2532" y="3170"/>
                  </a:lnTo>
                  <a:lnTo>
                    <a:pt x="2486" y="2851"/>
                  </a:lnTo>
                  <a:lnTo>
                    <a:pt x="2395" y="2554"/>
                  </a:lnTo>
                  <a:lnTo>
                    <a:pt x="2303" y="2235"/>
                  </a:lnTo>
                  <a:lnTo>
                    <a:pt x="2189" y="1962"/>
                  </a:lnTo>
                  <a:lnTo>
                    <a:pt x="2075" y="1688"/>
                  </a:lnTo>
                  <a:lnTo>
                    <a:pt x="1939" y="1414"/>
                  </a:lnTo>
                  <a:lnTo>
                    <a:pt x="1802" y="1163"/>
                  </a:lnTo>
                  <a:lnTo>
                    <a:pt x="1642" y="935"/>
                  </a:lnTo>
                  <a:lnTo>
                    <a:pt x="1522" y="781"/>
                  </a:lnTo>
                  <a:close/>
                  <a:moveTo>
                    <a:pt x="662" y="0"/>
                  </a:moveTo>
                  <a:lnTo>
                    <a:pt x="616" y="23"/>
                  </a:lnTo>
                  <a:lnTo>
                    <a:pt x="570" y="46"/>
                  </a:lnTo>
                  <a:lnTo>
                    <a:pt x="548" y="92"/>
                  </a:lnTo>
                  <a:lnTo>
                    <a:pt x="525" y="137"/>
                  </a:lnTo>
                  <a:lnTo>
                    <a:pt x="525" y="183"/>
                  </a:lnTo>
                  <a:lnTo>
                    <a:pt x="548" y="228"/>
                  </a:lnTo>
                  <a:lnTo>
                    <a:pt x="593" y="274"/>
                  </a:lnTo>
                  <a:lnTo>
                    <a:pt x="753" y="388"/>
                  </a:lnTo>
                  <a:lnTo>
                    <a:pt x="935" y="548"/>
                  </a:lnTo>
                  <a:lnTo>
                    <a:pt x="1095" y="707"/>
                  </a:lnTo>
                  <a:lnTo>
                    <a:pt x="1254" y="890"/>
                  </a:lnTo>
                  <a:lnTo>
                    <a:pt x="1414" y="1095"/>
                  </a:lnTo>
                  <a:lnTo>
                    <a:pt x="1551" y="1323"/>
                  </a:lnTo>
                  <a:lnTo>
                    <a:pt x="1688" y="1551"/>
                  </a:lnTo>
                  <a:lnTo>
                    <a:pt x="1825" y="1802"/>
                  </a:lnTo>
                  <a:lnTo>
                    <a:pt x="1939" y="2053"/>
                  </a:lnTo>
                  <a:lnTo>
                    <a:pt x="2030" y="2326"/>
                  </a:lnTo>
                  <a:lnTo>
                    <a:pt x="2121" y="2623"/>
                  </a:lnTo>
                  <a:lnTo>
                    <a:pt x="2189" y="2919"/>
                  </a:lnTo>
                  <a:lnTo>
                    <a:pt x="2258" y="3216"/>
                  </a:lnTo>
                  <a:lnTo>
                    <a:pt x="2303" y="3535"/>
                  </a:lnTo>
                  <a:lnTo>
                    <a:pt x="2326" y="3854"/>
                  </a:lnTo>
                  <a:lnTo>
                    <a:pt x="2349" y="4196"/>
                  </a:lnTo>
                  <a:lnTo>
                    <a:pt x="2326" y="4470"/>
                  </a:lnTo>
                  <a:lnTo>
                    <a:pt x="2303" y="4766"/>
                  </a:lnTo>
                  <a:lnTo>
                    <a:pt x="2281" y="5063"/>
                  </a:lnTo>
                  <a:lnTo>
                    <a:pt x="2212" y="5382"/>
                  </a:lnTo>
                  <a:lnTo>
                    <a:pt x="2144" y="5679"/>
                  </a:lnTo>
                  <a:lnTo>
                    <a:pt x="2053" y="5975"/>
                  </a:lnTo>
                  <a:lnTo>
                    <a:pt x="1961" y="6294"/>
                  </a:lnTo>
                  <a:lnTo>
                    <a:pt x="1825" y="6591"/>
                  </a:lnTo>
                  <a:lnTo>
                    <a:pt x="1688" y="6910"/>
                  </a:lnTo>
                  <a:lnTo>
                    <a:pt x="1505" y="7207"/>
                  </a:lnTo>
                  <a:lnTo>
                    <a:pt x="1323" y="7526"/>
                  </a:lnTo>
                  <a:lnTo>
                    <a:pt x="1118" y="7822"/>
                  </a:lnTo>
                  <a:lnTo>
                    <a:pt x="867" y="8142"/>
                  </a:lnTo>
                  <a:lnTo>
                    <a:pt x="616" y="8438"/>
                  </a:lnTo>
                  <a:lnTo>
                    <a:pt x="342" y="8734"/>
                  </a:lnTo>
                  <a:lnTo>
                    <a:pt x="46" y="9031"/>
                  </a:lnTo>
                  <a:lnTo>
                    <a:pt x="0" y="9099"/>
                  </a:lnTo>
                  <a:lnTo>
                    <a:pt x="0" y="9168"/>
                  </a:lnTo>
                  <a:lnTo>
                    <a:pt x="46" y="9236"/>
                  </a:lnTo>
                  <a:lnTo>
                    <a:pt x="137" y="9259"/>
                  </a:lnTo>
                  <a:lnTo>
                    <a:pt x="11152" y="9191"/>
                  </a:lnTo>
                  <a:lnTo>
                    <a:pt x="11243" y="9168"/>
                  </a:lnTo>
                  <a:lnTo>
                    <a:pt x="11288" y="9099"/>
                  </a:lnTo>
                  <a:lnTo>
                    <a:pt x="11288" y="9008"/>
                  </a:lnTo>
                  <a:lnTo>
                    <a:pt x="11243" y="8940"/>
                  </a:lnTo>
                  <a:lnTo>
                    <a:pt x="2144" y="913"/>
                  </a:lnTo>
                  <a:lnTo>
                    <a:pt x="1825" y="639"/>
                  </a:lnTo>
                  <a:lnTo>
                    <a:pt x="1460" y="411"/>
                  </a:lnTo>
                  <a:lnTo>
                    <a:pt x="1095" y="183"/>
                  </a:lnTo>
                  <a:lnTo>
                    <a:pt x="730" y="2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2763139" y="230846"/>
              <a:ext cx="644865" cy="605796"/>
            </a:xfrm>
            <a:custGeom>
              <a:rect b="b" l="l" r="r" t="t"/>
              <a:pathLst>
                <a:path extrusionOk="0" h="7002" w="7138">
                  <a:moveTo>
                    <a:pt x="6613" y="1"/>
                  </a:moveTo>
                  <a:lnTo>
                    <a:pt x="5724" y="1460"/>
                  </a:lnTo>
                  <a:lnTo>
                    <a:pt x="5040" y="457"/>
                  </a:lnTo>
                  <a:lnTo>
                    <a:pt x="4424" y="1688"/>
                  </a:lnTo>
                  <a:lnTo>
                    <a:pt x="3603" y="365"/>
                  </a:lnTo>
                  <a:lnTo>
                    <a:pt x="3079" y="1711"/>
                  </a:lnTo>
                  <a:lnTo>
                    <a:pt x="1939" y="525"/>
                  </a:lnTo>
                  <a:lnTo>
                    <a:pt x="1300" y="1825"/>
                  </a:lnTo>
                  <a:lnTo>
                    <a:pt x="0" y="502"/>
                  </a:lnTo>
                  <a:lnTo>
                    <a:pt x="547" y="6865"/>
                  </a:lnTo>
                  <a:lnTo>
                    <a:pt x="616" y="6888"/>
                  </a:lnTo>
                  <a:lnTo>
                    <a:pt x="661" y="6910"/>
                  </a:lnTo>
                  <a:lnTo>
                    <a:pt x="684" y="6956"/>
                  </a:lnTo>
                  <a:lnTo>
                    <a:pt x="707" y="7002"/>
                  </a:lnTo>
                  <a:lnTo>
                    <a:pt x="7001" y="6728"/>
                  </a:lnTo>
                  <a:lnTo>
                    <a:pt x="7001" y="6660"/>
                  </a:lnTo>
                  <a:lnTo>
                    <a:pt x="7047" y="6614"/>
                  </a:lnTo>
                  <a:lnTo>
                    <a:pt x="7069" y="6591"/>
                  </a:lnTo>
                  <a:lnTo>
                    <a:pt x="7138" y="6568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FB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2763139" y="29559"/>
              <a:ext cx="644865" cy="605796"/>
            </a:xfrm>
            <a:custGeom>
              <a:rect b="b" l="l" r="r" t="t"/>
              <a:pathLst>
                <a:path extrusionOk="0" fill="none" h="7002" w="7138">
                  <a:moveTo>
                    <a:pt x="6613" y="1"/>
                  </a:moveTo>
                  <a:lnTo>
                    <a:pt x="5724" y="1460"/>
                  </a:lnTo>
                  <a:lnTo>
                    <a:pt x="5040" y="457"/>
                  </a:lnTo>
                  <a:lnTo>
                    <a:pt x="4424" y="1688"/>
                  </a:lnTo>
                  <a:lnTo>
                    <a:pt x="3603" y="365"/>
                  </a:lnTo>
                  <a:lnTo>
                    <a:pt x="3079" y="1711"/>
                  </a:lnTo>
                  <a:lnTo>
                    <a:pt x="1939" y="525"/>
                  </a:lnTo>
                  <a:lnTo>
                    <a:pt x="1300" y="1825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547" y="6865"/>
                  </a:lnTo>
                  <a:lnTo>
                    <a:pt x="547" y="6865"/>
                  </a:lnTo>
                  <a:lnTo>
                    <a:pt x="547" y="6865"/>
                  </a:lnTo>
                  <a:lnTo>
                    <a:pt x="547" y="6865"/>
                  </a:lnTo>
                  <a:lnTo>
                    <a:pt x="547" y="6865"/>
                  </a:lnTo>
                  <a:lnTo>
                    <a:pt x="547" y="6865"/>
                  </a:lnTo>
                  <a:lnTo>
                    <a:pt x="616" y="6888"/>
                  </a:lnTo>
                  <a:lnTo>
                    <a:pt x="661" y="6910"/>
                  </a:lnTo>
                  <a:lnTo>
                    <a:pt x="684" y="6956"/>
                  </a:lnTo>
                  <a:lnTo>
                    <a:pt x="707" y="7002"/>
                  </a:lnTo>
                  <a:lnTo>
                    <a:pt x="707" y="7002"/>
                  </a:lnTo>
                  <a:lnTo>
                    <a:pt x="7001" y="6728"/>
                  </a:lnTo>
                  <a:lnTo>
                    <a:pt x="7001" y="6728"/>
                  </a:lnTo>
                  <a:lnTo>
                    <a:pt x="7001" y="6728"/>
                  </a:lnTo>
                  <a:lnTo>
                    <a:pt x="7001" y="6660"/>
                  </a:lnTo>
                  <a:lnTo>
                    <a:pt x="7047" y="6614"/>
                  </a:lnTo>
                  <a:lnTo>
                    <a:pt x="7069" y="6591"/>
                  </a:lnTo>
                  <a:lnTo>
                    <a:pt x="7138" y="6568"/>
                  </a:lnTo>
                  <a:lnTo>
                    <a:pt x="661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2814625" y="611580"/>
              <a:ext cx="628422" cy="678950"/>
            </a:xfrm>
            <a:custGeom>
              <a:rect b="b" l="l" r="r" t="t"/>
              <a:pathLst>
                <a:path extrusionOk="0" h="5246" w="6956">
                  <a:moveTo>
                    <a:pt x="6431" y="1"/>
                  </a:moveTo>
                  <a:lnTo>
                    <a:pt x="137" y="275"/>
                  </a:lnTo>
                  <a:lnTo>
                    <a:pt x="114" y="343"/>
                  </a:lnTo>
                  <a:lnTo>
                    <a:pt x="91" y="389"/>
                  </a:lnTo>
                  <a:lnTo>
                    <a:pt x="46" y="411"/>
                  </a:lnTo>
                  <a:lnTo>
                    <a:pt x="0" y="434"/>
                  </a:lnTo>
                  <a:lnTo>
                    <a:pt x="411" y="5246"/>
                  </a:lnTo>
                  <a:lnTo>
                    <a:pt x="1369" y="4379"/>
                  </a:lnTo>
                  <a:lnTo>
                    <a:pt x="2281" y="5064"/>
                  </a:lnTo>
                  <a:lnTo>
                    <a:pt x="2828" y="4265"/>
                  </a:lnTo>
                  <a:lnTo>
                    <a:pt x="3717" y="5064"/>
                  </a:lnTo>
                  <a:lnTo>
                    <a:pt x="4493" y="3946"/>
                  </a:lnTo>
                  <a:lnTo>
                    <a:pt x="5245" y="4699"/>
                  </a:lnTo>
                  <a:lnTo>
                    <a:pt x="5815" y="3741"/>
                  </a:lnTo>
                  <a:lnTo>
                    <a:pt x="6956" y="4835"/>
                  </a:lnTo>
                  <a:lnTo>
                    <a:pt x="6591" y="138"/>
                  </a:lnTo>
                  <a:lnTo>
                    <a:pt x="6568" y="138"/>
                  </a:lnTo>
                  <a:lnTo>
                    <a:pt x="6522" y="115"/>
                  </a:lnTo>
                  <a:lnTo>
                    <a:pt x="6477" y="92"/>
                  </a:lnTo>
                  <a:lnTo>
                    <a:pt x="6454" y="47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6D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2814635" y="611570"/>
              <a:ext cx="628422" cy="453871"/>
            </a:xfrm>
            <a:custGeom>
              <a:rect b="b" l="l" r="r" t="t"/>
              <a:pathLst>
                <a:path extrusionOk="0" fill="none" h="5246" w="6956">
                  <a:moveTo>
                    <a:pt x="6431" y="1"/>
                  </a:moveTo>
                  <a:lnTo>
                    <a:pt x="137" y="275"/>
                  </a:lnTo>
                  <a:lnTo>
                    <a:pt x="137" y="275"/>
                  </a:lnTo>
                  <a:lnTo>
                    <a:pt x="114" y="343"/>
                  </a:lnTo>
                  <a:lnTo>
                    <a:pt x="91" y="389"/>
                  </a:lnTo>
                  <a:lnTo>
                    <a:pt x="46" y="411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411" y="5246"/>
                  </a:lnTo>
                  <a:lnTo>
                    <a:pt x="1369" y="4379"/>
                  </a:lnTo>
                  <a:lnTo>
                    <a:pt x="2281" y="5064"/>
                  </a:lnTo>
                  <a:lnTo>
                    <a:pt x="2828" y="4265"/>
                  </a:lnTo>
                  <a:lnTo>
                    <a:pt x="3717" y="5064"/>
                  </a:lnTo>
                  <a:lnTo>
                    <a:pt x="4493" y="3946"/>
                  </a:lnTo>
                  <a:lnTo>
                    <a:pt x="5245" y="4699"/>
                  </a:lnTo>
                  <a:lnTo>
                    <a:pt x="5815" y="3741"/>
                  </a:lnTo>
                  <a:lnTo>
                    <a:pt x="6956" y="4835"/>
                  </a:lnTo>
                  <a:lnTo>
                    <a:pt x="6591" y="138"/>
                  </a:lnTo>
                  <a:lnTo>
                    <a:pt x="6568" y="138"/>
                  </a:lnTo>
                  <a:lnTo>
                    <a:pt x="6568" y="138"/>
                  </a:lnTo>
                  <a:lnTo>
                    <a:pt x="6568" y="138"/>
                  </a:lnTo>
                  <a:lnTo>
                    <a:pt x="6568" y="138"/>
                  </a:lnTo>
                  <a:lnTo>
                    <a:pt x="6522" y="115"/>
                  </a:lnTo>
                  <a:lnTo>
                    <a:pt x="6477" y="92"/>
                  </a:lnTo>
                  <a:lnTo>
                    <a:pt x="6454" y="47"/>
                  </a:lnTo>
                  <a:lnTo>
                    <a:pt x="643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3395629" y="597813"/>
              <a:ext cx="14455" cy="25696"/>
            </a:xfrm>
            <a:custGeom>
              <a:rect b="b" l="l" r="r" t="t"/>
              <a:pathLst>
                <a:path extrusionOk="0" h="297" w="160">
                  <a:moveTo>
                    <a:pt x="137" y="0"/>
                  </a:moveTo>
                  <a:lnTo>
                    <a:pt x="68" y="23"/>
                  </a:ln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23" y="206"/>
                  </a:lnTo>
                  <a:lnTo>
                    <a:pt x="46" y="251"/>
                  </a:lnTo>
                  <a:lnTo>
                    <a:pt x="91" y="274"/>
                  </a:lnTo>
                  <a:lnTo>
                    <a:pt x="137" y="297"/>
                  </a:lnTo>
                  <a:lnTo>
                    <a:pt x="160" y="29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92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3395629" y="597813"/>
              <a:ext cx="14455" cy="25696"/>
            </a:xfrm>
            <a:custGeom>
              <a:rect b="b" l="l" r="r" t="t"/>
              <a:pathLst>
                <a:path extrusionOk="0" fill="none" h="297" w="160">
                  <a:moveTo>
                    <a:pt x="137" y="0"/>
                  </a:moveTo>
                  <a:lnTo>
                    <a:pt x="137" y="0"/>
                  </a:lnTo>
                  <a:lnTo>
                    <a:pt x="68" y="23"/>
                  </a:ln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3" y="206"/>
                  </a:lnTo>
                  <a:lnTo>
                    <a:pt x="46" y="251"/>
                  </a:lnTo>
                  <a:lnTo>
                    <a:pt x="91" y="274"/>
                  </a:lnTo>
                  <a:lnTo>
                    <a:pt x="137" y="297"/>
                  </a:lnTo>
                  <a:lnTo>
                    <a:pt x="137" y="297"/>
                  </a:lnTo>
                  <a:lnTo>
                    <a:pt x="137" y="297"/>
                  </a:lnTo>
                  <a:lnTo>
                    <a:pt x="160" y="297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2812557" y="623423"/>
              <a:ext cx="14545" cy="25782"/>
            </a:xfrm>
            <a:custGeom>
              <a:rect b="b" l="l" r="r" t="t"/>
              <a:pathLst>
                <a:path extrusionOk="0" h="298" w="161">
                  <a:moveTo>
                    <a:pt x="0" y="1"/>
                  </a:moveTo>
                  <a:lnTo>
                    <a:pt x="23" y="297"/>
                  </a:lnTo>
                  <a:lnTo>
                    <a:pt x="69" y="274"/>
                  </a:lnTo>
                  <a:lnTo>
                    <a:pt x="114" y="252"/>
                  </a:lnTo>
                  <a:lnTo>
                    <a:pt x="137" y="206"/>
                  </a:lnTo>
                  <a:lnTo>
                    <a:pt x="160" y="138"/>
                  </a:lnTo>
                  <a:lnTo>
                    <a:pt x="137" y="92"/>
                  </a:lnTo>
                  <a:lnTo>
                    <a:pt x="114" y="46"/>
                  </a:lnTo>
                  <a:lnTo>
                    <a:pt x="69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2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2812557" y="623423"/>
              <a:ext cx="14545" cy="25782"/>
            </a:xfrm>
            <a:custGeom>
              <a:rect b="b" l="l" r="r" t="t"/>
              <a:pathLst>
                <a:path extrusionOk="0" fill="none" h="298" w="16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" y="297"/>
                  </a:lnTo>
                  <a:lnTo>
                    <a:pt x="23" y="297"/>
                  </a:lnTo>
                  <a:lnTo>
                    <a:pt x="69" y="274"/>
                  </a:lnTo>
                  <a:lnTo>
                    <a:pt x="114" y="252"/>
                  </a:lnTo>
                  <a:lnTo>
                    <a:pt x="137" y="20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37" y="92"/>
                  </a:lnTo>
                  <a:lnTo>
                    <a:pt x="114" y="46"/>
                  </a:lnTo>
                  <a:lnTo>
                    <a:pt x="69" y="2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2750762" y="217003"/>
              <a:ext cx="704672" cy="1061570"/>
            </a:xfrm>
            <a:custGeom>
              <a:rect b="b" l="l" r="r" t="t"/>
              <a:pathLst>
                <a:path extrusionOk="0" h="12270" w="7800">
                  <a:moveTo>
                    <a:pt x="6659" y="594"/>
                  </a:moveTo>
                  <a:lnTo>
                    <a:pt x="7480" y="11358"/>
                  </a:lnTo>
                  <a:lnTo>
                    <a:pt x="6636" y="10537"/>
                  </a:lnTo>
                  <a:lnTo>
                    <a:pt x="6568" y="10491"/>
                  </a:lnTo>
                  <a:lnTo>
                    <a:pt x="6500" y="10491"/>
                  </a:lnTo>
                  <a:lnTo>
                    <a:pt x="6454" y="10514"/>
                  </a:lnTo>
                  <a:lnTo>
                    <a:pt x="6408" y="10559"/>
                  </a:lnTo>
                  <a:lnTo>
                    <a:pt x="5929" y="11358"/>
                  </a:lnTo>
                  <a:lnTo>
                    <a:pt x="5291" y="10742"/>
                  </a:lnTo>
                  <a:lnTo>
                    <a:pt x="5245" y="10696"/>
                  </a:lnTo>
                  <a:lnTo>
                    <a:pt x="5177" y="10696"/>
                  </a:lnTo>
                  <a:lnTo>
                    <a:pt x="5131" y="10719"/>
                  </a:lnTo>
                  <a:lnTo>
                    <a:pt x="5086" y="10765"/>
                  </a:lnTo>
                  <a:lnTo>
                    <a:pt x="4402" y="11722"/>
                  </a:lnTo>
                  <a:lnTo>
                    <a:pt x="3626" y="11038"/>
                  </a:lnTo>
                  <a:lnTo>
                    <a:pt x="3581" y="11016"/>
                  </a:lnTo>
                  <a:lnTo>
                    <a:pt x="3444" y="11016"/>
                  </a:lnTo>
                  <a:lnTo>
                    <a:pt x="3421" y="11061"/>
                  </a:lnTo>
                  <a:lnTo>
                    <a:pt x="2965" y="11745"/>
                  </a:lnTo>
                  <a:lnTo>
                    <a:pt x="2144" y="11152"/>
                  </a:lnTo>
                  <a:lnTo>
                    <a:pt x="2098" y="11130"/>
                  </a:lnTo>
                  <a:lnTo>
                    <a:pt x="2053" y="11130"/>
                  </a:lnTo>
                  <a:lnTo>
                    <a:pt x="2007" y="11152"/>
                  </a:lnTo>
                  <a:lnTo>
                    <a:pt x="1961" y="11175"/>
                  </a:lnTo>
                  <a:lnTo>
                    <a:pt x="1229" y="11837"/>
                  </a:lnTo>
                  <a:lnTo>
                    <a:pt x="1209" y="11631"/>
                  </a:lnTo>
                  <a:lnTo>
                    <a:pt x="684" y="5383"/>
                  </a:lnTo>
                  <a:lnTo>
                    <a:pt x="411" y="2122"/>
                  </a:lnTo>
                  <a:lnTo>
                    <a:pt x="320" y="1073"/>
                  </a:lnTo>
                  <a:lnTo>
                    <a:pt x="316" y="1029"/>
                  </a:lnTo>
                  <a:lnTo>
                    <a:pt x="316" y="1029"/>
                  </a:lnTo>
                  <a:lnTo>
                    <a:pt x="1346" y="2076"/>
                  </a:lnTo>
                  <a:lnTo>
                    <a:pt x="1391" y="2122"/>
                  </a:lnTo>
                  <a:lnTo>
                    <a:pt x="1460" y="2122"/>
                  </a:lnTo>
                  <a:lnTo>
                    <a:pt x="1528" y="2099"/>
                  </a:lnTo>
                  <a:lnTo>
                    <a:pt x="1574" y="2053"/>
                  </a:lnTo>
                  <a:lnTo>
                    <a:pt x="2121" y="913"/>
                  </a:lnTo>
                  <a:lnTo>
                    <a:pt x="3102" y="1962"/>
                  </a:lnTo>
                  <a:lnTo>
                    <a:pt x="3170" y="2008"/>
                  </a:lnTo>
                  <a:lnTo>
                    <a:pt x="3239" y="2008"/>
                  </a:lnTo>
                  <a:lnTo>
                    <a:pt x="3307" y="1985"/>
                  </a:lnTo>
                  <a:lnTo>
                    <a:pt x="3330" y="1917"/>
                  </a:lnTo>
                  <a:lnTo>
                    <a:pt x="3763" y="845"/>
                  </a:lnTo>
                  <a:lnTo>
                    <a:pt x="4424" y="1939"/>
                  </a:lnTo>
                  <a:lnTo>
                    <a:pt x="4493" y="1985"/>
                  </a:lnTo>
                  <a:lnTo>
                    <a:pt x="4561" y="2008"/>
                  </a:lnTo>
                  <a:lnTo>
                    <a:pt x="4630" y="1985"/>
                  </a:lnTo>
                  <a:lnTo>
                    <a:pt x="4675" y="1917"/>
                  </a:lnTo>
                  <a:lnTo>
                    <a:pt x="5200" y="913"/>
                  </a:lnTo>
                  <a:lnTo>
                    <a:pt x="5747" y="1689"/>
                  </a:lnTo>
                  <a:lnTo>
                    <a:pt x="5793" y="1734"/>
                  </a:lnTo>
                  <a:lnTo>
                    <a:pt x="5861" y="1757"/>
                  </a:lnTo>
                  <a:lnTo>
                    <a:pt x="5929" y="1734"/>
                  </a:lnTo>
                  <a:lnTo>
                    <a:pt x="5975" y="1689"/>
                  </a:lnTo>
                  <a:lnTo>
                    <a:pt x="6659" y="594"/>
                  </a:lnTo>
                  <a:close/>
                  <a:moveTo>
                    <a:pt x="6750" y="1"/>
                  </a:moveTo>
                  <a:lnTo>
                    <a:pt x="6705" y="24"/>
                  </a:lnTo>
                  <a:lnTo>
                    <a:pt x="6659" y="47"/>
                  </a:lnTo>
                  <a:lnTo>
                    <a:pt x="6636" y="69"/>
                  </a:lnTo>
                  <a:lnTo>
                    <a:pt x="5861" y="1346"/>
                  </a:lnTo>
                  <a:lnTo>
                    <a:pt x="5291" y="548"/>
                  </a:lnTo>
                  <a:lnTo>
                    <a:pt x="5223" y="503"/>
                  </a:lnTo>
                  <a:lnTo>
                    <a:pt x="5154" y="480"/>
                  </a:lnTo>
                  <a:lnTo>
                    <a:pt x="5086" y="503"/>
                  </a:lnTo>
                  <a:lnTo>
                    <a:pt x="5040" y="571"/>
                  </a:lnTo>
                  <a:lnTo>
                    <a:pt x="4538" y="1574"/>
                  </a:lnTo>
                  <a:lnTo>
                    <a:pt x="3854" y="457"/>
                  </a:lnTo>
                  <a:lnTo>
                    <a:pt x="3786" y="389"/>
                  </a:lnTo>
                  <a:lnTo>
                    <a:pt x="3717" y="389"/>
                  </a:lnTo>
                  <a:lnTo>
                    <a:pt x="3649" y="411"/>
                  </a:lnTo>
                  <a:lnTo>
                    <a:pt x="3603" y="480"/>
                  </a:lnTo>
                  <a:lnTo>
                    <a:pt x="3147" y="1597"/>
                  </a:lnTo>
                  <a:lnTo>
                    <a:pt x="2190" y="571"/>
                  </a:lnTo>
                  <a:lnTo>
                    <a:pt x="2121" y="548"/>
                  </a:lnTo>
                  <a:lnTo>
                    <a:pt x="2053" y="525"/>
                  </a:lnTo>
                  <a:lnTo>
                    <a:pt x="1984" y="571"/>
                  </a:lnTo>
                  <a:lnTo>
                    <a:pt x="1961" y="617"/>
                  </a:lnTo>
                  <a:lnTo>
                    <a:pt x="1414" y="1734"/>
                  </a:lnTo>
                  <a:lnTo>
                    <a:pt x="251" y="571"/>
                  </a:lnTo>
                  <a:lnTo>
                    <a:pt x="183" y="525"/>
                  </a:lnTo>
                  <a:lnTo>
                    <a:pt x="92" y="525"/>
                  </a:lnTo>
                  <a:lnTo>
                    <a:pt x="23" y="594"/>
                  </a:lnTo>
                  <a:lnTo>
                    <a:pt x="0" y="662"/>
                  </a:lnTo>
                  <a:lnTo>
                    <a:pt x="0" y="685"/>
                  </a:lnTo>
                  <a:lnTo>
                    <a:pt x="46" y="1324"/>
                  </a:lnTo>
                  <a:lnTo>
                    <a:pt x="981" y="12133"/>
                  </a:lnTo>
                  <a:lnTo>
                    <a:pt x="1004" y="12201"/>
                  </a:lnTo>
                  <a:lnTo>
                    <a:pt x="1072" y="12247"/>
                  </a:lnTo>
                  <a:lnTo>
                    <a:pt x="1141" y="12270"/>
                  </a:lnTo>
                  <a:lnTo>
                    <a:pt x="1209" y="12224"/>
                  </a:lnTo>
                  <a:lnTo>
                    <a:pt x="2076" y="11449"/>
                  </a:lnTo>
                  <a:lnTo>
                    <a:pt x="2896" y="12065"/>
                  </a:lnTo>
                  <a:lnTo>
                    <a:pt x="2965" y="12087"/>
                  </a:lnTo>
                  <a:lnTo>
                    <a:pt x="3010" y="12087"/>
                  </a:lnTo>
                  <a:lnTo>
                    <a:pt x="3056" y="12065"/>
                  </a:lnTo>
                  <a:lnTo>
                    <a:pt x="3102" y="12019"/>
                  </a:lnTo>
                  <a:lnTo>
                    <a:pt x="3558" y="11358"/>
                  </a:lnTo>
                  <a:lnTo>
                    <a:pt x="4333" y="12042"/>
                  </a:lnTo>
                  <a:lnTo>
                    <a:pt x="4379" y="12087"/>
                  </a:lnTo>
                  <a:lnTo>
                    <a:pt x="4447" y="12087"/>
                  </a:lnTo>
                  <a:lnTo>
                    <a:pt x="4493" y="12065"/>
                  </a:lnTo>
                  <a:lnTo>
                    <a:pt x="4538" y="12019"/>
                  </a:lnTo>
                  <a:lnTo>
                    <a:pt x="5223" y="11061"/>
                  </a:lnTo>
                  <a:lnTo>
                    <a:pt x="5861" y="11677"/>
                  </a:lnTo>
                  <a:lnTo>
                    <a:pt x="5929" y="11722"/>
                  </a:lnTo>
                  <a:lnTo>
                    <a:pt x="5975" y="11722"/>
                  </a:lnTo>
                  <a:lnTo>
                    <a:pt x="6043" y="11700"/>
                  </a:lnTo>
                  <a:lnTo>
                    <a:pt x="6089" y="11654"/>
                  </a:lnTo>
                  <a:lnTo>
                    <a:pt x="6568" y="10856"/>
                  </a:lnTo>
                  <a:lnTo>
                    <a:pt x="7549" y="11814"/>
                  </a:lnTo>
                  <a:lnTo>
                    <a:pt x="7640" y="11859"/>
                  </a:lnTo>
                  <a:lnTo>
                    <a:pt x="7708" y="11836"/>
                  </a:lnTo>
                  <a:lnTo>
                    <a:pt x="7777" y="11791"/>
                  </a:lnTo>
                  <a:lnTo>
                    <a:pt x="7799" y="11700"/>
                  </a:lnTo>
                  <a:lnTo>
                    <a:pt x="6910" y="138"/>
                  </a:lnTo>
                  <a:lnTo>
                    <a:pt x="6887" y="92"/>
                  </a:lnTo>
                  <a:lnTo>
                    <a:pt x="6864" y="69"/>
                  </a:lnTo>
                  <a:lnTo>
                    <a:pt x="6842" y="24"/>
                  </a:lnTo>
                  <a:lnTo>
                    <a:pt x="6796" y="24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4971660" y="154991"/>
              <a:ext cx="640799" cy="599826"/>
            </a:xfrm>
            <a:custGeom>
              <a:rect b="b" l="l" r="r" t="t"/>
              <a:pathLst>
                <a:path extrusionOk="0" h="6933" w="7093">
                  <a:moveTo>
                    <a:pt x="6545" y="0"/>
                  </a:moveTo>
                  <a:lnTo>
                    <a:pt x="5588" y="844"/>
                  </a:lnTo>
                  <a:lnTo>
                    <a:pt x="4653" y="183"/>
                  </a:lnTo>
                  <a:lnTo>
                    <a:pt x="4128" y="981"/>
                  </a:lnTo>
                  <a:lnTo>
                    <a:pt x="3216" y="183"/>
                  </a:lnTo>
                  <a:lnTo>
                    <a:pt x="2463" y="1277"/>
                  </a:lnTo>
                  <a:lnTo>
                    <a:pt x="1688" y="525"/>
                  </a:lnTo>
                  <a:lnTo>
                    <a:pt x="1118" y="1483"/>
                  </a:lnTo>
                  <a:lnTo>
                    <a:pt x="0" y="411"/>
                  </a:lnTo>
                  <a:lnTo>
                    <a:pt x="479" y="6796"/>
                  </a:lnTo>
                  <a:lnTo>
                    <a:pt x="502" y="6796"/>
                  </a:lnTo>
                  <a:lnTo>
                    <a:pt x="548" y="6819"/>
                  </a:lnTo>
                  <a:lnTo>
                    <a:pt x="593" y="6842"/>
                  </a:lnTo>
                  <a:lnTo>
                    <a:pt x="616" y="6887"/>
                  </a:lnTo>
                  <a:lnTo>
                    <a:pt x="639" y="6933"/>
                  </a:lnTo>
                  <a:lnTo>
                    <a:pt x="5998" y="6682"/>
                  </a:lnTo>
                  <a:lnTo>
                    <a:pt x="6226" y="6682"/>
                  </a:lnTo>
                  <a:lnTo>
                    <a:pt x="6591" y="6705"/>
                  </a:lnTo>
                  <a:lnTo>
                    <a:pt x="6956" y="6751"/>
                  </a:lnTo>
                  <a:lnTo>
                    <a:pt x="6979" y="6705"/>
                  </a:lnTo>
                  <a:lnTo>
                    <a:pt x="7001" y="6659"/>
                  </a:lnTo>
                  <a:lnTo>
                    <a:pt x="7047" y="6637"/>
                  </a:lnTo>
                  <a:lnTo>
                    <a:pt x="7093" y="6637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rgbClr val="FB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4971660" y="-59209"/>
              <a:ext cx="640799" cy="599826"/>
            </a:xfrm>
            <a:custGeom>
              <a:rect b="b" l="l" r="r" t="t"/>
              <a:pathLst>
                <a:path extrusionOk="0" fill="none" h="6933" w="7093">
                  <a:moveTo>
                    <a:pt x="6545" y="0"/>
                  </a:moveTo>
                  <a:lnTo>
                    <a:pt x="5588" y="844"/>
                  </a:lnTo>
                  <a:lnTo>
                    <a:pt x="4653" y="183"/>
                  </a:lnTo>
                  <a:lnTo>
                    <a:pt x="4128" y="981"/>
                  </a:lnTo>
                  <a:lnTo>
                    <a:pt x="3216" y="183"/>
                  </a:lnTo>
                  <a:lnTo>
                    <a:pt x="2463" y="1277"/>
                  </a:lnTo>
                  <a:lnTo>
                    <a:pt x="1688" y="525"/>
                  </a:lnTo>
                  <a:lnTo>
                    <a:pt x="1118" y="1483"/>
                  </a:lnTo>
                  <a:lnTo>
                    <a:pt x="0" y="411"/>
                  </a:lnTo>
                  <a:lnTo>
                    <a:pt x="479" y="6796"/>
                  </a:lnTo>
                  <a:lnTo>
                    <a:pt x="479" y="6796"/>
                  </a:lnTo>
                  <a:lnTo>
                    <a:pt x="479" y="6796"/>
                  </a:lnTo>
                  <a:lnTo>
                    <a:pt x="502" y="6796"/>
                  </a:lnTo>
                  <a:lnTo>
                    <a:pt x="502" y="6796"/>
                  </a:lnTo>
                  <a:lnTo>
                    <a:pt x="548" y="6819"/>
                  </a:lnTo>
                  <a:lnTo>
                    <a:pt x="593" y="6842"/>
                  </a:lnTo>
                  <a:lnTo>
                    <a:pt x="616" y="6887"/>
                  </a:lnTo>
                  <a:lnTo>
                    <a:pt x="639" y="6933"/>
                  </a:lnTo>
                  <a:lnTo>
                    <a:pt x="639" y="6933"/>
                  </a:lnTo>
                  <a:lnTo>
                    <a:pt x="639" y="6933"/>
                  </a:lnTo>
                  <a:lnTo>
                    <a:pt x="5998" y="6682"/>
                  </a:lnTo>
                  <a:lnTo>
                    <a:pt x="5998" y="6682"/>
                  </a:lnTo>
                  <a:lnTo>
                    <a:pt x="6226" y="6682"/>
                  </a:lnTo>
                  <a:lnTo>
                    <a:pt x="6226" y="6682"/>
                  </a:lnTo>
                  <a:lnTo>
                    <a:pt x="6591" y="6705"/>
                  </a:lnTo>
                  <a:lnTo>
                    <a:pt x="6956" y="6751"/>
                  </a:lnTo>
                  <a:lnTo>
                    <a:pt x="6956" y="6751"/>
                  </a:lnTo>
                  <a:lnTo>
                    <a:pt x="6956" y="6751"/>
                  </a:lnTo>
                  <a:lnTo>
                    <a:pt x="6956" y="6751"/>
                  </a:lnTo>
                  <a:lnTo>
                    <a:pt x="6979" y="6705"/>
                  </a:lnTo>
                  <a:lnTo>
                    <a:pt x="7001" y="6659"/>
                  </a:lnTo>
                  <a:lnTo>
                    <a:pt x="7047" y="6637"/>
                  </a:lnTo>
                  <a:lnTo>
                    <a:pt x="7093" y="6637"/>
                  </a:lnTo>
                  <a:lnTo>
                    <a:pt x="7093" y="6637"/>
                  </a:lnTo>
                  <a:lnTo>
                    <a:pt x="654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5017025" y="511926"/>
              <a:ext cx="630500" cy="678954"/>
            </a:xfrm>
            <a:custGeom>
              <a:rect b="b" l="l" r="r" t="t"/>
              <a:pathLst>
                <a:path extrusionOk="0" h="5291" w="6979">
                  <a:moveTo>
                    <a:pt x="5496" y="0"/>
                  </a:moveTo>
                  <a:lnTo>
                    <a:pt x="137" y="251"/>
                  </a:lnTo>
                  <a:lnTo>
                    <a:pt x="137" y="297"/>
                  </a:lnTo>
                  <a:lnTo>
                    <a:pt x="91" y="342"/>
                  </a:lnTo>
                  <a:lnTo>
                    <a:pt x="46" y="388"/>
                  </a:lnTo>
                  <a:lnTo>
                    <a:pt x="0" y="411"/>
                  </a:lnTo>
                  <a:lnTo>
                    <a:pt x="365" y="5291"/>
                  </a:lnTo>
                  <a:lnTo>
                    <a:pt x="1277" y="3831"/>
                  </a:lnTo>
                  <a:lnTo>
                    <a:pt x="1961" y="4812"/>
                  </a:lnTo>
                  <a:lnTo>
                    <a:pt x="2577" y="3580"/>
                  </a:lnTo>
                  <a:lnTo>
                    <a:pt x="3398" y="4903"/>
                  </a:lnTo>
                  <a:lnTo>
                    <a:pt x="3922" y="3558"/>
                  </a:lnTo>
                  <a:lnTo>
                    <a:pt x="5063" y="4766"/>
                  </a:lnTo>
                  <a:lnTo>
                    <a:pt x="5701" y="3466"/>
                  </a:lnTo>
                  <a:lnTo>
                    <a:pt x="6978" y="4789"/>
                  </a:lnTo>
                  <a:lnTo>
                    <a:pt x="6613" y="228"/>
                  </a:lnTo>
                  <a:lnTo>
                    <a:pt x="6568" y="228"/>
                  </a:lnTo>
                  <a:lnTo>
                    <a:pt x="6522" y="205"/>
                  </a:lnTo>
                  <a:lnTo>
                    <a:pt x="6477" y="160"/>
                  </a:lnTo>
                  <a:lnTo>
                    <a:pt x="6454" y="114"/>
                  </a:lnTo>
                  <a:lnTo>
                    <a:pt x="6454" y="69"/>
                  </a:lnTo>
                  <a:lnTo>
                    <a:pt x="6089" y="23"/>
                  </a:lnTo>
                  <a:lnTo>
                    <a:pt x="5724" y="0"/>
                  </a:lnTo>
                  <a:close/>
                </a:path>
              </a:pathLst>
            </a:custGeom>
            <a:solidFill>
              <a:srgbClr val="F6D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5017025" y="518895"/>
              <a:ext cx="630500" cy="720581"/>
            </a:xfrm>
            <a:custGeom>
              <a:rect b="b" l="l" r="r" t="t"/>
              <a:pathLst>
                <a:path extrusionOk="0" fill="none" h="5291" w="6979">
                  <a:moveTo>
                    <a:pt x="5724" y="0"/>
                  </a:moveTo>
                  <a:lnTo>
                    <a:pt x="5724" y="0"/>
                  </a:lnTo>
                  <a:lnTo>
                    <a:pt x="5496" y="0"/>
                  </a:lnTo>
                  <a:lnTo>
                    <a:pt x="137" y="251"/>
                  </a:lnTo>
                  <a:lnTo>
                    <a:pt x="137" y="251"/>
                  </a:lnTo>
                  <a:lnTo>
                    <a:pt x="137" y="297"/>
                  </a:lnTo>
                  <a:lnTo>
                    <a:pt x="91" y="342"/>
                  </a:lnTo>
                  <a:lnTo>
                    <a:pt x="46" y="388"/>
                  </a:lnTo>
                  <a:lnTo>
                    <a:pt x="0" y="411"/>
                  </a:lnTo>
                  <a:lnTo>
                    <a:pt x="365" y="5291"/>
                  </a:lnTo>
                  <a:lnTo>
                    <a:pt x="1277" y="3831"/>
                  </a:lnTo>
                  <a:lnTo>
                    <a:pt x="1961" y="4812"/>
                  </a:lnTo>
                  <a:lnTo>
                    <a:pt x="2577" y="3580"/>
                  </a:lnTo>
                  <a:lnTo>
                    <a:pt x="3398" y="4903"/>
                  </a:lnTo>
                  <a:lnTo>
                    <a:pt x="3922" y="3558"/>
                  </a:lnTo>
                  <a:lnTo>
                    <a:pt x="5063" y="4766"/>
                  </a:lnTo>
                  <a:lnTo>
                    <a:pt x="5701" y="3466"/>
                  </a:lnTo>
                  <a:lnTo>
                    <a:pt x="6978" y="4789"/>
                  </a:lnTo>
                  <a:lnTo>
                    <a:pt x="6978" y="4789"/>
                  </a:lnTo>
                  <a:lnTo>
                    <a:pt x="6613" y="228"/>
                  </a:lnTo>
                  <a:lnTo>
                    <a:pt x="6613" y="228"/>
                  </a:lnTo>
                  <a:lnTo>
                    <a:pt x="6568" y="228"/>
                  </a:lnTo>
                  <a:lnTo>
                    <a:pt x="6568" y="228"/>
                  </a:lnTo>
                  <a:lnTo>
                    <a:pt x="6522" y="205"/>
                  </a:lnTo>
                  <a:lnTo>
                    <a:pt x="6477" y="160"/>
                  </a:lnTo>
                  <a:lnTo>
                    <a:pt x="6454" y="114"/>
                  </a:lnTo>
                  <a:lnTo>
                    <a:pt x="6454" y="69"/>
                  </a:lnTo>
                  <a:lnTo>
                    <a:pt x="6454" y="69"/>
                  </a:lnTo>
                  <a:lnTo>
                    <a:pt x="6089" y="23"/>
                  </a:lnTo>
                  <a:lnTo>
                    <a:pt x="572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5014935" y="528771"/>
              <a:ext cx="14455" cy="25696"/>
            </a:xfrm>
            <a:custGeom>
              <a:rect b="b" l="l" r="r" t="t"/>
              <a:pathLst>
                <a:path extrusionOk="0" h="297" w="160">
                  <a:moveTo>
                    <a:pt x="0" y="0"/>
                  </a:moveTo>
                  <a:lnTo>
                    <a:pt x="23" y="297"/>
                  </a:lnTo>
                  <a:lnTo>
                    <a:pt x="69" y="274"/>
                  </a:lnTo>
                  <a:lnTo>
                    <a:pt x="114" y="228"/>
                  </a:lnTo>
                  <a:lnTo>
                    <a:pt x="160" y="183"/>
                  </a:lnTo>
                  <a:lnTo>
                    <a:pt x="160" y="137"/>
                  </a:lnTo>
                  <a:lnTo>
                    <a:pt x="137" y="91"/>
                  </a:lnTo>
                  <a:lnTo>
                    <a:pt x="114" y="46"/>
                  </a:lnTo>
                  <a:lnTo>
                    <a:pt x="69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92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5014935" y="528771"/>
              <a:ext cx="14455" cy="25696"/>
            </a:xfrm>
            <a:custGeom>
              <a:rect b="b" l="l" r="r" t="t"/>
              <a:pathLst>
                <a:path extrusionOk="0" fill="none" h="297" w="16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97"/>
                  </a:lnTo>
                  <a:lnTo>
                    <a:pt x="23" y="297"/>
                  </a:lnTo>
                  <a:lnTo>
                    <a:pt x="69" y="274"/>
                  </a:lnTo>
                  <a:lnTo>
                    <a:pt x="114" y="228"/>
                  </a:lnTo>
                  <a:lnTo>
                    <a:pt x="160" y="183"/>
                  </a:lnTo>
                  <a:lnTo>
                    <a:pt x="160" y="137"/>
                  </a:lnTo>
                  <a:lnTo>
                    <a:pt x="160" y="137"/>
                  </a:lnTo>
                  <a:lnTo>
                    <a:pt x="160" y="137"/>
                  </a:lnTo>
                  <a:lnTo>
                    <a:pt x="160" y="137"/>
                  </a:lnTo>
                  <a:lnTo>
                    <a:pt x="137" y="91"/>
                  </a:lnTo>
                  <a:lnTo>
                    <a:pt x="114" y="46"/>
                  </a:lnTo>
                  <a:lnTo>
                    <a:pt x="69" y="2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5599995" y="514928"/>
              <a:ext cx="14545" cy="23792"/>
            </a:xfrm>
            <a:custGeom>
              <a:rect b="b" l="l" r="r" t="t"/>
              <a:pathLst>
                <a:path extrusionOk="0" h="275" w="161">
                  <a:moveTo>
                    <a:pt x="92" y="1"/>
                  </a:moveTo>
                  <a:lnTo>
                    <a:pt x="46" y="23"/>
                  </a:lnTo>
                  <a:lnTo>
                    <a:pt x="24" y="69"/>
                  </a:lnTo>
                  <a:lnTo>
                    <a:pt x="1" y="115"/>
                  </a:lnTo>
                  <a:lnTo>
                    <a:pt x="1" y="160"/>
                  </a:lnTo>
                  <a:lnTo>
                    <a:pt x="24" y="206"/>
                  </a:lnTo>
                  <a:lnTo>
                    <a:pt x="69" y="251"/>
                  </a:lnTo>
                  <a:lnTo>
                    <a:pt x="115" y="274"/>
                  </a:lnTo>
                  <a:lnTo>
                    <a:pt x="160" y="27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92E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5599995" y="514928"/>
              <a:ext cx="14545" cy="23792"/>
            </a:xfrm>
            <a:custGeom>
              <a:rect b="b" l="l" r="r" t="t"/>
              <a:pathLst>
                <a:path extrusionOk="0" fill="none" h="275" w="161">
                  <a:moveTo>
                    <a:pt x="138" y="1"/>
                  </a:moveTo>
                  <a:lnTo>
                    <a:pt x="138" y="1"/>
                  </a:lnTo>
                  <a:lnTo>
                    <a:pt x="92" y="1"/>
                  </a:lnTo>
                  <a:lnTo>
                    <a:pt x="46" y="23"/>
                  </a:lnTo>
                  <a:lnTo>
                    <a:pt x="24" y="69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60"/>
                  </a:lnTo>
                  <a:lnTo>
                    <a:pt x="24" y="206"/>
                  </a:lnTo>
                  <a:lnTo>
                    <a:pt x="69" y="251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60" y="274"/>
                  </a:lnTo>
                  <a:lnTo>
                    <a:pt x="160" y="274"/>
                  </a:lnTo>
                  <a:lnTo>
                    <a:pt x="138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4959284" y="143138"/>
              <a:ext cx="702594" cy="1059580"/>
            </a:xfrm>
            <a:custGeom>
              <a:rect b="b" l="l" r="r" t="t"/>
              <a:pathLst>
                <a:path extrusionOk="0" h="12247" w="7777">
                  <a:moveTo>
                    <a:pt x="6550" y="448"/>
                  </a:moveTo>
                  <a:lnTo>
                    <a:pt x="6568" y="639"/>
                  </a:lnTo>
                  <a:lnTo>
                    <a:pt x="7093" y="6888"/>
                  </a:lnTo>
                  <a:lnTo>
                    <a:pt x="7366" y="10149"/>
                  </a:lnTo>
                  <a:lnTo>
                    <a:pt x="7458" y="11198"/>
                  </a:lnTo>
                  <a:lnTo>
                    <a:pt x="7459" y="11217"/>
                  </a:lnTo>
                  <a:lnTo>
                    <a:pt x="6431" y="10171"/>
                  </a:lnTo>
                  <a:lnTo>
                    <a:pt x="6363" y="10149"/>
                  </a:lnTo>
                  <a:lnTo>
                    <a:pt x="6317" y="10126"/>
                  </a:lnTo>
                  <a:lnTo>
                    <a:pt x="6249" y="10171"/>
                  </a:lnTo>
                  <a:lnTo>
                    <a:pt x="6203" y="10217"/>
                  </a:lnTo>
                  <a:lnTo>
                    <a:pt x="5656" y="11334"/>
                  </a:lnTo>
                  <a:lnTo>
                    <a:pt x="4676" y="10285"/>
                  </a:lnTo>
                  <a:lnTo>
                    <a:pt x="4607" y="10263"/>
                  </a:lnTo>
                  <a:lnTo>
                    <a:pt x="4539" y="10240"/>
                  </a:lnTo>
                  <a:lnTo>
                    <a:pt x="4470" y="10285"/>
                  </a:lnTo>
                  <a:lnTo>
                    <a:pt x="4425" y="10331"/>
                  </a:lnTo>
                  <a:lnTo>
                    <a:pt x="4014" y="11426"/>
                  </a:lnTo>
                  <a:lnTo>
                    <a:pt x="3353" y="10331"/>
                  </a:lnTo>
                  <a:lnTo>
                    <a:pt x="3284" y="10263"/>
                  </a:lnTo>
                  <a:lnTo>
                    <a:pt x="3216" y="10263"/>
                  </a:lnTo>
                  <a:lnTo>
                    <a:pt x="3148" y="10285"/>
                  </a:lnTo>
                  <a:lnTo>
                    <a:pt x="3102" y="10331"/>
                  </a:lnTo>
                  <a:lnTo>
                    <a:pt x="2578" y="11357"/>
                  </a:lnTo>
                  <a:lnTo>
                    <a:pt x="2030" y="10559"/>
                  </a:lnTo>
                  <a:lnTo>
                    <a:pt x="1985" y="10513"/>
                  </a:lnTo>
                  <a:lnTo>
                    <a:pt x="1916" y="10491"/>
                  </a:lnTo>
                  <a:lnTo>
                    <a:pt x="1848" y="10513"/>
                  </a:lnTo>
                  <a:lnTo>
                    <a:pt x="1802" y="10559"/>
                  </a:lnTo>
                  <a:lnTo>
                    <a:pt x="1118" y="11654"/>
                  </a:lnTo>
                  <a:lnTo>
                    <a:pt x="297" y="890"/>
                  </a:lnTo>
                  <a:lnTo>
                    <a:pt x="1164" y="1711"/>
                  </a:lnTo>
                  <a:lnTo>
                    <a:pt x="1209" y="1757"/>
                  </a:lnTo>
                  <a:lnTo>
                    <a:pt x="1278" y="1757"/>
                  </a:lnTo>
                  <a:lnTo>
                    <a:pt x="1346" y="1734"/>
                  </a:lnTo>
                  <a:lnTo>
                    <a:pt x="1392" y="1688"/>
                  </a:lnTo>
                  <a:lnTo>
                    <a:pt x="1848" y="890"/>
                  </a:lnTo>
                  <a:lnTo>
                    <a:pt x="2486" y="1506"/>
                  </a:lnTo>
                  <a:lnTo>
                    <a:pt x="2555" y="1551"/>
                  </a:lnTo>
                  <a:lnTo>
                    <a:pt x="2600" y="1551"/>
                  </a:lnTo>
                  <a:lnTo>
                    <a:pt x="2669" y="1528"/>
                  </a:lnTo>
                  <a:lnTo>
                    <a:pt x="2714" y="1506"/>
                  </a:lnTo>
                  <a:lnTo>
                    <a:pt x="3398" y="525"/>
                  </a:lnTo>
                  <a:lnTo>
                    <a:pt x="4174" y="1209"/>
                  </a:lnTo>
                  <a:lnTo>
                    <a:pt x="4219" y="1255"/>
                  </a:lnTo>
                  <a:lnTo>
                    <a:pt x="4288" y="1255"/>
                  </a:lnTo>
                  <a:lnTo>
                    <a:pt x="4333" y="1232"/>
                  </a:lnTo>
                  <a:lnTo>
                    <a:pt x="4379" y="1186"/>
                  </a:lnTo>
                  <a:lnTo>
                    <a:pt x="4835" y="525"/>
                  </a:lnTo>
                  <a:lnTo>
                    <a:pt x="5633" y="1095"/>
                  </a:lnTo>
                  <a:lnTo>
                    <a:pt x="5679" y="1118"/>
                  </a:lnTo>
                  <a:lnTo>
                    <a:pt x="5770" y="1118"/>
                  </a:lnTo>
                  <a:lnTo>
                    <a:pt x="5816" y="1095"/>
                  </a:lnTo>
                  <a:lnTo>
                    <a:pt x="6550" y="448"/>
                  </a:lnTo>
                  <a:close/>
                  <a:moveTo>
                    <a:pt x="6637" y="1"/>
                  </a:moveTo>
                  <a:lnTo>
                    <a:pt x="6568" y="23"/>
                  </a:lnTo>
                  <a:lnTo>
                    <a:pt x="5702" y="799"/>
                  </a:lnTo>
                  <a:lnTo>
                    <a:pt x="4881" y="206"/>
                  </a:lnTo>
                  <a:lnTo>
                    <a:pt x="4835" y="183"/>
                  </a:lnTo>
                  <a:lnTo>
                    <a:pt x="4767" y="183"/>
                  </a:lnTo>
                  <a:lnTo>
                    <a:pt x="4721" y="206"/>
                  </a:lnTo>
                  <a:lnTo>
                    <a:pt x="4676" y="229"/>
                  </a:lnTo>
                  <a:lnTo>
                    <a:pt x="4242" y="890"/>
                  </a:lnTo>
                  <a:lnTo>
                    <a:pt x="3467" y="206"/>
                  </a:lnTo>
                  <a:lnTo>
                    <a:pt x="3398" y="183"/>
                  </a:lnTo>
                  <a:lnTo>
                    <a:pt x="3353" y="160"/>
                  </a:lnTo>
                  <a:lnTo>
                    <a:pt x="3284" y="183"/>
                  </a:lnTo>
                  <a:lnTo>
                    <a:pt x="3239" y="229"/>
                  </a:lnTo>
                  <a:lnTo>
                    <a:pt x="2578" y="1186"/>
                  </a:lnTo>
                  <a:lnTo>
                    <a:pt x="1916" y="571"/>
                  </a:lnTo>
                  <a:lnTo>
                    <a:pt x="1871" y="525"/>
                  </a:lnTo>
                  <a:lnTo>
                    <a:pt x="1802" y="525"/>
                  </a:lnTo>
                  <a:lnTo>
                    <a:pt x="1757" y="548"/>
                  </a:lnTo>
                  <a:lnTo>
                    <a:pt x="1711" y="594"/>
                  </a:lnTo>
                  <a:lnTo>
                    <a:pt x="1232" y="1392"/>
                  </a:lnTo>
                  <a:lnTo>
                    <a:pt x="229" y="434"/>
                  </a:lnTo>
                  <a:lnTo>
                    <a:pt x="160" y="388"/>
                  </a:lnTo>
                  <a:lnTo>
                    <a:pt x="69" y="411"/>
                  </a:lnTo>
                  <a:lnTo>
                    <a:pt x="1" y="457"/>
                  </a:lnTo>
                  <a:lnTo>
                    <a:pt x="1" y="548"/>
                  </a:lnTo>
                  <a:lnTo>
                    <a:pt x="867" y="12110"/>
                  </a:lnTo>
                  <a:lnTo>
                    <a:pt x="890" y="12155"/>
                  </a:lnTo>
                  <a:lnTo>
                    <a:pt x="913" y="12201"/>
                  </a:lnTo>
                  <a:lnTo>
                    <a:pt x="936" y="12224"/>
                  </a:lnTo>
                  <a:lnTo>
                    <a:pt x="981" y="12247"/>
                  </a:lnTo>
                  <a:lnTo>
                    <a:pt x="1027" y="12247"/>
                  </a:lnTo>
                  <a:lnTo>
                    <a:pt x="1072" y="12224"/>
                  </a:lnTo>
                  <a:lnTo>
                    <a:pt x="1095" y="12201"/>
                  </a:lnTo>
                  <a:lnTo>
                    <a:pt x="1141" y="12178"/>
                  </a:lnTo>
                  <a:lnTo>
                    <a:pt x="1916" y="10901"/>
                  </a:lnTo>
                  <a:lnTo>
                    <a:pt x="2486" y="11699"/>
                  </a:lnTo>
                  <a:lnTo>
                    <a:pt x="2532" y="11745"/>
                  </a:lnTo>
                  <a:lnTo>
                    <a:pt x="2623" y="11768"/>
                  </a:lnTo>
                  <a:lnTo>
                    <a:pt x="2692" y="11745"/>
                  </a:lnTo>
                  <a:lnTo>
                    <a:pt x="2737" y="11699"/>
                  </a:lnTo>
                  <a:lnTo>
                    <a:pt x="3239" y="10696"/>
                  </a:lnTo>
                  <a:lnTo>
                    <a:pt x="3923" y="11813"/>
                  </a:lnTo>
                  <a:lnTo>
                    <a:pt x="3969" y="11859"/>
                  </a:lnTo>
                  <a:lnTo>
                    <a:pt x="4060" y="11882"/>
                  </a:lnTo>
                  <a:lnTo>
                    <a:pt x="4128" y="11836"/>
                  </a:lnTo>
                  <a:lnTo>
                    <a:pt x="4174" y="11790"/>
                  </a:lnTo>
                  <a:lnTo>
                    <a:pt x="4607" y="10650"/>
                  </a:lnTo>
                  <a:lnTo>
                    <a:pt x="5588" y="11676"/>
                  </a:lnTo>
                  <a:lnTo>
                    <a:pt x="5656" y="11722"/>
                  </a:lnTo>
                  <a:lnTo>
                    <a:pt x="5725" y="11722"/>
                  </a:lnTo>
                  <a:lnTo>
                    <a:pt x="5770" y="11699"/>
                  </a:lnTo>
                  <a:lnTo>
                    <a:pt x="5816" y="11654"/>
                  </a:lnTo>
                  <a:lnTo>
                    <a:pt x="6363" y="10513"/>
                  </a:lnTo>
                  <a:lnTo>
                    <a:pt x="7526" y="11699"/>
                  </a:lnTo>
                  <a:lnTo>
                    <a:pt x="7594" y="11745"/>
                  </a:lnTo>
                  <a:lnTo>
                    <a:pt x="7686" y="11722"/>
                  </a:lnTo>
                  <a:lnTo>
                    <a:pt x="7754" y="11676"/>
                  </a:lnTo>
                  <a:lnTo>
                    <a:pt x="7777" y="11608"/>
                  </a:lnTo>
                  <a:lnTo>
                    <a:pt x="7777" y="11562"/>
                  </a:lnTo>
                  <a:lnTo>
                    <a:pt x="7708" y="10947"/>
                  </a:lnTo>
                  <a:lnTo>
                    <a:pt x="6819" y="115"/>
                  </a:lnTo>
                  <a:lnTo>
                    <a:pt x="6796" y="46"/>
                  </a:lnTo>
                  <a:lnTo>
                    <a:pt x="6728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2" name="Google Shape;1182;p32"/>
          <p:cNvSpPr txBox="1"/>
          <p:nvPr>
            <p:ph type="ctrTitle"/>
          </p:nvPr>
        </p:nvSpPr>
        <p:spPr>
          <a:xfrm>
            <a:off x="3468300" y="3590875"/>
            <a:ext cx="2207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183" name="Google Shape;1183;p32"/>
          <p:cNvSpPr txBox="1"/>
          <p:nvPr>
            <p:ph idx="1" type="subTitle"/>
          </p:nvPr>
        </p:nvSpPr>
        <p:spPr>
          <a:xfrm>
            <a:off x="2799000" y="1391875"/>
            <a:ext cx="3546000" cy="21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CUSTOM_1_1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33"/>
          <p:cNvSpPr/>
          <p:nvPr/>
        </p:nvSpPr>
        <p:spPr>
          <a:xfrm>
            <a:off x="702900" y="-12650"/>
            <a:ext cx="3802500" cy="51936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33"/>
          <p:cNvSpPr txBox="1"/>
          <p:nvPr>
            <p:ph type="ctrTitle"/>
          </p:nvPr>
        </p:nvSpPr>
        <p:spPr>
          <a:xfrm>
            <a:off x="889275" y="580050"/>
            <a:ext cx="3808500" cy="13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87" name="Google Shape;1187;p33"/>
          <p:cNvSpPr txBox="1"/>
          <p:nvPr>
            <p:ph idx="1" type="subTitle"/>
          </p:nvPr>
        </p:nvSpPr>
        <p:spPr>
          <a:xfrm>
            <a:off x="889275" y="1921050"/>
            <a:ext cx="3027900" cy="10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/>
        </p:txBody>
      </p:sp>
      <p:grpSp>
        <p:nvGrpSpPr>
          <p:cNvPr id="1188" name="Google Shape;1188;p33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1189" name="Google Shape;1189;p33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1" name="Google Shape;1191;p33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bg>
      <p:bgPr>
        <a:solidFill>
          <a:schemeClr val="accent6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34"/>
          <p:cNvGrpSpPr/>
          <p:nvPr/>
        </p:nvGrpSpPr>
        <p:grpSpPr>
          <a:xfrm flipH="1" rot="10800000">
            <a:off x="22975" y="-17848"/>
            <a:ext cx="9121279" cy="4533898"/>
            <a:chOff x="1697" y="798588"/>
            <a:chExt cx="9125842" cy="4344895"/>
          </a:xfrm>
        </p:grpSpPr>
        <p:sp>
          <p:nvSpPr>
            <p:cNvPr id="1194" name="Google Shape;1194;p34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7" name="Google Shape;1197;p34"/>
          <p:cNvGrpSpPr/>
          <p:nvPr/>
        </p:nvGrpSpPr>
        <p:grpSpPr>
          <a:xfrm rot="10800000">
            <a:off x="22977" y="155610"/>
            <a:ext cx="9028974" cy="4759321"/>
            <a:chOff x="1033250" y="4061275"/>
            <a:chExt cx="2670425" cy="1407625"/>
          </a:xfrm>
        </p:grpSpPr>
        <p:sp>
          <p:nvSpPr>
            <p:cNvPr id="1198" name="Google Shape;1198;p34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1183200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1208850" y="4406775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9" name="Google Shape;1239;p34"/>
          <p:cNvGrpSpPr/>
          <p:nvPr/>
        </p:nvGrpSpPr>
        <p:grpSpPr>
          <a:xfrm flipH="1">
            <a:off x="556601" y="152446"/>
            <a:ext cx="8355795" cy="4533963"/>
            <a:chOff x="3994975" y="2327000"/>
            <a:chExt cx="2656175" cy="1441275"/>
          </a:xfrm>
        </p:grpSpPr>
        <p:sp>
          <p:nvSpPr>
            <p:cNvPr id="1240" name="Google Shape;1240;p34"/>
            <p:cNvSpPr/>
            <p:nvPr/>
          </p:nvSpPr>
          <p:spPr>
            <a:xfrm>
              <a:off x="6202450" y="2830400"/>
              <a:ext cx="107775" cy="124325"/>
            </a:xfrm>
            <a:custGeom>
              <a:rect b="b" l="l" r="r" t="t"/>
              <a:pathLst>
                <a:path extrusionOk="0" h="4973" w="4311">
                  <a:moveTo>
                    <a:pt x="1003" y="1"/>
                  </a:moveTo>
                  <a:lnTo>
                    <a:pt x="821" y="24"/>
                  </a:lnTo>
                  <a:lnTo>
                    <a:pt x="639" y="69"/>
                  </a:lnTo>
                  <a:lnTo>
                    <a:pt x="456" y="138"/>
                  </a:lnTo>
                  <a:lnTo>
                    <a:pt x="319" y="252"/>
                  </a:lnTo>
                  <a:lnTo>
                    <a:pt x="183" y="388"/>
                  </a:lnTo>
                  <a:lnTo>
                    <a:pt x="91" y="548"/>
                  </a:lnTo>
                  <a:lnTo>
                    <a:pt x="23" y="731"/>
                  </a:lnTo>
                  <a:lnTo>
                    <a:pt x="0" y="913"/>
                  </a:lnTo>
                  <a:lnTo>
                    <a:pt x="0" y="1095"/>
                  </a:lnTo>
                  <a:lnTo>
                    <a:pt x="46" y="1278"/>
                  </a:lnTo>
                  <a:lnTo>
                    <a:pt x="114" y="1437"/>
                  </a:lnTo>
                  <a:lnTo>
                    <a:pt x="228" y="1597"/>
                  </a:lnTo>
                  <a:lnTo>
                    <a:pt x="3010" y="4721"/>
                  </a:lnTo>
                  <a:lnTo>
                    <a:pt x="3124" y="4835"/>
                  </a:lnTo>
                  <a:lnTo>
                    <a:pt x="3261" y="4904"/>
                  </a:lnTo>
                  <a:lnTo>
                    <a:pt x="3421" y="4949"/>
                  </a:lnTo>
                  <a:lnTo>
                    <a:pt x="3558" y="4972"/>
                  </a:lnTo>
                  <a:lnTo>
                    <a:pt x="3694" y="4972"/>
                  </a:lnTo>
                  <a:lnTo>
                    <a:pt x="3831" y="4927"/>
                  </a:lnTo>
                  <a:lnTo>
                    <a:pt x="3945" y="4858"/>
                  </a:lnTo>
                  <a:lnTo>
                    <a:pt x="4059" y="4790"/>
                  </a:lnTo>
                  <a:lnTo>
                    <a:pt x="4173" y="4676"/>
                  </a:lnTo>
                  <a:lnTo>
                    <a:pt x="4242" y="4539"/>
                  </a:lnTo>
                  <a:lnTo>
                    <a:pt x="4287" y="4402"/>
                  </a:lnTo>
                  <a:lnTo>
                    <a:pt x="4310" y="4265"/>
                  </a:lnTo>
                  <a:lnTo>
                    <a:pt x="4310" y="4128"/>
                  </a:lnTo>
                  <a:lnTo>
                    <a:pt x="4265" y="3992"/>
                  </a:lnTo>
                  <a:lnTo>
                    <a:pt x="4219" y="3855"/>
                  </a:lnTo>
                  <a:lnTo>
                    <a:pt x="4128" y="3718"/>
                  </a:lnTo>
                  <a:lnTo>
                    <a:pt x="1596" y="890"/>
                  </a:lnTo>
                  <a:lnTo>
                    <a:pt x="1528" y="822"/>
                  </a:lnTo>
                  <a:lnTo>
                    <a:pt x="1460" y="776"/>
                  </a:lnTo>
                  <a:lnTo>
                    <a:pt x="1368" y="731"/>
                  </a:lnTo>
                  <a:lnTo>
                    <a:pt x="1163" y="731"/>
                  </a:lnTo>
                  <a:lnTo>
                    <a:pt x="1072" y="753"/>
                  </a:lnTo>
                  <a:lnTo>
                    <a:pt x="1003" y="776"/>
                  </a:lnTo>
                  <a:lnTo>
                    <a:pt x="912" y="845"/>
                  </a:lnTo>
                  <a:lnTo>
                    <a:pt x="844" y="913"/>
                  </a:lnTo>
                  <a:lnTo>
                    <a:pt x="798" y="981"/>
                  </a:lnTo>
                  <a:lnTo>
                    <a:pt x="775" y="1073"/>
                  </a:lnTo>
                  <a:lnTo>
                    <a:pt x="753" y="1164"/>
                  </a:lnTo>
                  <a:lnTo>
                    <a:pt x="753" y="1278"/>
                  </a:lnTo>
                  <a:lnTo>
                    <a:pt x="775" y="1369"/>
                  </a:lnTo>
                  <a:lnTo>
                    <a:pt x="821" y="1437"/>
                  </a:lnTo>
                  <a:lnTo>
                    <a:pt x="867" y="1529"/>
                  </a:lnTo>
                  <a:lnTo>
                    <a:pt x="3033" y="3946"/>
                  </a:lnTo>
                  <a:lnTo>
                    <a:pt x="3079" y="3969"/>
                  </a:lnTo>
                  <a:lnTo>
                    <a:pt x="3147" y="3969"/>
                  </a:lnTo>
                  <a:lnTo>
                    <a:pt x="3170" y="3900"/>
                  </a:lnTo>
                  <a:lnTo>
                    <a:pt x="3147" y="3855"/>
                  </a:lnTo>
                  <a:lnTo>
                    <a:pt x="1003" y="1415"/>
                  </a:lnTo>
                  <a:lnTo>
                    <a:pt x="935" y="1301"/>
                  </a:lnTo>
                  <a:lnTo>
                    <a:pt x="912" y="1187"/>
                  </a:lnTo>
                  <a:lnTo>
                    <a:pt x="958" y="1073"/>
                  </a:lnTo>
                  <a:lnTo>
                    <a:pt x="1026" y="959"/>
                  </a:lnTo>
                  <a:lnTo>
                    <a:pt x="1140" y="890"/>
                  </a:lnTo>
                  <a:lnTo>
                    <a:pt x="1254" y="890"/>
                  </a:lnTo>
                  <a:lnTo>
                    <a:pt x="1391" y="913"/>
                  </a:lnTo>
                  <a:lnTo>
                    <a:pt x="1482" y="981"/>
                  </a:lnTo>
                  <a:lnTo>
                    <a:pt x="4014" y="3832"/>
                  </a:lnTo>
                  <a:lnTo>
                    <a:pt x="4082" y="3923"/>
                  </a:lnTo>
                  <a:lnTo>
                    <a:pt x="4128" y="4037"/>
                  </a:lnTo>
                  <a:lnTo>
                    <a:pt x="4151" y="4151"/>
                  </a:lnTo>
                  <a:lnTo>
                    <a:pt x="4151" y="4265"/>
                  </a:lnTo>
                  <a:lnTo>
                    <a:pt x="4128" y="4379"/>
                  </a:lnTo>
                  <a:lnTo>
                    <a:pt x="4105" y="4470"/>
                  </a:lnTo>
                  <a:lnTo>
                    <a:pt x="4036" y="4584"/>
                  </a:lnTo>
                  <a:lnTo>
                    <a:pt x="3968" y="4676"/>
                  </a:lnTo>
                  <a:lnTo>
                    <a:pt x="3854" y="4744"/>
                  </a:lnTo>
                  <a:lnTo>
                    <a:pt x="3763" y="4790"/>
                  </a:lnTo>
                  <a:lnTo>
                    <a:pt x="3649" y="4813"/>
                  </a:lnTo>
                  <a:lnTo>
                    <a:pt x="3535" y="4813"/>
                  </a:lnTo>
                  <a:lnTo>
                    <a:pt x="3421" y="4790"/>
                  </a:lnTo>
                  <a:lnTo>
                    <a:pt x="3307" y="4767"/>
                  </a:lnTo>
                  <a:lnTo>
                    <a:pt x="3216" y="4699"/>
                  </a:lnTo>
                  <a:lnTo>
                    <a:pt x="3124" y="4607"/>
                  </a:lnTo>
                  <a:lnTo>
                    <a:pt x="342" y="1506"/>
                  </a:lnTo>
                  <a:lnTo>
                    <a:pt x="251" y="1369"/>
                  </a:lnTo>
                  <a:lnTo>
                    <a:pt x="183" y="1232"/>
                  </a:lnTo>
                  <a:lnTo>
                    <a:pt x="160" y="1073"/>
                  </a:lnTo>
                  <a:lnTo>
                    <a:pt x="160" y="913"/>
                  </a:lnTo>
                  <a:lnTo>
                    <a:pt x="183" y="776"/>
                  </a:lnTo>
                  <a:lnTo>
                    <a:pt x="228" y="617"/>
                  </a:lnTo>
                  <a:lnTo>
                    <a:pt x="297" y="480"/>
                  </a:lnTo>
                  <a:lnTo>
                    <a:pt x="411" y="366"/>
                  </a:lnTo>
                  <a:lnTo>
                    <a:pt x="547" y="274"/>
                  </a:lnTo>
                  <a:lnTo>
                    <a:pt x="684" y="206"/>
                  </a:lnTo>
                  <a:lnTo>
                    <a:pt x="844" y="183"/>
                  </a:lnTo>
                  <a:lnTo>
                    <a:pt x="1003" y="160"/>
                  </a:lnTo>
                  <a:lnTo>
                    <a:pt x="1140" y="183"/>
                  </a:lnTo>
                  <a:lnTo>
                    <a:pt x="1300" y="252"/>
                  </a:lnTo>
                  <a:lnTo>
                    <a:pt x="1437" y="320"/>
                  </a:lnTo>
                  <a:lnTo>
                    <a:pt x="1551" y="434"/>
                  </a:lnTo>
                  <a:lnTo>
                    <a:pt x="3284" y="2372"/>
                  </a:lnTo>
                  <a:lnTo>
                    <a:pt x="3330" y="2418"/>
                  </a:lnTo>
                  <a:lnTo>
                    <a:pt x="3398" y="2395"/>
                  </a:lnTo>
                  <a:lnTo>
                    <a:pt x="3421" y="2327"/>
                  </a:lnTo>
                  <a:lnTo>
                    <a:pt x="3398" y="2281"/>
                  </a:lnTo>
                  <a:lnTo>
                    <a:pt x="1665" y="320"/>
                  </a:lnTo>
                  <a:lnTo>
                    <a:pt x="1528" y="206"/>
                  </a:lnTo>
                  <a:lnTo>
                    <a:pt x="1368" y="115"/>
                  </a:lnTo>
                  <a:lnTo>
                    <a:pt x="1186" y="4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4827325" y="2327000"/>
              <a:ext cx="145425" cy="63875"/>
            </a:xfrm>
            <a:custGeom>
              <a:rect b="b" l="l" r="r" t="t"/>
              <a:pathLst>
                <a:path extrusionOk="0" h="2555" w="5817">
                  <a:moveTo>
                    <a:pt x="4790" y="0"/>
                  </a:moveTo>
                  <a:lnTo>
                    <a:pt x="4607" y="23"/>
                  </a:lnTo>
                  <a:lnTo>
                    <a:pt x="571" y="1072"/>
                  </a:lnTo>
                  <a:lnTo>
                    <a:pt x="434" y="1141"/>
                  </a:lnTo>
                  <a:lnTo>
                    <a:pt x="297" y="1209"/>
                  </a:lnTo>
                  <a:lnTo>
                    <a:pt x="183" y="1300"/>
                  </a:lnTo>
                  <a:lnTo>
                    <a:pt x="115" y="1414"/>
                  </a:lnTo>
                  <a:lnTo>
                    <a:pt x="47" y="1551"/>
                  </a:lnTo>
                  <a:lnTo>
                    <a:pt x="24" y="1688"/>
                  </a:lnTo>
                  <a:lnTo>
                    <a:pt x="1" y="1848"/>
                  </a:lnTo>
                  <a:lnTo>
                    <a:pt x="24" y="1984"/>
                  </a:lnTo>
                  <a:lnTo>
                    <a:pt x="69" y="2121"/>
                  </a:lnTo>
                  <a:lnTo>
                    <a:pt x="138" y="2235"/>
                  </a:lnTo>
                  <a:lnTo>
                    <a:pt x="206" y="2327"/>
                  </a:lnTo>
                  <a:lnTo>
                    <a:pt x="297" y="2395"/>
                  </a:lnTo>
                  <a:lnTo>
                    <a:pt x="411" y="2463"/>
                  </a:lnTo>
                  <a:lnTo>
                    <a:pt x="525" y="2509"/>
                  </a:lnTo>
                  <a:lnTo>
                    <a:pt x="639" y="2555"/>
                  </a:lnTo>
                  <a:lnTo>
                    <a:pt x="753" y="2555"/>
                  </a:lnTo>
                  <a:lnTo>
                    <a:pt x="936" y="2532"/>
                  </a:lnTo>
                  <a:lnTo>
                    <a:pt x="4630" y="1574"/>
                  </a:lnTo>
                  <a:lnTo>
                    <a:pt x="4721" y="1551"/>
                  </a:lnTo>
                  <a:lnTo>
                    <a:pt x="4790" y="1483"/>
                  </a:lnTo>
                  <a:lnTo>
                    <a:pt x="4858" y="1437"/>
                  </a:lnTo>
                  <a:lnTo>
                    <a:pt x="4927" y="1346"/>
                  </a:lnTo>
                  <a:lnTo>
                    <a:pt x="4972" y="1255"/>
                  </a:lnTo>
                  <a:lnTo>
                    <a:pt x="4972" y="1163"/>
                  </a:lnTo>
                  <a:lnTo>
                    <a:pt x="4995" y="1072"/>
                  </a:lnTo>
                  <a:lnTo>
                    <a:pt x="4972" y="981"/>
                  </a:lnTo>
                  <a:lnTo>
                    <a:pt x="4949" y="890"/>
                  </a:lnTo>
                  <a:lnTo>
                    <a:pt x="4881" y="821"/>
                  </a:lnTo>
                  <a:lnTo>
                    <a:pt x="4835" y="753"/>
                  </a:lnTo>
                  <a:lnTo>
                    <a:pt x="4744" y="685"/>
                  </a:lnTo>
                  <a:lnTo>
                    <a:pt x="4653" y="639"/>
                  </a:lnTo>
                  <a:lnTo>
                    <a:pt x="4562" y="616"/>
                  </a:lnTo>
                  <a:lnTo>
                    <a:pt x="4471" y="616"/>
                  </a:lnTo>
                  <a:lnTo>
                    <a:pt x="4379" y="639"/>
                  </a:lnTo>
                  <a:lnTo>
                    <a:pt x="1232" y="1460"/>
                  </a:lnTo>
                  <a:lnTo>
                    <a:pt x="1187" y="1483"/>
                  </a:lnTo>
                  <a:lnTo>
                    <a:pt x="1187" y="1551"/>
                  </a:lnTo>
                  <a:lnTo>
                    <a:pt x="1210" y="1597"/>
                  </a:lnTo>
                  <a:lnTo>
                    <a:pt x="1278" y="1620"/>
                  </a:lnTo>
                  <a:lnTo>
                    <a:pt x="4425" y="799"/>
                  </a:lnTo>
                  <a:lnTo>
                    <a:pt x="4539" y="776"/>
                  </a:lnTo>
                  <a:lnTo>
                    <a:pt x="4676" y="821"/>
                  </a:lnTo>
                  <a:lnTo>
                    <a:pt x="4767" y="913"/>
                  </a:lnTo>
                  <a:lnTo>
                    <a:pt x="4813" y="1027"/>
                  </a:lnTo>
                  <a:lnTo>
                    <a:pt x="4835" y="1141"/>
                  </a:lnTo>
                  <a:lnTo>
                    <a:pt x="4790" y="1278"/>
                  </a:lnTo>
                  <a:lnTo>
                    <a:pt x="4699" y="1369"/>
                  </a:lnTo>
                  <a:lnTo>
                    <a:pt x="4585" y="1414"/>
                  </a:lnTo>
                  <a:lnTo>
                    <a:pt x="913" y="2372"/>
                  </a:lnTo>
                  <a:lnTo>
                    <a:pt x="799" y="2395"/>
                  </a:lnTo>
                  <a:lnTo>
                    <a:pt x="685" y="2395"/>
                  </a:lnTo>
                  <a:lnTo>
                    <a:pt x="571" y="2372"/>
                  </a:lnTo>
                  <a:lnTo>
                    <a:pt x="457" y="2327"/>
                  </a:lnTo>
                  <a:lnTo>
                    <a:pt x="366" y="2258"/>
                  </a:lnTo>
                  <a:lnTo>
                    <a:pt x="275" y="2167"/>
                  </a:lnTo>
                  <a:lnTo>
                    <a:pt x="229" y="2053"/>
                  </a:lnTo>
                  <a:lnTo>
                    <a:pt x="183" y="1962"/>
                  </a:lnTo>
                  <a:lnTo>
                    <a:pt x="161" y="1848"/>
                  </a:lnTo>
                  <a:lnTo>
                    <a:pt x="161" y="1734"/>
                  </a:lnTo>
                  <a:lnTo>
                    <a:pt x="206" y="1620"/>
                  </a:lnTo>
                  <a:lnTo>
                    <a:pt x="252" y="1506"/>
                  </a:lnTo>
                  <a:lnTo>
                    <a:pt x="320" y="1414"/>
                  </a:lnTo>
                  <a:lnTo>
                    <a:pt x="389" y="1323"/>
                  </a:lnTo>
                  <a:lnTo>
                    <a:pt x="503" y="1278"/>
                  </a:lnTo>
                  <a:lnTo>
                    <a:pt x="617" y="1232"/>
                  </a:lnTo>
                  <a:lnTo>
                    <a:pt x="4653" y="183"/>
                  </a:lnTo>
                  <a:lnTo>
                    <a:pt x="4813" y="160"/>
                  </a:lnTo>
                  <a:lnTo>
                    <a:pt x="4972" y="160"/>
                  </a:lnTo>
                  <a:lnTo>
                    <a:pt x="5109" y="206"/>
                  </a:lnTo>
                  <a:lnTo>
                    <a:pt x="5246" y="274"/>
                  </a:lnTo>
                  <a:lnTo>
                    <a:pt x="5383" y="343"/>
                  </a:lnTo>
                  <a:lnTo>
                    <a:pt x="5474" y="457"/>
                  </a:lnTo>
                  <a:lnTo>
                    <a:pt x="5565" y="593"/>
                  </a:lnTo>
                  <a:lnTo>
                    <a:pt x="5611" y="753"/>
                  </a:lnTo>
                  <a:lnTo>
                    <a:pt x="5656" y="913"/>
                  </a:lnTo>
                  <a:lnTo>
                    <a:pt x="5634" y="1072"/>
                  </a:lnTo>
                  <a:lnTo>
                    <a:pt x="5611" y="1209"/>
                  </a:lnTo>
                  <a:lnTo>
                    <a:pt x="5542" y="1369"/>
                  </a:lnTo>
                  <a:lnTo>
                    <a:pt x="5451" y="1483"/>
                  </a:lnTo>
                  <a:lnTo>
                    <a:pt x="5337" y="1597"/>
                  </a:lnTo>
                  <a:lnTo>
                    <a:pt x="5200" y="1665"/>
                  </a:lnTo>
                  <a:lnTo>
                    <a:pt x="5041" y="1734"/>
                  </a:lnTo>
                  <a:lnTo>
                    <a:pt x="2532" y="2395"/>
                  </a:lnTo>
                  <a:lnTo>
                    <a:pt x="2487" y="2418"/>
                  </a:lnTo>
                  <a:lnTo>
                    <a:pt x="2464" y="2486"/>
                  </a:lnTo>
                  <a:lnTo>
                    <a:pt x="2509" y="2532"/>
                  </a:lnTo>
                  <a:lnTo>
                    <a:pt x="2578" y="2532"/>
                  </a:lnTo>
                  <a:lnTo>
                    <a:pt x="5086" y="1870"/>
                  </a:lnTo>
                  <a:lnTo>
                    <a:pt x="5269" y="1825"/>
                  </a:lnTo>
                  <a:lnTo>
                    <a:pt x="5428" y="1711"/>
                  </a:lnTo>
                  <a:lnTo>
                    <a:pt x="5565" y="1597"/>
                  </a:lnTo>
                  <a:lnTo>
                    <a:pt x="5679" y="1437"/>
                  </a:lnTo>
                  <a:lnTo>
                    <a:pt x="5748" y="1278"/>
                  </a:lnTo>
                  <a:lnTo>
                    <a:pt x="5793" y="1095"/>
                  </a:lnTo>
                  <a:lnTo>
                    <a:pt x="5816" y="890"/>
                  </a:lnTo>
                  <a:lnTo>
                    <a:pt x="5770" y="707"/>
                  </a:lnTo>
                  <a:lnTo>
                    <a:pt x="5702" y="525"/>
                  </a:lnTo>
                  <a:lnTo>
                    <a:pt x="5611" y="365"/>
                  </a:lnTo>
                  <a:lnTo>
                    <a:pt x="5497" y="229"/>
                  </a:lnTo>
                  <a:lnTo>
                    <a:pt x="5337" y="137"/>
                  </a:lnTo>
                  <a:lnTo>
                    <a:pt x="5155" y="4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6530825" y="3655350"/>
              <a:ext cx="120325" cy="112925"/>
            </a:xfrm>
            <a:custGeom>
              <a:rect b="b" l="l" r="r" t="t"/>
              <a:pathLst>
                <a:path extrusionOk="0" h="4517" w="4813">
                  <a:moveTo>
                    <a:pt x="3854" y="1"/>
                  </a:moveTo>
                  <a:lnTo>
                    <a:pt x="3672" y="24"/>
                  </a:lnTo>
                  <a:lnTo>
                    <a:pt x="3490" y="69"/>
                  </a:lnTo>
                  <a:lnTo>
                    <a:pt x="3330" y="160"/>
                  </a:lnTo>
                  <a:lnTo>
                    <a:pt x="3170" y="274"/>
                  </a:lnTo>
                  <a:lnTo>
                    <a:pt x="228" y="3239"/>
                  </a:lnTo>
                  <a:lnTo>
                    <a:pt x="137" y="3353"/>
                  </a:lnTo>
                  <a:lnTo>
                    <a:pt x="69" y="3467"/>
                  </a:lnTo>
                  <a:lnTo>
                    <a:pt x="23" y="3627"/>
                  </a:lnTo>
                  <a:lnTo>
                    <a:pt x="0" y="3764"/>
                  </a:lnTo>
                  <a:lnTo>
                    <a:pt x="23" y="3923"/>
                  </a:lnTo>
                  <a:lnTo>
                    <a:pt x="69" y="4060"/>
                  </a:lnTo>
                  <a:lnTo>
                    <a:pt x="137" y="4174"/>
                  </a:lnTo>
                  <a:lnTo>
                    <a:pt x="228" y="4288"/>
                  </a:lnTo>
                  <a:lnTo>
                    <a:pt x="342" y="4402"/>
                  </a:lnTo>
                  <a:lnTo>
                    <a:pt x="479" y="4470"/>
                  </a:lnTo>
                  <a:lnTo>
                    <a:pt x="616" y="4493"/>
                  </a:lnTo>
                  <a:lnTo>
                    <a:pt x="753" y="4516"/>
                  </a:lnTo>
                  <a:lnTo>
                    <a:pt x="890" y="4493"/>
                  </a:lnTo>
                  <a:lnTo>
                    <a:pt x="1027" y="4470"/>
                  </a:lnTo>
                  <a:lnTo>
                    <a:pt x="1163" y="4402"/>
                  </a:lnTo>
                  <a:lnTo>
                    <a:pt x="1277" y="4288"/>
                  </a:lnTo>
                  <a:lnTo>
                    <a:pt x="3968" y="1620"/>
                  </a:lnTo>
                  <a:lnTo>
                    <a:pt x="4037" y="1529"/>
                  </a:lnTo>
                  <a:lnTo>
                    <a:pt x="4082" y="1460"/>
                  </a:lnTo>
                  <a:lnTo>
                    <a:pt x="4105" y="1369"/>
                  </a:lnTo>
                  <a:lnTo>
                    <a:pt x="4105" y="1278"/>
                  </a:lnTo>
                  <a:lnTo>
                    <a:pt x="4105" y="1164"/>
                  </a:lnTo>
                  <a:lnTo>
                    <a:pt x="4082" y="1095"/>
                  </a:lnTo>
                  <a:lnTo>
                    <a:pt x="4037" y="1004"/>
                  </a:lnTo>
                  <a:lnTo>
                    <a:pt x="3968" y="936"/>
                  </a:lnTo>
                  <a:lnTo>
                    <a:pt x="3900" y="867"/>
                  </a:lnTo>
                  <a:lnTo>
                    <a:pt x="3809" y="822"/>
                  </a:lnTo>
                  <a:lnTo>
                    <a:pt x="3718" y="799"/>
                  </a:lnTo>
                  <a:lnTo>
                    <a:pt x="3626" y="776"/>
                  </a:lnTo>
                  <a:lnTo>
                    <a:pt x="3535" y="799"/>
                  </a:lnTo>
                  <a:lnTo>
                    <a:pt x="3444" y="822"/>
                  </a:lnTo>
                  <a:lnTo>
                    <a:pt x="3375" y="867"/>
                  </a:lnTo>
                  <a:lnTo>
                    <a:pt x="3284" y="936"/>
                  </a:lnTo>
                  <a:lnTo>
                    <a:pt x="1004" y="3216"/>
                  </a:lnTo>
                  <a:lnTo>
                    <a:pt x="981" y="3285"/>
                  </a:lnTo>
                  <a:lnTo>
                    <a:pt x="1004" y="3330"/>
                  </a:lnTo>
                  <a:lnTo>
                    <a:pt x="1049" y="3353"/>
                  </a:lnTo>
                  <a:lnTo>
                    <a:pt x="1118" y="3330"/>
                  </a:lnTo>
                  <a:lnTo>
                    <a:pt x="3398" y="1027"/>
                  </a:lnTo>
                  <a:lnTo>
                    <a:pt x="3512" y="959"/>
                  </a:lnTo>
                  <a:lnTo>
                    <a:pt x="3626" y="936"/>
                  </a:lnTo>
                  <a:lnTo>
                    <a:pt x="3763" y="959"/>
                  </a:lnTo>
                  <a:lnTo>
                    <a:pt x="3854" y="1027"/>
                  </a:lnTo>
                  <a:lnTo>
                    <a:pt x="3923" y="1141"/>
                  </a:lnTo>
                  <a:lnTo>
                    <a:pt x="3946" y="1278"/>
                  </a:lnTo>
                  <a:lnTo>
                    <a:pt x="3923" y="1392"/>
                  </a:lnTo>
                  <a:lnTo>
                    <a:pt x="3854" y="1506"/>
                  </a:lnTo>
                  <a:lnTo>
                    <a:pt x="1163" y="4174"/>
                  </a:lnTo>
                  <a:lnTo>
                    <a:pt x="1072" y="4265"/>
                  </a:lnTo>
                  <a:lnTo>
                    <a:pt x="981" y="4311"/>
                  </a:lnTo>
                  <a:lnTo>
                    <a:pt x="867" y="4356"/>
                  </a:lnTo>
                  <a:lnTo>
                    <a:pt x="639" y="4356"/>
                  </a:lnTo>
                  <a:lnTo>
                    <a:pt x="525" y="4311"/>
                  </a:lnTo>
                  <a:lnTo>
                    <a:pt x="434" y="4265"/>
                  </a:lnTo>
                  <a:lnTo>
                    <a:pt x="342" y="4174"/>
                  </a:lnTo>
                  <a:lnTo>
                    <a:pt x="251" y="4083"/>
                  </a:lnTo>
                  <a:lnTo>
                    <a:pt x="206" y="3992"/>
                  </a:lnTo>
                  <a:lnTo>
                    <a:pt x="160" y="3878"/>
                  </a:lnTo>
                  <a:lnTo>
                    <a:pt x="160" y="3764"/>
                  </a:lnTo>
                  <a:lnTo>
                    <a:pt x="160" y="3650"/>
                  </a:lnTo>
                  <a:lnTo>
                    <a:pt x="206" y="3536"/>
                  </a:lnTo>
                  <a:lnTo>
                    <a:pt x="251" y="3444"/>
                  </a:lnTo>
                  <a:lnTo>
                    <a:pt x="342" y="3353"/>
                  </a:lnTo>
                  <a:lnTo>
                    <a:pt x="3284" y="388"/>
                  </a:lnTo>
                  <a:lnTo>
                    <a:pt x="3421" y="297"/>
                  </a:lnTo>
                  <a:lnTo>
                    <a:pt x="3558" y="229"/>
                  </a:lnTo>
                  <a:lnTo>
                    <a:pt x="3695" y="183"/>
                  </a:lnTo>
                  <a:lnTo>
                    <a:pt x="3854" y="160"/>
                  </a:lnTo>
                  <a:lnTo>
                    <a:pt x="4014" y="183"/>
                  </a:lnTo>
                  <a:lnTo>
                    <a:pt x="4151" y="229"/>
                  </a:lnTo>
                  <a:lnTo>
                    <a:pt x="4288" y="297"/>
                  </a:lnTo>
                  <a:lnTo>
                    <a:pt x="4424" y="388"/>
                  </a:lnTo>
                  <a:lnTo>
                    <a:pt x="4516" y="525"/>
                  </a:lnTo>
                  <a:lnTo>
                    <a:pt x="4584" y="662"/>
                  </a:lnTo>
                  <a:lnTo>
                    <a:pt x="4630" y="799"/>
                  </a:lnTo>
                  <a:lnTo>
                    <a:pt x="4653" y="959"/>
                  </a:lnTo>
                  <a:lnTo>
                    <a:pt x="4630" y="1118"/>
                  </a:lnTo>
                  <a:lnTo>
                    <a:pt x="4584" y="1255"/>
                  </a:lnTo>
                  <a:lnTo>
                    <a:pt x="4516" y="1392"/>
                  </a:lnTo>
                  <a:lnTo>
                    <a:pt x="4424" y="1529"/>
                  </a:lnTo>
                  <a:lnTo>
                    <a:pt x="2577" y="3376"/>
                  </a:lnTo>
                  <a:lnTo>
                    <a:pt x="2555" y="3421"/>
                  </a:lnTo>
                  <a:lnTo>
                    <a:pt x="2577" y="3490"/>
                  </a:lnTo>
                  <a:lnTo>
                    <a:pt x="2623" y="3513"/>
                  </a:lnTo>
                  <a:lnTo>
                    <a:pt x="2691" y="3490"/>
                  </a:lnTo>
                  <a:lnTo>
                    <a:pt x="4539" y="1643"/>
                  </a:lnTo>
                  <a:lnTo>
                    <a:pt x="4653" y="1483"/>
                  </a:lnTo>
                  <a:lnTo>
                    <a:pt x="4744" y="1323"/>
                  </a:lnTo>
                  <a:lnTo>
                    <a:pt x="4789" y="1141"/>
                  </a:lnTo>
                  <a:lnTo>
                    <a:pt x="4812" y="959"/>
                  </a:lnTo>
                  <a:lnTo>
                    <a:pt x="4789" y="776"/>
                  </a:lnTo>
                  <a:lnTo>
                    <a:pt x="4744" y="594"/>
                  </a:lnTo>
                  <a:lnTo>
                    <a:pt x="4653" y="434"/>
                  </a:lnTo>
                  <a:lnTo>
                    <a:pt x="4539" y="274"/>
                  </a:lnTo>
                  <a:lnTo>
                    <a:pt x="4379" y="160"/>
                  </a:lnTo>
                  <a:lnTo>
                    <a:pt x="4219" y="69"/>
                  </a:lnTo>
                  <a:lnTo>
                    <a:pt x="4037" y="2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4018925" y="3654800"/>
              <a:ext cx="75275" cy="37075"/>
            </a:xfrm>
            <a:custGeom>
              <a:rect b="b" l="l" r="r" t="t"/>
              <a:pathLst>
                <a:path extrusionOk="0" h="1483" w="3011">
                  <a:moveTo>
                    <a:pt x="46" y="0"/>
                  </a:moveTo>
                  <a:lnTo>
                    <a:pt x="0" y="23"/>
                  </a:lnTo>
                  <a:lnTo>
                    <a:pt x="0" y="91"/>
                  </a:lnTo>
                  <a:lnTo>
                    <a:pt x="46" y="251"/>
                  </a:lnTo>
                  <a:lnTo>
                    <a:pt x="92" y="388"/>
                  </a:lnTo>
                  <a:lnTo>
                    <a:pt x="183" y="570"/>
                  </a:lnTo>
                  <a:lnTo>
                    <a:pt x="320" y="753"/>
                  </a:lnTo>
                  <a:lnTo>
                    <a:pt x="479" y="935"/>
                  </a:lnTo>
                  <a:lnTo>
                    <a:pt x="684" y="1117"/>
                  </a:lnTo>
                  <a:lnTo>
                    <a:pt x="912" y="1277"/>
                  </a:lnTo>
                  <a:lnTo>
                    <a:pt x="1118" y="1368"/>
                  </a:lnTo>
                  <a:lnTo>
                    <a:pt x="1323" y="1437"/>
                  </a:lnTo>
                  <a:lnTo>
                    <a:pt x="1528" y="1460"/>
                  </a:lnTo>
                  <a:lnTo>
                    <a:pt x="1756" y="1482"/>
                  </a:lnTo>
                  <a:lnTo>
                    <a:pt x="2030" y="1460"/>
                  </a:lnTo>
                  <a:lnTo>
                    <a:pt x="2326" y="1414"/>
                  </a:lnTo>
                  <a:lnTo>
                    <a:pt x="2646" y="1323"/>
                  </a:lnTo>
                  <a:lnTo>
                    <a:pt x="2965" y="1209"/>
                  </a:lnTo>
                  <a:lnTo>
                    <a:pt x="3010" y="1163"/>
                  </a:lnTo>
                  <a:lnTo>
                    <a:pt x="3010" y="1095"/>
                  </a:lnTo>
                  <a:lnTo>
                    <a:pt x="2965" y="1049"/>
                  </a:lnTo>
                  <a:lnTo>
                    <a:pt x="2896" y="1049"/>
                  </a:lnTo>
                  <a:lnTo>
                    <a:pt x="2623" y="1163"/>
                  </a:lnTo>
                  <a:lnTo>
                    <a:pt x="2349" y="1231"/>
                  </a:lnTo>
                  <a:lnTo>
                    <a:pt x="2098" y="1277"/>
                  </a:lnTo>
                  <a:lnTo>
                    <a:pt x="1847" y="1323"/>
                  </a:lnTo>
                  <a:lnTo>
                    <a:pt x="1619" y="1300"/>
                  </a:lnTo>
                  <a:lnTo>
                    <a:pt x="1391" y="1277"/>
                  </a:lnTo>
                  <a:lnTo>
                    <a:pt x="1186" y="1231"/>
                  </a:lnTo>
                  <a:lnTo>
                    <a:pt x="1004" y="1140"/>
                  </a:lnTo>
                  <a:lnTo>
                    <a:pt x="776" y="1003"/>
                  </a:lnTo>
                  <a:lnTo>
                    <a:pt x="593" y="821"/>
                  </a:lnTo>
                  <a:lnTo>
                    <a:pt x="434" y="661"/>
                  </a:lnTo>
                  <a:lnTo>
                    <a:pt x="320" y="479"/>
                  </a:lnTo>
                  <a:lnTo>
                    <a:pt x="251" y="319"/>
                  </a:lnTo>
                  <a:lnTo>
                    <a:pt x="183" y="182"/>
                  </a:lnTo>
                  <a:lnTo>
                    <a:pt x="137" y="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4036025" y="363882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388" y="160"/>
                  </a:moveTo>
                  <a:lnTo>
                    <a:pt x="457" y="206"/>
                  </a:lnTo>
                  <a:lnTo>
                    <a:pt x="479" y="251"/>
                  </a:lnTo>
                  <a:lnTo>
                    <a:pt x="502" y="320"/>
                  </a:lnTo>
                  <a:lnTo>
                    <a:pt x="479" y="388"/>
                  </a:lnTo>
                  <a:lnTo>
                    <a:pt x="457" y="457"/>
                  </a:lnTo>
                  <a:lnTo>
                    <a:pt x="388" y="479"/>
                  </a:lnTo>
                  <a:lnTo>
                    <a:pt x="320" y="502"/>
                  </a:lnTo>
                  <a:lnTo>
                    <a:pt x="251" y="479"/>
                  </a:lnTo>
                  <a:lnTo>
                    <a:pt x="206" y="457"/>
                  </a:lnTo>
                  <a:lnTo>
                    <a:pt x="160" y="388"/>
                  </a:lnTo>
                  <a:lnTo>
                    <a:pt x="160" y="320"/>
                  </a:lnTo>
                  <a:lnTo>
                    <a:pt x="160" y="251"/>
                  </a:lnTo>
                  <a:lnTo>
                    <a:pt x="206" y="206"/>
                  </a:lnTo>
                  <a:lnTo>
                    <a:pt x="251" y="160"/>
                  </a:lnTo>
                  <a:close/>
                  <a:moveTo>
                    <a:pt x="320" y="0"/>
                  </a:moveTo>
                  <a:lnTo>
                    <a:pt x="206" y="23"/>
                  </a:lnTo>
                  <a:lnTo>
                    <a:pt x="92" y="92"/>
                  </a:lnTo>
                  <a:lnTo>
                    <a:pt x="23" y="206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71"/>
                  </a:lnTo>
                  <a:lnTo>
                    <a:pt x="206" y="639"/>
                  </a:lnTo>
                  <a:lnTo>
                    <a:pt x="320" y="662"/>
                  </a:lnTo>
                  <a:lnTo>
                    <a:pt x="457" y="639"/>
                  </a:lnTo>
                  <a:lnTo>
                    <a:pt x="571" y="571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206"/>
                  </a:lnTo>
                  <a:lnTo>
                    <a:pt x="571" y="92"/>
                  </a:lnTo>
                  <a:lnTo>
                    <a:pt x="457" y="2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4067950" y="3651925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320" y="138"/>
                  </a:moveTo>
                  <a:lnTo>
                    <a:pt x="388" y="161"/>
                  </a:lnTo>
                  <a:lnTo>
                    <a:pt x="457" y="206"/>
                  </a:lnTo>
                  <a:lnTo>
                    <a:pt x="479" y="252"/>
                  </a:lnTo>
                  <a:lnTo>
                    <a:pt x="502" y="320"/>
                  </a:lnTo>
                  <a:lnTo>
                    <a:pt x="479" y="389"/>
                  </a:lnTo>
                  <a:lnTo>
                    <a:pt x="457" y="434"/>
                  </a:lnTo>
                  <a:lnTo>
                    <a:pt x="388" y="480"/>
                  </a:lnTo>
                  <a:lnTo>
                    <a:pt x="320" y="503"/>
                  </a:lnTo>
                  <a:lnTo>
                    <a:pt x="251" y="480"/>
                  </a:lnTo>
                  <a:lnTo>
                    <a:pt x="206" y="434"/>
                  </a:lnTo>
                  <a:lnTo>
                    <a:pt x="160" y="389"/>
                  </a:lnTo>
                  <a:lnTo>
                    <a:pt x="160" y="320"/>
                  </a:lnTo>
                  <a:lnTo>
                    <a:pt x="160" y="252"/>
                  </a:lnTo>
                  <a:lnTo>
                    <a:pt x="206" y="206"/>
                  </a:lnTo>
                  <a:lnTo>
                    <a:pt x="251" y="161"/>
                  </a:lnTo>
                  <a:lnTo>
                    <a:pt x="320" y="138"/>
                  </a:lnTo>
                  <a:close/>
                  <a:moveTo>
                    <a:pt x="320" y="1"/>
                  </a:moveTo>
                  <a:lnTo>
                    <a:pt x="206" y="24"/>
                  </a:lnTo>
                  <a:lnTo>
                    <a:pt x="92" y="92"/>
                  </a:lnTo>
                  <a:lnTo>
                    <a:pt x="23" y="183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48"/>
                  </a:lnTo>
                  <a:lnTo>
                    <a:pt x="206" y="617"/>
                  </a:lnTo>
                  <a:lnTo>
                    <a:pt x="320" y="662"/>
                  </a:lnTo>
                  <a:lnTo>
                    <a:pt x="457" y="617"/>
                  </a:lnTo>
                  <a:lnTo>
                    <a:pt x="571" y="548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183"/>
                  </a:lnTo>
                  <a:lnTo>
                    <a:pt x="571" y="92"/>
                  </a:lnTo>
                  <a:lnTo>
                    <a:pt x="457" y="2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3994975" y="2593250"/>
              <a:ext cx="79850" cy="108900"/>
            </a:xfrm>
            <a:custGeom>
              <a:rect b="b" l="l" r="r" t="t"/>
              <a:pathLst>
                <a:path extrusionOk="0" h="4356" w="3194">
                  <a:moveTo>
                    <a:pt x="92" y="0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37"/>
                  </a:lnTo>
                  <a:lnTo>
                    <a:pt x="23" y="183"/>
                  </a:lnTo>
                  <a:lnTo>
                    <a:pt x="274" y="798"/>
                  </a:lnTo>
                  <a:lnTo>
                    <a:pt x="548" y="1368"/>
                  </a:lnTo>
                  <a:lnTo>
                    <a:pt x="913" y="2030"/>
                  </a:lnTo>
                  <a:lnTo>
                    <a:pt x="1118" y="2372"/>
                  </a:lnTo>
                  <a:lnTo>
                    <a:pt x="1346" y="2737"/>
                  </a:lnTo>
                  <a:lnTo>
                    <a:pt x="1574" y="3056"/>
                  </a:lnTo>
                  <a:lnTo>
                    <a:pt x="1825" y="3398"/>
                  </a:lnTo>
                  <a:lnTo>
                    <a:pt x="2099" y="3672"/>
                  </a:lnTo>
                  <a:lnTo>
                    <a:pt x="2395" y="3945"/>
                  </a:lnTo>
                  <a:lnTo>
                    <a:pt x="2669" y="4173"/>
                  </a:lnTo>
                  <a:lnTo>
                    <a:pt x="2988" y="4333"/>
                  </a:lnTo>
                  <a:lnTo>
                    <a:pt x="3034" y="4356"/>
                  </a:lnTo>
                  <a:lnTo>
                    <a:pt x="3125" y="4333"/>
                  </a:lnTo>
                  <a:lnTo>
                    <a:pt x="3170" y="4265"/>
                  </a:lnTo>
                  <a:lnTo>
                    <a:pt x="3193" y="4196"/>
                  </a:lnTo>
                  <a:lnTo>
                    <a:pt x="3170" y="4151"/>
                  </a:lnTo>
                  <a:lnTo>
                    <a:pt x="3148" y="4105"/>
                  </a:lnTo>
                  <a:lnTo>
                    <a:pt x="3102" y="4059"/>
                  </a:lnTo>
                  <a:lnTo>
                    <a:pt x="2828" y="3900"/>
                  </a:lnTo>
                  <a:lnTo>
                    <a:pt x="2555" y="3694"/>
                  </a:lnTo>
                  <a:lnTo>
                    <a:pt x="2281" y="3444"/>
                  </a:lnTo>
                  <a:lnTo>
                    <a:pt x="2030" y="3147"/>
                  </a:lnTo>
                  <a:lnTo>
                    <a:pt x="1779" y="2828"/>
                  </a:lnTo>
                  <a:lnTo>
                    <a:pt x="1551" y="2509"/>
                  </a:lnTo>
                  <a:lnTo>
                    <a:pt x="1323" y="2167"/>
                  </a:lnTo>
                  <a:lnTo>
                    <a:pt x="1118" y="1825"/>
                  </a:lnTo>
                  <a:lnTo>
                    <a:pt x="776" y="1163"/>
                  </a:lnTo>
                  <a:lnTo>
                    <a:pt x="525" y="616"/>
                  </a:lnTo>
                  <a:lnTo>
                    <a:pt x="297" y="91"/>
                  </a:lnTo>
                  <a:lnTo>
                    <a:pt x="251" y="4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4010950" y="2637700"/>
              <a:ext cx="63875" cy="64450"/>
            </a:xfrm>
            <a:custGeom>
              <a:rect b="b" l="l" r="r" t="t"/>
              <a:pathLst>
                <a:path extrusionOk="0" h="2578" w="2555">
                  <a:moveTo>
                    <a:pt x="2395" y="1"/>
                  </a:moveTo>
                  <a:lnTo>
                    <a:pt x="2349" y="24"/>
                  </a:lnTo>
                  <a:lnTo>
                    <a:pt x="2303" y="47"/>
                  </a:lnTo>
                  <a:lnTo>
                    <a:pt x="2258" y="92"/>
                  </a:lnTo>
                  <a:lnTo>
                    <a:pt x="2258" y="161"/>
                  </a:lnTo>
                  <a:lnTo>
                    <a:pt x="2258" y="2281"/>
                  </a:lnTo>
                  <a:lnTo>
                    <a:pt x="68" y="2281"/>
                  </a:lnTo>
                  <a:lnTo>
                    <a:pt x="23" y="2327"/>
                  </a:lnTo>
                  <a:lnTo>
                    <a:pt x="0" y="2373"/>
                  </a:lnTo>
                  <a:lnTo>
                    <a:pt x="0" y="2418"/>
                  </a:lnTo>
                  <a:lnTo>
                    <a:pt x="0" y="2487"/>
                  </a:lnTo>
                  <a:lnTo>
                    <a:pt x="23" y="2532"/>
                  </a:lnTo>
                  <a:lnTo>
                    <a:pt x="68" y="2555"/>
                  </a:lnTo>
                  <a:lnTo>
                    <a:pt x="137" y="2578"/>
                  </a:lnTo>
                  <a:lnTo>
                    <a:pt x="2395" y="2578"/>
                  </a:lnTo>
                  <a:lnTo>
                    <a:pt x="2463" y="2555"/>
                  </a:lnTo>
                  <a:lnTo>
                    <a:pt x="2509" y="2532"/>
                  </a:lnTo>
                  <a:lnTo>
                    <a:pt x="2531" y="2487"/>
                  </a:lnTo>
                  <a:lnTo>
                    <a:pt x="2554" y="2418"/>
                  </a:lnTo>
                  <a:lnTo>
                    <a:pt x="2554" y="161"/>
                  </a:lnTo>
                  <a:lnTo>
                    <a:pt x="2531" y="92"/>
                  </a:lnTo>
                  <a:lnTo>
                    <a:pt x="2509" y="47"/>
                  </a:lnTo>
                  <a:lnTo>
                    <a:pt x="2463" y="24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4635200" y="3698125"/>
              <a:ext cx="76425" cy="5645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4635200" y="3685575"/>
              <a:ext cx="42800" cy="5590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5563350" y="2346950"/>
              <a:ext cx="88950" cy="2967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5609525" y="2333850"/>
              <a:ext cx="42775" cy="55875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2" name="Google Shape;1252;p34"/>
          <p:cNvSpPr/>
          <p:nvPr/>
        </p:nvSpPr>
        <p:spPr>
          <a:xfrm>
            <a:off x="710150" y="-17850"/>
            <a:ext cx="7720800" cy="48309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34"/>
          <p:cNvSpPr txBox="1"/>
          <p:nvPr>
            <p:ph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4" name="Google Shape;1254;p34"/>
          <p:cNvSpPr txBox="1"/>
          <p:nvPr>
            <p:ph idx="2" type="ctrTitle"/>
          </p:nvPr>
        </p:nvSpPr>
        <p:spPr>
          <a:xfrm>
            <a:off x="1068688" y="3492650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255" name="Google Shape;1255;p34"/>
          <p:cNvSpPr txBox="1"/>
          <p:nvPr>
            <p:ph idx="1" type="subTitle"/>
          </p:nvPr>
        </p:nvSpPr>
        <p:spPr>
          <a:xfrm>
            <a:off x="870700" y="3766450"/>
            <a:ext cx="2297100" cy="6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56" name="Google Shape;1256;p34"/>
          <p:cNvSpPr txBox="1"/>
          <p:nvPr>
            <p:ph idx="3" type="ctrTitle"/>
          </p:nvPr>
        </p:nvSpPr>
        <p:spPr>
          <a:xfrm>
            <a:off x="3619494" y="21270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257" name="Google Shape;1257;p34"/>
          <p:cNvSpPr txBox="1"/>
          <p:nvPr>
            <p:ph idx="4" type="subTitle"/>
          </p:nvPr>
        </p:nvSpPr>
        <p:spPr>
          <a:xfrm>
            <a:off x="3421450" y="2400875"/>
            <a:ext cx="229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58" name="Google Shape;1258;p34"/>
          <p:cNvSpPr txBox="1"/>
          <p:nvPr>
            <p:ph idx="5" type="ctrTitle"/>
          </p:nvPr>
        </p:nvSpPr>
        <p:spPr>
          <a:xfrm>
            <a:off x="6174225" y="3492650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259" name="Google Shape;1259;p34"/>
          <p:cNvSpPr txBox="1"/>
          <p:nvPr>
            <p:ph idx="6" type="subTitle"/>
          </p:nvPr>
        </p:nvSpPr>
        <p:spPr>
          <a:xfrm>
            <a:off x="5976225" y="3766450"/>
            <a:ext cx="2297100" cy="6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60" name="Google Shape;1260;p34"/>
          <p:cNvSpPr txBox="1"/>
          <p:nvPr>
            <p:ph idx="7" type="ctrTitle"/>
          </p:nvPr>
        </p:nvSpPr>
        <p:spPr>
          <a:xfrm>
            <a:off x="1068719" y="21270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261" name="Google Shape;1261;p34"/>
          <p:cNvSpPr txBox="1"/>
          <p:nvPr>
            <p:ph idx="8" type="subTitle"/>
          </p:nvPr>
        </p:nvSpPr>
        <p:spPr>
          <a:xfrm>
            <a:off x="870675" y="2400875"/>
            <a:ext cx="229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62" name="Google Shape;1262;p34"/>
          <p:cNvSpPr txBox="1"/>
          <p:nvPr>
            <p:ph idx="9" type="ctrTitle"/>
          </p:nvPr>
        </p:nvSpPr>
        <p:spPr>
          <a:xfrm>
            <a:off x="3621450" y="3492650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263" name="Google Shape;1263;p34"/>
          <p:cNvSpPr txBox="1"/>
          <p:nvPr>
            <p:ph idx="13" type="subTitle"/>
          </p:nvPr>
        </p:nvSpPr>
        <p:spPr>
          <a:xfrm>
            <a:off x="3423462" y="3766450"/>
            <a:ext cx="2297100" cy="6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64" name="Google Shape;1264;p34"/>
          <p:cNvSpPr txBox="1"/>
          <p:nvPr>
            <p:ph idx="14" type="ctrTitle"/>
          </p:nvPr>
        </p:nvSpPr>
        <p:spPr>
          <a:xfrm>
            <a:off x="6170269" y="21270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1265" name="Google Shape;1265;p34"/>
          <p:cNvSpPr txBox="1"/>
          <p:nvPr>
            <p:ph idx="15" type="subTitle"/>
          </p:nvPr>
        </p:nvSpPr>
        <p:spPr>
          <a:xfrm>
            <a:off x="5972225" y="2400875"/>
            <a:ext cx="229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CUSTOM_7_1">
    <p:bg>
      <p:bgPr>
        <a:solidFill>
          <a:schemeClr val="accent6"/>
        </a:solidFill>
      </p:bgPr>
    </p:bg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5"/>
          <p:cNvGrpSpPr/>
          <p:nvPr/>
        </p:nvGrpSpPr>
        <p:grpSpPr>
          <a:xfrm>
            <a:off x="0" y="721522"/>
            <a:ext cx="9144094" cy="4421800"/>
            <a:chOff x="1697" y="798588"/>
            <a:chExt cx="9125842" cy="4344895"/>
          </a:xfrm>
        </p:grpSpPr>
        <p:sp>
          <p:nvSpPr>
            <p:cNvPr id="1268" name="Google Shape;1268;p35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flipH="1"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35"/>
          <p:cNvGrpSpPr/>
          <p:nvPr/>
        </p:nvGrpSpPr>
        <p:grpSpPr>
          <a:xfrm>
            <a:off x="83394" y="76246"/>
            <a:ext cx="9028974" cy="4759321"/>
            <a:chOff x="1033250" y="4061275"/>
            <a:chExt cx="2670425" cy="1407625"/>
          </a:xfrm>
        </p:grpSpPr>
        <p:sp>
          <p:nvSpPr>
            <p:cNvPr id="1272" name="Google Shape;1272;p35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8" name="Google Shape;1308;p35"/>
          <p:cNvSpPr/>
          <p:nvPr/>
        </p:nvSpPr>
        <p:spPr>
          <a:xfrm rot="-6301915">
            <a:off x="7531197" y="3613648"/>
            <a:ext cx="312283" cy="360238"/>
          </a:xfrm>
          <a:custGeom>
            <a:rect b="b" l="l" r="r" t="t"/>
            <a:pathLst>
              <a:path extrusionOk="0" h="4973" w="4311">
                <a:moveTo>
                  <a:pt x="1003" y="1"/>
                </a:moveTo>
                <a:lnTo>
                  <a:pt x="821" y="24"/>
                </a:lnTo>
                <a:lnTo>
                  <a:pt x="639" y="69"/>
                </a:lnTo>
                <a:lnTo>
                  <a:pt x="456" y="138"/>
                </a:lnTo>
                <a:lnTo>
                  <a:pt x="319" y="252"/>
                </a:lnTo>
                <a:lnTo>
                  <a:pt x="183" y="388"/>
                </a:lnTo>
                <a:lnTo>
                  <a:pt x="91" y="548"/>
                </a:lnTo>
                <a:lnTo>
                  <a:pt x="23" y="731"/>
                </a:lnTo>
                <a:lnTo>
                  <a:pt x="0" y="913"/>
                </a:lnTo>
                <a:lnTo>
                  <a:pt x="0" y="1095"/>
                </a:lnTo>
                <a:lnTo>
                  <a:pt x="46" y="1278"/>
                </a:lnTo>
                <a:lnTo>
                  <a:pt x="114" y="1437"/>
                </a:lnTo>
                <a:lnTo>
                  <a:pt x="228" y="1597"/>
                </a:lnTo>
                <a:lnTo>
                  <a:pt x="3010" y="4721"/>
                </a:lnTo>
                <a:lnTo>
                  <a:pt x="3124" y="4835"/>
                </a:lnTo>
                <a:lnTo>
                  <a:pt x="3261" y="4904"/>
                </a:lnTo>
                <a:lnTo>
                  <a:pt x="3421" y="4949"/>
                </a:lnTo>
                <a:lnTo>
                  <a:pt x="3558" y="4972"/>
                </a:lnTo>
                <a:lnTo>
                  <a:pt x="3694" y="4972"/>
                </a:lnTo>
                <a:lnTo>
                  <a:pt x="3831" y="4927"/>
                </a:lnTo>
                <a:lnTo>
                  <a:pt x="3945" y="4858"/>
                </a:lnTo>
                <a:lnTo>
                  <a:pt x="4059" y="4790"/>
                </a:lnTo>
                <a:lnTo>
                  <a:pt x="4173" y="4676"/>
                </a:lnTo>
                <a:lnTo>
                  <a:pt x="4242" y="4539"/>
                </a:lnTo>
                <a:lnTo>
                  <a:pt x="4287" y="4402"/>
                </a:lnTo>
                <a:lnTo>
                  <a:pt x="4310" y="4265"/>
                </a:lnTo>
                <a:lnTo>
                  <a:pt x="4310" y="4128"/>
                </a:lnTo>
                <a:lnTo>
                  <a:pt x="4265" y="3992"/>
                </a:lnTo>
                <a:lnTo>
                  <a:pt x="4219" y="3855"/>
                </a:lnTo>
                <a:lnTo>
                  <a:pt x="4128" y="3718"/>
                </a:lnTo>
                <a:lnTo>
                  <a:pt x="1596" y="890"/>
                </a:lnTo>
                <a:lnTo>
                  <a:pt x="1528" y="822"/>
                </a:lnTo>
                <a:lnTo>
                  <a:pt x="1460" y="776"/>
                </a:lnTo>
                <a:lnTo>
                  <a:pt x="1368" y="731"/>
                </a:lnTo>
                <a:lnTo>
                  <a:pt x="1163" y="731"/>
                </a:lnTo>
                <a:lnTo>
                  <a:pt x="1072" y="753"/>
                </a:lnTo>
                <a:lnTo>
                  <a:pt x="1003" y="776"/>
                </a:lnTo>
                <a:lnTo>
                  <a:pt x="912" y="845"/>
                </a:lnTo>
                <a:lnTo>
                  <a:pt x="844" y="913"/>
                </a:lnTo>
                <a:lnTo>
                  <a:pt x="798" y="981"/>
                </a:lnTo>
                <a:lnTo>
                  <a:pt x="775" y="1073"/>
                </a:lnTo>
                <a:lnTo>
                  <a:pt x="753" y="1164"/>
                </a:lnTo>
                <a:lnTo>
                  <a:pt x="753" y="1278"/>
                </a:lnTo>
                <a:lnTo>
                  <a:pt x="775" y="1369"/>
                </a:lnTo>
                <a:lnTo>
                  <a:pt x="821" y="1437"/>
                </a:lnTo>
                <a:lnTo>
                  <a:pt x="867" y="1529"/>
                </a:lnTo>
                <a:lnTo>
                  <a:pt x="3033" y="3946"/>
                </a:lnTo>
                <a:lnTo>
                  <a:pt x="3079" y="3969"/>
                </a:lnTo>
                <a:lnTo>
                  <a:pt x="3147" y="3969"/>
                </a:lnTo>
                <a:lnTo>
                  <a:pt x="3170" y="3900"/>
                </a:lnTo>
                <a:lnTo>
                  <a:pt x="3147" y="3855"/>
                </a:lnTo>
                <a:lnTo>
                  <a:pt x="1003" y="1415"/>
                </a:lnTo>
                <a:lnTo>
                  <a:pt x="935" y="1301"/>
                </a:lnTo>
                <a:lnTo>
                  <a:pt x="912" y="1187"/>
                </a:lnTo>
                <a:lnTo>
                  <a:pt x="958" y="1073"/>
                </a:lnTo>
                <a:lnTo>
                  <a:pt x="1026" y="959"/>
                </a:lnTo>
                <a:lnTo>
                  <a:pt x="1140" y="890"/>
                </a:lnTo>
                <a:lnTo>
                  <a:pt x="1254" y="890"/>
                </a:lnTo>
                <a:lnTo>
                  <a:pt x="1391" y="913"/>
                </a:lnTo>
                <a:lnTo>
                  <a:pt x="1482" y="981"/>
                </a:lnTo>
                <a:lnTo>
                  <a:pt x="4014" y="3832"/>
                </a:lnTo>
                <a:lnTo>
                  <a:pt x="4082" y="3923"/>
                </a:lnTo>
                <a:lnTo>
                  <a:pt x="4128" y="4037"/>
                </a:lnTo>
                <a:lnTo>
                  <a:pt x="4151" y="4151"/>
                </a:lnTo>
                <a:lnTo>
                  <a:pt x="4151" y="4265"/>
                </a:lnTo>
                <a:lnTo>
                  <a:pt x="4128" y="4379"/>
                </a:lnTo>
                <a:lnTo>
                  <a:pt x="4105" y="4470"/>
                </a:lnTo>
                <a:lnTo>
                  <a:pt x="4036" y="4584"/>
                </a:lnTo>
                <a:lnTo>
                  <a:pt x="3968" y="4676"/>
                </a:lnTo>
                <a:lnTo>
                  <a:pt x="3854" y="4744"/>
                </a:lnTo>
                <a:lnTo>
                  <a:pt x="3763" y="4790"/>
                </a:lnTo>
                <a:lnTo>
                  <a:pt x="3649" y="4813"/>
                </a:lnTo>
                <a:lnTo>
                  <a:pt x="3535" y="4813"/>
                </a:lnTo>
                <a:lnTo>
                  <a:pt x="3421" y="4790"/>
                </a:lnTo>
                <a:lnTo>
                  <a:pt x="3307" y="4767"/>
                </a:lnTo>
                <a:lnTo>
                  <a:pt x="3216" y="4699"/>
                </a:lnTo>
                <a:lnTo>
                  <a:pt x="3124" y="4607"/>
                </a:lnTo>
                <a:lnTo>
                  <a:pt x="342" y="1506"/>
                </a:lnTo>
                <a:lnTo>
                  <a:pt x="251" y="1369"/>
                </a:lnTo>
                <a:lnTo>
                  <a:pt x="183" y="1232"/>
                </a:lnTo>
                <a:lnTo>
                  <a:pt x="160" y="1073"/>
                </a:lnTo>
                <a:lnTo>
                  <a:pt x="160" y="913"/>
                </a:lnTo>
                <a:lnTo>
                  <a:pt x="183" y="776"/>
                </a:lnTo>
                <a:lnTo>
                  <a:pt x="228" y="617"/>
                </a:lnTo>
                <a:lnTo>
                  <a:pt x="297" y="480"/>
                </a:lnTo>
                <a:lnTo>
                  <a:pt x="411" y="366"/>
                </a:lnTo>
                <a:lnTo>
                  <a:pt x="547" y="274"/>
                </a:lnTo>
                <a:lnTo>
                  <a:pt x="684" y="206"/>
                </a:lnTo>
                <a:lnTo>
                  <a:pt x="844" y="183"/>
                </a:lnTo>
                <a:lnTo>
                  <a:pt x="1003" y="160"/>
                </a:lnTo>
                <a:lnTo>
                  <a:pt x="1140" y="183"/>
                </a:lnTo>
                <a:lnTo>
                  <a:pt x="1300" y="252"/>
                </a:lnTo>
                <a:lnTo>
                  <a:pt x="1437" y="320"/>
                </a:lnTo>
                <a:lnTo>
                  <a:pt x="1551" y="434"/>
                </a:lnTo>
                <a:lnTo>
                  <a:pt x="3284" y="2372"/>
                </a:lnTo>
                <a:lnTo>
                  <a:pt x="3330" y="2418"/>
                </a:lnTo>
                <a:lnTo>
                  <a:pt x="3398" y="2395"/>
                </a:lnTo>
                <a:lnTo>
                  <a:pt x="3421" y="2327"/>
                </a:lnTo>
                <a:lnTo>
                  <a:pt x="3398" y="2281"/>
                </a:lnTo>
                <a:lnTo>
                  <a:pt x="1665" y="320"/>
                </a:lnTo>
                <a:lnTo>
                  <a:pt x="1528" y="206"/>
                </a:lnTo>
                <a:lnTo>
                  <a:pt x="1368" y="115"/>
                </a:lnTo>
                <a:lnTo>
                  <a:pt x="1186" y="46"/>
                </a:lnTo>
                <a:lnTo>
                  <a:pt x="100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272810" y="4331005"/>
            <a:ext cx="218109" cy="107425"/>
          </a:xfrm>
          <a:custGeom>
            <a:rect b="b" l="l" r="r" t="t"/>
            <a:pathLst>
              <a:path extrusionOk="0" h="1483" w="3011">
                <a:moveTo>
                  <a:pt x="46" y="0"/>
                </a:moveTo>
                <a:lnTo>
                  <a:pt x="0" y="23"/>
                </a:lnTo>
                <a:lnTo>
                  <a:pt x="0" y="91"/>
                </a:lnTo>
                <a:lnTo>
                  <a:pt x="46" y="251"/>
                </a:lnTo>
                <a:lnTo>
                  <a:pt x="92" y="388"/>
                </a:lnTo>
                <a:lnTo>
                  <a:pt x="183" y="570"/>
                </a:lnTo>
                <a:lnTo>
                  <a:pt x="320" y="753"/>
                </a:lnTo>
                <a:lnTo>
                  <a:pt x="479" y="935"/>
                </a:lnTo>
                <a:lnTo>
                  <a:pt x="684" y="1117"/>
                </a:lnTo>
                <a:lnTo>
                  <a:pt x="912" y="1277"/>
                </a:lnTo>
                <a:lnTo>
                  <a:pt x="1118" y="1368"/>
                </a:lnTo>
                <a:lnTo>
                  <a:pt x="1323" y="1437"/>
                </a:lnTo>
                <a:lnTo>
                  <a:pt x="1528" y="1460"/>
                </a:lnTo>
                <a:lnTo>
                  <a:pt x="1756" y="1482"/>
                </a:lnTo>
                <a:lnTo>
                  <a:pt x="2030" y="1460"/>
                </a:lnTo>
                <a:lnTo>
                  <a:pt x="2326" y="1414"/>
                </a:lnTo>
                <a:lnTo>
                  <a:pt x="2646" y="1323"/>
                </a:lnTo>
                <a:lnTo>
                  <a:pt x="2965" y="1209"/>
                </a:lnTo>
                <a:lnTo>
                  <a:pt x="3010" y="1163"/>
                </a:lnTo>
                <a:lnTo>
                  <a:pt x="3010" y="1095"/>
                </a:lnTo>
                <a:lnTo>
                  <a:pt x="2965" y="1049"/>
                </a:lnTo>
                <a:lnTo>
                  <a:pt x="2896" y="1049"/>
                </a:lnTo>
                <a:lnTo>
                  <a:pt x="2623" y="1163"/>
                </a:lnTo>
                <a:lnTo>
                  <a:pt x="2349" y="1231"/>
                </a:lnTo>
                <a:lnTo>
                  <a:pt x="2098" y="1277"/>
                </a:lnTo>
                <a:lnTo>
                  <a:pt x="1847" y="1323"/>
                </a:lnTo>
                <a:lnTo>
                  <a:pt x="1619" y="1300"/>
                </a:lnTo>
                <a:lnTo>
                  <a:pt x="1391" y="1277"/>
                </a:lnTo>
                <a:lnTo>
                  <a:pt x="1186" y="1231"/>
                </a:lnTo>
                <a:lnTo>
                  <a:pt x="1004" y="1140"/>
                </a:lnTo>
                <a:lnTo>
                  <a:pt x="776" y="1003"/>
                </a:lnTo>
                <a:lnTo>
                  <a:pt x="593" y="821"/>
                </a:lnTo>
                <a:lnTo>
                  <a:pt x="434" y="661"/>
                </a:lnTo>
                <a:lnTo>
                  <a:pt x="320" y="479"/>
                </a:lnTo>
                <a:lnTo>
                  <a:pt x="251" y="319"/>
                </a:lnTo>
                <a:lnTo>
                  <a:pt x="183" y="182"/>
                </a:lnTo>
                <a:lnTo>
                  <a:pt x="137" y="46"/>
                </a:lnTo>
                <a:lnTo>
                  <a:pt x="1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322358" y="4284717"/>
            <a:ext cx="47954" cy="47954"/>
          </a:xfrm>
          <a:custGeom>
            <a:rect b="b" l="l" r="r" t="t"/>
            <a:pathLst>
              <a:path extrusionOk="0" h="662" w="662">
                <a:moveTo>
                  <a:pt x="388" y="160"/>
                </a:moveTo>
                <a:lnTo>
                  <a:pt x="457" y="206"/>
                </a:lnTo>
                <a:lnTo>
                  <a:pt x="479" y="251"/>
                </a:lnTo>
                <a:lnTo>
                  <a:pt x="502" y="320"/>
                </a:lnTo>
                <a:lnTo>
                  <a:pt x="479" y="388"/>
                </a:lnTo>
                <a:lnTo>
                  <a:pt x="457" y="457"/>
                </a:lnTo>
                <a:lnTo>
                  <a:pt x="388" y="479"/>
                </a:lnTo>
                <a:lnTo>
                  <a:pt x="320" y="502"/>
                </a:lnTo>
                <a:lnTo>
                  <a:pt x="251" y="479"/>
                </a:lnTo>
                <a:lnTo>
                  <a:pt x="206" y="457"/>
                </a:lnTo>
                <a:lnTo>
                  <a:pt x="160" y="388"/>
                </a:lnTo>
                <a:lnTo>
                  <a:pt x="160" y="320"/>
                </a:lnTo>
                <a:lnTo>
                  <a:pt x="160" y="251"/>
                </a:lnTo>
                <a:lnTo>
                  <a:pt x="206" y="206"/>
                </a:lnTo>
                <a:lnTo>
                  <a:pt x="251" y="160"/>
                </a:lnTo>
                <a:close/>
                <a:moveTo>
                  <a:pt x="320" y="0"/>
                </a:moveTo>
                <a:lnTo>
                  <a:pt x="206" y="23"/>
                </a:lnTo>
                <a:lnTo>
                  <a:pt x="92" y="92"/>
                </a:lnTo>
                <a:lnTo>
                  <a:pt x="23" y="206"/>
                </a:lnTo>
                <a:lnTo>
                  <a:pt x="0" y="320"/>
                </a:lnTo>
                <a:lnTo>
                  <a:pt x="23" y="457"/>
                </a:lnTo>
                <a:lnTo>
                  <a:pt x="92" y="571"/>
                </a:lnTo>
                <a:lnTo>
                  <a:pt x="206" y="639"/>
                </a:lnTo>
                <a:lnTo>
                  <a:pt x="320" y="662"/>
                </a:lnTo>
                <a:lnTo>
                  <a:pt x="457" y="639"/>
                </a:lnTo>
                <a:lnTo>
                  <a:pt x="571" y="571"/>
                </a:lnTo>
                <a:lnTo>
                  <a:pt x="639" y="457"/>
                </a:lnTo>
                <a:lnTo>
                  <a:pt x="662" y="320"/>
                </a:lnTo>
                <a:lnTo>
                  <a:pt x="639" y="206"/>
                </a:lnTo>
                <a:lnTo>
                  <a:pt x="571" y="92"/>
                </a:lnTo>
                <a:lnTo>
                  <a:pt x="457" y="23"/>
                </a:lnTo>
                <a:lnTo>
                  <a:pt x="3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14860" y="4322674"/>
            <a:ext cx="47954" cy="48026"/>
          </a:xfrm>
          <a:custGeom>
            <a:rect b="b" l="l" r="r" t="t"/>
            <a:pathLst>
              <a:path extrusionOk="0" h="663" w="662">
                <a:moveTo>
                  <a:pt x="320" y="138"/>
                </a:moveTo>
                <a:lnTo>
                  <a:pt x="388" y="161"/>
                </a:lnTo>
                <a:lnTo>
                  <a:pt x="457" y="206"/>
                </a:lnTo>
                <a:lnTo>
                  <a:pt x="479" y="252"/>
                </a:lnTo>
                <a:lnTo>
                  <a:pt x="502" y="320"/>
                </a:lnTo>
                <a:lnTo>
                  <a:pt x="479" y="389"/>
                </a:lnTo>
                <a:lnTo>
                  <a:pt x="457" y="434"/>
                </a:lnTo>
                <a:lnTo>
                  <a:pt x="388" y="480"/>
                </a:lnTo>
                <a:lnTo>
                  <a:pt x="320" y="503"/>
                </a:lnTo>
                <a:lnTo>
                  <a:pt x="251" y="480"/>
                </a:lnTo>
                <a:lnTo>
                  <a:pt x="206" y="434"/>
                </a:lnTo>
                <a:lnTo>
                  <a:pt x="160" y="389"/>
                </a:lnTo>
                <a:lnTo>
                  <a:pt x="160" y="320"/>
                </a:lnTo>
                <a:lnTo>
                  <a:pt x="160" y="252"/>
                </a:lnTo>
                <a:lnTo>
                  <a:pt x="206" y="206"/>
                </a:lnTo>
                <a:lnTo>
                  <a:pt x="251" y="161"/>
                </a:lnTo>
                <a:lnTo>
                  <a:pt x="320" y="138"/>
                </a:lnTo>
                <a:close/>
                <a:moveTo>
                  <a:pt x="320" y="1"/>
                </a:moveTo>
                <a:lnTo>
                  <a:pt x="206" y="24"/>
                </a:lnTo>
                <a:lnTo>
                  <a:pt x="92" y="92"/>
                </a:lnTo>
                <a:lnTo>
                  <a:pt x="23" y="183"/>
                </a:lnTo>
                <a:lnTo>
                  <a:pt x="0" y="320"/>
                </a:lnTo>
                <a:lnTo>
                  <a:pt x="23" y="457"/>
                </a:lnTo>
                <a:lnTo>
                  <a:pt x="92" y="548"/>
                </a:lnTo>
                <a:lnTo>
                  <a:pt x="206" y="617"/>
                </a:lnTo>
                <a:lnTo>
                  <a:pt x="320" y="662"/>
                </a:lnTo>
                <a:lnTo>
                  <a:pt x="457" y="617"/>
                </a:lnTo>
                <a:lnTo>
                  <a:pt x="571" y="548"/>
                </a:lnTo>
                <a:lnTo>
                  <a:pt x="639" y="457"/>
                </a:lnTo>
                <a:lnTo>
                  <a:pt x="662" y="320"/>
                </a:lnTo>
                <a:lnTo>
                  <a:pt x="639" y="183"/>
                </a:lnTo>
                <a:lnTo>
                  <a:pt x="571" y="92"/>
                </a:lnTo>
                <a:lnTo>
                  <a:pt x="457" y="24"/>
                </a:lnTo>
                <a:lnTo>
                  <a:pt x="32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2" name="Google Shape;1312;p35"/>
          <p:cNvGrpSpPr/>
          <p:nvPr/>
        </p:nvGrpSpPr>
        <p:grpSpPr>
          <a:xfrm>
            <a:off x="8507092" y="359975"/>
            <a:ext cx="221441" cy="199928"/>
            <a:chOff x="2058467" y="4420175"/>
            <a:chExt cx="221441" cy="199928"/>
          </a:xfrm>
        </p:grpSpPr>
        <p:sp>
          <p:nvSpPr>
            <p:cNvPr id="1313" name="Google Shape;1313;p35"/>
            <p:cNvSpPr/>
            <p:nvPr/>
          </p:nvSpPr>
          <p:spPr>
            <a:xfrm>
              <a:off x="2058467" y="4456539"/>
              <a:ext cx="221441" cy="163564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2058467" y="4420175"/>
              <a:ext cx="124013" cy="16197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5" name="Google Shape;1315;p35"/>
          <p:cNvSpPr/>
          <p:nvPr/>
        </p:nvSpPr>
        <p:spPr>
          <a:xfrm>
            <a:off x="4747782" y="541509"/>
            <a:ext cx="257733" cy="85983"/>
          </a:xfrm>
          <a:custGeom>
            <a:rect b="b" l="l" r="r" t="t"/>
            <a:pathLst>
              <a:path extrusionOk="0" h="1187" w="3558">
                <a:moveTo>
                  <a:pt x="3467" y="1"/>
                </a:moveTo>
                <a:lnTo>
                  <a:pt x="3421" y="23"/>
                </a:lnTo>
                <a:lnTo>
                  <a:pt x="3375" y="46"/>
                </a:lnTo>
                <a:lnTo>
                  <a:pt x="3216" y="183"/>
                </a:lnTo>
                <a:lnTo>
                  <a:pt x="3011" y="320"/>
                </a:lnTo>
                <a:lnTo>
                  <a:pt x="2783" y="434"/>
                </a:lnTo>
                <a:lnTo>
                  <a:pt x="2532" y="548"/>
                </a:lnTo>
                <a:lnTo>
                  <a:pt x="2258" y="639"/>
                </a:lnTo>
                <a:lnTo>
                  <a:pt x="1984" y="708"/>
                </a:lnTo>
                <a:lnTo>
                  <a:pt x="1437" y="822"/>
                </a:lnTo>
                <a:lnTo>
                  <a:pt x="935" y="913"/>
                </a:lnTo>
                <a:lnTo>
                  <a:pt x="502" y="958"/>
                </a:lnTo>
                <a:lnTo>
                  <a:pt x="92" y="981"/>
                </a:lnTo>
                <a:lnTo>
                  <a:pt x="46" y="1004"/>
                </a:lnTo>
                <a:lnTo>
                  <a:pt x="23" y="1027"/>
                </a:lnTo>
                <a:lnTo>
                  <a:pt x="0" y="1050"/>
                </a:lnTo>
                <a:lnTo>
                  <a:pt x="0" y="1095"/>
                </a:lnTo>
                <a:lnTo>
                  <a:pt x="0" y="1141"/>
                </a:lnTo>
                <a:lnTo>
                  <a:pt x="23" y="1164"/>
                </a:lnTo>
                <a:lnTo>
                  <a:pt x="46" y="1186"/>
                </a:lnTo>
                <a:lnTo>
                  <a:pt x="92" y="1186"/>
                </a:lnTo>
                <a:lnTo>
                  <a:pt x="548" y="1164"/>
                </a:lnTo>
                <a:lnTo>
                  <a:pt x="1004" y="1118"/>
                </a:lnTo>
                <a:lnTo>
                  <a:pt x="1528" y="1027"/>
                </a:lnTo>
                <a:lnTo>
                  <a:pt x="2098" y="913"/>
                </a:lnTo>
                <a:lnTo>
                  <a:pt x="2372" y="822"/>
                </a:lnTo>
                <a:lnTo>
                  <a:pt x="2646" y="730"/>
                </a:lnTo>
                <a:lnTo>
                  <a:pt x="2897" y="616"/>
                </a:lnTo>
                <a:lnTo>
                  <a:pt x="3147" y="480"/>
                </a:lnTo>
                <a:lnTo>
                  <a:pt x="3353" y="343"/>
                </a:lnTo>
                <a:lnTo>
                  <a:pt x="3535" y="183"/>
                </a:lnTo>
                <a:lnTo>
                  <a:pt x="3558" y="137"/>
                </a:lnTo>
                <a:lnTo>
                  <a:pt x="3558" y="115"/>
                </a:lnTo>
                <a:lnTo>
                  <a:pt x="3558" y="69"/>
                </a:lnTo>
                <a:lnTo>
                  <a:pt x="3535" y="23"/>
                </a:lnTo>
                <a:lnTo>
                  <a:pt x="34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35"/>
          <p:cNvSpPr/>
          <p:nvPr/>
        </p:nvSpPr>
        <p:spPr>
          <a:xfrm>
            <a:off x="4881574" y="503552"/>
            <a:ext cx="123941" cy="161898"/>
          </a:xfrm>
          <a:custGeom>
            <a:rect b="b" l="l" r="r" t="t"/>
            <a:pathLst>
              <a:path extrusionOk="0" h="2235" w="1711">
                <a:moveTo>
                  <a:pt x="92" y="0"/>
                </a:moveTo>
                <a:lnTo>
                  <a:pt x="69" y="23"/>
                </a:lnTo>
                <a:lnTo>
                  <a:pt x="23" y="46"/>
                </a:lnTo>
                <a:lnTo>
                  <a:pt x="1" y="69"/>
                </a:lnTo>
                <a:lnTo>
                  <a:pt x="1" y="114"/>
                </a:lnTo>
                <a:lnTo>
                  <a:pt x="23" y="160"/>
                </a:lnTo>
                <a:lnTo>
                  <a:pt x="46" y="183"/>
                </a:lnTo>
                <a:lnTo>
                  <a:pt x="69" y="205"/>
                </a:lnTo>
                <a:lnTo>
                  <a:pt x="1483" y="707"/>
                </a:lnTo>
                <a:lnTo>
                  <a:pt x="981" y="2098"/>
                </a:lnTo>
                <a:lnTo>
                  <a:pt x="981" y="2144"/>
                </a:lnTo>
                <a:lnTo>
                  <a:pt x="1004" y="2189"/>
                </a:lnTo>
                <a:lnTo>
                  <a:pt x="1027" y="2212"/>
                </a:lnTo>
                <a:lnTo>
                  <a:pt x="1050" y="2235"/>
                </a:lnTo>
                <a:lnTo>
                  <a:pt x="1095" y="2235"/>
                </a:lnTo>
                <a:lnTo>
                  <a:pt x="1141" y="2212"/>
                </a:lnTo>
                <a:lnTo>
                  <a:pt x="1186" y="2167"/>
                </a:lnTo>
                <a:lnTo>
                  <a:pt x="1711" y="661"/>
                </a:lnTo>
                <a:lnTo>
                  <a:pt x="1711" y="616"/>
                </a:lnTo>
                <a:lnTo>
                  <a:pt x="1711" y="593"/>
                </a:lnTo>
                <a:lnTo>
                  <a:pt x="1688" y="547"/>
                </a:lnTo>
                <a:lnTo>
                  <a:pt x="1642" y="525"/>
                </a:lnTo>
                <a:lnTo>
                  <a:pt x="137" y="23"/>
                </a:lnTo>
                <a:lnTo>
                  <a:pt x="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35"/>
          <p:cNvSpPr/>
          <p:nvPr/>
        </p:nvSpPr>
        <p:spPr>
          <a:xfrm>
            <a:off x="702900" y="241750"/>
            <a:ext cx="4835700" cy="45048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35"/>
          <p:cNvSpPr txBox="1"/>
          <p:nvPr>
            <p:ph idx="1" type="subTitle"/>
          </p:nvPr>
        </p:nvSpPr>
        <p:spPr>
          <a:xfrm>
            <a:off x="1277300" y="1366150"/>
            <a:ext cx="3708900" cy="14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319" name="Google Shape;1319;p35"/>
          <p:cNvSpPr txBox="1"/>
          <p:nvPr>
            <p:ph type="ctrTitle"/>
          </p:nvPr>
        </p:nvSpPr>
        <p:spPr>
          <a:xfrm>
            <a:off x="1277300" y="483075"/>
            <a:ext cx="2704800" cy="6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0" name="Google Shape;1320;p35"/>
          <p:cNvSpPr txBox="1"/>
          <p:nvPr/>
        </p:nvSpPr>
        <p:spPr>
          <a:xfrm>
            <a:off x="1277300" y="3596250"/>
            <a:ext cx="39981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Crédits</a:t>
            </a:r>
            <a:r>
              <a:rPr lang="fr">
                <a:solidFill>
                  <a:schemeClr val="dk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: </a:t>
            </a:r>
            <a:r>
              <a:rPr lang="fr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Ce modèle de présentation a été créé par </a:t>
            </a:r>
            <a:r>
              <a:rPr lang="fr">
                <a:solidFill>
                  <a:schemeClr val="dk1"/>
                </a:solidFill>
                <a:uFill>
                  <a:noFill/>
                </a:uFill>
                <a:latin typeface="IBM Plex Sans SemiBold"/>
                <a:ea typeface="IBM Plex Sans SemiBold"/>
                <a:cs typeface="IBM Plex Sans SemiBold"/>
                <a:sym typeface="IBM Plex Sans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fr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incluant des icônes de </a:t>
            </a:r>
            <a:r>
              <a:rPr lang="fr">
                <a:solidFill>
                  <a:schemeClr val="dk1"/>
                </a:solidFill>
                <a:uFill>
                  <a:noFill/>
                </a:uFill>
                <a:latin typeface="IBM Plex Sans SemiBold"/>
                <a:ea typeface="IBM Plex Sans SemiBold"/>
                <a:cs typeface="IBM Plex Sans SemiBold"/>
                <a:sym typeface="IBM Plex San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fr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et des images de </a:t>
            </a:r>
            <a:r>
              <a:rPr lang="fr">
                <a:solidFill>
                  <a:schemeClr val="dk1"/>
                </a:solidFill>
                <a:uFill>
                  <a:noFill/>
                </a:uFill>
                <a:latin typeface="IBM Plex Sans SemiBold"/>
                <a:ea typeface="IBM Plex Sans SemiBold"/>
                <a:cs typeface="IBM Plex Sans SemiBold"/>
                <a:sym typeface="IBM Plex Sa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bg>
      <p:bgPr>
        <a:solidFill>
          <a:schemeClr val="accent6"/>
        </a:solidFill>
      </p:bgPr>
    </p:bg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6"/>
          <p:cNvGrpSpPr/>
          <p:nvPr/>
        </p:nvGrpSpPr>
        <p:grpSpPr>
          <a:xfrm>
            <a:off x="0" y="721522"/>
            <a:ext cx="9144094" cy="4421800"/>
            <a:chOff x="1697" y="798588"/>
            <a:chExt cx="9125842" cy="4344895"/>
          </a:xfrm>
        </p:grpSpPr>
        <p:sp>
          <p:nvSpPr>
            <p:cNvPr id="1323" name="Google Shape;1323;p36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 flipH="1"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6" name="Google Shape;1326;p36"/>
          <p:cNvGrpSpPr/>
          <p:nvPr/>
        </p:nvGrpSpPr>
        <p:grpSpPr>
          <a:xfrm>
            <a:off x="76219" y="76246"/>
            <a:ext cx="9028974" cy="4759321"/>
            <a:chOff x="1033250" y="4061275"/>
            <a:chExt cx="2670425" cy="1407625"/>
          </a:xfrm>
        </p:grpSpPr>
        <p:sp>
          <p:nvSpPr>
            <p:cNvPr id="1327" name="Google Shape;1327;p36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1183200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1208850" y="4406775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36"/>
          <p:cNvGrpSpPr/>
          <p:nvPr/>
        </p:nvGrpSpPr>
        <p:grpSpPr>
          <a:xfrm flipH="1">
            <a:off x="196412" y="304768"/>
            <a:ext cx="8540454" cy="4533963"/>
            <a:chOff x="3994975" y="2327000"/>
            <a:chExt cx="2714875" cy="1441275"/>
          </a:xfrm>
        </p:grpSpPr>
        <p:sp>
          <p:nvSpPr>
            <p:cNvPr id="1370" name="Google Shape;1370;p36"/>
            <p:cNvSpPr/>
            <p:nvPr/>
          </p:nvSpPr>
          <p:spPr>
            <a:xfrm>
              <a:off x="6202450" y="2830400"/>
              <a:ext cx="107775" cy="124325"/>
            </a:xfrm>
            <a:custGeom>
              <a:rect b="b" l="l" r="r" t="t"/>
              <a:pathLst>
                <a:path extrusionOk="0" h="4973" w="4311">
                  <a:moveTo>
                    <a:pt x="1003" y="1"/>
                  </a:moveTo>
                  <a:lnTo>
                    <a:pt x="821" y="24"/>
                  </a:lnTo>
                  <a:lnTo>
                    <a:pt x="639" y="69"/>
                  </a:lnTo>
                  <a:lnTo>
                    <a:pt x="456" y="138"/>
                  </a:lnTo>
                  <a:lnTo>
                    <a:pt x="319" y="252"/>
                  </a:lnTo>
                  <a:lnTo>
                    <a:pt x="183" y="388"/>
                  </a:lnTo>
                  <a:lnTo>
                    <a:pt x="91" y="548"/>
                  </a:lnTo>
                  <a:lnTo>
                    <a:pt x="23" y="731"/>
                  </a:lnTo>
                  <a:lnTo>
                    <a:pt x="0" y="913"/>
                  </a:lnTo>
                  <a:lnTo>
                    <a:pt x="0" y="1095"/>
                  </a:lnTo>
                  <a:lnTo>
                    <a:pt x="46" y="1278"/>
                  </a:lnTo>
                  <a:lnTo>
                    <a:pt x="114" y="1437"/>
                  </a:lnTo>
                  <a:lnTo>
                    <a:pt x="228" y="1597"/>
                  </a:lnTo>
                  <a:lnTo>
                    <a:pt x="3010" y="4721"/>
                  </a:lnTo>
                  <a:lnTo>
                    <a:pt x="3124" y="4835"/>
                  </a:lnTo>
                  <a:lnTo>
                    <a:pt x="3261" y="4904"/>
                  </a:lnTo>
                  <a:lnTo>
                    <a:pt x="3421" y="4949"/>
                  </a:lnTo>
                  <a:lnTo>
                    <a:pt x="3558" y="4972"/>
                  </a:lnTo>
                  <a:lnTo>
                    <a:pt x="3694" y="4972"/>
                  </a:lnTo>
                  <a:lnTo>
                    <a:pt x="3831" y="4927"/>
                  </a:lnTo>
                  <a:lnTo>
                    <a:pt x="3945" y="4858"/>
                  </a:lnTo>
                  <a:lnTo>
                    <a:pt x="4059" y="4790"/>
                  </a:lnTo>
                  <a:lnTo>
                    <a:pt x="4173" y="4676"/>
                  </a:lnTo>
                  <a:lnTo>
                    <a:pt x="4242" y="4539"/>
                  </a:lnTo>
                  <a:lnTo>
                    <a:pt x="4287" y="4402"/>
                  </a:lnTo>
                  <a:lnTo>
                    <a:pt x="4310" y="4265"/>
                  </a:lnTo>
                  <a:lnTo>
                    <a:pt x="4310" y="4128"/>
                  </a:lnTo>
                  <a:lnTo>
                    <a:pt x="4265" y="3992"/>
                  </a:lnTo>
                  <a:lnTo>
                    <a:pt x="4219" y="3855"/>
                  </a:lnTo>
                  <a:lnTo>
                    <a:pt x="4128" y="3718"/>
                  </a:lnTo>
                  <a:lnTo>
                    <a:pt x="1596" y="890"/>
                  </a:lnTo>
                  <a:lnTo>
                    <a:pt x="1528" y="822"/>
                  </a:lnTo>
                  <a:lnTo>
                    <a:pt x="1460" y="776"/>
                  </a:lnTo>
                  <a:lnTo>
                    <a:pt x="1368" y="731"/>
                  </a:lnTo>
                  <a:lnTo>
                    <a:pt x="1163" y="731"/>
                  </a:lnTo>
                  <a:lnTo>
                    <a:pt x="1072" y="753"/>
                  </a:lnTo>
                  <a:lnTo>
                    <a:pt x="1003" y="776"/>
                  </a:lnTo>
                  <a:lnTo>
                    <a:pt x="912" y="845"/>
                  </a:lnTo>
                  <a:lnTo>
                    <a:pt x="844" y="913"/>
                  </a:lnTo>
                  <a:lnTo>
                    <a:pt x="798" y="981"/>
                  </a:lnTo>
                  <a:lnTo>
                    <a:pt x="775" y="1073"/>
                  </a:lnTo>
                  <a:lnTo>
                    <a:pt x="753" y="1164"/>
                  </a:lnTo>
                  <a:lnTo>
                    <a:pt x="753" y="1278"/>
                  </a:lnTo>
                  <a:lnTo>
                    <a:pt x="775" y="1369"/>
                  </a:lnTo>
                  <a:lnTo>
                    <a:pt x="821" y="1437"/>
                  </a:lnTo>
                  <a:lnTo>
                    <a:pt x="867" y="1529"/>
                  </a:lnTo>
                  <a:lnTo>
                    <a:pt x="3033" y="3946"/>
                  </a:lnTo>
                  <a:lnTo>
                    <a:pt x="3079" y="3969"/>
                  </a:lnTo>
                  <a:lnTo>
                    <a:pt x="3147" y="3969"/>
                  </a:lnTo>
                  <a:lnTo>
                    <a:pt x="3170" y="3900"/>
                  </a:lnTo>
                  <a:lnTo>
                    <a:pt x="3147" y="3855"/>
                  </a:lnTo>
                  <a:lnTo>
                    <a:pt x="1003" y="1415"/>
                  </a:lnTo>
                  <a:lnTo>
                    <a:pt x="935" y="1301"/>
                  </a:lnTo>
                  <a:lnTo>
                    <a:pt x="912" y="1187"/>
                  </a:lnTo>
                  <a:lnTo>
                    <a:pt x="958" y="1073"/>
                  </a:lnTo>
                  <a:lnTo>
                    <a:pt x="1026" y="959"/>
                  </a:lnTo>
                  <a:lnTo>
                    <a:pt x="1140" y="890"/>
                  </a:lnTo>
                  <a:lnTo>
                    <a:pt x="1254" y="890"/>
                  </a:lnTo>
                  <a:lnTo>
                    <a:pt x="1391" y="913"/>
                  </a:lnTo>
                  <a:lnTo>
                    <a:pt x="1482" y="981"/>
                  </a:lnTo>
                  <a:lnTo>
                    <a:pt x="4014" y="3832"/>
                  </a:lnTo>
                  <a:lnTo>
                    <a:pt x="4082" y="3923"/>
                  </a:lnTo>
                  <a:lnTo>
                    <a:pt x="4128" y="4037"/>
                  </a:lnTo>
                  <a:lnTo>
                    <a:pt x="4151" y="4151"/>
                  </a:lnTo>
                  <a:lnTo>
                    <a:pt x="4151" y="4265"/>
                  </a:lnTo>
                  <a:lnTo>
                    <a:pt x="4128" y="4379"/>
                  </a:lnTo>
                  <a:lnTo>
                    <a:pt x="4105" y="4470"/>
                  </a:lnTo>
                  <a:lnTo>
                    <a:pt x="4036" y="4584"/>
                  </a:lnTo>
                  <a:lnTo>
                    <a:pt x="3968" y="4676"/>
                  </a:lnTo>
                  <a:lnTo>
                    <a:pt x="3854" y="4744"/>
                  </a:lnTo>
                  <a:lnTo>
                    <a:pt x="3763" y="4790"/>
                  </a:lnTo>
                  <a:lnTo>
                    <a:pt x="3649" y="4813"/>
                  </a:lnTo>
                  <a:lnTo>
                    <a:pt x="3535" y="4813"/>
                  </a:lnTo>
                  <a:lnTo>
                    <a:pt x="3421" y="4790"/>
                  </a:lnTo>
                  <a:lnTo>
                    <a:pt x="3307" y="4767"/>
                  </a:lnTo>
                  <a:lnTo>
                    <a:pt x="3216" y="4699"/>
                  </a:lnTo>
                  <a:lnTo>
                    <a:pt x="3124" y="4607"/>
                  </a:lnTo>
                  <a:lnTo>
                    <a:pt x="342" y="1506"/>
                  </a:lnTo>
                  <a:lnTo>
                    <a:pt x="251" y="1369"/>
                  </a:lnTo>
                  <a:lnTo>
                    <a:pt x="183" y="1232"/>
                  </a:lnTo>
                  <a:lnTo>
                    <a:pt x="160" y="1073"/>
                  </a:lnTo>
                  <a:lnTo>
                    <a:pt x="160" y="913"/>
                  </a:lnTo>
                  <a:lnTo>
                    <a:pt x="183" y="776"/>
                  </a:lnTo>
                  <a:lnTo>
                    <a:pt x="228" y="617"/>
                  </a:lnTo>
                  <a:lnTo>
                    <a:pt x="297" y="480"/>
                  </a:lnTo>
                  <a:lnTo>
                    <a:pt x="411" y="366"/>
                  </a:lnTo>
                  <a:lnTo>
                    <a:pt x="547" y="274"/>
                  </a:lnTo>
                  <a:lnTo>
                    <a:pt x="684" y="206"/>
                  </a:lnTo>
                  <a:lnTo>
                    <a:pt x="844" y="183"/>
                  </a:lnTo>
                  <a:lnTo>
                    <a:pt x="1003" y="160"/>
                  </a:lnTo>
                  <a:lnTo>
                    <a:pt x="1140" y="183"/>
                  </a:lnTo>
                  <a:lnTo>
                    <a:pt x="1300" y="252"/>
                  </a:lnTo>
                  <a:lnTo>
                    <a:pt x="1437" y="320"/>
                  </a:lnTo>
                  <a:lnTo>
                    <a:pt x="1551" y="434"/>
                  </a:lnTo>
                  <a:lnTo>
                    <a:pt x="3284" y="2372"/>
                  </a:lnTo>
                  <a:lnTo>
                    <a:pt x="3330" y="2418"/>
                  </a:lnTo>
                  <a:lnTo>
                    <a:pt x="3398" y="2395"/>
                  </a:lnTo>
                  <a:lnTo>
                    <a:pt x="3421" y="2327"/>
                  </a:lnTo>
                  <a:lnTo>
                    <a:pt x="3398" y="2281"/>
                  </a:lnTo>
                  <a:lnTo>
                    <a:pt x="1665" y="320"/>
                  </a:lnTo>
                  <a:lnTo>
                    <a:pt x="1528" y="206"/>
                  </a:lnTo>
                  <a:lnTo>
                    <a:pt x="1368" y="115"/>
                  </a:lnTo>
                  <a:lnTo>
                    <a:pt x="1186" y="4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4827325" y="2327000"/>
              <a:ext cx="145425" cy="63875"/>
            </a:xfrm>
            <a:custGeom>
              <a:rect b="b" l="l" r="r" t="t"/>
              <a:pathLst>
                <a:path extrusionOk="0" h="2555" w="5817">
                  <a:moveTo>
                    <a:pt x="4790" y="0"/>
                  </a:moveTo>
                  <a:lnTo>
                    <a:pt x="4607" y="23"/>
                  </a:lnTo>
                  <a:lnTo>
                    <a:pt x="571" y="1072"/>
                  </a:lnTo>
                  <a:lnTo>
                    <a:pt x="434" y="1141"/>
                  </a:lnTo>
                  <a:lnTo>
                    <a:pt x="297" y="1209"/>
                  </a:lnTo>
                  <a:lnTo>
                    <a:pt x="183" y="1300"/>
                  </a:lnTo>
                  <a:lnTo>
                    <a:pt x="115" y="1414"/>
                  </a:lnTo>
                  <a:lnTo>
                    <a:pt x="47" y="1551"/>
                  </a:lnTo>
                  <a:lnTo>
                    <a:pt x="24" y="1688"/>
                  </a:lnTo>
                  <a:lnTo>
                    <a:pt x="1" y="1848"/>
                  </a:lnTo>
                  <a:lnTo>
                    <a:pt x="24" y="1984"/>
                  </a:lnTo>
                  <a:lnTo>
                    <a:pt x="69" y="2121"/>
                  </a:lnTo>
                  <a:lnTo>
                    <a:pt x="138" y="2235"/>
                  </a:lnTo>
                  <a:lnTo>
                    <a:pt x="206" y="2327"/>
                  </a:lnTo>
                  <a:lnTo>
                    <a:pt x="297" y="2395"/>
                  </a:lnTo>
                  <a:lnTo>
                    <a:pt x="411" y="2463"/>
                  </a:lnTo>
                  <a:lnTo>
                    <a:pt x="525" y="2509"/>
                  </a:lnTo>
                  <a:lnTo>
                    <a:pt x="639" y="2555"/>
                  </a:lnTo>
                  <a:lnTo>
                    <a:pt x="753" y="2555"/>
                  </a:lnTo>
                  <a:lnTo>
                    <a:pt x="936" y="2532"/>
                  </a:lnTo>
                  <a:lnTo>
                    <a:pt x="4630" y="1574"/>
                  </a:lnTo>
                  <a:lnTo>
                    <a:pt x="4721" y="1551"/>
                  </a:lnTo>
                  <a:lnTo>
                    <a:pt x="4790" y="1483"/>
                  </a:lnTo>
                  <a:lnTo>
                    <a:pt x="4858" y="1437"/>
                  </a:lnTo>
                  <a:lnTo>
                    <a:pt x="4927" y="1346"/>
                  </a:lnTo>
                  <a:lnTo>
                    <a:pt x="4972" y="1255"/>
                  </a:lnTo>
                  <a:lnTo>
                    <a:pt x="4972" y="1163"/>
                  </a:lnTo>
                  <a:lnTo>
                    <a:pt x="4995" y="1072"/>
                  </a:lnTo>
                  <a:lnTo>
                    <a:pt x="4972" y="981"/>
                  </a:lnTo>
                  <a:lnTo>
                    <a:pt x="4949" y="890"/>
                  </a:lnTo>
                  <a:lnTo>
                    <a:pt x="4881" y="821"/>
                  </a:lnTo>
                  <a:lnTo>
                    <a:pt x="4835" y="753"/>
                  </a:lnTo>
                  <a:lnTo>
                    <a:pt x="4744" y="685"/>
                  </a:lnTo>
                  <a:lnTo>
                    <a:pt x="4653" y="639"/>
                  </a:lnTo>
                  <a:lnTo>
                    <a:pt x="4562" y="616"/>
                  </a:lnTo>
                  <a:lnTo>
                    <a:pt x="4471" y="616"/>
                  </a:lnTo>
                  <a:lnTo>
                    <a:pt x="4379" y="639"/>
                  </a:lnTo>
                  <a:lnTo>
                    <a:pt x="1232" y="1460"/>
                  </a:lnTo>
                  <a:lnTo>
                    <a:pt x="1187" y="1483"/>
                  </a:lnTo>
                  <a:lnTo>
                    <a:pt x="1187" y="1551"/>
                  </a:lnTo>
                  <a:lnTo>
                    <a:pt x="1210" y="1597"/>
                  </a:lnTo>
                  <a:lnTo>
                    <a:pt x="1278" y="1620"/>
                  </a:lnTo>
                  <a:lnTo>
                    <a:pt x="4425" y="799"/>
                  </a:lnTo>
                  <a:lnTo>
                    <a:pt x="4539" y="776"/>
                  </a:lnTo>
                  <a:lnTo>
                    <a:pt x="4676" y="821"/>
                  </a:lnTo>
                  <a:lnTo>
                    <a:pt x="4767" y="913"/>
                  </a:lnTo>
                  <a:lnTo>
                    <a:pt x="4813" y="1027"/>
                  </a:lnTo>
                  <a:lnTo>
                    <a:pt x="4835" y="1141"/>
                  </a:lnTo>
                  <a:lnTo>
                    <a:pt x="4790" y="1278"/>
                  </a:lnTo>
                  <a:lnTo>
                    <a:pt x="4699" y="1369"/>
                  </a:lnTo>
                  <a:lnTo>
                    <a:pt x="4585" y="1414"/>
                  </a:lnTo>
                  <a:lnTo>
                    <a:pt x="913" y="2372"/>
                  </a:lnTo>
                  <a:lnTo>
                    <a:pt x="799" y="2395"/>
                  </a:lnTo>
                  <a:lnTo>
                    <a:pt x="685" y="2395"/>
                  </a:lnTo>
                  <a:lnTo>
                    <a:pt x="571" y="2372"/>
                  </a:lnTo>
                  <a:lnTo>
                    <a:pt x="457" y="2327"/>
                  </a:lnTo>
                  <a:lnTo>
                    <a:pt x="366" y="2258"/>
                  </a:lnTo>
                  <a:lnTo>
                    <a:pt x="275" y="2167"/>
                  </a:lnTo>
                  <a:lnTo>
                    <a:pt x="229" y="2053"/>
                  </a:lnTo>
                  <a:lnTo>
                    <a:pt x="183" y="1962"/>
                  </a:lnTo>
                  <a:lnTo>
                    <a:pt x="161" y="1848"/>
                  </a:lnTo>
                  <a:lnTo>
                    <a:pt x="161" y="1734"/>
                  </a:lnTo>
                  <a:lnTo>
                    <a:pt x="206" y="1620"/>
                  </a:lnTo>
                  <a:lnTo>
                    <a:pt x="252" y="1506"/>
                  </a:lnTo>
                  <a:lnTo>
                    <a:pt x="320" y="1414"/>
                  </a:lnTo>
                  <a:lnTo>
                    <a:pt x="389" y="1323"/>
                  </a:lnTo>
                  <a:lnTo>
                    <a:pt x="503" y="1278"/>
                  </a:lnTo>
                  <a:lnTo>
                    <a:pt x="617" y="1232"/>
                  </a:lnTo>
                  <a:lnTo>
                    <a:pt x="4653" y="183"/>
                  </a:lnTo>
                  <a:lnTo>
                    <a:pt x="4813" y="160"/>
                  </a:lnTo>
                  <a:lnTo>
                    <a:pt x="4972" y="160"/>
                  </a:lnTo>
                  <a:lnTo>
                    <a:pt x="5109" y="206"/>
                  </a:lnTo>
                  <a:lnTo>
                    <a:pt x="5246" y="274"/>
                  </a:lnTo>
                  <a:lnTo>
                    <a:pt x="5383" y="343"/>
                  </a:lnTo>
                  <a:lnTo>
                    <a:pt x="5474" y="457"/>
                  </a:lnTo>
                  <a:lnTo>
                    <a:pt x="5565" y="593"/>
                  </a:lnTo>
                  <a:lnTo>
                    <a:pt x="5611" y="753"/>
                  </a:lnTo>
                  <a:lnTo>
                    <a:pt x="5656" y="913"/>
                  </a:lnTo>
                  <a:lnTo>
                    <a:pt x="5634" y="1072"/>
                  </a:lnTo>
                  <a:lnTo>
                    <a:pt x="5611" y="1209"/>
                  </a:lnTo>
                  <a:lnTo>
                    <a:pt x="5542" y="1369"/>
                  </a:lnTo>
                  <a:lnTo>
                    <a:pt x="5451" y="1483"/>
                  </a:lnTo>
                  <a:lnTo>
                    <a:pt x="5337" y="1597"/>
                  </a:lnTo>
                  <a:lnTo>
                    <a:pt x="5200" y="1665"/>
                  </a:lnTo>
                  <a:lnTo>
                    <a:pt x="5041" y="1734"/>
                  </a:lnTo>
                  <a:lnTo>
                    <a:pt x="2532" y="2395"/>
                  </a:lnTo>
                  <a:lnTo>
                    <a:pt x="2487" y="2418"/>
                  </a:lnTo>
                  <a:lnTo>
                    <a:pt x="2464" y="2486"/>
                  </a:lnTo>
                  <a:lnTo>
                    <a:pt x="2509" y="2532"/>
                  </a:lnTo>
                  <a:lnTo>
                    <a:pt x="2578" y="2532"/>
                  </a:lnTo>
                  <a:lnTo>
                    <a:pt x="5086" y="1870"/>
                  </a:lnTo>
                  <a:lnTo>
                    <a:pt x="5269" y="1825"/>
                  </a:lnTo>
                  <a:lnTo>
                    <a:pt x="5428" y="1711"/>
                  </a:lnTo>
                  <a:lnTo>
                    <a:pt x="5565" y="1597"/>
                  </a:lnTo>
                  <a:lnTo>
                    <a:pt x="5679" y="1437"/>
                  </a:lnTo>
                  <a:lnTo>
                    <a:pt x="5748" y="1278"/>
                  </a:lnTo>
                  <a:lnTo>
                    <a:pt x="5793" y="1095"/>
                  </a:lnTo>
                  <a:lnTo>
                    <a:pt x="5816" y="890"/>
                  </a:lnTo>
                  <a:lnTo>
                    <a:pt x="5770" y="707"/>
                  </a:lnTo>
                  <a:lnTo>
                    <a:pt x="5702" y="525"/>
                  </a:lnTo>
                  <a:lnTo>
                    <a:pt x="5611" y="365"/>
                  </a:lnTo>
                  <a:lnTo>
                    <a:pt x="5497" y="229"/>
                  </a:lnTo>
                  <a:lnTo>
                    <a:pt x="5337" y="137"/>
                  </a:lnTo>
                  <a:lnTo>
                    <a:pt x="5155" y="4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6530825" y="3655350"/>
              <a:ext cx="120325" cy="112925"/>
            </a:xfrm>
            <a:custGeom>
              <a:rect b="b" l="l" r="r" t="t"/>
              <a:pathLst>
                <a:path extrusionOk="0" h="4517" w="4813">
                  <a:moveTo>
                    <a:pt x="3854" y="1"/>
                  </a:moveTo>
                  <a:lnTo>
                    <a:pt x="3672" y="24"/>
                  </a:lnTo>
                  <a:lnTo>
                    <a:pt x="3490" y="69"/>
                  </a:lnTo>
                  <a:lnTo>
                    <a:pt x="3330" y="160"/>
                  </a:lnTo>
                  <a:lnTo>
                    <a:pt x="3170" y="274"/>
                  </a:lnTo>
                  <a:lnTo>
                    <a:pt x="228" y="3239"/>
                  </a:lnTo>
                  <a:lnTo>
                    <a:pt x="137" y="3353"/>
                  </a:lnTo>
                  <a:lnTo>
                    <a:pt x="69" y="3467"/>
                  </a:lnTo>
                  <a:lnTo>
                    <a:pt x="23" y="3627"/>
                  </a:lnTo>
                  <a:lnTo>
                    <a:pt x="0" y="3764"/>
                  </a:lnTo>
                  <a:lnTo>
                    <a:pt x="23" y="3923"/>
                  </a:lnTo>
                  <a:lnTo>
                    <a:pt x="69" y="4060"/>
                  </a:lnTo>
                  <a:lnTo>
                    <a:pt x="137" y="4174"/>
                  </a:lnTo>
                  <a:lnTo>
                    <a:pt x="228" y="4288"/>
                  </a:lnTo>
                  <a:lnTo>
                    <a:pt x="342" y="4402"/>
                  </a:lnTo>
                  <a:lnTo>
                    <a:pt x="479" y="4470"/>
                  </a:lnTo>
                  <a:lnTo>
                    <a:pt x="616" y="4493"/>
                  </a:lnTo>
                  <a:lnTo>
                    <a:pt x="753" y="4516"/>
                  </a:lnTo>
                  <a:lnTo>
                    <a:pt x="890" y="4493"/>
                  </a:lnTo>
                  <a:lnTo>
                    <a:pt x="1027" y="4470"/>
                  </a:lnTo>
                  <a:lnTo>
                    <a:pt x="1163" y="4402"/>
                  </a:lnTo>
                  <a:lnTo>
                    <a:pt x="1277" y="4288"/>
                  </a:lnTo>
                  <a:lnTo>
                    <a:pt x="3968" y="1620"/>
                  </a:lnTo>
                  <a:lnTo>
                    <a:pt x="4037" y="1529"/>
                  </a:lnTo>
                  <a:lnTo>
                    <a:pt x="4082" y="1460"/>
                  </a:lnTo>
                  <a:lnTo>
                    <a:pt x="4105" y="1369"/>
                  </a:lnTo>
                  <a:lnTo>
                    <a:pt x="4105" y="1278"/>
                  </a:lnTo>
                  <a:lnTo>
                    <a:pt x="4105" y="1164"/>
                  </a:lnTo>
                  <a:lnTo>
                    <a:pt x="4082" y="1095"/>
                  </a:lnTo>
                  <a:lnTo>
                    <a:pt x="4037" y="1004"/>
                  </a:lnTo>
                  <a:lnTo>
                    <a:pt x="3968" y="936"/>
                  </a:lnTo>
                  <a:lnTo>
                    <a:pt x="3900" y="867"/>
                  </a:lnTo>
                  <a:lnTo>
                    <a:pt x="3809" y="822"/>
                  </a:lnTo>
                  <a:lnTo>
                    <a:pt x="3718" y="799"/>
                  </a:lnTo>
                  <a:lnTo>
                    <a:pt x="3626" y="776"/>
                  </a:lnTo>
                  <a:lnTo>
                    <a:pt x="3535" y="799"/>
                  </a:lnTo>
                  <a:lnTo>
                    <a:pt x="3444" y="822"/>
                  </a:lnTo>
                  <a:lnTo>
                    <a:pt x="3375" y="867"/>
                  </a:lnTo>
                  <a:lnTo>
                    <a:pt x="3284" y="936"/>
                  </a:lnTo>
                  <a:lnTo>
                    <a:pt x="1004" y="3216"/>
                  </a:lnTo>
                  <a:lnTo>
                    <a:pt x="981" y="3285"/>
                  </a:lnTo>
                  <a:lnTo>
                    <a:pt x="1004" y="3330"/>
                  </a:lnTo>
                  <a:lnTo>
                    <a:pt x="1049" y="3353"/>
                  </a:lnTo>
                  <a:lnTo>
                    <a:pt x="1118" y="3330"/>
                  </a:lnTo>
                  <a:lnTo>
                    <a:pt x="3398" y="1027"/>
                  </a:lnTo>
                  <a:lnTo>
                    <a:pt x="3512" y="959"/>
                  </a:lnTo>
                  <a:lnTo>
                    <a:pt x="3626" y="936"/>
                  </a:lnTo>
                  <a:lnTo>
                    <a:pt x="3763" y="959"/>
                  </a:lnTo>
                  <a:lnTo>
                    <a:pt x="3854" y="1027"/>
                  </a:lnTo>
                  <a:lnTo>
                    <a:pt x="3923" y="1141"/>
                  </a:lnTo>
                  <a:lnTo>
                    <a:pt x="3946" y="1278"/>
                  </a:lnTo>
                  <a:lnTo>
                    <a:pt x="3923" y="1392"/>
                  </a:lnTo>
                  <a:lnTo>
                    <a:pt x="3854" y="1506"/>
                  </a:lnTo>
                  <a:lnTo>
                    <a:pt x="1163" y="4174"/>
                  </a:lnTo>
                  <a:lnTo>
                    <a:pt x="1072" y="4265"/>
                  </a:lnTo>
                  <a:lnTo>
                    <a:pt x="981" y="4311"/>
                  </a:lnTo>
                  <a:lnTo>
                    <a:pt x="867" y="4356"/>
                  </a:lnTo>
                  <a:lnTo>
                    <a:pt x="639" y="4356"/>
                  </a:lnTo>
                  <a:lnTo>
                    <a:pt x="525" y="4311"/>
                  </a:lnTo>
                  <a:lnTo>
                    <a:pt x="434" y="4265"/>
                  </a:lnTo>
                  <a:lnTo>
                    <a:pt x="342" y="4174"/>
                  </a:lnTo>
                  <a:lnTo>
                    <a:pt x="251" y="4083"/>
                  </a:lnTo>
                  <a:lnTo>
                    <a:pt x="206" y="3992"/>
                  </a:lnTo>
                  <a:lnTo>
                    <a:pt x="160" y="3878"/>
                  </a:lnTo>
                  <a:lnTo>
                    <a:pt x="160" y="3764"/>
                  </a:lnTo>
                  <a:lnTo>
                    <a:pt x="160" y="3650"/>
                  </a:lnTo>
                  <a:lnTo>
                    <a:pt x="206" y="3536"/>
                  </a:lnTo>
                  <a:lnTo>
                    <a:pt x="251" y="3444"/>
                  </a:lnTo>
                  <a:lnTo>
                    <a:pt x="342" y="3353"/>
                  </a:lnTo>
                  <a:lnTo>
                    <a:pt x="3284" y="388"/>
                  </a:lnTo>
                  <a:lnTo>
                    <a:pt x="3421" y="297"/>
                  </a:lnTo>
                  <a:lnTo>
                    <a:pt x="3558" y="229"/>
                  </a:lnTo>
                  <a:lnTo>
                    <a:pt x="3695" y="183"/>
                  </a:lnTo>
                  <a:lnTo>
                    <a:pt x="3854" y="160"/>
                  </a:lnTo>
                  <a:lnTo>
                    <a:pt x="4014" y="183"/>
                  </a:lnTo>
                  <a:lnTo>
                    <a:pt x="4151" y="229"/>
                  </a:lnTo>
                  <a:lnTo>
                    <a:pt x="4288" y="297"/>
                  </a:lnTo>
                  <a:lnTo>
                    <a:pt x="4424" y="388"/>
                  </a:lnTo>
                  <a:lnTo>
                    <a:pt x="4516" y="525"/>
                  </a:lnTo>
                  <a:lnTo>
                    <a:pt x="4584" y="662"/>
                  </a:lnTo>
                  <a:lnTo>
                    <a:pt x="4630" y="799"/>
                  </a:lnTo>
                  <a:lnTo>
                    <a:pt x="4653" y="959"/>
                  </a:lnTo>
                  <a:lnTo>
                    <a:pt x="4630" y="1118"/>
                  </a:lnTo>
                  <a:lnTo>
                    <a:pt x="4584" y="1255"/>
                  </a:lnTo>
                  <a:lnTo>
                    <a:pt x="4516" y="1392"/>
                  </a:lnTo>
                  <a:lnTo>
                    <a:pt x="4424" y="1529"/>
                  </a:lnTo>
                  <a:lnTo>
                    <a:pt x="2577" y="3376"/>
                  </a:lnTo>
                  <a:lnTo>
                    <a:pt x="2555" y="3421"/>
                  </a:lnTo>
                  <a:lnTo>
                    <a:pt x="2577" y="3490"/>
                  </a:lnTo>
                  <a:lnTo>
                    <a:pt x="2623" y="3513"/>
                  </a:lnTo>
                  <a:lnTo>
                    <a:pt x="2691" y="3490"/>
                  </a:lnTo>
                  <a:lnTo>
                    <a:pt x="4539" y="1643"/>
                  </a:lnTo>
                  <a:lnTo>
                    <a:pt x="4653" y="1483"/>
                  </a:lnTo>
                  <a:lnTo>
                    <a:pt x="4744" y="1323"/>
                  </a:lnTo>
                  <a:lnTo>
                    <a:pt x="4789" y="1141"/>
                  </a:lnTo>
                  <a:lnTo>
                    <a:pt x="4812" y="959"/>
                  </a:lnTo>
                  <a:lnTo>
                    <a:pt x="4789" y="776"/>
                  </a:lnTo>
                  <a:lnTo>
                    <a:pt x="4744" y="594"/>
                  </a:lnTo>
                  <a:lnTo>
                    <a:pt x="4653" y="434"/>
                  </a:lnTo>
                  <a:lnTo>
                    <a:pt x="4539" y="274"/>
                  </a:lnTo>
                  <a:lnTo>
                    <a:pt x="4379" y="160"/>
                  </a:lnTo>
                  <a:lnTo>
                    <a:pt x="4219" y="69"/>
                  </a:lnTo>
                  <a:lnTo>
                    <a:pt x="4037" y="2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4018925" y="3654800"/>
              <a:ext cx="75275" cy="37075"/>
            </a:xfrm>
            <a:custGeom>
              <a:rect b="b" l="l" r="r" t="t"/>
              <a:pathLst>
                <a:path extrusionOk="0" h="1483" w="3011">
                  <a:moveTo>
                    <a:pt x="46" y="0"/>
                  </a:moveTo>
                  <a:lnTo>
                    <a:pt x="0" y="23"/>
                  </a:lnTo>
                  <a:lnTo>
                    <a:pt x="0" y="91"/>
                  </a:lnTo>
                  <a:lnTo>
                    <a:pt x="46" y="251"/>
                  </a:lnTo>
                  <a:lnTo>
                    <a:pt x="92" y="388"/>
                  </a:lnTo>
                  <a:lnTo>
                    <a:pt x="183" y="570"/>
                  </a:lnTo>
                  <a:lnTo>
                    <a:pt x="320" y="753"/>
                  </a:lnTo>
                  <a:lnTo>
                    <a:pt x="479" y="935"/>
                  </a:lnTo>
                  <a:lnTo>
                    <a:pt x="684" y="1117"/>
                  </a:lnTo>
                  <a:lnTo>
                    <a:pt x="912" y="1277"/>
                  </a:lnTo>
                  <a:lnTo>
                    <a:pt x="1118" y="1368"/>
                  </a:lnTo>
                  <a:lnTo>
                    <a:pt x="1323" y="1437"/>
                  </a:lnTo>
                  <a:lnTo>
                    <a:pt x="1528" y="1460"/>
                  </a:lnTo>
                  <a:lnTo>
                    <a:pt x="1756" y="1482"/>
                  </a:lnTo>
                  <a:lnTo>
                    <a:pt x="2030" y="1460"/>
                  </a:lnTo>
                  <a:lnTo>
                    <a:pt x="2326" y="1414"/>
                  </a:lnTo>
                  <a:lnTo>
                    <a:pt x="2646" y="1323"/>
                  </a:lnTo>
                  <a:lnTo>
                    <a:pt x="2965" y="1209"/>
                  </a:lnTo>
                  <a:lnTo>
                    <a:pt x="3010" y="1163"/>
                  </a:lnTo>
                  <a:lnTo>
                    <a:pt x="3010" y="1095"/>
                  </a:lnTo>
                  <a:lnTo>
                    <a:pt x="2965" y="1049"/>
                  </a:lnTo>
                  <a:lnTo>
                    <a:pt x="2896" y="1049"/>
                  </a:lnTo>
                  <a:lnTo>
                    <a:pt x="2623" y="1163"/>
                  </a:lnTo>
                  <a:lnTo>
                    <a:pt x="2349" y="1231"/>
                  </a:lnTo>
                  <a:lnTo>
                    <a:pt x="2098" y="1277"/>
                  </a:lnTo>
                  <a:lnTo>
                    <a:pt x="1847" y="1323"/>
                  </a:lnTo>
                  <a:lnTo>
                    <a:pt x="1619" y="1300"/>
                  </a:lnTo>
                  <a:lnTo>
                    <a:pt x="1391" y="1277"/>
                  </a:lnTo>
                  <a:lnTo>
                    <a:pt x="1186" y="1231"/>
                  </a:lnTo>
                  <a:lnTo>
                    <a:pt x="1004" y="1140"/>
                  </a:lnTo>
                  <a:lnTo>
                    <a:pt x="776" y="1003"/>
                  </a:lnTo>
                  <a:lnTo>
                    <a:pt x="593" y="821"/>
                  </a:lnTo>
                  <a:lnTo>
                    <a:pt x="434" y="661"/>
                  </a:lnTo>
                  <a:lnTo>
                    <a:pt x="320" y="479"/>
                  </a:lnTo>
                  <a:lnTo>
                    <a:pt x="251" y="319"/>
                  </a:lnTo>
                  <a:lnTo>
                    <a:pt x="183" y="182"/>
                  </a:lnTo>
                  <a:lnTo>
                    <a:pt x="137" y="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4036025" y="363882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388" y="160"/>
                  </a:moveTo>
                  <a:lnTo>
                    <a:pt x="457" y="206"/>
                  </a:lnTo>
                  <a:lnTo>
                    <a:pt x="479" y="251"/>
                  </a:lnTo>
                  <a:lnTo>
                    <a:pt x="502" y="320"/>
                  </a:lnTo>
                  <a:lnTo>
                    <a:pt x="479" y="388"/>
                  </a:lnTo>
                  <a:lnTo>
                    <a:pt x="457" y="457"/>
                  </a:lnTo>
                  <a:lnTo>
                    <a:pt x="388" y="479"/>
                  </a:lnTo>
                  <a:lnTo>
                    <a:pt x="320" y="502"/>
                  </a:lnTo>
                  <a:lnTo>
                    <a:pt x="251" y="479"/>
                  </a:lnTo>
                  <a:lnTo>
                    <a:pt x="206" y="457"/>
                  </a:lnTo>
                  <a:lnTo>
                    <a:pt x="160" y="388"/>
                  </a:lnTo>
                  <a:lnTo>
                    <a:pt x="160" y="320"/>
                  </a:lnTo>
                  <a:lnTo>
                    <a:pt x="160" y="251"/>
                  </a:lnTo>
                  <a:lnTo>
                    <a:pt x="206" y="206"/>
                  </a:lnTo>
                  <a:lnTo>
                    <a:pt x="251" y="160"/>
                  </a:lnTo>
                  <a:close/>
                  <a:moveTo>
                    <a:pt x="320" y="0"/>
                  </a:moveTo>
                  <a:lnTo>
                    <a:pt x="206" y="23"/>
                  </a:lnTo>
                  <a:lnTo>
                    <a:pt x="92" y="92"/>
                  </a:lnTo>
                  <a:lnTo>
                    <a:pt x="23" y="206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71"/>
                  </a:lnTo>
                  <a:lnTo>
                    <a:pt x="206" y="639"/>
                  </a:lnTo>
                  <a:lnTo>
                    <a:pt x="320" y="662"/>
                  </a:lnTo>
                  <a:lnTo>
                    <a:pt x="457" y="639"/>
                  </a:lnTo>
                  <a:lnTo>
                    <a:pt x="571" y="571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206"/>
                  </a:lnTo>
                  <a:lnTo>
                    <a:pt x="571" y="92"/>
                  </a:lnTo>
                  <a:lnTo>
                    <a:pt x="457" y="2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4067950" y="3651925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320" y="138"/>
                  </a:moveTo>
                  <a:lnTo>
                    <a:pt x="388" y="161"/>
                  </a:lnTo>
                  <a:lnTo>
                    <a:pt x="457" y="206"/>
                  </a:lnTo>
                  <a:lnTo>
                    <a:pt x="479" y="252"/>
                  </a:lnTo>
                  <a:lnTo>
                    <a:pt x="502" y="320"/>
                  </a:lnTo>
                  <a:lnTo>
                    <a:pt x="479" y="389"/>
                  </a:lnTo>
                  <a:lnTo>
                    <a:pt x="457" y="434"/>
                  </a:lnTo>
                  <a:lnTo>
                    <a:pt x="388" y="480"/>
                  </a:lnTo>
                  <a:lnTo>
                    <a:pt x="320" y="503"/>
                  </a:lnTo>
                  <a:lnTo>
                    <a:pt x="251" y="480"/>
                  </a:lnTo>
                  <a:lnTo>
                    <a:pt x="206" y="434"/>
                  </a:lnTo>
                  <a:lnTo>
                    <a:pt x="160" y="389"/>
                  </a:lnTo>
                  <a:lnTo>
                    <a:pt x="160" y="320"/>
                  </a:lnTo>
                  <a:lnTo>
                    <a:pt x="160" y="252"/>
                  </a:lnTo>
                  <a:lnTo>
                    <a:pt x="206" y="206"/>
                  </a:lnTo>
                  <a:lnTo>
                    <a:pt x="251" y="161"/>
                  </a:lnTo>
                  <a:lnTo>
                    <a:pt x="320" y="138"/>
                  </a:lnTo>
                  <a:close/>
                  <a:moveTo>
                    <a:pt x="320" y="1"/>
                  </a:moveTo>
                  <a:lnTo>
                    <a:pt x="206" y="24"/>
                  </a:lnTo>
                  <a:lnTo>
                    <a:pt x="92" y="92"/>
                  </a:lnTo>
                  <a:lnTo>
                    <a:pt x="23" y="183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48"/>
                  </a:lnTo>
                  <a:lnTo>
                    <a:pt x="206" y="617"/>
                  </a:lnTo>
                  <a:lnTo>
                    <a:pt x="320" y="662"/>
                  </a:lnTo>
                  <a:lnTo>
                    <a:pt x="457" y="617"/>
                  </a:lnTo>
                  <a:lnTo>
                    <a:pt x="571" y="548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183"/>
                  </a:lnTo>
                  <a:lnTo>
                    <a:pt x="571" y="92"/>
                  </a:lnTo>
                  <a:lnTo>
                    <a:pt x="457" y="2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994975" y="2593250"/>
              <a:ext cx="79850" cy="108900"/>
            </a:xfrm>
            <a:custGeom>
              <a:rect b="b" l="l" r="r" t="t"/>
              <a:pathLst>
                <a:path extrusionOk="0" h="4356" w="3194">
                  <a:moveTo>
                    <a:pt x="92" y="0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37"/>
                  </a:lnTo>
                  <a:lnTo>
                    <a:pt x="23" y="183"/>
                  </a:lnTo>
                  <a:lnTo>
                    <a:pt x="274" y="798"/>
                  </a:lnTo>
                  <a:lnTo>
                    <a:pt x="548" y="1368"/>
                  </a:lnTo>
                  <a:lnTo>
                    <a:pt x="913" y="2030"/>
                  </a:lnTo>
                  <a:lnTo>
                    <a:pt x="1118" y="2372"/>
                  </a:lnTo>
                  <a:lnTo>
                    <a:pt x="1346" y="2737"/>
                  </a:lnTo>
                  <a:lnTo>
                    <a:pt x="1574" y="3056"/>
                  </a:lnTo>
                  <a:lnTo>
                    <a:pt x="1825" y="3398"/>
                  </a:lnTo>
                  <a:lnTo>
                    <a:pt x="2099" y="3672"/>
                  </a:lnTo>
                  <a:lnTo>
                    <a:pt x="2395" y="3945"/>
                  </a:lnTo>
                  <a:lnTo>
                    <a:pt x="2669" y="4173"/>
                  </a:lnTo>
                  <a:lnTo>
                    <a:pt x="2988" y="4333"/>
                  </a:lnTo>
                  <a:lnTo>
                    <a:pt x="3034" y="4356"/>
                  </a:lnTo>
                  <a:lnTo>
                    <a:pt x="3125" y="4333"/>
                  </a:lnTo>
                  <a:lnTo>
                    <a:pt x="3170" y="4265"/>
                  </a:lnTo>
                  <a:lnTo>
                    <a:pt x="3193" y="4196"/>
                  </a:lnTo>
                  <a:lnTo>
                    <a:pt x="3170" y="4151"/>
                  </a:lnTo>
                  <a:lnTo>
                    <a:pt x="3148" y="4105"/>
                  </a:lnTo>
                  <a:lnTo>
                    <a:pt x="3102" y="4059"/>
                  </a:lnTo>
                  <a:lnTo>
                    <a:pt x="2828" y="3900"/>
                  </a:lnTo>
                  <a:lnTo>
                    <a:pt x="2555" y="3694"/>
                  </a:lnTo>
                  <a:lnTo>
                    <a:pt x="2281" y="3444"/>
                  </a:lnTo>
                  <a:lnTo>
                    <a:pt x="2030" y="3147"/>
                  </a:lnTo>
                  <a:lnTo>
                    <a:pt x="1779" y="2828"/>
                  </a:lnTo>
                  <a:lnTo>
                    <a:pt x="1551" y="2509"/>
                  </a:lnTo>
                  <a:lnTo>
                    <a:pt x="1323" y="2167"/>
                  </a:lnTo>
                  <a:lnTo>
                    <a:pt x="1118" y="1825"/>
                  </a:lnTo>
                  <a:lnTo>
                    <a:pt x="776" y="1163"/>
                  </a:lnTo>
                  <a:lnTo>
                    <a:pt x="525" y="616"/>
                  </a:lnTo>
                  <a:lnTo>
                    <a:pt x="297" y="91"/>
                  </a:lnTo>
                  <a:lnTo>
                    <a:pt x="251" y="4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4010950" y="2637700"/>
              <a:ext cx="63875" cy="64450"/>
            </a:xfrm>
            <a:custGeom>
              <a:rect b="b" l="l" r="r" t="t"/>
              <a:pathLst>
                <a:path extrusionOk="0" h="2578" w="2555">
                  <a:moveTo>
                    <a:pt x="2395" y="1"/>
                  </a:moveTo>
                  <a:lnTo>
                    <a:pt x="2349" y="24"/>
                  </a:lnTo>
                  <a:lnTo>
                    <a:pt x="2303" y="47"/>
                  </a:lnTo>
                  <a:lnTo>
                    <a:pt x="2258" y="92"/>
                  </a:lnTo>
                  <a:lnTo>
                    <a:pt x="2258" y="161"/>
                  </a:lnTo>
                  <a:lnTo>
                    <a:pt x="2258" y="2281"/>
                  </a:lnTo>
                  <a:lnTo>
                    <a:pt x="68" y="2281"/>
                  </a:lnTo>
                  <a:lnTo>
                    <a:pt x="23" y="2327"/>
                  </a:lnTo>
                  <a:lnTo>
                    <a:pt x="0" y="2373"/>
                  </a:lnTo>
                  <a:lnTo>
                    <a:pt x="0" y="2418"/>
                  </a:lnTo>
                  <a:lnTo>
                    <a:pt x="0" y="2487"/>
                  </a:lnTo>
                  <a:lnTo>
                    <a:pt x="23" y="2532"/>
                  </a:lnTo>
                  <a:lnTo>
                    <a:pt x="68" y="2555"/>
                  </a:lnTo>
                  <a:lnTo>
                    <a:pt x="137" y="2578"/>
                  </a:lnTo>
                  <a:lnTo>
                    <a:pt x="2395" y="2578"/>
                  </a:lnTo>
                  <a:lnTo>
                    <a:pt x="2463" y="2555"/>
                  </a:lnTo>
                  <a:lnTo>
                    <a:pt x="2509" y="2532"/>
                  </a:lnTo>
                  <a:lnTo>
                    <a:pt x="2531" y="2487"/>
                  </a:lnTo>
                  <a:lnTo>
                    <a:pt x="2554" y="2418"/>
                  </a:lnTo>
                  <a:lnTo>
                    <a:pt x="2554" y="161"/>
                  </a:lnTo>
                  <a:lnTo>
                    <a:pt x="2531" y="92"/>
                  </a:lnTo>
                  <a:lnTo>
                    <a:pt x="2509" y="47"/>
                  </a:lnTo>
                  <a:lnTo>
                    <a:pt x="2463" y="24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4635200" y="3698125"/>
              <a:ext cx="76425" cy="5645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4635200" y="3685575"/>
              <a:ext cx="42800" cy="5590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5563350" y="2346950"/>
              <a:ext cx="88950" cy="2967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5609525" y="2333850"/>
              <a:ext cx="42775" cy="55875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6579275" y="2999150"/>
              <a:ext cx="112925" cy="103800"/>
            </a:xfrm>
            <a:custGeom>
              <a:rect b="b" l="l" r="r" t="t"/>
              <a:pathLst>
                <a:path extrusionOk="0" h="4152" w="4517">
                  <a:moveTo>
                    <a:pt x="4242" y="161"/>
                  </a:moveTo>
                  <a:lnTo>
                    <a:pt x="4311" y="183"/>
                  </a:lnTo>
                  <a:lnTo>
                    <a:pt x="4334" y="183"/>
                  </a:lnTo>
                  <a:lnTo>
                    <a:pt x="4356" y="229"/>
                  </a:lnTo>
                  <a:lnTo>
                    <a:pt x="4356" y="252"/>
                  </a:lnTo>
                  <a:lnTo>
                    <a:pt x="4311" y="411"/>
                  </a:lnTo>
                  <a:lnTo>
                    <a:pt x="4197" y="639"/>
                  </a:lnTo>
                  <a:lnTo>
                    <a:pt x="3992" y="981"/>
                  </a:lnTo>
                  <a:lnTo>
                    <a:pt x="3718" y="1324"/>
                  </a:lnTo>
                  <a:lnTo>
                    <a:pt x="3399" y="1688"/>
                  </a:lnTo>
                  <a:lnTo>
                    <a:pt x="3011" y="2076"/>
                  </a:lnTo>
                  <a:lnTo>
                    <a:pt x="2601" y="2464"/>
                  </a:lnTo>
                  <a:lnTo>
                    <a:pt x="2167" y="2829"/>
                  </a:lnTo>
                  <a:lnTo>
                    <a:pt x="1757" y="3171"/>
                  </a:lnTo>
                  <a:lnTo>
                    <a:pt x="1346" y="3444"/>
                  </a:lnTo>
                  <a:lnTo>
                    <a:pt x="981" y="3695"/>
                  </a:lnTo>
                  <a:lnTo>
                    <a:pt x="639" y="3878"/>
                  </a:lnTo>
                  <a:lnTo>
                    <a:pt x="388" y="3969"/>
                  </a:lnTo>
                  <a:lnTo>
                    <a:pt x="229" y="3992"/>
                  </a:lnTo>
                  <a:lnTo>
                    <a:pt x="183" y="3969"/>
                  </a:lnTo>
                  <a:lnTo>
                    <a:pt x="160" y="3969"/>
                  </a:lnTo>
                  <a:lnTo>
                    <a:pt x="160" y="3923"/>
                  </a:lnTo>
                  <a:lnTo>
                    <a:pt x="160" y="3878"/>
                  </a:lnTo>
                  <a:lnTo>
                    <a:pt x="183" y="3741"/>
                  </a:lnTo>
                  <a:lnTo>
                    <a:pt x="297" y="3513"/>
                  </a:lnTo>
                  <a:lnTo>
                    <a:pt x="525" y="3171"/>
                  </a:lnTo>
                  <a:lnTo>
                    <a:pt x="799" y="2829"/>
                  </a:lnTo>
                  <a:lnTo>
                    <a:pt x="1118" y="2464"/>
                  </a:lnTo>
                  <a:lnTo>
                    <a:pt x="1483" y="2076"/>
                  </a:lnTo>
                  <a:lnTo>
                    <a:pt x="1894" y="1688"/>
                  </a:lnTo>
                  <a:lnTo>
                    <a:pt x="2327" y="1324"/>
                  </a:lnTo>
                  <a:lnTo>
                    <a:pt x="2737" y="981"/>
                  </a:lnTo>
                  <a:lnTo>
                    <a:pt x="3148" y="685"/>
                  </a:lnTo>
                  <a:lnTo>
                    <a:pt x="3513" y="457"/>
                  </a:lnTo>
                  <a:lnTo>
                    <a:pt x="3786" y="320"/>
                  </a:lnTo>
                  <a:lnTo>
                    <a:pt x="3992" y="229"/>
                  </a:lnTo>
                  <a:lnTo>
                    <a:pt x="4151" y="183"/>
                  </a:lnTo>
                  <a:lnTo>
                    <a:pt x="4242" y="161"/>
                  </a:lnTo>
                  <a:close/>
                  <a:moveTo>
                    <a:pt x="4220" y="1"/>
                  </a:moveTo>
                  <a:lnTo>
                    <a:pt x="4106" y="24"/>
                  </a:lnTo>
                  <a:lnTo>
                    <a:pt x="3969" y="69"/>
                  </a:lnTo>
                  <a:lnTo>
                    <a:pt x="3809" y="138"/>
                  </a:lnTo>
                  <a:lnTo>
                    <a:pt x="3444" y="320"/>
                  </a:lnTo>
                  <a:lnTo>
                    <a:pt x="3057" y="571"/>
                  </a:lnTo>
                  <a:lnTo>
                    <a:pt x="2646" y="845"/>
                  </a:lnTo>
                  <a:lnTo>
                    <a:pt x="2236" y="1187"/>
                  </a:lnTo>
                  <a:lnTo>
                    <a:pt x="1802" y="1574"/>
                  </a:lnTo>
                  <a:lnTo>
                    <a:pt x="1369" y="1962"/>
                  </a:lnTo>
                  <a:lnTo>
                    <a:pt x="1004" y="2350"/>
                  </a:lnTo>
                  <a:lnTo>
                    <a:pt x="662" y="2715"/>
                  </a:lnTo>
                  <a:lnTo>
                    <a:pt x="388" y="3080"/>
                  </a:lnTo>
                  <a:lnTo>
                    <a:pt x="160" y="3422"/>
                  </a:lnTo>
                  <a:lnTo>
                    <a:pt x="92" y="3581"/>
                  </a:lnTo>
                  <a:lnTo>
                    <a:pt x="24" y="3695"/>
                  </a:lnTo>
                  <a:lnTo>
                    <a:pt x="1" y="3809"/>
                  </a:lnTo>
                  <a:lnTo>
                    <a:pt x="1" y="3923"/>
                  </a:lnTo>
                  <a:lnTo>
                    <a:pt x="1" y="3992"/>
                  </a:lnTo>
                  <a:lnTo>
                    <a:pt x="46" y="4060"/>
                  </a:lnTo>
                  <a:lnTo>
                    <a:pt x="138" y="4129"/>
                  </a:lnTo>
                  <a:lnTo>
                    <a:pt x="252" y="4151"/>
                  </a:lnTo>
                  <a:lnTo>
                    <a:pt x="411" y="4129"/>
                  </a:lnTo>
                  <a:lnTo>
                    <a:pt x="594" y="4060"/>
                  </a:lnTo>
                  <a:lnTo>
                    <a:pt x="822" y="3969"/>
                  </a:lnTo>
                  <a:lnTo>
                    <a:pt x="1073" y="3832"/>
                  </a:lnTo>
                  <a:lnTo>
                    <a:pt x="1437" y="3581"/>
                  </a:lnTo>
                  <a:lnTo>
                    <a:pt x="1848" y="3285"/>
                  </a:lnTo>
                  <a:lnTo>
                    <a:pt x="2281" y="2965"/>
                  </a:lnTo>
                  <a:lnTo>
                    <a:pt x="2715" y="2578"/>
                  </a:lnTo>
                  <a:lnTo>
                    <a:pt x="3125" y="2190"/>
                  </a:lnTo>
                  <a:lnTo>
                    <a:pt x="3513" y="1802"/>
                  </a:lnTo>
                  <a:lnTo>
                    <a:pt x="3832" y="1415"/>
                  </a:lnTo>
                  <a:lnTo>
                    <a:pt x="4128" y="1073"/>
                  </a:lnTo>
                  <a:lnTo>
                    <a:pt x="4334" y="731"/>
                  </a:lnTo>
                  <a:lnTo>
                    <a:pt x="4425" y="571"/>
                  </a:lnTo>
                  <a:lnTo>
                    <a:pt x="4470" y="457"/>
                  </a:lnTo>
                  <a:lnTo>
                    <a:pt x="4516" y="343"/>
                  </a:lnTo>
                  <a:lnTo>
                    <a:pt x="4516" y="229"/>
                  </a:lnTo>
                  <a:lnTo>
                    <a:pt x="4493" y="161"/>
                  </a:lnTo>
                  <a:lnTo>
                    <a:pt x="4448" y="92"/>
                  </a:lnTo>
                  <a:lnTo>
                    <a:pt x="4402" y="47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6618050" y="2976925"/>
              <a:ext cx="34800" cy="148250"/>
            </a:xfrm>
            <a:custGeom>
              <a:rect b="b" l="l" r="r" t="t"/>
              <a:pathLst>
                <a:path extrusionOk="0" h="5930" w="1392">
                  <a:moveTo>
                    <a:pt x="867" y="160"/>
                  </a:moveTo>
                  <a:lnTo>
                    <a:pt x="913" y="206"/>
                  </a:lnTo>
                  <a:lnTo>
                    <a:pt x="981" y="320"/>
                  </a:lnTo>
                  <a:lnTo>
                    <a:pt x="1072" y="571"/>
                  </a:lnTo>
                  <a:lnTo>
                    <a:pt x="1164" y="958"/>
                  </a:lnTo>
                  <a:lnTo>
                    <a:pt x="1209" y="1392"/>
                  </a:lnTo>
                  <a:lnTo>
                    <a:pt x="1232" y="1893"/>
                  </a:lnTo>
                  <a:lnTo>
                    <a:pt x="1232" y="2418"/>
                  </a:lnTo>
                  <a:lnTo>
                    <a:pt x="1232" y="2988"/>
                  </a:lnTo>
                  <a:lnTo>
                    <a:pt x="1186" y="3558"/>
                  </a:lnTo>
                  <a:lnTo>
                    <a:pt x="1118" y="4083"/>
                  </a:lnTo>
                  <a:lnTo>
                    <a:pt x="1050" y="4561"/>
                  </a:lnTo>
                  <a:lnTo>
                    <a:pt x="958" y="4995"/>
                  </a:lnTo>
                  <a:lnTo>
                    <a:pt x="821" y="5382"/>
                  </a:lnTo>
                  <a:lnTo>
                    <a:pt x="730" y="5610"/>
                  </a:lnTo>
                  <a:lnTo>
                    <a:pt x="639" y="5724"/>
                  </a:lnTo>
                  <a:lnTo>
                    <a:pt x="593" y="5770"/>
                  </a:lnTo>
                  <a:lnTo>
                    <a:pt x="571" y="5770"/>
                  </a:lnTo>
                  <a:lnTo>
                    <a:pt x="525" y="5747"/>
                  </a:lnTo>
                  <a:lnTo>
                    <a:pt x="479" y="5724"/>
                  </a:lnTo>
                  <a:lnTo>
                    <a:pt x="388" y="5565"/>
                  </a:lnTo>
                  <a:lnTo>
                    <a:pt x="320" y="5337"/>
                  </a:lnTo>
                  <a:lnTo>
                    <a:pt x="251" y="4995"/>
                  </a:lnTo>
                  <a:lnTo>
                    <a:pt x="206" y="4584"/>
                  </a:lnTo>
                  <a:lnTo>
                    <a:pt x="160" y="4105"/>
                  </a:lnTo>
                  <a:lnTo>
                    <a:pt x="160" y="3558"/>
                  </a:lnTo>
                  <a:lnTo>
                    <a:pt x="183" y="2942"/>
                  </a:lnTo>
                  <a:lnTo>
                    <a:pt x="229" y="2372"/>
                  </a:lnTo>
                  <a:lnTo>
                    <a:pt x="274" y="1848"/>
                  </a:lnTo>
                  <a:lnTo>
                    <a:pt x="365" y="1346"/>
                  </a:lnTo>
                  <a:lnTo>
                    <a:pt x="457" y="913"/>
                  </a:lnTo>
                  <a:lnTo>
                    <a:pt x="571" y="548"/>
                  </a:lnTo>
                  <a:lnTo>
                    <a:pt x="685" y="320"/>
                  </a:lnTo>
                  <a:lnTo>
                    <a:pt x="776" y="183"/>
                  </a:lnTo>
                  <a:lnTo>
                    <a:pt x="821" y="160"/>
                  </a:lnTo>
                  <a:close/>
                  <a:moveTo>
                    <a:pt x="776" y="1"/>
                  </a:moveTo>
                  <a:lnTo>
                    <a:pt x="707" y="46"/>
                  </a:lnTo>
                  <a:lnTo>
                    <a:pt x="616" y="115"/>
                  </a:lnTo>
                  <a:lnTo>
                    <a:pt x="548" y="206"/>
                  </a:lnTo>
                  <a:lnTo>
                    <a:pt x="479" y="343"/>
                  </a:lnTo>
                  <a:lnTo>
                    <a:pt x="434" y="479"/>
                  </a:lnTo>
                  <a:lnTo>
                    <a:pt x="297" y="890"/>
                  </a:lnTo>
                  <a:lnTo>
                    <a:pt x="206" y="1323"/>
                  </a:lnTo>
                  <a:lnTo>
                    <a:pt x="115" y="1825"/>
                  </a:lnTo>
                  <a:lnTo>
                    <a:pt x="69" y="2349"/>
                  </a:lnTo>
                  <a:lnTo>
                    <a:pt x="23" y="2920"/>
                  </a:lnTo>
                  <a:lnTo>
                    <a:pt x="1" y="3490"/>
                  </a:lnTo>
                  <a:lnTo>
                    <a:pt x="1" y="4014"/>
                  </a:lnTo>
                  <a:lnTo>
                    <a:pt x="46" y="4516"/>
                  </a:lnTo>
                  <a:lnTo>
                    <a:pt x="92" y="4972"/>
                  </a:lnTo>
                  <a:lnTo>
                    <a:pt x="160" y="5360"/>
                  </a:lnTo>
                  <a:lnTo>
                    <a:pt x="206" y="5519"/>
                  </a:lnTo>
                  <a:lnTo>
                    <a:pt x="274" y="5656"/>
                  </a:lnTo>
                  <a:lnTo>
                    <a:pt x="320" y="5770"/>
                  </a:lnTo>
                  <a:lnTo>
                    <a:pt x="388" y="5861"/>
                  </a:lnTo>
                  <a:lnTo>
                    <a:pt x="479" y="5907"/>
                  </a:lnTo>
                  <a:lnTo>
                    <a:pt x="548" y="5930"/>
                  </a:lnTo>
                  <a:lnTo>
                    <a:pt x="571" y="5930"/>
                  </a:lnTo>
                  <a:lnTo>
                    <a:pt x="639" y="5907"/>
                  </a:lnTo>
                  <a:lnTo>
                    <a:pt x="707" y="5884"/>
                  </a:lnTo>
                  <a:lnTo>
                    <a:pt x="776" y="5793"/>
                  </a:lnTo>
                  <a:lnTo>
                    <a:pt x="844" y="5702"/>
                  </a:lnTo>
                  <a:lnTo>
                    <a:pt x="913" y="5588"/>
                  </a:lnTo>
                  <a:lnTo>
                    <a:pt x="981" y="5428"/>
                  </a:lnTo>
                  <a:lnTo>
                    <a:pt x="1095" y="5040"/>
                  </a:lnTo>
                  <a:lnTo>
                    <a:pt x="1209" y="4607"/>
                  </a:lnTo>
                  <a:lnTo>
                    <a:pt x="1278" y="4105"/>
                  </a:lnTo>
                  <a:lnTo>
                    <a:pt x="1346" y="3558"/>
                  </a:lnTo>
                  <a:lnTo>
                    <a:pt x="1392" y="2988"/>
                  </a:lnTo>
                  <a:lnTo>
                    <a:pt x="1392" y="2418"/>
                  </a:lnTo>
                  <a:lnTo>
                    <a:pt x="1392" y="1893"/>
                  </a:lnTo>
                  <a:lnTo>
                    <a:pt x="1369" y="1392"/>
                  </a:lnTo>
                  <a:lnTo>
                    <a:pt x="1300" y="936"/>
                  </a:lnTo>
                  <a:lnTo>
                    <a:pt x="1232" y="525"/>
                  </a:lnTo>
                  <a:lnTo>
                    <a:pt x="1186" y="365"/>
                  </a:lnTo>
                  <a:lnTo>
                    <a:pt x="1118" y="251"/>
                  </a:lnTo>
                  <a:lnTo>
                    <a:pt x="1072" y="137"/>
                  </a:lnTo>
                  <a:lnTo>
                    <a:pt x="1004" y="69"/>
                  </a:lnTo>
                  <a:lnTo>
                    <a:pt x="935" y="2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6561600" y="3033375"/>
              <a:ext cx="148250" cy="35375"/>
            </a:xfrm>
            <a:custGeom>
              <a:rect b="b" l="l" r="r" t="t"/>
              <a:pathLst>
                <a:path extrusionOk="0" h="1415" w="5930">
                  <a:moveTo>
                    <a:pt x="2304" y="160"/>
                  </a:moveTo>
                  <a:lnTo>
                    <a:pt x="2988" y="183"/>
                  </a:lnTo>
                  <a:lnTo>
                    <a:pt x="3558" y="228"/>
                  </a:lnTo>
                  <a:lnTo>
                    <a:pt x="4083" y="274"/>
                  </a:lnTo>
                  <a:lnTo>
                    <a:pt x="4562" y="365"/>
                  </a:lnTo>
                  <a:lnTo>
                    <a:pt x="4995" y="456"/>
                  </a:lnTo>
                  <a:lnTo>
                    <a:pt x="5383" y="570"/>
                  </a:lnTo>
                  <a:lnTo>
                    <a:pt x="5611" y="684"/>
                  </a:lnTo>
                  <a:lnTo>
                    <a:pt x="5725" y="776"/>
                  </a:lnTo>
                  <a:lnTo>
                    <a:pt x="5748" y="821"/>
                  </a:lnTo>
                  <a:lnTo>
                    <a:pt x="5770" y="844"/>
                  </a:lnTo>
                  <a:lnTo>
                    <a:pt x="5748" y="890"/>
                  </a:lnTo>
                  <a:lnTo>
                    <a:pt x="5702" y="935"/>
                  </a:lnTo>
                  <a:lnTo>
                    <a:pt x="5565" y="1004"/>
                  </a:lnTo>
                  <a:lnTo>
                    <a:pt x="5314" y="1095"/>
                  </a:lnTo>
                  <a:lnTo>
                    <a:pt x="4995" y="1163"/>
                  </a:lnTo>
                  <a:lnTo>
                    <a:pt x="4585" y="1209"/>
                  </a:lnTo>
                  <a:lnTo>
                    <a:pt x="4106" y="1232"/>
                  </a:lnTo>
                  <a:lnTo>
                    <a:pt x="3558" y="1254"/>
                  </a:lnTo>
                  <a:lnTo>
                    <a:pt x="2943" y="1232"/>
                  </a:lnTo>
                  <a:lnTo>
                    <a:pt x="2373" y="1186"/>
                  </a:lnTo>
                  <a:lnTo>
                    <a:pt x="1848" y="1118"/>
                  </a:lnTo>
                  <a:lnTo>
                    <a:pt x="1346" y="1049"/>
                  </a:lnTo>
                  <a:lnTo>
                    <a:pt x="913" y="958"/>
                  </a:lnTo>
                  <a:lnTo>
                    <a:pt x="548" y="844"/>
                  </a:lnTo>
                  <a:lnTo>
                    <a:pt x="297" y="730"/>
                  </a:lnTo>
                  <a:lnTo>
                    <a:pt x="183" y="639"/>
                  </a:lnTo>
                  <a:lnTo>
                    <a:pt x="161" y="593"/>
                  </a:lnTo>
                  <a:lnTo>
                    <a:pt x="161" y="570"/>
                  </a:lnTo>
                  <a:lnTo>
                    <a:pt x="161" y="525"/>
                  </a:lnTo>
                  <a:lnTo>
                    <a:pt x="183" y="502"/>
                  </a:lnTo>
                  <a:lnTo>
                    <a:pt x="297" y="411"/>
                  </a:lnTo>
                  <a:lnTo>
                    <a:pt x="480" y="365"/>
                  </a:lnTo>
                  <a:lnTo>
                    <a:pt x="731" y="297"/>
                  </a:lnTo>
                  <a:lnTo>
                    <a:pt x="1027" y="251"/>
                  </a:lnTo>
                  <a:lnTo>
                    <a:pt x="1392" y="205"/>
                  </a:lnTo>
                  <a:lnTo>
                    <a:pt x="1825" y="183"/>
                  </a:lnTo>
                  <a:lnTo>
                    <a:pt x="2304" y="160"/>
                  </a:lnTo>
                  <a:close/>
                  <a:moveTo>
                    <a:pt x="2441" y="0"/>
                  </a:moveTo>
                  <a:lnTo>
                    <a:pt x="1916" y="23"/>
                  </a:lnTo>
                  <a:lnTo>
                    <a:pt x="1415" y="46"/>
                  </a:lnTo>
                  <a:lnTo>
                    <a:pt x="959" y="91"/>
                  </a:lnTo>
                  <a:lnTo>
                    <a:pt x="571" y="160"/>
                  </a:lnTo>
                  <a:lnTo>
                    <a:pt x="411" y="228"/>
                  </a:lnTo>
                  <a:lnTo>
                    <a:pt x="275" y="274"/>
                  </a:lnTo>
                  <a:lnTo>
                    <a:pt x="161" y="342"/>
                  </a:lnTo>
                  <a:lnTo>
                    <a:pt x="69" y="411"/>
                  </a:lnTo>
                  <a:lnTo>
                    <a:pt x="24" y="479"/>
                  </a:lnTo>
                  <a:lnTo>
                    <a:pt x="1" y="547"/>
                  </a:lnTo>
                  <a:lnTo>
                    <a:pt x="1" y="639"/>
                  </a:lnTo>
                  <a:lnTo>
                    <a:pt x="46" y="707"/>
                  </a:lnTo>
                  <a:lnTo>
                    <a:pt x="115" y="776"/>
                  </a:lnTo>
                  <a:lnTo>
                    <a:pt x="206" y="844"/>
                  </a:lnTo>
                  <a:lnTo>
                    <a:pt x="343" y="912"/>
                  </a:lnTo>
                  <a:lnTo>
                    <a:pt x="480" y="981"/>
                  </a:lnTo>
                  <a:lnTo>
                    <a:pt x="867" y="1095"/>
                  </a:lnTo>
                  <a:lnTo>
                    <a:pt x="1324" y="1209"/>
                  </a:lnTo>
                  <a:lnTo>
                    <a:pt x="1825" y="1277"/>
                  </a:lnTo>
                  <a:lnTo>
                    <a:pt x="2350" y="1346"/>
                  </a:lnTo>
                  <a:lnTo>
                    <a:pt x="2920" y="1391"/>
                  </a:lnTo>
                  <a:lnTo>
                    <a:pt x="3604" y="1414"/>
                  </a:lnTo>
                  <a:lnTo>
                    <a:pt x="4060" y="1391"/>
                  </a:lnTo>
                  <a:lnTo>
                    <a:pt x="4493" y="1368"/>
                  </a:lnTo>
                  <a:lnTo>
                    <a:pt x="4881" y="1323"/>
                  </a:lnTo>
                  <a:lnTo>
                    <a:pt x="5223" y="1277"/>
                  </a:lnTo>
                  <a:lnTo>
                    <a:pt x="5497" y="1186"/>
                  </a:lnTo>
                  <a:lnTo>
                    <a:pt x="5725" y="1095"/>
                  </a:lnTo>
                  <a:lnTo>
                    <a:pt x="5816" y="1049"/>
                  </a:lnTo>
                  <a:lnTo>
                    <a:pt x="5862" y="981"/>
                  </a:lnTo>
                  <a:lnTo>
                    <a:pt x="5907" y="912"/>
                  </a:lnTo>
                  <a:lnTo>
                    <a:pt x="5930" y="844"/>
                  </a:lnTo>
                  <a:lnTo>
                    <a:pt x="5907" y="776"/>
                  </a:lnTo>
                  <a:lnTo>
                    <a:pt x="5884" y="707"/>
                  </a:lnTo>
                  <a:lnTo>
                    <a:pt x="5816" y="639"/>
                  </a:lnTo>
                  <a:lnTo>
                    <a:pt x="5702" y="570"/>
                  </a:lnTo>
                  <a:lnTo>
                    <a:pt x="5588" y="502"/>
                  </a:lnTo>
                  <a:lnTo>
                    <a:pt x="5428" y="433"/>
                  </a:lnTo>
                  <a:lnTo>
                    <a:pt x="5041" y="297"/>
                  </a:lnTo>
                  <a:lnTo>
                    <a:pt x="4607" y="205"/>
                  </a:lnTo>
                  <a:lnTo>
                    <a:pt x="4106" y="114"/>
                  </a:lnTo>
                  <a:lnTo>
                    <a:pt x="3558" y="69"/>
                  </a:lnTo>
                  <a:lnTo>
                    <a:pt x="2988" y="23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5" name="Google Shape;1385;p36"/>
          <p:cNvSpPr/>
          <p:nvPr/>
        </p:nvSpPr>
        <p:spPr>
          <a:xfrm>
            <a:off x="2753276" y="2986154"/>
            <a:ext cx="204196" cy="204250"/>
          </a:xfrm>
          <a:custGeom>
            <a:rect b="b" l="l" r="r" t="t"/>
            <a:pathLst>
              <a:path extrusionOk="0" fill="none" h="3819" w="3818">
                <a:moveTo>
                  <a:pt x="1948" y="3818"/>
                </a:moveTo>
                <a:lnTo>
                  <a:pt x="1948" y="3818"/>
                </a:lnTo>
                <a:lnTo>
                  <a:pt x="1792" y="3818"/>
                </a:lnTo>
                <a:lnTo>
                  <a:pt x="1792" y="3818"/>
                </a:lnTo>
                <a:lnTo>
                  <a:pt x="1403" y="3740"/>
                </a:lnTo>
                <a:lnTo>
                  <a:pt x="1013" y="3585"/>
                </a:lnTo>
                <a:lnTo>
                  <a:pt x="701" y="3351"/>
                </a:lnTo>
                <a:lnTo>
                  <a:pt x="468" y="3117"/>
                </a:lnTo>
                <a:lnTo>
                  <a:pt x="234" y="2805"/>
                </a:lnTo>
                <a:lnTo>
                  <a:pt x="78" y="2494"/>
                </a:lnTo>
                <a:lnTo>
                  <a:pt x="0" y="2104"/>
                </a:lnTo>
                <a:lnTo>
                  <a:pt x="0" y="1715"/>
                </a:lnTo>
                <a:lnTo>
                  <a:pt x="0" y="1715"/>
                </a:lnTo>
                <a:lnTo>
                  <a:pt x="78" y="1325"/>
                </a:lnTo>
                <a:lnTo>
                  <a:pt x="234" y="1014"/>
                </a:lnTo>
                <a:lnTo>
                  <a:pt x="390" y="702"/>
                </a:lnTo>
                <a:lnTo>
                  <a:pt x="624" y="468"/>
                </a:lnTo>
                <a:lnTo>
                  <a:pt x="935" y="235"/>
                </a:lnTo>
                <a:lnTo>
                  <a:pt x="1247" y="79"/>
                </a:lnTo>
                <a:lnTo>
                  <a:pt x="1558" y="1"/>
                </a:lnTo>
                <a:lnTo>
                  <a:pt x="1948" y="1"/>
                </a:lnTo>
                <a:lnTo>
                  <a:pt x="1948" y="1"/>
                </a:lnTo>
                <a:lnTo>
                  <a:pt x="2104" y="1"/>
                </a:lnTo>
                <a:lnTo>
                  <a:pt x="2104" y="1"/>
                </a:lnTo>
                <a:lnTo>
                  <a:pt x="2493" y="79"/>
                </a:lnTo>
                <a:lnTo>
                  <a:pt x="2805" y="157"/>
                </a:lnTo>
                <a:lnTo>
                  <a:pt x="3116" y="391"/>
                </a:lnTo>
                <a:lnTo>
                  <a:pt x="3428" y="624"/>
                </a:lnTo>
                <a:lnTo>
                  <a:pt x="3584" y="936"/>
                </a:lnTo>
                <a:lnTo>
                  <a:pt x="3740" y="1325"/>
                </a:lnTo>
                <a:lnTo>
                  <a:pt x="3818" y="1637"/>
                </a:lnTo>
                <a:lnTo>
                  <a:pt x="3818" y="2026"/>
                </a:lnTo>
                <a:lnTo>
                  <a:pt x="3818" y="2026"/>
                </a:lnTo>
                <a:lnTo>
                  <a:pt x="3740" y="2416"/>
                </a:lnTo>
                <a:lnTo>
                  <a:pt x="3662" y="2728"/>
                </a:lnTo>
                <a:lnTo>
                  <a:pt x="3428" y="3039"/>
                </a:lnTo>
                <a:lnTo>
                  <a:pt x="3194" y="3273"/>
                </a:lnTo>
                <a:lnTo>
                  <a:pt x="2961" y="3507"/>
                </a:lnTo>
                <a:lnTo>
                  <a:pt x="2649" y="3662"/>
                </a:lnTo>
                <a:lnTo>
                  <a:pt x="2260" y="3740"/>
                </a:lnTo>
                <a:lnTo>
                  <a:pt x="1948" y="381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2790767" y="2594560"/>
            <a:ext cx="200025" cy="204196"/>
          </a:xfrm>
          <a:custGeom>
            <a:rect b="b" l="l" r="r" t="t"/>
            <a:pathLst>
              <a:path extrusionOk="0" fill="none" h="3818" w="3740">
                <a:moveTo>
                  <a:pt x="1870" y="3817"/>
                </a:moveTo>
                <a:lnTo>
                  <a:pt x="1870" y="3817"/>
                </a:lnTo>
                <a:lnTo>
                  <a:pt x="1714" y="3817"/>
                </a:lnTo>
                <a:lnTo>
                  <a:pt x="1714" y="3817"/>
                </a:lnTo>
                <a:lnTo>
                  <a:pt x="1325" y="3739"/>
                </a:lnTo>
                <a:lnTo>
                  <a:pt x="935" y="3584"/>
                </a:lnTo>
                <a:lnTo>
                  <a:pt x="702" y="3428"/>
                </a:lnTo>
                <a:lnTo>
                  <a:pt x="390" y="3116"/>
                </a:lnTo>
                <a:lnTo>
                  <a:pt x="234" y="2883"/>
                </a:lnTo>
                <a:lnTo>
                  <a:pt x="78" y="2493"/>
                </a:lnTo>
                <a:lnTo>
                  <a:pt x="0" y="2103"/>
                </a:lnTo>
                <a:lnTo>
                  <a:pt x="0" y="1714"/>
                </a:lnTo>
                <a:lnTo>
                  <a:pt x="0" y="1714"/>
                </a:lnTo>
                <a:lnTo>
                  <a:pt x="0" y="1402"/>
                </a:lnTo>
                <a:lnTo>
                  <a:pt x="156" y="1091"/>
                </a:lnTo>
                <a:lnTo>
                  <a:pt x="312" y="779"/>
                </a:lnTo>
                <a:lnTo>
                  <a:pt x="546" y="545"/>
                </a:lnTo>
                <a:lnTo>
                  <a:pt x="857" y="312"/>
                </a:lnTo>
                <a:lnTo>
                  <a:pt x="1169" y="156"/>
                </a:lnTo>
                <a:lnTo>
                  <a:pt x="1481" y="78"/>
                </a:lnTo>
                <a:lnTo>
                  <a:pt x="1870" y="0"/>
                </a:lnTo>
                <a:lnTo>
                  <a:pt x="1870" y="0"/>
                </a:lnTo>
                <a:lnTo>
                  <a:pt x="2026" y="0"/>
                </a:lnTo>
                <a:lnTo>
                  <a:pt x="2026" y="0"/>
                </a:lnTo>
                <a:lnTo>
                  <a:pt x="2415" y="78"/>
                </a:lnTo>
                <a:lnTo>
                  <a:pt x="2805" y="234"/>
                </a:lnTo>
                <a:lnTo>
                  <a:pt x="3039" y="468"/>
                </a:lnTo>
                <a:lnTo>
                  <a:pt x="3350" y="701"/>
                </a:lnTo>
                <a:lnTo>
                  <a:pt x="3506" y="1013"/>
                </a:lnTo>
                <a:lnTo>
                  <a:pt x="3662" y="1324"/>
                </a:lnTo>
                <a:lnTo>
                  <a:pt x="3740" y="1714"/>
                </a:lnTo>
                <a:lnTo>
                  <a:pt x="3740" y="2103"/>
                </a:lnTo>
                <a:lnTo>
                  <a:pt x="3740" y="2103"/>
                </a:lnTo>
                <a:lnTo>
                  <a:pt x="3740" y="2415"/>
                </a:lnTo>
                <a:lnTo>
                  <a:pt x="3584" y="2805"/>
                </a:lnTo>
                <a:lnTo>
                  <a:pt x="3428" y="3116"/>
                </a:lnTo>
                <a:lnTo>
                  <a:pt x="3194" y="3350"/>
                </a:lnTo>
                <a:lnTo>
                  <a:pt x="2883" y="3506"/>
                </a:lnTo>
                <a:lnTo>
                  <a:pt x="2571" y="3739"/>
                </a:lnTo>
                <a:lnTo>
                  <a:pt x="2260" y="3817"/>
                </a:lnTo>
                <a:lnTo>
                  <a:pt x="1870" y="381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36"/>
          <p:cNvSpPr/>
          <p:nvPr/>
        </p:nvSpPr>
        <p:spPr>
          <a:xfrm>
            <a:off x="2824086" y="2207084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870" y="3817"/>
                </a:moveTo>
                <a:lnTo>
                  <a:pt x="1870" y="3817"/>
                </a:lnTo>
                <a:lnTo>
                  <a:pt x="1715" y="3817"/>
                </a:lnTo>
                <a:lnTo>
                  <a:pt x="1715" y="3817"/>
                </a:lnTo>
                <a:lnTo>
                  <a:pt x="1325" y="3739"/>
                </a:lnTo>
                <a:lnTo>
                  <a:pt x="1013" y="3584"/>
                </a:lnTo>
                <a:lnTo>
                  <a:pt x="702" y="3350"/>
                </a:lnTo>
                <a:lnTo>
                  <a:pt x="390" y="3116"/>
                </a:lnTo>
                <a:lnTo>
                  <a:pt x="234" y="2805"/>
                </a:lnTo>
                <a:lnTo>
                  <a:pt x="79" y="2493"/>
                </a:lnTo>
                <a:lnTo>
                  <a:pt x="1" y="2103"/>
                </a:lnTo>
                <a:lnTo>
                  <a:pt x="1" y="1714"/>
                </a:lnTo>
                <a:lnTo>
                  <a:pt x="1" y="1714"/>
                </a:lnTo>
                <a:lnTo>
                  <a:pt x="79" y="1324"/>
                </a:lnTo>
                <a:lnTo>
                  <a:pt x="156" y="1013"/>
                </a:lnTo>
                <a:lnTo>
                  <a:pt x="390" y="701"/>
                </a:lnTo>
                <a:lnTo>
                  <a:pt x="624" y="468"/>
                </a:lnTo>
                <a:lnTo>
                  <a:pt x="858" y="234"/>
                </a:lnTo>
                <a:lnTo>
                  <a:pt x="1169" y="78"/>
                </a:lnTo>
                <a:lnTo>
                  <a:pt x="1559" y="0"/>
                </a:lnTo>
                <a:lnTo>
                  <a:pt x="1870" y="0"/>
                </a:lnTo>
                <a:lnTo>
                  <a:pt x="1870" y="0"/>
                </a:lnTo>
                <a:lnTo>
                  <a:pt x="2026" y="0"/>
                </a:lnTo>
                <a:lnTo>
                  <a:pt x="2026" y="0"/>
                </a:lnTo>
                <a:lnTo>
                  <a:pt x="2416" y="78"/>
                </a:lnTo>
                <a:lnTo>
                  <a:pt x="2805" y="156"/>
                </a:lnTo>
                <a:lnTo>
                  <a:pt x="3117" y="390"/>
                </a:lnTo>
                <a:lnTo>
                  <a:pt x="3351" y="623"/>
                </a:lnTo>
                <a:lnTo>
                  <a:pt x="3584" y="935"/>
                </a:lnTo>
                <a:lnTo>
                  <a:pt x="3740" y="1324"/>
                </a:lnTo>
                <a:lnTo>
                  <a:pt x="3818" y="1636"/>
                </a:lnTo>
                <a:lnTo>
                  <a:pt x="3818" y="2026"/>
                </a:lnTo>
                <a:lnTo>
                  <a:pt x="3818" y="2026"/>
                </a:lnTo>
                <a:lnTo>
                  <a:pt x="3740" y="2415"/>
                </a:lnTo>
                <a:lnTo>
                  <a:pt x="3584" y="2727"/>
                </a:lnTo>
                <a:lnTo>
                  <a:pt x="3428" y="3038"/>
                </a:lnTo>
                <a:lnTo>
                  <a:pt x="3195" y="3272"/>
                </a:lnTo>
                <a:lnTo>
                  <a:pt x="2883" y="3506"/>
                </a:lnTo>
                <a:lnTo>
                  <a:pt x="2571" y="3662"/>
                </a:lnTo>
                <a:lnTo>
                  <a:pt x="2260" y="3739"/>
                </a:lnTo>
                <a:lnTo>
                  <a:pt x="1870" y="381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36"/>
          <p:cNvSpPr/>
          <p:nvPr/>
        </p:nvSpPr>
        <p:spPr>
          <a:xfrm>
            <a:off x="2857405" y="1815436"/>
            <a:ext cx="204250" cy="204196"/>
          </a:xfrm>
          <a:custGeom>
            <a:rect b="b" l="l" r="r" t="t"/>
            <a:pathLst>
              <a:path extrusionOk="0" fill="none" h="3818" w="3819">
                <a:moveTo>
                  <a:pt x="1948" y="3817"/>
                </a:moveTo>
                <a:lnTo>
                  <a:pt x="1948" y="3817"/>
                </a:lnTo>
                <a:lnTo>
                  <a:pt x="1715" y="3817"/>
                </a:lnTo>
                <a:lnTo>
                  <a:pt x="1715" y="3817"/>
                </a:lnTo>
                <a:lnTo>
                  <a:pt x="1325" y="3740"/>
                </a:lnTo>
                <a:lnTo>
                  <a:pt x="1014" y="3584"/>
                </a:lnTo>
                <a:lnTo>
                  <a:pt x="702" y="3428"/>
                </a:lnTo>
                <a:lnTo>
                  <a:pt x="468" y="3116"/>
                </a:lnTo>
                <a:lnTo>
                  <a:pt x="235" y="2883"/>
                </a:lnTo>
                <a:lnTo>
                  <a:pt x="79" y="2493"/>
                </a:lnTo>
                <a:lnTo>
                  <a:pt x="1" y="2104"/>
                </a:lnTo>
                <a:lnTo>
                  <a:pt x="1" y="1792"/>
                </a:lnTo>
                <a:lnTo>
                  <a:pt x="1" y="1792"/>
                </a:lnTo>
                <a:lnTo>
                  <a:pt x="79" y="1402"/>
                </a:lnTo>
                <a:lnTo>
                  <a:pt x="235" y="1091"/>
                </a:lnTo>
                <a:lnTo>
                  <a:pt x="390" y="779"/>
                </a:lnTo>
                <a:lnTo>
                  <a:pt x="624" y="546"/>
                </a:lnTo>
                <a:lnTo>
                  <a:pt x="936" y="312"/>
                </a:lnTo>
                <a:lnTo>
                  <a:pt x="1247" y="156"/>
                </a:lnTo>
                <a:lnTo>
                  <a:pt x="1559" y="78"/>
                </a:lnTo>
                <a:lnTo>
                  <a:pt x="1948" y="0"/>
                </a:lnTo>
                <a:lnTo>
                  <a:pt x="1948" y="0"/>
                </a:lnTo>
                <a:lnTo>
                  <a:pt x="2104" y="0"/>
                </a:lnTo>
                <a:lnTo>
                  <a:pt x="2104" y="0"/>
                </a:lnTo>
                <a:lnTo>
                  <a:pt x="2494" y="78"/>
                </a:lnTo>
                <a:lnTo>
                  <a:pt x="2805" y="234"/>
                </a:lnTo>
                <a:lnTo>
                  <a:pt x="3117" y="468"/>
                </a:lnTo>
                <a:lnTo>
                  <a:pt x="3351" y="701"/>
                </a:lnTo>
                <a:lnTo>
                  <a:pt x="3584" y="1013"/>
                </a:lnTo>
                <a:lnTo>
                  <a:pt x="3740" y="1325"/>
                </a:lnTo>
                <a:lnTo>
                  <a:pt x="3818" y="1714"/>
                </a:lnTo>
                <a:lnTo>
                  <a:pt x="3818" y="2104"/>
                </a:lnTo>
                <a:lnTo>
                  <a:pt x="3818" y="2104"/>
                </a:lnTo>
                <a:lnTo>
                  <a:pt x="3740" y="2415"/>
                </a:lnTo>
                <a:lnTo>
                  <a:pt x="3584" y="2805"/>
                </a:lnTo>
                <a:lnTo>
                  <a:pt x="3429" y="3116"/>
                </a:lnTo>
                <a:lnTo>
                  <a:pt x="3195" y="3350"/>
                </a:lnTo>
                <a:lnTo>
                  <a:pt x="2961" y="3584"/>
                </a:lnTo>
                <a:lnTo>
                  <a:pt x="2650" y="3740"/>
                </a:lnTo>
                <a:lnTo>
                  <a:pt x="2260" y="3817"/>
                </a:lnTo>
                <a:lnTo>
                  <a:pt x="1948" y="381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36"/>
          <p:cNvSpPr/>
          <p:nvPr/>
        </p:nvSpPr>
        <p:spPr>
          <a:xfrm>
            <a:off x="2890778" y="1427960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948" y="3817"/>
                </a:moveTo>
                <a:lnTo>
                  <a:pt x="1948" y="3817"/>
                </a:lnTo>
                <a:lnTo>
                  <a:pt x="1792" y="3817"/>
                </a:lnTo>
                <a:lnTo>
                  <a:pt x="1792" y="3817"/>
                </a:lnTo>
                <a:lnTo>
                  <a:pt x="1402" y="3740"/>
                </a:lnTo>
                <a:lnTo>
                  <a:pt x="1013" y="3584"/>
                </a:lnTo>
                <a:lnTo>
                  <a:pt x="701" y="3350"/>
                </a:lnTo>
                <a:lnTo>
                  <a:pt x="468" y="3116"/>
                </a:lnTo>
                <a:lnTo>
                  <a:pt x="234" y="2805"/>
                </a:lnTo>
                <a:lnTo>
                  <a:pt x="78" y="2493"/>
                </a:lnTo>
                <a:lnTo>
                  <a:pt x="0" y="2104"/>
                </a:lnTo>
                <a:lnTo>
                  <a:pt x="0" y="1714"/>
                </a:lnTo>
                <a:lnTo>
                  <a:pt x="0" y="1714"/>
                </a:lnTo>
                <a:lnTo>
                  <a:pt x="78" y="1325"/>
                </a:lnTo>
                <a:lnTo>
                  <a:pt x="234" y="1013"/>
                </a:lnTo>
                <a:lnTo>
                  <a:pt x="390" y="701"/>
                </a:lnTo>
                <a:lnTo>
                  <a:pt x="623" y="468"/>
                </a:lnTo>
                <a:lnTo>
                  <a:pt x="935" y="234"/>
                </a:lnTo>
                <a:lnTo>
                  <a:pt x="1247" y="78"/>
                </a:lnTo>
                <a:lnTo>
                  <a:pt x="1558" y="0"/>
                </a:lnTo>
                <a:lnTo>
                  <a:pt x="1948" y="0"/>
                </a:lnTo>
                <a:lnTo>
                  <a:pt x="1948" y="0"/>
                </a:lnTo>
                <a:lnTo>
                  <a:pt x="2104" y="0"/>
                </a:lnTo>
                <a:lnTo>
                  <a:pt x="2104" y="0"/>
                </a:lnTo>
                <a:lnTo>
                  <a:pt x="2493" y="78"/>
                </a:lnTo>
                <a:lnTo>
                  <a:pt x="2805" y="234"/>
                </a:lnTo>
                <a:lnTo>
                  <a:pt x="3116" y="390"/>
                </a:lnTo>
                <a:lnTo>
                  <a:pt x="3428" y="623"/>
                </a:lnTo>
                <a:lnTo>
                  <a:pt x="3584" y="935"/>
                </a:lnTo>
                <a:lnTo>
                  <a:pt x="3740" y="1325"/>
                </a:lnTo>
                <a:lnTo>
                  <a:pt x="3817" y="1636"/>
                </a:lnTo>
                <a:lnTo>
                  <a:pt x="3817" y="2026"/>
                </a:lnTo>
                <a:lnTo>
                  <a:pt x="3817" y="2026"/>
                </a:lnTo>
                <a:lnTo>
                  <a:pt x="3740" y="2415"/>
                </a:lnTo>
                <a:lnTo>
                  <a:pt x="3662" y="2727"/>
                </a:lnTo>
                <a:lnTo>
                  <a:pt x="3428" y="3038"/>
                </a:lnTo>
                <a:lnTo>
                  <a:pt x="3194" y="3272"/>
                </a:lnTo>
                <a:lnTo>
                  <a:pt x="2960" y="3506"/>
                </a:lnTo>
                <a:lnTo>
                  <a:pt x="2649" y="3662"/>
                </a:lnTo>
                <a:lnTo>
                  <a:pt x="2259" y="3740"/>
                </a:lnTo>
                <a:lnTo>
                  <a:pt x="1948" y="381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36"/>
          <p:cNvSpPr/>
          <p:nvPr/>
        </p:nvSpPr>
        <p:spPr>
          <a:xfrm>
            <a:off x="2928269" y="1036313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870" y="3818"/>
                </a:moveTo>
                <a:lnTo>
                  <a:pt x="1870" y="3818"/>
                </a:lnTo>
                <a:lnTo>
                  <a:pt x="1714" y="3818"/>
                </a:lnTo>
                <a:lnTo>
                  <a:pt x="1714" y="3818"/>
                </a:lnTo>
                <a:lnTo>
                  <a:pt x="1325" y="3740"/>
                </a:lnTo>
                <a:lnTo>
                  <a:pt x="1013" y="3584"/>
                </a:lnTo>
                <a:lnTo>
                  <a:pt x="701" y="3428"/>
                </a:lnTo>
                <a:lnTo>
                  <a:pt x="390" y="3116"/>
                </a:lnTo>
                <a:lnTo>
                  <a:pt x="234" y="2883"/>
                </a:lnTo>
                <a:lnTo>
                  <a:pt x="78" y="2493"/>
                </a:lnTo>
                <a:lnTo>
                  <a:pt x="0" y="2182"/>
                </a:lnTo>
                <a:lnTo>
                  <a:pt x="0" y="1792"/>
                </a:lnTo>
                <a:lnTo>
                  <a:pt x="0" y="1792"/>
                </a:lnTo>
                <a:lnTo>
                  <a:pt x="0" y="1403"/>
                </a:lnTo>
                <a:lnTo>
                  <a:pt x="156" y="1091"/>
                </a:lnTo>
                <a:lnTo>
                  <a:pt x="390" y="779"/>
                </a:lnTo>
                <a:lnTo>
                  <a:pt x="623" y="546"/>
                </a:lnTo>
                <a:lnTo>
                  <a:pt x="857" y="312"/>
                </a:lnTo>
                <a:lnTo>
                  <a:pt x="1169" y="156"/>
                </a:lnTo>
                <a:lnTo>
                  <a:pt x="1480" y="78"/>
                </a:lnTo>
                <a:lnTo>
                  <a:pt x="1870" y="0"/>
                </a:lnTo>
                <a:lnTo>
                  <a:pt x="1870" y="0"/>
                </a:lnTo>
                <a:lnTo>
                  <a:pt x="2026" y="0"/>
                </a:lnTo>
                <a:lnTo>
                  <a:pt x="2026" y="0"/>
                </a:lnTo>
                <a:lnTo>
                  <a:pt x="2415" y="78"/>
                </a:lnTo>
                <a:lnTo>
                  <a:pt x="2805" y="234"/>
                </a:lnTo>
                <a:lnTo>
                  <a:pt x="3116" y="468"/>
                </a:lnTo>
                <a:lnTo>
                  <a:pt x="3350" y="701"/>
                </a:lnTo>
                <a:lnTo>
                  <a:pt x="3584" y="1013"/>
                </a:lnTo>
                <a:lnTo>
                  <a:pt x="3662" y="1325"/>
                </a:lnTo>
                <a:lnTo>
                  <a:pt x="3740" y="1714"/>
                </a:lnTo>
                <a:lnTo>
                  <a:pt x="3818" y="2104"/>
                </a:lnTo>
                <a:lnTo>
                  <a:pt x="3818" y="2104"/>
                </a:lnTo>
                <a:lnTo>
                  <a:pt x="3740" y="2493"/>
                </a:lnTo>
                <a:lnTo>
                  <a:pt x="3584" y="2805"/>
                </a:lnTo>
                <a:lnTo>
                  <a:pt x="3428" y="3116"/>
                </a:lnTo>
                <a:lnTo>
                  <a:pt x="3194" y="3350"/>
                </a:lnTo>
                <a:lnTo>
                  <a:pt x="2883" y="3584"/>
                </a:lnTo>
                <a:lnTo>
                  <a:pt x="2571" y="3740"/>
                </a:lnTo>
                <a:lnTo>
                  <a:pt x="2259" y="3818"/>
                </a:lnTo>
                <a:lnTo>
                  <a:pt x="1870" y="381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36"/>
          <p:cNvSpPr/>
          <p:nvPr/>
        </p:nvSpPr>
        <p:spPr>
          <a:xfrm>
            <a:off x="2961588" y="648837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870" y="3818"/>
                </a:moveTo>
                <a:lnTo>
                  <a:pt x="1870" y="3818"/>
                </a:lnTo>
                <a:lnTo>
                  <a:pt x="1714" y="3818"/>
                </a:lnTo>
                <a:lnTo>
                  <a:pt x="1714" y="3818"/>
                </a:lnTo>
                <a:lnTo>
                  <a:pt x="1325" y="3740"/>
                </a:lnTo>
                <a:lnTo>
                  <a:pt x="1013" y="3584"/>
                </a:lnTo>
                <a:lnTo>
                  <a:pt x="702" y="3350"/>
                </a:lnTo>
                <a:lnTo>
                  <a:pt x="468" y="3116"/>
                </a:lnTo>
                <a:lnTo>
                  <a:pt x="234" y="2805"/>
                </a:lnTo>
                <a:lnTo>
                  <a:pt x="78" y="2493"/>
                </a:lnTo>
                <a:lnTo>
                  <a:pt x="0" y="2104"/>
                </a:lnTo>
                <a:lnTo>
                  <a:pt x="0" y="1714"/>
                </a:lnTo>
                <a:lnTo>
                  <a:pt x="0" y="1714"/>
                </a:lnTo>
                <a:lnTo>
                  <a:pt x="78" y="1325"/>
                </a:lnTo>
                <a:lnTo>
                  <a:pt x="156" y="1013"/>
                </a:lnTo>
                <a:lnTo>
                  <a:pt x="390" y="701"/>
                </a:lnTo>
                <a:lnTo>
                  <a:pt x="624" y="468"/>
                </a:lnTo>
                <a:lnTo>
                  <a:pt x="857" y="234"/>
                </a:lnTo>
                <a:lnTo>
                  <a:pt x="1169" y="78"/>
                </a:lnTo>
                <a:lnTo>
                  <a:pt x="1559" y="0"/>
                </a:lnTo>
                <a:lnTo>
                  <a:pt x="1870" y="0"/>
                </a:lnTo>
                <a:lnTo>
                  <a:pt x="1870" y="0"/>
                </a:lnTo>
                <a:lnTo>
                  <a:pt x="2104" y="0"/>
                </a:lnTo>
                <a:lnTo>
                  <a:pt x="2104" y="0"/>
                </a:lnTo>
                <a:lnTo>
                  <a:pt x="2416" y="78"/>
                </a:lnTo>
                <a:lnTo>
                  <a:pt x="2805" y="234"/>
                </a:lnTo>
                <a:lnTo>
                  <a:pt x="3117" y="390"/>
                </a:lnTo>
                <a:lnTo>
                  <a:pt x="3350" y="624"/>
                </a:lnTo>
                <a:lnTo>
                  <a:pt x="3584" y="935"/>
                </a:lnTo>
                <a:lnTo>
                  <a:pt x="3740" y="1325"/>
                </a:lnTo>
                <a:lnTo>
                  <a:pt x="3818" y="1636"/>
                </a:lnTo>
                <a:lnTo>
                  <a:pt x="3818" y="2026"/>
                </a:lnTo>
                <a:lnTo>
                  <a:pt x="3818" y="2026"/>
                </a:lnTo>
                <a:lnTo>
                  <a:pt x="3740" y="2415"/>
                </a:lnTo>
                <a:lnTo>
                  <a:pt x="3584" y="2727"/>
                </a:lnTo>
                <a:lnTo>
                  <a:pt x="3428" y="3039"/>
                </a:lnTo>
                <a:lnTo>
                  <a:pt x="3195" y="3272"/>
                </a:lnTo>
                <a:lnTo>
                  <a:pt x="2883" y="3506"/>
                </a:lnTo>
                <a:lnTo>
                  <a:pt x="2571" y="3662"/>
                </a:lnTo>
                <a:lnTo>
                  <a:pt x="2260" y="3740"/>
                </a:lnTo>
                <a:lnTo>
                  <a:pt x="1870" y="381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36"/>
          <p:cNvSpPr/>
          <p:nvPr/>
        </p:nvSpPr>
        <p:spPr>
          <a:xfrm>
            <a:off x="2994908" y="257189"/>
            <a:ext cx="204196" cy="204196"/>
          </a:xfrm>
          <a:custGeom>
            <a:rect b="b" l="l" r="r" t="t"/>
            <a:pathLst>
              <a:path extrusionOk="0" fill="none" h="3818" w="3818">
                <a:moveTo>
                  <a:pt x="1948" y="3818"/>
                </a:moveTo>
                <a:lnTo>
                  <a:pt x="1948" y="3818"/>
                </a:lnTo>
                <a:lnTo>
                  <a:pt x="1715" y="3818"/>
                </a:lnTo>
                <a:lnTo>
                  <a:pt x="1715" y="3818"/>
                </a:lnTo>
                <a:lnTo>
                  <a:pt x="1403" y="3740"/>
                </a:lnTo>
                <a:lnTo>
                  <a:pt x="1013" y="3584"/>
                </a:lnTo>
                <a:lnTo>
                  <a:pt x="702" y="3428"/>
                </a:lnTo>
                <a:lnTo>
                  <a:pt x="468" y="3194"/>
                </a:lnTo>
                <a:lnTo>
                  <a:pt x="234" y="2883"/>
                </a:lnTo>
                <a:lnTo>
                  <a:pt x="79" y="2493"/>
                </a:lnTo>
                <a:lnTo>
                  <a:pt x="1" y="2182"/>
                </a:lnTo>
                <a:lnTo>
                  <a:pt x="1" y="1792"/>
                </a:lnTo>
                <a:lnTo>
                  <a:pt x="1" y="1792"/>
                </a:lnTo>
                <a:lnTo>
                  <a:pt x="79" y="1403"/>
                </a:lnTo>
                <a:lnTo>
                  <a:pt x="234" y="1091"/>
                </a:lnTo>
                <a:lnTo>
                  <a:pt x="390" y="779"/>
                </a:lnTo>
                <a:lnTo>
                  <a:pt x="624" y="546"/>
                </a:lnTo>
                <a:lnTo>
                  <a:pt x="936" y="312"/>
                </a:lnTo>
                <a:lnTo>
                  <a:pt x="1247" y="156"/>
                </a:lnTo>
                <a:lnTo>
                  <a:pt x="1559" y="78"/>
                </a:lnTo>
                <a:lnTo>
                  <a:pt x="1948" y="0"/>
                </a:lnTo>
                <a:lnTo>
                  <a:pt x="1948" y="0"/>
                </a:lnTo>
                <a:lnTo>
                  <a:pt x="2104" y="0"/>
                </a:lnTo>
                <a:lnTo>
                  <a:pt x="2104" y="0"/>
                </a:lnTo>
                <a:lnTo>
                  <a:pt x="2494" y="78"/>
                </a:lnTo>
                <a:lnTo>
                  <a:pt x="2805" y="234"/>
                </a:lnTo>
                <a:lnTo>
                  <a:pt x="3117" y="468"/>
                </a:lnTo>
                <a:lnTo>
                  <a:pt x="3351" y="702"/>
                </a:lnTo>
                <a:lnTo>
                  <a:pt x="3584" y="1013"/>
                </a:lnTo>
                <a:lnTo>
                  <a:pt x="3740" y="1325"/>
                </a:lnTo>
                <a:lnTo>
                  <a:pt x="3818" y="1714"/>
                </a:lnTo>
                <a:lnTo>
                  <a:pt x="3818" y="2104"/>
                </a:lnTo>
                <a:lnTo>
                  <a:pt x="3818" y="2104"/>
                </a:lnTo>
                <a:lnTo>
                  <a:pt x="3740" y="2493"/>
                </a:lnTo>
                <a:lnTo>
                  <a:pt x="3662" y="2805"/>
                </a:lnTo>
                <a:lnTo>
                  <a:pt x="3428" y="3117"/>
                </a:lnTo>
                <a:lnTo>
                  <a:pt x="3195" y="3350"/>
                </a:lnTo>
                <a:lnTo>
                  <a:pt x="2961" y="3584"/>
                </a:lnTo>
                <a:lnTo>
                  <a:pt x="2649" y="3740"/>
                </a:lnTo>
                <a:lnTo>
                  <a:pt x="2260" y="3818"/>
                </a:lnTo>
                <a:lnTo>
                  <a:pt x="1948" y="3818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bg>
      <p:bgPr>
        <a:solidFill>
          <a:schemeClr val="accent6"/>
        </a:solidFill>
      </p:bgPr>
    </p:bg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37"/>
          <p:cNvGrpSpPr/>
          <p:nvPr/>
        </p:nvGrpSpPr>
        <p:grpSpPr>
          <a:xfrm flipH="1" rot="10800000">
            <a:off x="0" y="-15054"/>
            <a:ext cx="9144105" cy="4696803"/>
            <a:chOff x="1685" y="798588"/>
            <a:chExt cx="9125853" cy="4344869"/>
          </a:xfrm>
        </p:grpSpPr>
        <p:sp>
          <p:nvSpPr>
            <p:cNvPr id="1395" name="Google Shape;1395;p37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 flipH="1">
              <a:off x="1697" y="1660222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 flipH="1">
              <a:off x="1685" y="3110919"/>
              <a:ext cx="9125842" cy="2032538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8" name="Google Shape;1398;p37"/>
          <p:cNvGrpSpPr/>
          <p:nvPr/>
        </p:nvGrpSpPr>
        <p:grpSpPr>
          <a:xfrm flipH="1" rot="10800000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1399" name="Google Shape;1399;p37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1" name="Google Shape;1441;p37"/>
          <p:cNvSpPr/>
          <p:nvPr/>
        </p:nvSpPr>
        <p:spPr>
          <a:xfrm rot="10800000">
            <a:off x="1277288" y="4430353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2" name="Google Shape;1442;p37"/>
          <p:cNvGrpSpPr/>
          <p:nvPr/>
        </p:nvGrpSpPr>
        <p:grpSpPr>
          <a:xfrm flipH="1" rot="-3283723">
            <a:off x="4482324" y="286735"/>
            <a:ext cx="273350" cy="171708"/>
            <a:chOff x="3502629" y="4665524"/>
            <a:chExt cx="273326" cy="171693"/>
          </a:xfrm>
        </p:grpSpPr>
        <p:sp>
          <p:nvSpPr>
            <p:cNvPr id="1443" name="Google Shape;1443;p37"/>
            <p:cNvSpPr/>
            <p:nvPr/>
          </p:nvSpPr>
          <p:spPr>
            <a:xfrm rot="10800000">
              <a:off x="3502629" y="4705778"/>
              <a:ext cx="273326" cy="9118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 rot="10800000">
              <a:off x="3502629" y="4665524"/>
              <a:ext cx="131439" cy="171693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5" name="Google Shape;1445;p37"/>
          <p:cNvGrpSpPr/>
          <p:nvPr/>
        </p:nvGrpSpPr>
        <p:grpSpPr>
          <a:xfrm>
            <a:off x="7975364" y="533758"/>
            <a:ext cx="455543" cy="455543"/>
            <a:chOff x="252989" y="2405633"/>
            <a:chExt cx="455543" cy="455543"/>
          </a:xfrm>
        </p:grpSpPr>
        <p:sp>
          <p:nvSpPr>
            <p:cNvPr id="1446" name="Google Shape;1446;p37"/>
            <p:cNvSpPr/>
            <p:nvPr/>
          </p:nvSpPr>
          <p:spPr>
            <a:xfrm rot="10800000">
              <a:off x="307224" y="2473926"/>
              <a:ext cx="346996" cy="318957"/>
            </a:xfrm>
            <a:custGeom>
              <a:rect b="b" l="l" r="r" t="t"/>
              <a:pathLst>
                <a:path extrusionOk="0" h="4152" w="4517">
                  <a:moveTo>
                    <a:pt x="4242" y="161"/>
                  </a:moveTo>
                  <a:lnTo>
                    <a:pt x="4311" y="183"/>
                  </a:lnTo>
                  <a:lnTo>
                    <a:pt x="4334" y="183"/>
                  </a:lnTo>
                  <a:lnTo>
                    <a:pt x="4356" y="229"/>
                  </a:lnTo>
                  <a:lnTo>
                    <a:pt x="4356" y="252"/>
                  </a:lnTo>
                  <a:lnTo>
                    <a:pt x="4311" y="411"/>
                  </a:lnTo>
                  <a:lnTo>
                    <a:pt x="4197" y="639"/>
                  </a:lnTo>
                  <a:lnTo>
                    <a:pt x="3992" y="981"/>
                  </a:lnTo>
                  <a:lnTo>
                    <a:pt x="3718" y="1324"/>
                  </a:lnTo>
                  <a:lnTo>
                    <a:pt x="3399" y="1688"/>
                  </a:lnTo>
                  <a:lnTo>
                    <a:pt x="3011" y="2076"/>
                  </a:lnTo>
                  <a:lnTo>
                    <a:pt x="2601" y="2464"/>
                  </a:lnTo>
                  <a:lnTo>
                    <a:pt x="2167" y="2829"/>
                  </a:lnTo>
                  <a:lnTo>
                    <a:pt x="1757" y="3171"/>
                  </a:lnTo>
                  <a:lnTo>
                    <a:pt x="1346" y="3444"/>
                  </a:lnTo>
                  <a:lnTo>
                    <a:pt x="981" y="3695"/>
                  </a:lnTo>
                  <a:lnTo>
                    <a:pt x="639" y="3878"/>
                  </a:lnTo>
                  <a:lnTo>
                    <a:pt x="388" y="3969"/>
                  </a:lnTo>
                  <a:lnTo>
                    <a:pt x="229" y="3992"/>
                  </a:lnTo>
                  <a:lnTo>
                    <a:pt x="183" y="3969"/>
                  </a:lnTo>
                  <a:lnTo>
                    <a:pt x="160" y="3969"/>
                  </a:lnTo>
                  <a:lnTo>
                    <a:pt x="160" y="3923"/>
                  </a:lnTo>
                  <a:lnTo>
                    <a:pt x="160" y="3878"/>
                  </a:lnTo>
                  <a:lnTo>
                    <a:pt x="183" y="3741"/>
                  </a:lnTo>
                  <a:lnTo>
                    <a:pt x="297" y="3513"/>
                  </a:lnTo>
                  <a:lnTo>
                    <a:pt x="525" y="3171"/>
                  </a:lnTo>
                  <a:lnTo>
                    <a:pt x="799" y="2829"/>
                  </a:lnTo>
                  <a:lnTo>
                    <a:pt x="1118" y="2464"/>
                  </a:lnTo>
                  <a:lnTo>
                    <a:pt x="1483" y="2076"/>
                  </a:lnTo>
                  <a:lnTo>
                    <a:pt x="1894" y="1688"/>
                  </a:lnTo>
                  <a:lnTo>
                    <a:pt x="2327" y="1324"/>
                  </a:lnTo>
                  <a:lnTo>
                    <a:pt x="2737" y="981"/>
                  </a:lnTo>
                  <a:lnTo>
                    <a:pt x="3148" y="685"/>
                  </a:lnTo>
                  <a:lnTo>
                    <a:pt x="3513" y="457"/>
                  </a:lnTo>
                  <a:lnTo>
                    <a:pt x="3786" y="320"/>
                  </a:lnTo>
                  <a:lnTo>
                    <a:pt x="3992" y="229"/>
                  </a:lnTo>
                  <a:lnTo>
                    <a:pt x="4151" y="183"/>
                  </a:lnTo>
                  <a:lnTo>
                    <a:pt x="4242" y="161"/>
                  </a:lnTo>
                  <a:close/>
                  <a:moveTo>
                    <a:pt x="4220" y="1"/>
                  </a:moveTo>
                  <a:lnTo>
                    <a:pt x="4106" y="24"/>
                  </a:lnTo>
                  <a:lnTo>
                    <a:pt x="3969" y="69"/>
                  </a:lnTo>
                  <a:lnTo>
                    <a:pt x="3809" y="138"/>
                  </a:lnTo>
                  <a:lnTo>
                    <a:pt x="3444" y="320"/>
                  </a:lnTo>
                  <a:lnTo>
                    <a:pt x="3057" y="571"/>
                  </a:lnTo>
                  <a:lnTo>
                    <a:pt x="2646" y="845"/>
                  </a:lnTo>
                  <a:lnTo>
                    <a:pt x="2236" y="1187"/>
                  </a:lnTo>
                  <a:lnTo>
                    <a:pt x="1802" y="1574"/>
                  </a:lnTo>
                  <a:lnTo>
                    <a:pt x="1369" y="1962"/>
                  </a:lnTo>
                  <a:lnTo>
                    <a:pt x="1004" y="2350"/>
                  </a:lnTo>
                  <a:lnTo>
                    <a:pt x="662" y="2715"/>
                  </a:lnTo>
                  <a:lnTo>
                    <a:pt x="388" y="3080"/>
                  </a:lnTo>
                  <a:lnTo>
                    <a:pt x="160" y="3422"/>
                  </a:lnTo>
                  <a:lnTo>
                    <a:pt x="92" y="3581"/>
                  </a:lnTo>
                  <a:lnTo>
                    <a:pt x="24" y="3695"/>
                  </a:lnTo>
                  <a:lnTo>
                    <a:pt x="1" y="3809"/>
                  </a:lnTo>
                  <a:lnTo>
                    <a:pt x="1" y="3923"/>
                  </a:lnTo>
                  <a:lnTo>
                    <a:pt x="1" y="3992"/>
                  </a:lnTo>
                  <a:lnTo>
                    <a:pt x="46" y="4060"/>
                  </a:lnTo>
                  <a:lnTo>
                    <a:pt x="138" y="4129"/>
                  </a:lnTo>
                  <a:lnTo>
                    <a:pt x="252" y="4151"/>
                  </a:lnTo>
                  <a:lnTo>
                    <a:pt x="411" y="4129"/>
                  </a:lnTo>
                  <a:lnTo>
                    <a:pt x="594" y="4060"/>
                  </a:lnTo>
                  <a:lnTo>
                    <a:pt x="822" y="3969"/>
                  </a:lnTo>
                  <a:lnTo>
                    <a:pt x="1073" y="3832"/>
                  </a:lnTo>
                  <a:lnTo>
                    <a:pt x="1437" y="3581"/>
                  </a:lnTo>
                  <a:lnTo>
                    <a:pt x="1848" y="3285"/>
                  </a:lnTo>
                  <a:lnTo>
                    <a:pt x="2281" y="2965"/>
                  </a:lnTo>
                  <a:lnTo>
                    <a:pt x="2715" y="2578"/>
                  </a:lnTo>
                  <a:lnTo>
                    <a:pt x="3125" y="2190"/>
                  </a:lnTo>
                  <a:lnTo>
                    <a:pt x="3513" y="1802"/>
                  </a:lnTo>
                  <a:lnTo>
                    <a:pt x="3832" y="1415"/>
                  </a:lnTo>
                  <a:lnTo>
                    <a:pt x="4128" y="1073"/>
                  </a:lnTo>
                  <a:lnTo>
                    <a:pt x="4334" y="731"/>
                  </a:lnTo>
                  <a:lnTo>
                    <a:pt x="4425" y="571"/>
                  </a:lnTo>
                  <a:lnTo>
                    <a:pt x="4470" y="457"/>
                  </a:lnTo>
                  <a:lnTo>
                    <a:pt x="4516" y="343"/>
                  </a:lnTo>
                  <a:lnTo>
                    <a:pt x="4516" y="229"/>
                  </a:lnTo>
                  <a:lnTo>
                    <a:pt x="4493" y="161"/>
                  </a:lnTo>
                  <a:lnTo>
                    <a:pt x="4448" y="92"/>
                  </a:lnTo>
                  <a:lnTo>
                    <a:pt x="4402" y="47"/>
                  </a:lnTo>
                  <a:lnTo>
                    <a:pt x="4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 rot="10800000">
              <a:off x="428139" y="2405633"/>
              <a:ext cx="106933" cy="455543"/>
            </a:xfrm>
            <a:custGeom>
              <a:rect b="b" l="l" r="r" t="t"/>
              <a:pathLst>
                <a:path extrusionOk="0" h="5930" w="1392">
                  <a:moveTo>
                    <a:pt x="867" y="160"/>
                  </a:moveTo>
                  <a:lnTo>
                    <a:pt x="913" y="206"/>
                  </a:lnTo>
                  <a:lnTo>
                    <a:pt x="981" y="320"/>
                  </a:lnTo>
                  <a:lnTo>
                    <a:pt x="1072" y="571"/>
                  </a:lnTo>
                  <a:lnTo>
                    <a:pt x="1164" y="958"/>
                  </a:lnTo>
                  <a:lnTo>
                    <a:pt x="1209" y="1392"/>
                  </a:lnTo>
                  <a:lnTo>
                    <a:pt x="1232" y="1893"/>
                  </a:lnTo>
                  <a:lnTo>
                    <a:pt x="1232" y="2418"/>
                  </a:lnTo>
                  <a:lnTo>
                    <a:pt x="1232" y="2988"/>
                  </a:lnTo>
                  <a:lnTo>
                    <a:pt x="1186" y="3558"/>
                  </a:lnTo>
                  <a:lnTo>
                    <a:pt x="1118" y="4083"/>
                  </a:lnTo>
                  <a:lnTo>
                    <a:pt x="1050" y="4561"/>
                  </a:lnTo>
                  <a:lnTo>
                    <a:pt x="958" y="4995"/>
                  </a:lnTo>
                  <a:lnTo>
                    <a:pt x="821" y="5382"/>
                  </a:lnTo>
                  <a:lnTo>
                    <a:pt x="730" y="5610"/>
                  </a:lnTo>
                  <a:lnTo>
                    <a:pt x="639" y="5724"/>
                  </a:lnTo>
                  <a:lnTo>
                    <a:pt x="593" y="5770"/>
                  </a:lnTo>
                  <a:lnTo>
                    <a:pt x="571" y="5770"/>
                  </a:lnTo>
                  <a:lnTo>
                    <a:pt x="525" y="5747"/>
                  </a:lnTo>
                  <a:lnTo>
                    <a:pt x="479" y="5724"/>
                  </a:lnTo>
                  <a:lnTo>
                    <a:pt x="388" y="5565"/>
                  </a:lnTo>
                  <a:lnTo>
                    <a:pt x="320" y="5337"/>
                  </a:lnTo>
                  <a:lnTo>
                    <a:pt x="251" y="4995"/>
                  </a:lnTo>
                  <a:lnTo>
                    <a:pt x="206" y="4584"/>
                  </a:lnTo>
                  <a:lnTo>
                    <a:pt x="160" y="4105"/>
                  </a:lnTo>
                  <a:lnTo>
                    <a:pt x="160" y="3558"/>
                  </a:lnTo>
                  <a:lnTo>
                    <a:pt x="183" y="2942"/>
                  </a:lnTo>
                  <a:lnTo>
                    <a:pt x="229" y="2372"/>
                  </a:lnTo>
                  <a:lnTo>
                    <a:pt x="274" y="1848"/>
                  </a:lnTo>
                  <a:lnTo>
                    <a:pt x="365" y="1346"/>
                  </a:lnTo>
                  <a:lnTo>
                    <a:pt x="457" y="913"/>
                  </a:lnTo>
                  <a:lnTo>
                    <a:pt x="571" y="548"/>
                  </a:lnTo>
                  <a:lnTo>
                    <a:pt x="685" y="320"/>
                  </a:lnTo>
                  <a:lnTo>
                    <a:pt x="776" y="183"/>
                  </a:lnTo>
                  <a:lnTo>
                    <a:pt x="821" y="160"/>
                  </a:lnTo>
                  <a:close/>
                  <a:moveTo>
                    <a:pt x="776" y="1"/>
                  </a:moveTo>
                  <a:lnTo>
                    <a:pt x="707" y="46"/>
                  </a:lnTo>
                  <a:lnTo>
                    <a:pt x="616" y="115"/>
                  </a:lnTo>
                  <a:lnTo>
                    <a:pt x="548" y="206"/>
                  </a:lnTo>
                  <a:lnTo>
                    <a:pt x="479" y="343"/>
                  </a:lnTo>
                  <a:lnTo>
                    <a:pt x="434" y="479"/>
                  </a:lnTo>
                  <a:lnTo>
                    <a:pt x="297" y="890"/>
                  </a:lnTo>
                  <a:lnTo>
                    <a:pt x="206" y="1323"/>
                  </a:lnTo>
                  <a:lnTo>
                    <a:pt x="115" y="1825"/>
                  </a:lnTo>
                  <a:lnTo>
                    <a:pt x="69" y="2349"/>
                  </a:lnTo>
                  <a:lnTo>
                    <a:pt x="23" y="2920"/>
                  </a:lnTo>
                  <a:lnTo>
                    <a:pt x="1" y="3490"/>
                  </a:lnTo>
                  <a:lnTo>
                    <a:pt x="1" y="4014"/>
                  </a:lnTo>
                  <a:lnTo>
                    <a:pt x="46" y="4516"/>
                  </a:lnTo>
                  <a:lnTo>
                    <a:pt x="92" y="4972"/>
                  </a:lnTo>
                  <a:lnTo>
                    <a:pt x="160" y="5360"/>
                  </a:lnTo>
                  <a:lnTo>
                    <a:pt x="206" y="5519"/>
                  </a:lnTo>
                  <a:lnTo>
                    <a:pt x="274" y="5656"/>
                  </a:lnTo>
                  <a:lnTo>
                    <a:pt x="320" y="5770"/>
                  </a:lnTo>
                  <a:lnTo>
                    <a:pt x="388" y="5861"/>
                  </a:lnTo>
                  <a:lnTo>
                    <a:pt x="479" y="5907"/>
                  </a:lnTo>
                  <a:lnTo>
                    <a:pt x="548" y="5930"/>
                  </a:lnTo>
                  <a:lnTo>
                    <a:pt x="571" y="5930"/>
                  </a:lnTo>
                  <a:lnTo>
                    <a:pt x="639" y="5907"/>
                  </a:lnTo>
                  <a:lnTo>
                    <a:pt x="707" y="5884"/>
                  </a:lnTo>
                  <a:lnTo>
                    <a:pt x="776" y="5793"/>
                  </a:lnTo>
                  <a:lnTo>
                    <a:pt x="844" y="5702"/>
                  </a:lnTo>
                  <a:lnTo>
                    <a:pt x="913" y="5588"/>
                  </a:lnTo>
                  <a:lnTo>
                    <a:pt x="981" y="5428"/>
                  </a:lnTo>
                  <a:lnTo>
                    <a:pt x="1095" y="5040"/>
                  </a:lnTo>
                  <a:lnTo>
                    <a:pt x="1209" y="4607"/>
                  </a:lnTo>
                  <a:lnTo>
                    <a:pt x="1278" y="4105"/>
                  </a:lnTo>
                  <a:lnTo>
                    <a:pt x="1346" y="3558"/>
                  </a:lnTo>
                  <a:lnTo>
                    <a:pt x="1392" y="2988"/>
                  </a:lnTo>
                  <a:lnTo>
                    <a:pt x="1392" y="2418"/>
                  </a:lnTo>
                  <a:lnTo>
                    <a:pt x="1392" y="1893"/>
                  </a:lnTo>
                  <a:lnTo>
                    <a:pt x="1369" y="1392"/>
                  </a:lnTo>
                  <a:lnTo>
                    <a:pt x="1300" y="936"/>
                  </a:lnTo>
                  <a:lnTo>
                    <a:pt x="1232" y="525"/>
                  </a:lnTo>
                  <a:lnTo>
                    <a:pt x="1186" y="365"/>
                  </a:lnTo>
                  <a:lnTo>
                    <a:pt x="1118" y="251"/>
                  </a:lnTo>
                  <a:lnTo>
                    <a:pt x="1072" y="137"/>
                  </a:lnTo>
                  <a:lnTo>
                    <a:pt x="1004" y="69"/>
                  </a:lnTo>
                  <a:lnTo>
                    <a:pt x="935" y="23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 rot="10800000">
              <a:off x="252989" y="2579016"/>
              <a:ext cx="455543" cy="108700"/>
            </a:xfrm>
            <a:custGeom>
              <a:rect b="b" l="l" r="r" t="t"/>
              <a:pathLst>
                <a:path extrusionOk="0" h="1415" w="5930">
                  <a:moveTo>
                    <a:pt x="2304" y="160"/>
                  </a:moveTo>
                  <a:lnTo>
                    <a:pt x="2988" y="183"/>
                  </a:lnTo>
                  <a:lnTo>
                    <a:pt x="3558" y="228"/>
                  </a:lnTo>
                  <a:lnTo>
                    <a:pt x="4083" y="274"/>
                  </a:lnTo>
                  <a:lnTo>
                    <a:pt x="4562" y="365"/>
                  </a:lnTo>
                  <a:lnTo>
                    <a:pt x="4995" y="456"/>
                  </a:lnTo>
                  <a:lnTo>
                    <a:pt x="5383" y="570"/>
                  </a:lnTo>
                  <a:lnTo>
                    <a:pt x="5611" y="684"/>
                  </a:lnTo>
                  <a:lnTo>
                    <a:pt x="5725" y="776"/>
                  </a:lnTo>
                  <a:lnTo>
                    <a:pt x="5748" y="821"/>
                  </a:lnTo>
                  <a:lnTo>
                    <a:pt x="5770" y="844"/>
                  </a:lnTo>
                  <a:lnTo>
                    <a:pt x="5748" y="890"/>
                  </a:lnTo>
                  <a:lnTo>
                    <a:pt x="5702" y="935"/>
                  </a:lnTo>
                  <a:lnTo>
                    <a:pt x="5565" y="1004"/>
                  </a:lnTo>
                  <a:lnTo>
                    <a:pt x="5314" y="1095"/>
                  </a:lnTo>
                  <a:lnTo>
                    <a:pt x="4995" y="1163"/>
                  </a:lnTo>
                  <a:lnTo>
                    <a:pt x="4585" y="1209"/>
                  </a:lnTo>
                  <a:lnTo>
                    <a:pt x="4106" y="1232"/>
                  </a:lnTo>
                  <a:lnTo>
                    <a:pt x="3558" y="1254"/>
                  </a:lnTo>
                  <a:lnTo>
                    <a:pt x="2943" y="1232"/>
                  </a:lnTo>
                  <a:lnTo>
                    <a:pt x="2373" y="1186"/>
                  </a:lnTo>
                  <a:lnTo>
                    <a:pt x="1848" y="1118"/>
                  </a:lnTo>
                  <a:lnTo>
                    <a:pt x="1346" y="1049"/>
                  </a:lnTo>
                  <a:lnTo>
                    <a:pt x="913" y="958"/>
                  </a:lnTo>
                  <a:lnTo>
                    <a:pt x="548" y="844"/>
                  </a:lnTo>
                  <a:lnTo>
                    <a:pt x="297" y="730"/>
                  </a:lnTo>
                  <a:lnTo>
                    <a:pt x="183" y="639"/>
                  </a:lnTo>
                  <a:lnTo>
                    <a:pt x="161" y="593"/>
                  </a:lnTo>
                  <a:lnTo>
                    <a:pt x="161" y="570"/>
                  </a:lnTo>
                  <a:lnTo>
                    <a:pt x="161" y="525"/>
                  </a:lnTo>
                  <a:lnTo>
                    <a:pt x="183" y="502"/>
                  </a:lnTo>
                  <a:lnTo>
                    <a:pt x="297" y="411"/>
                  </a:lnTo>
                  <a:lnTo>
                    <a:pt x="480" y="365"/>
                  </a:lnTo>
                  <a:lnTo>
                    <a:pt x="731" y="297"/>
                  </a:lnTo>
                  <a:lnTo>
                    <a:pt x="1027" y="251"/>
                  </a:lnTo>
                  <a:lnTo>
                    <a:pt x="1392" y="205"/>
                  </a:lnTo>
                  <a:lnTo>
                    <a:pt x="1825" y="183"/>
                  </a:lnTo>
                  <a:lnTo>
                    <a:pt x="2304" y="160"/>
                  </a:lnTo>
                  <a:close/>
                  <a:moveTo>
                    <a:pt x="2441" y="0"/>
                  </a:moveTo>
                  <a:lnTo>
                    <a:pt x="1916" y="23"/>
                  </a:lnTo>
                  <a:lnTo>
                    <a:pt x="1415" y="46"/>
                  </a:lnTo>
                  <a:lnTo>
                    <a:pt x="959" y="91"/>
                  </a:lnTo>
                  <a:lnTo>
                    <a:pt x="571" y="160"/>
                  </a:lnTo>
                  <a:lnTo>
                    <a:pt x="411" y="228"/>
                  </a:lnTo>
                  <a:lnTo>
                    <a:pt x="275" y="274"/>
                  </a:lnTo>
                  <a:lnTo>
                    <a:pt x="161" y="342"/>
                  </a:lnTo>
                  <a:lnTo>
                    <a:pt x="69" y="411"/>
                  </a:lnTo>
                  <a:lnTo>
                    <a:pt x="24" y="479"/>
                  </a:lnTo>
                  <a:lnTo>
                    <a:pt x="1" y="547"/>
                  </a:lnTo>
                  <a:lnTo>
                    <a:pt x="1" y="639"/>
                  </a:lnTo>
                  <a:lnTo>
                    <a:pt x="46" y="707"/>
                  </a:lnTo>
                  <a:lnTo>
                    <a:pt x="115" y="776"/>
                  </a:lnTo>
                  <a:lnTo>
                    <a:pt x="206" y="844"/>
                  </a:lnTo>
                  <a:lnTo>
                    <a:pt x="343" y="912"/>
                  </a:lnTo>
                  <a:lnTo>
                    <a:pt x="480" y="981"/>
                  </a:lnTo>
                  <a:lnTo>
                    <a:pt x="867" y="1095"/>
                  </a:lnTo>
                  <a:lnTo>
                    <a:pt x="1324" y="1209"/>
                  </a:lnTo>
                  <a:lnTo>
                    <a:pt x="1825" y="1277"/>
                  </a:lnTo>
                  <a:lnTo>
                    <a:pt x="2350" y="1346"/>
                  </a:lnTo>
                  <a:lnTo>
                    <a:pt x="2920" y="1391"/>
                  </a:lnTo>
                  <a:lnTo>
                    <a:pt x="3604" y="1414"/>
                  </a:lnTo>
                  <a:lnTo>
                    <a:pt x="4060" y="1391"/>
                  </a:lnTo>
                  <a:lnTo>
                    <a:pt x="4493" y="1368"/>
                  </a:lnTo>
                  <a:lnTo>
                    <a:pt x="4881" y="1323"/>
                  </a:lnTo>
                  <a:lnTo>
                    <a:pt x="5223" y="1277"/>
                  </a:lnTo>
                  <a:lnTo>
                    <a:pt x="5497" y="1186"/>
                  </a:lnTo>
                  <a:lnTo>
                    <a:pt x="5725" y="1095"/>
                  </a:lnTo>
                  <a:lnTo>
                    <a:pt x="5816" y="1049"/>
                  </a:lnTo>
                  <a:lnTo>
                    <a:pt x="5862" y="981"/>
                  </a:lnTo>
                  <a:lnTo>
                    <a:pt x="5907" y="912"/>
                  </a:lnTo>
                  <a:lnTo>
                    <a:pt x="5930" y="844"/>
                  </a:lnTo>
                  <a:lnTo>
                    <a:pt x="5907" y="776"/>
                  </a:lnTo>
                  <a:lnTo>
                    <a:pt x="5884" y="707"/>
                  </a:lnTo>
                  <a:lnTo>
                    <a:pt x="5816" y="639"/>
                  </a:lnTo>
                  <a:lnTo>
                    <a:pt x="5702" y="570"/>
                  </a:lnTo>
                  <a:lnTo>
                    <a:pt x="5588" y="502"/>
                  </a:lnTo>
                  <a:lnTo>
                    <a:pt x="5428" y="433"/>
                  </a:lnTo>
                  <a:lnTo>
                    <a:pt x="5041" y="297"/>
                  </a:lnTo>
                  <a:lnTo>
                    <a:pt x="4607" y="205"/>
                  </a:lnTo>
                  <a:lnTo>
                    <a:pt x="4106" y="114"/>
                  </a:lnTo>
                  <a:lnTo>
                    <a:pt x="3558" y="69"/>
                  </a:lnTo>
                  <a:lnTo>
                    <a:pt x="2988" y="23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9" name="Google Shape;1449;p37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1450" name="Google Shape;1450;p37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2" name="Google Shape;1452;p37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_1">
    <p:bg>
      <p:bgPr>
        <a:solidFill>
          <a:schemeClr val="accent6"/>
        </a:solidFill>
      </p:bgPr>
    </p:bg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" name="Google Shape;1454;p38"/>
          <p:cNvGrpSpPr/>
          <p:nvPr/>
        </p:nvGrpSpPr>
        <p:grpSpPr>
          <a:xfrm>
            <a:off x="0" y="304805"/>
            <a:ext cx="9144094" cy="4838754"/>
            <a:chOff x="1701" y="399186"/>
            <a:chExt cx="9125842" cy="4744342"/>
          </a:xfrm>
        </p:grpSpPr>
        <p:sp>
          <p:nvSpPr>
            <p:cNvPr id="1455" name="Google Shape;1455;p38"/>
            <p:cNvSpPr/>
            <p:nvPr/>
          </p:nvSpPr>
          <p:spPr>
            <a:xfrm>
              <a:off x="1701" y="399186"/>
              <a:ext cx="9125842" cy="4744292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1701" y="3036178"/>
              <a:ext cx="9125842" cy="2107350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7" name="Google Shape;1457;p38"/>
          <p:cNvGrpSpPr/>
          <p:nvPr/>
        </p:nvGrpSpPr>
        <p:grpSpPr>
          <a:xfrm flipH="1" rot="10800000">
            <a:off x="194175" y="391018"/>
            <a:ext cx="8355795" cy="4533963"/>
            <a:chOff x="3994975" y="2327000"/>
            <a:chExt cx="2656175" cy="1441275"/>
          </a:xfrm>
        </p:grpSpPr>
        <p:sp>
          <p:nvSpPr>
            <p:cNvPr id="1458" name="Google Shape;1458;p38"/>
            <p:cNvSpPr/>
            <p:nvPr/>
          </p:nvSpPr>
          <p:spPr>
            <a:xfrm>
              <a:off x="6202450" y="2830400"/>
              <a:ext cx="107775" cy="124325"/>
            </a:xfrm>
            <a:custGeom>
              <a:rect b="b" l="l" r="r" t="t"/>
              <a:pathLst>
                <a:path extrusionOk="0" h="4973" w="4311">
                  <a:moveTo>
                    <a:pt x="1003" y="1"/>
                  </a:moveTo>
                  <a:lnTo>
                    <a:pt x="821" y="24"/>
                  </a:lnTo>
                  <a:lnTo>
                    <a:pt x="639" y="69"/>
                  </a:lnTo>
                  <a:lnTo>
                    <a:pt x="456" y="138"/>
                  </a:lnTo>
                  <a:lnTo>
                    <a:pt x="319" y="252"/>
                  </a:lnTo>
                  <a:lnTo>
                    <a:pt x="183" y="388"/>
                  </a:lnTo>
                  <a:lnTo>
                    <a:pt x="91" y="548"/>
                  </a:lnTo>
                  <a:lnTo>
                    <a:pt x="23" y="731"/>
                  </a:lnTo>
                  <a:lnTo>
                    <a:pt x="0" y="913"/>
                  </a:lnTo>
                  <a:lnTo>
                    <a:pt x="0" y="1095"/>
                  </a:lnTo>
                  <a:lnTo>
                    <a:pt x="46" y="1278"/>
                  </a:lnTo>
                  <a:lnTo>
                    <a:pt x="114" y="1437"/>
                  </a:lnTo>
                  <a:lnTo>
                    <a:pt x="228" y="1597"/>
                  </a:lnTo>
                  <a:lnTo>
                    <a:pt x="3010" y="4721"/>
                  </a:lnTo>
                  <a:lnTo>
                    <a:pt x="3124" y="4835"/>
                  </a:lnTo>
                  <a:lnTo>
                    <a:pt x="3261" y="4904"/>
                  </a:lnTo>
                  <a:lnTo>
                    <a:pt x="3421" y="4949"/>
                  </a:lnTo>
                  <a:lnTo>
                    <a:pt x="3558" y="4972"/>
                  </a:lnTo>
                  <a:lnTo>
                    <a:pt x="3694" y="4972"/>
                  </a:lnTo>
                  <a:lnTo>
                    <a:pt x="3831" y="4927"/>
                  </a:lnTo>
                  <a:lnTo>
                    <a:pt x="3945" y="4858"/>
                  </a:lnTo>
                  <a:lnTo>
                    <a:pt x="4059" y="4790"/>
                  </a:lnTo>
                  <a:lnTo>
                    <a:pt x="4173" y="4676"/>
                  </a:lnTo>
                  <a:lnTo>
                    <a:pt x="4242" y="4539"/>
                  </a:lnTo>
                  <a:lnTo>
                    <a:pt x="4287" y="4402"/>
                  </a:lnTo>
                  <a:lnTo>
                    <a:pt x="4310" y="4265"/>
                  </a:lnTo>
                  <a:lnTo>
                    <a:pt x="4310" y="4128"/>
                  </a:lnTo>
                  <a:lnTo>
                    <a:pt x="4265" y="3992"/>
                  </a:lnTo>
                  <a:lnTo>
                    <a:pt x="4219" y="3855"/>
                  </a:lnTo>
                  <a:lnTo>
                    <a:pt x="4128" y="3718"/>
                  </a:lnTo>
                  <a:lnTo>
                    <a:pt x="1596" y="890"/>
                  </a:lnTo>
                  <a:lnTo>
                    <a:pt x="1528" y="822"/>
                  </a:lnTo>
                  <a:lnTo>
                    <a:pt x="1460" y="776"/>
                  </a:lnTo>
                  <a:lnTo>
                    <a:pt x="1368" y="731"/>
                  </a:lnTo>
                  <a:lnTo>
                    <a:pt x="1163" y="731"/>
                  </a:lnTo>
                  <a:lnTo>
                    <a:pt x="1072" y="753"/>
                  </a:lnTo>
                  <a:lnTo>
                    <a:pt x="1003" y="776"/>
                  </a:lnTo>
                  <a:lnTo>
                    <a:pt x="912" y="845"/>
                  </a:lnTo>
                  <a:lnTo>
                    <a:pt x="844" y="913"/>
                  </a:lnTo>
                  <a:lnTo>
                    <a:pt x="798" y="981"/>
                  </a:lnTo>
                  <a:lnTo>
                    <a:pt x="775" y="1073"/>
                  </a:lnTo>
                  <a:lnTo>
                    <a:pt x="753" y="1164"/>
                  </a:lnTo>
                  <a:lnTo>
                    <a:pt x="753" y="1278"/>
                  </a:lnTo>
                  <a:lnTo>
                    <a:pt x="775" y="1369"/>
                  </a:lnTo>
                  <a:lnTo>
                    <a:pt x="821" y="1437"/>
                  </a:lnTo>
                  <a:lnTo>
                    <a:pt x="867" y="1529"/>
                  </a:lnTo>
                  <a:lnTo>
                    <a:pt x="3033" y="3946"/>
                  </a:lnTo>
                  <a:lnTo>
                    <a:pt x="3079" y="3969"/>
                  </a:lnTo>
                  <a:lnTo>
                    <a:pt x="3147" y="3969"/>
                  </a:lnTo>
                  <a:lnTo>
                    <a:pt x="3170" y="3900"/>
                  </a:lnTo>
                  <a:lnTo>
                    <a:pt x="3147" y="3855"/>
                  </a:lnTo>
                  <a:lnTo>
                    <a:pt x="1003" y="1415"/>
                  </a:lnTo>
                  <a:lnTo>
                    <a:pt x="935" y="1301"/>
                  </a:lnTo>
                  <a:lnTo>
                    <a:pt x="912" y="1187"/>
                  </a:lnTo>
                  <a:lnTo>
                    <a:pt x="958" y="1073"/>
                  </a:lnTo>
                  <a:lnTo>
                    <a:pt x="1026" y="959"/>
                  </a:lnTo>
                  <a:lnTo>
                    <a:pt x="1140" y="890"/>
                  </a:lnTo>
                  <a:lnTo>
                    <a:pt x="1254" y="890"/>
                  </a:lnTo>
                  <a:lnTo>
                    <a:pt x="1391" y="913"/>
                  </a:lnTo>
                  <a:lnTo>
                    <a:pt x="1482" y="981"/>
                  </a:lnTo>
                  <a:lnTo>
                    <a:pt x="4014" y="3832"/>
                  </a:lnTo>
                  <a:lnTo>
                    <a:pt x="4082" y="3923"/>
                  </a:lnTo>
                  <a:lnTo>
                    <a:pt x="4128" y="4037"/>
                  </a:lnTo>
                  <a:lnTo>
                    <a:pt x="4151" y="4151"/>
                  </a:lnTo>
                  <a:lnTo>
                    <a:pt x="4151" y="4265"/>
                  </a:lnTo>
                  <a:lnTo>
                    <a:pt x="4128" y="4379"/>
                  </a:lnTo>
                  <a:lnTo>
                    <a:pt x="4105" y="4470"/>
                  </a:lnTo>
                  <a:lnTo>
                    <a:pt x="4036" y="4584"/>
                  </a:lnTo>
                  <a:lnTo>
                    <a:pt x="3968" y="4676"/>
                  </a:lnTo>
                  <a:lnTo>
                    <a:pt x="3854" y="4744"/>
                  </a:lnTo>
                  <a:lnTo>
                    <a:pt x="3763" y="4790"/>
                  </a:lnTo>
                  <a:lnTo>
                    <a:pt x="3649" y="4813"/>
                  </a:lnTo>
                  <a:lnTo>
                    <a:pt x="3535" y="4813"/>
                  </a:lnTo>
                  <a:lnTo>
                    <a:pt x="3421" y="4790"/>
                  </a:lnTo>
                  <a:lnTo>
                    <a:pt x="3307" y="4767"/>
                  </a:lnTo>
                  <a:lnTo>
                    <a:pt x="3216" y="4699"/>
                  </a:lnTo>
                  <a:lnTo>
                    <a:pt x="3124" y="4607"/>
                  </a:lnTo>
                  <a:lnTo>
                    <a:pt x="342" y="1506"/>
                  </a:lnTo>
                  <a:lnTo>
                    <a:pt x="251" y="1369"/>
                  </a:lnTo>
                  <a:lnTo>
                    <a:pt x="183" y="1232"/>
                  </a:lnTo>
                  <a:lnTo>
                    <a:pt x="160" y="1073"/>
                  </a:lnTo>
                  <a:lnTo>
                    <a:pt x="160" y="913"/>
                  </a:lnTo>
                  <a:lnTo>
                    <a:pt x="183" y="776"/>
                  </a:lnTo>
                  <a:lnTo>
                    <a:pt x="228" y="617"/>
                  </a:lnTo>
                  <a:lnTo>
                    <a:pt x="297" y="480"/>
                  </a:lnTo>
                  <a:lnTo>
                    <a:pt x="411" y="366"/>
                  </a:lnTo>
                  <a:lnTo>
                    <a:pt x="547" y="274"/>
                  </a:lnTo>
                  <a:lnTo>
                    <a:pt x="684" y="206"/>
                  </a:lnTo>
                  <a:lnTo>
                    <a:pt x="844" y="183"/>
                  </a:lnTo>
                  <a:lnTo>
                    <a:pt x="1003" y="160"/>
                  </a:lnTo>
                  <a:lnTo>
                    <a:pt x="1140" y="183"/>
                  </a:lnTo>
                  <a:lnTo>
                    <a:pt x="1300" y="252"/>
                  </a:lnTo>
                  <a:lnTo>
                    <a:pt x="1437" y="320"/>
                  </a:lnTo>
                  <a:lnTo>
                    <a:pt x="1551" y="434"/>
                  </a:lnTo>
                  <a:lnTo>
                    <a:pt x="3284" y="2372"/>
                  </a:lnTo>
                  <a:lnTo>
                    <a:pt x="3330" y="2418"/>
                  </a:lnTo>
                  <a:lnTo>
                    <a:pt x="3398" y="2395"/>
                  </a:lnTo>
                  <a:lnTo>
                    <a:pt x="3421" y="2327"/>
                  </a:lnTo>
                  <a:lnTo>
                    <a:pt x="3398" y="2281"/>
                  </a:lnTo>
                  <a:lnTo>
                    <a:pt x="1665" y="320"/>
                  </a:lnTo>
                  <a:lnTo>
                    <a:pt x="1528" y="206"/>
                  </a:lnTo>
                  <a:lnTo>
                    <a:pt x="1368" y="115"/>
                  </a:lnTo>
                  <a:lnTo>
                    <a:pt x="1186" y="4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4827325" y="2327000"/>
              <a:ext cx="145425" cy="63875"/>
            </a:xfrm>
            <a:custGeom>
              <a:rect b="b" l="l" r="r" t="t"/>
              <a:pathLst>
                <a:path extrusionOk="0" h="2555" w="5817">
                  <a:moveTo>
                    <a:pt x="4790" y="0"/>
                  </a:moveTo>
                  <a:lnTo>
                    <a:pt x="4607" y="23"/>
                  </a:lnTo>
                  <a:lnTo>
                    <a:pt x="571" y="1072"/>
                  </a:lnTo>
                  <a:lnTo>
                    <a:pt x="434" y="1141"/>
                  </a:lnTo>
                  <a:lnTo>
                    <a:pt x="297" y="1209"/>
                  </a:lnTo>
                  <a:lnTo>
                    <a:pt x="183" y="1300"/>
                  </a:lnTo>
                  <a:lnTo>
                    <a:pt x="115" y="1414"/>
                  </a:lnTo>
                  <a:lnTo>
                    <a:pt x="47" y="1551"/>
                  </a:lnTo>
                  <a:lnTo>
                    <a:pt x="24" y="1688"/>
                  </a:lnTo>
                  <a:lnTo>
                    <a:pt x="1" y="1848"/>
                  </a:lnTo>
                  <a:lnTo>
                    <a:pt x="24" y="1984"/>
                  </a:lnTo>
                  <a:lnTo>
                    <a:pt x="69" y="2121"/>
                  </a:lnTo>
                  <a:lnTo>
                    <a:pt x="138" y="2235"/>
                  </a:lnTo>
                  <a:lnTo>
                    <a:pt x="206" y="2327"/>
                  </a:lnTo>
                  <a:lnTo>
                    <a:pt x="297" y="2395"/>
                  </a:lnTo>
                  <a:lnTo>
                    <a:pt x="411" y="2463"/>
                  </a:lnTo>
                  <a:lnTo>
                    <a:pt x="525" y="2509"/>
                  </a:lnTo>
                  <a:lnTo>
                    <a:pt x="639" y="2555"/>
                  </a:lnTo>
                  <a:lnTo>
                    <a:pt x="753" y="2555"/>
                  </a:lnTo>
                  <a:lnTo>
                    <a:pt x="936" y="2532"/>
                  </a:lnTo>
                  <a:lnTo>
                    <a:pt x="4630" y="1574"/>
                  </a:lnTo>
                  <a:lnTo>
                    <a:pt x="4721" y="1551"/>
                  </a:lnTo>
                  <a:lnTo>
                    <a:pt x="4790" y="1483"/>
                  </a:lnTo>
                  <a:lnTo>
                    <a:pt x="4858" y="1437"/>
                  </a:lnTo>
                  <a:lnTo>
                    <a:pt x="4927" y="1346"/>
                  </a:lnTo>
                  <a:lnTo>
                    <a:pt x="4972" y="1255"/>
                  </a:lnTo>
                  <a:lnTo>
                    <a:pt x="4972" y="1163"/>
                  </a:lnTo>
                  <a:lnTo>
                    <a:pt x="4995" y="1072"/>
                  </a:lnTo>
                  <a:lnTo>
                    <a:pt x="4972" y="981"/>
                  </a:lnTo>
                  <a:lnTo>
                    <a:pt x="4949" y="890"/>
                  </a:lnTo>
                  <a:lnTo>
                    <a:pt x="4881" y="821"/>
                  </a:lnTo>
                  <a:lnTo>
                    <a:pt x="4835" y="753"/>
                  </a:lnTo>
                  <a:lnTo>
                    <a:pt x="4744" y="685"/>
                  </a:lnTo>
                  <a:lnTo>
                    <a:pt x="4653" y="639"/>
                  </a:lnTo>
                  <a:lnTo>
                    <a:pt x="4562" y="616"/>
                  </a:lnTo>
                  <a:lnTo>
                    <a:pt x="4471" y="616"/>
                  </a:lnTo>
                  <a:lnTo>
                    <a:pt x="4379" y="639"/>
                  </a:lnTo>
                  <a:lnTo>
                    <a:pt x="1232" y="1460"/>
                  </a:lnTo>
                  <a:lnTo>
                    <a:pt x="1187" y="1483"/>
                  </a:lnTo>
                  <a:lnTo>
                    <a:pt x="1187" y="1551"/>
                  </a:lnTo>
                  <a:lnTo>
                    <a:pt x="1210" y="1597"/>
                  </a:lnTo>
                  <a:lnTo>
                    <a:pt x="1278" y="1620"/>
                  </a:lnTo>
                  <a:lnTo>
                    <a:pt x="4425" y="799"/>
                  </a:lnTo>
                  <a:lnTo>
                    <a:pt x="4539" y="776"/>
                  </a:lnTo>
                  <a:lnTo>
                    <a:pt x="4676" y="821"/>
                  </a:lnTo>
                  <a:lnTo>
                    <a:pt x="4767" y="913"/>
                  </a:lnTo>
                  <a:lnTo>
                    <a:pt x="4813" y="1027"/>
                  </a:lnTo>
                  <a:lnTo>
                    <a:pt x="4835" y="1141"/>
                  </a:lnTo>
                  <a:lnTo>
                    <a:pt x="4790" y="1278"/>
                  </a:lnTo>
                  <a:lnTo>
                    <a:pt x="4699" y="1369"/>
                  </a:lnTo>
                  <a:lnTo>
                    <a:pt x="4585" y="1414"/>
                  </a:lnTo>
                  <a:lnTo>
                    <a:pt x="913" y="2372"/>
                  </a:lnTo>
                  <a:lnTo>
                    <a:pt x="799" y="2395"/>
                  </a:lnTo>
                  <a:lnTo>
                    <a:pt x="685" y="2395"/>
                  </a:lnTo>
                  <a:lnTo>
                    <a:pt x="571" y="2372"/>
                  </a:lnTo>
                  <a:lnTo>
                    <a:pt x="457" y="2327"/>
                  </a:lnTo>
                  <a:lnTo>
                    <a:pt x="366" y="2258"/>
                  </a:lnTo>
                  <a:lnTo>
                    <a:pt x="275" y="2167"/>
                  </a:lnTo>
                  <a:lnTo>
                    <a:pt x="229" y="2053"/>
                  </a:lnTo>
                  <a:lnTo>
                    <a:pt x="183" y="1962"/>
                  </a:lnTo>
                  <a:lnTo>
                    <a:pt x="161" y="1848"/>
                  </a:lnTo>
                  <a:lnTo>
                    <a:pt x="161" y="1734"/>
                  </a:lnTo>
                  <a:lnTo>
                    <a:pt x="206" y="1620"/>
                  </a:lnTo>
                  <a:lnTo>
                    <a:pt x="252" y="1506"/>
                  </a:lnTo>
                  <a:lnTo>
                    <a:pt x="320" y="1414"/>
                  </a:lnTo>
                  <a:lnTo>
                    <a:pt x="389" y="1323"/>
                  </a:lnTo>
                  <a:lnTo>
                    <a:pt x="503" y="1278"/>
                  </a:lnTo>
                  <a:lnTo>
                    <a:pt x="617" y="1232"/>
                  </a:lnTo>
                  <a:lnTo>
                    <a:pt x="4653" y="183"/>
                  </a:lnTo>
                  <a:lnTo>
                    <a:pt x="4813" y="160"/>
                  </a:lnTo>
                  <a:lnTo>
                    <a:pt x="4972" y="160"/>
                  </a:lnTo>
                  <a:lnTo>
                    <a:pt x="5109" y="206"/>
                  </a:lnTo>
                  <a:lnTo>
                    <a:pt x="5246" y="274"/>
                  </a:lnTo>
                  <a:lnTo>
                    <a:pt x="5383" y="343"/>
                  </a:lnTo>
                  <a:lnTo>
                    <a:pt x="5474" y="457"/>
                  </a:lnTo>
                  <a:lnTo>
                    <a:pt x="5565" y="593"/>
                  </a:lnTo>
                  <a:lnTo>
                    <a:pt x="5611" y="753"/>
                  </a:lnTo>
                  <a:lnTo>
                    <a:pt x="5656" y="913"/>
                  </a:lnTo>
                  <a:lnTo>
                    <a:pt x="5634" y="1072"/>
                  </a:lnTo>
                  <a:lnTo>
                    <a:pt x="5611" y="1209"/>
                  </a:lnTo>
                  <a:lnTo>
                    <a:pt x="5542" y="1369"/>
                  </a:lnTo>
                  <a:lnTo>
                    <a:pt x="5451" y="1483"/>
                  </a:lnTo>
                  <a:lnTo>
                    <a:pt x="5337" y="1597"/>
                  </a:lnTo>
                  <a:lnTo>
                    <a:pt x="5200" y="1665"/>
                  </a:lnTo>
                  <a:lnTo>
                    <a:pt x="5041" y="1734"/>
                  </a:lnTo>
                  <a:lnTo>
                    <a:pt x="2532" y="2395"/>
                  </a:lnTo>
                  <a:lnTo>
                    <a:pt x="2487" y="2418"/>
                  </a:lnTo>
                  <a:lnTo>
                    <a:pt x="2464" y="2486"/>
                  </a:lnTo>
                  <a:lnTo>
                    <a:pt x="2509" y="2532"/>
                  </a:lnTo>
                  <a:lnTo>
                    <a:pt x="2578" y="2532"/>
                  </a:lnTo>
                  <a:lnTo>
                    <a:pt x="5086" y="1870"/>
                  </a:lnTo>
                  <a:lnTo>
                    <a:pt x="5269" y="1825"/>
                  </a:lnTo>
                  <a:lnTo>
                    <a:pt x="5428" y="1711"/>
                  </a:lnTo>
                  <a:lnTo>
                    <a:pt x="5565" y="1597"/>
                  </a:lnTo>
                  <a:lnTo>
                    <a:pt x="5679" y="1437"/>
                  </a:lnTo>
                  <a:lnTo>
                    <a:pt x="5748" y="1278"/>
                  </a:lnTo>
                  <a:lnTo>
                    <a:pt x="5793" y="1095"/>
                  </a:lnTo>
                  <a:lnTo>
                    <a:pt x="5816" y="890"/>
                  </a:lnTo>
                  <a:lnTo>
                    <a:pt x="5770" y="707"/>
                  </a:lnTo>
                  <a:lnTo>
                    <a:pt x="5702" y="525"/>
                  </a:lnTo>
                  <a:lnTo>
                    <a:pt x="5611" y="365"/>
                  </a:lnTo>
                  <a:lnTo>
                    <a:pt x="5497" y="229"/>
                  </a:lnTo>
                  <a:lnTo>
                    <a:pt x="5337" y="137"/>
                  </a:lnTo>
                  <a:lnTo>
                    <a:pt x="5155" y="4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6530825" y="3655350"/>
              <a:ext cx="120325" cy="112925"/>
            </a:xfrm>
            <a:custGeom>
              <a:rect b="b" l="l" r="r" t="t"/>
              <a:pathLst>
                <a:path extrusionOk="0" h="4517" w="4813">
                  <a:moveTo>
                    <a:pt x="3854" y="1"/>
                  </a:moveTo>
                  <a:lnTo>
                    <a:pt x="3672" y="24"/>
                  </a:lnTo>
                  <a:lnTo>
                    <a:pt x="3490" y="69"/>
                  </a:lnTo>
                  <a:lnTo>
                    <a:pt x="3330" y="160"/>
                  </a:lnTo>
                  <a:lnTo>
                    <a:pt x="3170" y="274"/>
                  </a:lnTo>
                  <a:lnTo>
                    <a:pt x="228" y="3239"/>
                  </a:lnTo>
                  <a:lnTo>
                    <a:pt x="137" y="3353"/>
                  </a:lnTo>
                  <a:lnTo>
                    <a:pt x="69" y="3467"/>
                  </a:lnTo>
                  <a:lnTo>
                    <a:pt x="23" y="3627"/>
                  </a:lnTo>
                  <a:lnTo>
                    <a:pt x="0" y="3764"/>
                  </a:lnTo>
                  <a:lnTo>
                    <a:pt x="23" y="3923"/>
                  </a:lnTo>
                  <a:lnTo>
                    <a:pt x="69" y="4060"/>
                  </a:lnTo>
                  <a:lnTo>
                    <a:pt x="137" y="4174"/>
                  </a:lnTo>
                  <a:lnTo>
                    <a:pt x="228" y="4288"/>
                  </a:lnTo>
                  <a:lnTo>
                    <a:pt x="342" y="4402"/>
                  </a:lnTo>
                  <a:lnTo>
                    <a:pt x="479" y="4470"/>
                  </a:lnTo>
                  <a:lnTo>
                    <a:pt x="616" y="4493"/>
                  </a:lnTo>
                  <a:lnTo>
                    <a:pt x="753" y="4516"/>
                  </a:lnTo>
                  <a:lnTo>
                    <a:pt x="890" y="4493"/>
                  </a:lnTo>
                  <a:lnTo>
                    <a:pt x="1027" y="4470"/>
                  </a:lnTo>
                  <a:lnTo>
                    <a:pt x="1163" y="4402"/>
                  </a:lnTo>
                  <a:lnTo>
                    <a:pt x="1277" y="4288"/>
                  </a:lnTo>
                  <a:lnTo>
                    <a:pt x="3968" y="1620"/>
                  </a:lnTo>
                  <a:lnTo>
                    <a:pt x="4037" y="1529"/>
                  </a:lnTo>
                  <a:lnTo>
                    <a:pt x="4082" y="1460"/>
                  </a:lnTo>
                  <a:lnTo>
                    <a:pt x="4105" y="1369"/>
                  </a:lnTo>
                  <a:lnTo>
                    <a:pt x="4105" y="1278"/>
                  </a:lnTo>
                  <a:lnTo>
                    <a:pt x="4105" y="1164"/>
                  </a:lnTo>
                  <a:lnTo>
                    <a:pt x="4082" y="1095"/>
                  </a:lnTo>
                  <a:lnTo>
                    <a:pt x="4037" y="1004"/>
                  </a:lnTo>
                  <a:lnTo>
                    <a:pt x="3968" y="936"/>
                  </a:lnTo>
                  <a:lnTo>
                    <a:pt x="3900" y="867"/>
                  </a:lnTo>
                  <a:lnTo>
                    <a:pt x="3809" y="822"/>
                  </a:lnTo>
                  <a:lnTo>
                    <a:pt x="3718" y="799"/>
                  </a:lnTo>
                  <a:lnTo>
                    <a:pt x="3626" y="776"/>
                  </a:lnTo>
                  <a:lnTo>
                    <a:pt x="3535" y="799"/>
                  </a:lnTo>
                  <a:lnTo>
                    <a:pt x="3444" y="822"/>
                  </a:lnTo>
                  <a:lnTo>
                    <a:pt x="3375" y="867"/>
                  </a:lnTo>
                  <a:lnTo>
                    <a:pt x="3284" y="936"/>
                  </a:lnTo>
                  <a:lnTo>
                    <a:pt x="1004" y="3216"/>
                  </a:lnTo>
                  <a:lnTo>
                    <a:pt x="981" y="3285"/>
                  </a:lnTo>
                  <a:lnTo>
                    <a:pt x="1004" y="3330"/>
                  </a:lnTo>
                  <a:lnTo>
                    <a:pt x="1049" y="3353"/>
                  </a:lnTo>
                  <a:lnTo>
                    <a:pt x="1118" y="3330"/>
                  </a:lnTo>
                  <a:lnTo>
                    <a:pt x="3398" y="1027"/>
                  </a:lnTo>
                  <a:lnTo>
                    <a:pt x="3512" y="959"/>
                  </a:lnTo>
                  <a:lnTo>
                    <a:pt x="3626" y="936"/>
                  </a:lnTo>
                  <a:lnTo>
                    <a:pt x="3763" y="959"/>
                  </a:lnTo>
                  <a:lnTo>
                    <a:pt x="3854" y="1027"/>
                  </a:lnTo>
                  <a:lnTo>
                    <a:pt x="3923" y="1141"/>
                  </a:lnTo>
                  <a:lnTo>
                    <a:pt x="3946" y="1278"/>
                  </a:lnTo>
                  <a:lnTo>
                    <a:pt x="3923" y="1392"/>
                  </a:lnTo>
                  <a:lnTo>
                    <a:pt x="3854" y="1506"/>
                  </a:lnTo>
                  <a:lnTo>
                    <a:pt x="1163" y="4174"/>
                  </a:lnTo>
                  <a:lnTo>
                    <a:pt x="1072" y="4265"/>
                  </a:lnTo>
                  <a:lnTo>
                    <a:pt x="981" y="4311"/>
                  </a:lnTo>
                  <a:lnTo>
                    <a:pt x="867" y="4356"/>
                  </a:lnTo>
                  <a:lnTo>
                    <a:pt x="639" y="4356"/>
                  </a:lnTo>
                  <a:lnTo>
                    <a:pt x="525" y="4311"/>
                  </a:lnTo>
                  <a:lnTo>
                    <a:pt x="434" y="4265"/>
                  </a:lnTo>
                  <a:lnTo>
                    <a:pt x="342" y="4174"/>
                  </a:lnTo>
                  <a:lnTo>
                    <a:pt x="251" y="4083"/>
                  </a:lnTo>
                  <a:lnTo>
                    <a:pt x="206" y="3992"/>
                  </a:lnTo>
                  <a:lnTo>
                    <a:pt x="160" y="3878"/>
                  </a:lnTo>
                  <a:lnTo>
                    <a:pt x="160" y="3764"/>
                  </a:lnTo>
                  <a:lnTo>
                    <a:pt x="160" y="3650"/>
                  </a:lnTo>
                  <a:lnTo>
                    <a:pt x="206" y="3536"/>
                  </a:lnTo>
                  <a:lnTo>
                    <a:pt x="251" y="3444"/>
                  </a:lnTo>
                  <a:lnTo>
                    <a:pt x="342" y="3353"/>
                  </a:lnTo>
                  <a:lnTo>
                    <a:pt x="3284" y="388"/>
                  </a:lnTo>
                  <a:lnTo>
                    <a:pt x="3421" y="297"/>
                  </a:lnTo>
                  <a:lnTo>
                    <a:pt x="3558" y="229"/>
                  </a:lnTo>
                  <a:lnTo>
                    <a:pt x="3695" y="183"/>
                  </a:lnTo>
                  <a:lnTo>
                    <a:pt x="3854" y="160"/>
                  </a:lnTo>
                  <a:lnTo>
                    <a:pt x="4014" y="183"/>
                  </a:lnTo>
                  <a:lnTo>
                    <a:pt x="4151" y="229"/>
                  </a:lnTo>
                  <a:lnTo>
                    <a:pt x="4288" y="297"/>
                  </a:lnTo>
                  <a:lnTo>
                    <a:pt x="4424" y="388"/>
                  </a:lnTo>
                  <a:lnTo>
                    <a:pt x="4516" y="525"/>
                  </a:lnTo>
                  <a:lnTo>
                    <a:pt x="4584" y="662"/>
                  </a:lnTo>
                  <a:lnTo>
                    <a:pt x="4630" y="799"/>
                  </a:lnTo>
                  <a:lnTo>
                    <a:pt x="4653" y="959"/>
                  </a:lnTo>
                  <a:lnTo>
                    <a:pt x="4630" y="1118"/>
                  </a:lnTo>
                  <a:lnTo>
                    <a:pt x="4584" y="1255"/>
                  </a:lnTo>
                  <a:lnTo>
                    <a:pt x="4516" y="1392"/>
                  </a:lnTo>
                  <a:lnTo>
                    <a:pt x="4424" y="1529"/>
                  </a:lnTo>
                  <a:lnTo>
                    <a:pt x="2577" y="3376"/>
                  </a:lnTo>
                  <a:lnTo>
                    <a:pt x="2555" y="3421"/>
                  </a:lnTo>
                  <a:lnTo>
                    <a:pt x="2577" y="3490"/>
                  </a:lnTo>
                  <a:lnTo>
                    <a:pt x="2623" y="3513"/>
                  </a:lnTo>
                  <a:lnTo>
                    <a:pt x="2691" y="3490"/>
                  </a:lnTo>
                  <a:lnTo>
                    <a:pt x="4539" y="1643"/>
                  </a:lnTo>
                  <a:lnTo>
                    <a:pt x="4653" y="1483"/>
                  </a:lnTo>
                  <a:lnTo>
                    <a:pt x="4744" y="1323"/>
                  </a:lnTo>
                  <a:lnTo>
                    <a:pt x="4789" y="1141"/>
                  </a:lnTo>
                  <a:lnTo>
                    <a:pt x="4812" y="959"/>
                  </a:lnTo>
                  <a:lnTo>
                    <a:pt x="4789" y="776"/>
                  </a:lnTo>
                  <a:lnTo>
                    <a:pt x="4744" y="594"/>
                  </a:lnTo>
                  <a:lnTo>
                    <a:pt x="4653" y="434"/>
                  </a:lnTo>
                  <a:lnTo>
                    <a:pt x="4539" y="274"/>
                  </a:lnTo>
                  <a:lnTo>
                    <a:pt x="4379" y="160"/>
                  </a:lnTo>
                  <a:lnTo>
                    <a:pt x="4219" y="69"/>
                  </a:lnTo>
                  <a:lnTo>
                    <a:pt x="4037" y="2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4018925" y="3654800"/>
              <a:ext cx="75275" cy="37075"/>
            </a:xfrm>
            <a:custGeom>
              <a:rect b="b" l="l" r="r" t="t"/>
              <a:pathLst>
                <a:path extrusionOk="0" h="1483" w="3011">
                  <a:moveTo>
                    <a:pt x="46" y="0"/>
                  </a:moveTo>
                  <a:lnTo>
                    <a:pt x="0" y="23"/>
                  </a:lnTo>
                  <a:lnTo>
                    <a:pt x="0" y="91"/>
                  </a:lnTo>
                  <a:lnTo>
                    <a:pt x="46" y="251"/>
                  </a:lnTo>
                  <a:lnTo>
                    <a:pt x="92" y="388"/>
                  </a:lnTo>
                  <a:lnTo>
                    <a:pt x="183" y="570"/>
                  </a:lnTo>
                  <a:lnTo>
                    <a:pt x="320" y="753"/>
                  </a:lnTo>
                  <a:lnTo>
                    <a:pt x="479" y="935"/>
                  </a:lnTo>
                  <a:lnTo>
                    <a:pt x="684" y="1117"/>
                  </a:lnTo>
                  <a:lnTo>
                    <a:pt x="912" y="1277"/>
                  </a:lnTo>
                  <a:lnTo>
                    <a:pt x="1118" y="1368"/>
                  </a:lnTo>
                  <a:lnTo>
                    <a:pt x="1323" y="1437"/>
                  </a:lnTo>
                  <a:lnTo>
                    <a:pt x="1528" y="1460"/>
                  </a:lnTo>
                  <a:lnTo>
                    <a:pt x="1756" y="1482"/>
                  </a:lnTo>
                  <a:lnTo>
                    <a:pt x="2030" y="1460"/>
                  </a:lnTo>
                  <a:lnTo>
                    <a:pt x="2326" y="1414"/>
                  </a:lnTo>
                  <a:lnTo>
                    <a:pt x="2646" y="1323"/>
                  </a:lnTo>
                  <a:lnTo>
                    <a:pt x="2965" y="1209"/>
                  </a:lnTo>
                  <a:lnTo>
                    <a:pt x="3010" y="1163"/>
                  </a:lnTo>
                  <a:lnTo>
                    <a:pt x="3010" y="1095"/>
                  </a:lnTo>
                  <a:lnTo>
                    <a:pt x="2965" y="1049"/>
                  </a:lnTo>
                  <a:lnTo>
                    <a:pt x="2896" y="1049"/>
                  </a:lnTo>
                  <a:lnTo>
                    <a:pt x="2623" y="1163"/>
                  </a:lnTo>
                  <a:lnTo>
                    <a:pt x="2349" y="1231"/>
                  </a:lnTo>
                  <a:lnTo>
                    <a:pt x="2098" y="1277"/>
                  </a:lnTo>
                  <a:lnTo>
                    <a:pt x="1847" y="1323"/>
                  </a:lnTo>
                  <a:lnTo>
                    <a:pt x="1619" y="1300"/>
                  </a:lnTo>
                  <a:lnTo>
                    <a:pt x="1391" y="1277"/>
                  </a:lnTo>
                  <a:lnTo>
                    <a:pt x="1186" y="1231"/>
                  </a:lnTo>
                  <a:lnTo>
                    <a:pt x="1004" y="1140"/>
                  </a:lnTo>
                  <a:lnTo>
                    <a:pt x="776" y="1003"/>
                  </a:lnTo>
                  <a:lnTo>
                    <a:pt x="593" y="821"/>
                  </a:lnTo>
                  <a:lnTo>
                    <a:pt x="434" y="661"/>
                  </a:lnTo>
                  <a:lnTo>
                    <a:pt x="320" y="479"/>
                  </a:lnTo>
                  <a:lnTo>
                    <a:pt x="251" y="319"/>
                  </a:lnTo>
                  <a:lnTo>
                    <a:pt x="183" y="182"/>
                  </a:lnTo>
                  <a:lnTo>
                    <a:pt x="137" y="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4036025" y="363882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388" y="160"/>
                  </a:moveTo>
                  <a:lnTo>
                    <a:pt x="457" y="206"/>
                  </a:lnTo>
                  <a:lnTo>
                    <a:pt x="479" y="251"/>
                  </a:lnTo>
                  <a:lnTo>
                    <a:pt x="502" y="320"/>
                  </a:lnTo>
                  <a:lnTo>
                    <a:pt x="479" y="388"/>
                  </a:lnTo>
                  <a:lnTo>
                    <a:pt x="457" y="457"/>
                  </a:lnTo>
                  <a:lnTo>
                    <a:pt x="388" y="479"/>
                  </a:lnTo>
                  <a:lnTo>
                    <a:pt x="320" y="502"/>
                  </a:lnTo>
                  <a:lnTo>
                    <a:pt x="251" y="479"/>
                  </a:lnTo>
                  <a:lnTo>
                    <a:pt x="206" y="457"/>
                  </a:lnTo>
                  <a:lnTo>
                    <a:pt x="160" y="388"/>
                  </a:lnTo>
                  <a:lnTo>
                    <a:pt x="160" y="320"/>
                  </a:lnTo>
                  <a:lnTo>
                    <a:pt x="160" y="251"/>
                  </a:lnTo>
                  <a:lnTo>
                    <a:pt x="206" y="206"/>
                  </a:lnTo>
                  <a:lnTo>
                    <a:pt x="251" y="160"/>
                  </a:lnTo>
                  <a:close/>
                  <a:moveTo>
                    <a:pt x="320" y="0"/>
                  </a:moveTo>
                  <a:lnTo>
                    <a:pt x="206" y="23"/>
                  </a:lnTo>
                  <a:lnTo>
                    <a:pt x="92" y="92"/>
                  </a:lnTo>
                  <a:lnTo>
                    <a:pt x="23" y="206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71"/>
                  </a:lnTo>
                  <a:lnTo>
                    <a:pt x="206" y="639"/>
                  </a:lnTo>
                  <a:lnTo>
                    <a:pt x="320" y="662"/>
                  </a:lnTo>
                  <a:lnTo>
                    <a:pt x="457" y="639"/>
                  </a:lnTo>
                  <a:lnTo>
                    <a:pt x="571" y="571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206"/>
                  </a:lnTo>
                  <a:lnTo>
                    <a:pt x="571" y="92"/>
                  </a:lnTo>
                  <a:lnTo>
                    <a:pt x="457" y="2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4067950" y="3651925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320" y="138"/>
                  </a:moveTo>
                  <a:lnTo>
                    <a:pt x="388" y="161"/>
                  </a:lnTo>
                  <a:lnTo>
                    <a:pt x="457" y="206"/>
                  </a:lnTo>
                  <a:lnTo>
                    <a:pt x="479" y="252"/>
                  </a:lnTo>
                  <a:lnTo>
                    <a:pt x="502" y="320"/>
                  </a:lnTo>
                  <a:lnTo>
                    <a:pt x="479" y="389"/>
                  </a:lnTo>
                  <a:lnTo>
                    <a:pt x="457" y="434"/>
                  </a:lnTo>
                  <a:lnTo>
                    <a:pt x="388" y="480"/>
                  </a:lnTo>
                  <a:lnTo>
                    <a:pt x="320" y="503"/>
                  </a:lnTo>
                  <a:lnTo>
                    <a:pt x="251" y="480"/>
                  </a:lnTo>
                  <a:lnTo>
                    <a:pt x="206" y="434"/>
                  </a:lnTo>
                  <a:lnTo>
                    <a:pt x="160" y="389"/>
                  </a:lnTo>
                  <a:lnTo>
                    <a:pt x="160" y="320"/>
                  </a:lnTo>
                  <a:lnTo>
                    <a:pt x="160" y="252"/>
                  </a:lnTo>
                  <a:lnTo>
                    <a:pt x="206" y="206"/>
                  </a:lnTo>
                  <a:lnTo>
                    <a:pt x="251" y="161"/>
                  </a:lnTo>
                  <a:lnTo>
                    <a:pt x="320" y="138"/>
                  </a:lnTo>
                  <a:close/>
                  <a:moveTo>
                    <a:pt x="320" y="1"/>
                  </a:moveTo>
                  <a:lnTo>
                    <a:pt x="206" y="24"/>
                  </a:lnTo>
                  <a:lnTo>
                    <a:pt x="92" y="92"/>
                  </a:lnTo>
                  <a:lnTo>
                    <a:pt x="23" y="183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48"/>
                  </a:lnTo>
                  <a:lnTo>
                    <a:pt x="206" y="617"/>
                  </a:lnTo>
                  <a:lnTo>
                    <a:pt x="320" y="662"/>
                  </a:lnTo>
                  <a:lnTo>
                    <a:pt x="457" y="617"/>
                  </a:lnTo>
                  <a:lnTo>
                    <a:pt x="571" y="548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183"/>
                  </a:lnTo>
                  <a:lnTo>
                    <a:pt x="571" y="92"/>
                  </a:lnTo>
                  <a:lnTo>
                    <a:pt x="457" y="2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3994975" y="2593250"/>
              <a:ext cx="79850" cy="108900"/>
            </a:xfrm>
            <a:custGeom>
              <a:rect b="b" l="l" r="r" t="t"/>
              <a:pathLst>
                <a:path extrusionOk="0" h="4356" w="3194">
                  <a:moveTo>
                    <a:pt x="92" y="0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37"/>
                  </a:lnTo>
                  <a:lnTo>
                    <a:pt x="23" y="183"/>
                  </a:lnTo>
                  <a:lnTo>
                    <a:pt x="274" y="798"/>
                  </a:lnTo>
                  <a:lnTo>
                    <a:pt x="548" y="1368"/>
                  </a:lnTo>
                  <a:lnTo>
                    <a:pt x="913" y="2030"/>
                  </a:lnTo>
                  <a:lnTo>
                    <a:pt x="1118" y="2372"/>
                  </a:lnTo>
                  <a:lnTo>
                    <a:pt x="1346" y="2737"/>
                  </a:lnTo>
                  <a:lnTo>
                    <a:pt x="1574" y="3056"/>
                  </a:lnTo>
                  <a:lnTo>
                    <a:pt x="1825" y="3398"/>
                  </a:lnTo>
                  <a:lnTo>
                    <a:pt x="2099" y="3672"/>
                  </a:lnTo>
                  <a:lnTo>
                    <a:pt x="2395" y="3945"/>
                  </a:lnTo>
                  <a:lnTo>
                    <a:pt x="2669" y="4173"/>
                  </a:lnTo>
                  <a:lnTo>
                    <a:pt x="2988" y="4333"/>
                  </a:lnTo>
                  <a:lnTo>
                    <a:pt x="3034" y="4356"/>
                  </a:lnTo>
                  <a:lnTo>
                    <a:pt x="3125" y="4333"/>
                  </a:lnTo>
                  <a:lnTo>
                    <a:pt x="3170" y="4265"/>
                  </a:lnTo>
                  <a:lnTo>
                    <a:pt x="3193" y="4196"/>
                  </a:lnTo>
                  <a:lnTo>
                    <a:pt x="3170" y="4151"/>
                  </a:lnTo>
                  <a:lnTo>
                    <a:pt x="3148" y="4105"/>
                  </a:lnTo>
                  <a:lnTo>
                    <a:pt x="3102" y="4059"/>
                  </a:lnTo>
                  <a:lnTo>
                    <a:pt x="2828" y="3900"/>
                  </a:lnTo>
                  <a:lnTo>
                    <a:pt x="2555" y="3694"/>
                  </a:lnTo>
                  <a:lnTo>
                    <a:pt x="2281" y="3444"/>
                  </a:lnTo>
                  <a:lnTo>
                    <a:pt x="2030" y="3147"/>
                  </a:lnTo>
                  <a:lnTo>
                    <a:pt x="1779" y="2828"/>
                  </a:lnTo>
                  <a:lnTo>
                    <a:pt x="1551" y="2509"/>
                  </a:lnTo>
                  <a:lnTo>
                    <a:pt x="1323" y="2167"/>
                  </a:lnTo>
                  <a:lnTo>
                    <a:pt x="1118" y="1825"/>
                  </a:lnTo>
                  <a:lnTo>
                    <a:pt x="776" y="1163"/>
                  </a:lnTo>
                  <a:lnTo>
                    <a:pt x="525" y="616"/>
                  </a:lnTo>
                  <a:lnTo>
                    <a:pt x="297" y="91"/>
                  </a:lnTo>
                  <a:lnTo>
                    <a:pt x="251" y="4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4010950" y="2637700"/>
              <a:ext cx="63875" cy="64450"/>
            </a:xfrm>
            <a:custGeom>
              <a:rect b="b" l="l" r="r" t="t"/>
              <a:pathLst>
                <a:path extrusionOk="0" h="2578" w="2555">
                  <a:moveTo>
                    <a:pt x="2395" y="1"/>
                  </a:moveTo>
                  <a:lnTo>
                    <a:pt x="2349" y="24"/>
                  </a:lnTo>
                  <a:lnTo>
                    <a:pt x="2303" y="47"/>
                  </a:lnTo>
                  <a:lnTo>
                    <a:pt x="2258" y="92"/>
                  </a:lnTo>
                  <a:lnTo>
                    <a:pt x="2258" y="161"/>
                  </a:lnTo>
                  <a:lnTo>
                    <a:pt x="2258" y="2281"/>
                  </a:lnTo>
                  <a:lnTo>
                    <a:pt x="68" y="2281"/>
                  </a:lnTo>
                  <a:lnTo>
                    <a:pt x="23" y="2327"/>
                  </a:lnTo>
                  <a:lnTo>
                    <a:pt x="0" y="2373"/>
                  </a:lnTo>
                  <a:lnTo>
                    <a:pt x="0" y="2418"/>
                  </a:lnTo>
                  <a:lnTo>
                    <a:pt x="0" y="2487"/>
                  </a:lnTo>
                  <a:lnTo>
                    <a:pt x="23" y="2532"/>
                  </a:lnTo>
                  <a:lnTo>
                    <a:pt x="68" y="2555"/>
                  </a:lnTo>
                  <a:lnTo>
                    <a:pt x="137" y="2578"/>
                  </a:lnTo>
                  <a:lnTo>
                    <a:pt x="2395" y="2578"/>
                  </a:lnTo>
                  <a:lnTo>
                    <a:pt x="2463" y="2555"/>
                  </a:lnTo>
                  <a:lnTo>
                    <a:pt x="2509" y="2532"/>
                  </a:lnTo>
                  <a:lnTo>
                    <a:pt x="2531" y="2487"/>
                  </a:lnTo>
                  <a:lnTo>
                    <a:pt x="2554" y="2418"/>
                  </a:lnTo>
                  <a:lnTo>
                    <a:pt x="2554" y="161"/>
                  </a:lnTo>
                  <a:lnTo>
                    <a:pt x="2531" y="92"/>
                  </a:lnTo>
                  <a:lnTo>
                    <a:pt x="2509" y="47"/>
                  </a:lnTo>
                  <a:lnTo>
                    <a:pt x="2463" y="24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4635200" y="3698125"/>
              <a:ext cx="76425" cy="5645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4635200" y="3685575"/>
              <a:ext cx="42800" cy="5590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5563350" y="2346950"/>
              <a:ext cx="88950" cy="2967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5609525" y="2333850"/>
              <a:ext cx="42775" cy="55875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0" name="Google Shape;1470;p38"/>
          <p:cNvGrpSpPr/>
          <p:nvPr/>
        </p:nvGrpSpPr>
        <p:grpSpPr>
          <a:xfrm>
            <a:off x="-738712" y="76246"/>
            <a:ext cx="8976905" cy="4759321"/>
            <a:chOff x="1048650" y="4061275"/>
            <a:chExt cx="2655025" cy="1407625"/>
          </a:xfrm>
        </p:grpSpPr>
        <p:sp>
          <p:nvSpPr>
            <p:cNvPr id="1471" name="Google Shape;1471;p38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6" name="Google Shape;1506;p38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1507" name="Google Shape;1507;p38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9" name="Google Shape;1509;p38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theme" Target="../theme/theme3.xml"/><Relationship Id="rId25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galoo"/>
              <a:buNone/>
              <a:defRPr sz="2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○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BM Plex Sans"/>
              <a:buChar char="■"/>
              <a:defRPr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3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3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hyperlink" Target="https://www.geogebra.org/m/rfsudwup" TargetMode="External"/><Relationship Id="rId5" Type="http://schemas.openxmlformats.org/officeDocument/2006/relationships/hyperlink" Target="https://www.geogebra.org/m/rfsudwup" TargetMode="Externa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hyperlink" Target="https://www.geogebra.org/m/gwxesp8n" TargetMode="External"/><Relationship Id="rId5" Type="http://schemas.openxmlformats.org/officeDocument/2006/relationships/hyperlink" Target="https://www.geogebra.org/classroom/zncnvafb" TargetMode="External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Relationship Id="rId8" Type="http://schemas.openxmlformats.org/officeDocument/2006/relationships/image" Target="../media/image26.png"/><Relationship Id="rId10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geogebra.org/materials" TargetMode="External"/><Relationship Id="rId4" Type="http://schemas.openxmlformats.org/officeDocument/2006/relationships/hyperlink" Target="https://www.geogebra.org/m/ewpu2baw" TargetMode="External"/><Relationship Id="rId5" Type="http://schemas.openxmlformats.org/officeDocument/2006/relationships/hyperlink" Target="https://www.geogebra.org/m/nfwugeqg" TargetMode="External"/><Relationship Id="rId6" Type="http://schemas.openxmlformats.org/officeDocument/2006/relationships/hyperlink" Target="https://www.geogebra.org/u/curriculumtea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course/view.php?id=30" TargetMode="External"/><Relationship Id="rId4" Type="http://schemas.openxmlformats.org/officeDocument/2006/relationships/hyperlink" Target="https://campus.recit.qc.ca/course/view.php?id=263" TargetMode="External"/><Relationship Id="rId9" Type="http://schemas.openxmlformats.org/officeDocument/2006/relationships/hyperlink" Target="https://www.madameblanchette.com/secondaire-1/geogebra/" TargetMode="External"/><Relationship Id="rId5" Type="http://schemas.openxmlformats.org/officeDocument/2006/relationships/hyperlink" Target="https://recitmst.qc.ca/Animer-une-classe-virtuelle-ou-pas-avec-GeoGebra" TargetMode="External"/><Relationship Id="rId6" Type="http://schemas.openxmlformats.org/officeDocument/2006/relationships/hyperlink" Target="https://recitmst.qc.ca/Faire-des-statistiques-en-ligne-avec-GeoGebra" TargetMode="External"/><Relationship Id="rId7" Type="http://schemas.openxmlformats.org/officeDocument/2006/relationships/hyperlink" Target="https://www.geogebra.org/a/14" TargetMode="External"/><Relationship Id="rId8" Type="http://schemas.openxmlformats.org/officeDocument/2006/relationships/hyperlink" Target="https://www.geogebra.org/m/eqxtf55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hyperlink" Target="mailto:equipe@recitmst.qc.ca" TargetMode="External"/><Relationship Id="rId9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6" Type="http://schemas.openxmlformats.org/officeDocument/2006/relationships/hyperlink" Target="mailto:equipe@recitmst.qc.ca" TargetMode="External"/><Relationship Id="rId7" Type="http://schemas.openxmlformats.org/officeDocument/2006/relationships/hyperlink" Target="mailto:equipe@recitmst.qc.ca" TargetMode="External"/><Relationship Id="rId8" Type="http://schemas.openxmlformats.org/officeDocument/2006/relationships/image" Target="../media/image27.png"/><Relationship Id="rId11" Type="http://schemas.openxmlformats.org/officeDocument/2006/relationships/hyperlink" Target="https://twitter.com/recitmst" TargetMode="External"/><Relationship Id="rId10" Type="http://schemas.openxmlformats.org/officeDocument/2006/relationships/hyperlink" Target="https://twitter.com/recitmst" TargetMode="External"/><Relationship Id="rId12" Type="http://schemas.openxmlformats.org/officeDocument/2006/relationships/hyperlink" Target="mailto:luc.lagarde@recitmst.qc.c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onurl.ca/ggb12022021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6.png"/><Relationship Id="rId7" Type="http://schemas.openxmlformats.org/officeDocument/2006/relationships/hyperlink" Target="mailto:luc.lagarde@recitmst.qc.ca" TargetMode="External"/><Relationship Id="rId8" Type="http://schemas.openxmlformats.org/officeDocument/2006/relationships/hyperlink" Target="http://www.recitmst.qc.c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O5bzdSO1ZbA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39"/>
          <p:cNvSpPr txBox="1"/>
          <p:nvPr>
            <p:ph type="ctrTitle"/>
          </p:nvPr>
        </p:nvSpPr>
        <p:spPr>
          <a:xfrm>
            <a:off x="2943625" y="1295175"/>
            <a:ext cx="3256800" cy="19119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300"/>
              <a:t>Initiation à  </a:t>
            </a:r>
            <a:endParaRPr sz="6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400">
                <a:solidFill>
                  <a:srgbClr val="FFFFFF"/>
                </a:solidFill>
              </a:rPr>
              <a:t>GeoGebra</a:t>
            </a:r>
            <a:endParaRPr sz="7400">
              <a:solidFill>
                <a:srgbClr val="FFFFFF"/>
              </a:solidFill>
            </a:endParaRPr>
          </a:p>
        </p:txBody>
      </p:sp>
      <p:grpSp>
        <p:nvGrpSpPr>
          <p:cNvPr id="1515" name="Google Shape;1515;p39"/>
          <p:cNvGrpSpPr/>
          <p:nvPr/>
        </p:nvGrpSpPr>
        <p:grpSpPr>
          <a:xfrm>
            <a:off x="175750" y="-116600"/>
            <a:ext cx="3391350" cy="1201800"/>
            <a:chOff x="175750" y="-116600"/>
            <a:chExt cx="3391350" cy="1201800"/>
          </a:xfrm>
        </p:grpSpPr>
        <p:sp>
          <p:nvSpPr>
            <p:cNvPr id="1516" name="Google Shape;1516;p39"/>
            <p:cNvSpPr txBox="1"/>
            <p:nvPr/>
          </p:nvSpPr>
          <p:spPr>
            <a:xfrm>
              <a:off x="966100" y="140200"/>
              <a:ext cx="2601000" cy="688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rmAutofit fontScale="85000"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solidFill>
                    <a:srgbClr val="FFFFFF"/>
                  </a:solidFill>
                  <a:latin typeface="Viga"/>
                  <a:ea typeface="Viga"/>
                  <a:cs typeface="Viga"/>
                  <a:sym typeface="Viga"/>
                </a:rPr>
                <a:t>Service national</a:t>
              </a:r>
              <a:endParaRPr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3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DOMAINE DE LA MATHÉMATIQUE,</a:t>
              </a:r>
              <a:endParaRPr b="1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30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DE LA SCIENCE ET TECHNOLOGIE</a:t>
              </a:r>
              <a:endParaRPr b="1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1517" name="Google Shape;1517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5750" y="-116600"/>
              <a:ext cx="744650" cy="1201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518" name="Google Shape;151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214" y="3136787"/>
            <a:ext cx="1399626" cy="139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49"/>
          <p:cNvSpPr txBox="1"/>
          <p:nvPr>
            <p:ph type="ctrTitle"/>
          </p:nvPr>
        </p:nvSpPr>
        <p:spPr>
          <a:xfrm>
            <a:off x="1277300" y="181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classe virtuelle</a:t>
            </a:r>
            <a:endParaRPr/>
          </a:p>
        </p:txBody>
      </p:sp>
      <p:pic>
        <p:nvPicPr>
          <p:cNvPr id="1679" name="Google Shape;167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808" y="1066875"/>
            <a:ext cx="2261750" cy="2938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49"/>
          <p:cNvSpPr txBox="1"/>
          <p:nvPr/>
        </p:nvSpPr>
        <p:spPr>
          <a:xfrm>
            <a:off x="4263224" y="3049075"/>
            <a:ext cx="226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6557D2"/>
                </a:solidFill>
                <a:highlight>
                  <a:srgbClr val="EEEEEE"/>
                </a:highlight>
                <a:latin typeface="Roboto"/>
                <a:ea typeface="Roboto"/>
                <a:cs typeface="Roboto"/>
                <a:sym typeface="Roboto"/>
              </a:rPr>
              <a:t>A4YE QVDB</a:t>
            </a:r>
            <a:endParaRPr/>
          </a:p>
        </p:txBody>
      </p:sp>
      <p:sp>
        <p:nvSpPr>
          <p:cNvPr id="1681" name="Google Shape;1681;p49"/>
          <p:cNvSpPr/>
          <p:nvPr/>
        </p:nvSpPr>
        <p:spPr>
          <a:xfrm>
            <a:off x="2745225" y="3515303"/>
            <a:ext cx="1191600" cy="490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2C82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2" name="Google Shape;168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275" y="3773033"/>
            <a:ext cx="375759" cy="449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3" name="Google Shape;1683;p49"/>
          <p:cNvCxnSpPr>
            <a:stCxn id="1680" idx="2"/>
            <a:endCxn id="1681" idx="3"/>
          </p:cNvCxnSpPr>
          <p:nvPr/>
        </p:nvCxnSpPr>
        <p:spPr>
          <a:xfrm rot="5400000">
            <a:off x="4586924" y="2953225"/>
            <a:ext cx="157200" cy="14571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684" name="Google Shape;1684;p49"/>
          <p:cNvGrpSpPr/>
          <p:nvPr/>
        </p:nvGrpSpPr>
        <p:grpSpPr>
          <a:xfrm>
            <a:off x="2142139" y="234336"/>
            <a:ext cx="724200" cy="724200"/>
            <a:chOff x="2751739" y="234336"/>
            <a:chExt cx="724200" cy="724200"/>
          </a:xfrm>
        </p:grpSpPr>
        <p:sp>
          <p:nvSpPr>
            <p:cNvPr id="1685" name="Google Shape;1685;p49"/>
            <p:cNvSpPr/>
            <p:nvPr/>
          </p:nvSpPr>
          <p:spPr>
            <a:xfrm>
              <a:off x="2751739" y="234336"/>
              <a:ext cx="724200" cy="724200"/>
            </a:xfrm>
            <a:prstGeom prst="ellipse">
              <a:avLst/>
            </a:pr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86" name="Google Shape;1686;p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11149" y="293738"/>
              <a:ext cx="605299" cy="605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0"/>
          <p:cNvSpPr txBox="1"/>
          <p:nvPr>
            <p:ph type="ctrTitle"/>
          </p:nvPr>
        </p:nvSpPr>
        <p:spPr>
          <a:xfrm>
            <a:off x="1277300" y="181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Activité et livret</a:t>
            </a:r>
            <a:endParaRPr/>
          </a:p>
        </p:txBody>
      </p:sp>
      <p:pic>
        <p:nvPicPr>
          <p:cNvPr id="1692" name="Google Shape;169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50" y="1028901"/>
            <a:ext cx="8539901" cy="3085675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3" name="Google Shape;1693;p50"/>
          <p:cNvSpPr txBox="1"/>
          <p:nvPr/>
        </p:nvSpPr>
        <p:spPr>
          <a:xfrm>
            <a:off x="943350" y="3970775"/>
            <a:ext cx="2740200" cy="708000"/>
          </a:xfrm>
          <a:prstGeom prst="rect">
            <a:avLst/>
          </a:prstGeom>
          <a:solidFill>
            <a:srgbClr val="E85D8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u="sng">
                <a:solidFill>
                  <a:schemeClr val="hlink"/>
                </a:solidFill>
                <a:latin typeface="Boogaloo"/>
                <a:ea typeface="Boogaloo"/>
                <a:cs typeface="Boogaloo"/>
                <a:sym typeface="Boogaloo"/>
                <a:hlinkClick r:id="rId4"/>
              </a:rPr>
              <a:t>Lien vers ce livret</a:t>
            </a:r>
            <a:r>
              <a:rPr lang="fr" sz="1700">
                <a:latin typeface="Boogaloo"/>
                <a:ea typeface="Boogaloo"/>
                <a:cs typeface="Boogaloo"/>
                <a:sym typeface="Boogaloo"/>
              </a:rPr>
              <a:t> (enseignant)</a:t>
            </a:r>
            <a:endParaRPr sz="1700">
              <a:latin typeface="Boogaloo"/>
              <a:ea typeface="Boogaloo"/>
              <a:cs typeface="Boogaloo"/>
              <a:sym typeface="Boogalo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u="sng">
                <a:solidFill>
                  <a:schemeClr val="hlink"/>
                </a:solidFill>
                <a:latin typeface="Boogaloo"/>
                <a:ea typeface="Boogaloo"/>
                <a:cs typeface="Boogaloo"/>
                <a:sym typeface="Boogaloo"/>
                <a:hlinkClick r:id="rId5"/>
              </a:rPr>
              <a:t>Lien vers le classroom</a:t>
            </a:r>
            <a:r>
              <a:rPr lang="fr" sz="1700">
                <a:latin typeface="Boogaloo"/>
                <a:ea typeface="Boogaloo"/>
                <a:cs typeface="Boogaloo"/>
                <a:sym typeface="Boogaloo"/>
              </a:rPr>
              <a:t> (élève)</a:t>
            </a:r>
            <a:endParaRPr sz="1700">
              <a:latin typeface="Boogaloo"/>
              <a:ea typeface="Boogaloo"/>
              <a:cs typeface="Boogaloo"/>
              <a:sym typeface="Boogaloo"/>
            </a:endParaRPr>
          </a:p>
        </p:txBody>
      </p:sp>
      <p:grpSp>
        <p:nvGrpSpPr>
          <p:cNvPr id="1694" name="Google Shape;1694;p50"/>
          <p:cNvGrpSpPr/>
          <p:nvPr/>
        </p:nvGrpSpPr>
        <p:grpSpPr>
          <a:xfrm>
            <a:off x="2294539" y="234336"/>
            <a:ext cx="724200" cy="724200"/>
            <a:chOff x="2751739" y="234336"/>
            <a:chExt cx="724200" cy="724200"/>
          </a:xfrm>
        </p:grpSpPr>
        <p:sp>
          <p:nvSpPr>
            <p:cNvPr id="1695" name="Google Shape;1695;p50"/>
            <p:cNvSpPr/>
            <p:nvPr/>
          </p:nvSpPr>
          <p:spPr>
            <a:xfrm>
              <a:off x="2751739" y="234336"/>
              <a:ext cx="724200" cy="724200"/>
            </a:xfrm>
            <a:prstGeom prst="ellipse">
              <a:avLst/>
            </a:pr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96" name="Google Shape;1696;p5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11149" y="293738"/>
              <a:ext cx="605299" cy="605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51"/>
          <p:cNvSpPr txBox="1"/>
          <p:nvPr>
            <p:ph type="ctrTitle"/>
          </p:nvPr>
        </p:nvSpPr>
        <p:spPr>
          <a:xfrm>
            <a:off x="1277300" y="181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Activité et livret</a:t>
            </a:r>
            <a:endParaRPr/>
          </a:p>
        </p:txBody>
      </p:sp>
      <p:pic>
        <p:nvPicPr>
          <p:cNvPr id="1702" name="Google Shape;170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303" y="1082028"/>
            <a:ext cx="6569100" cy="3372688"/>
          </a:xfrm>
          <a:prstGeom prst="rect">
            <a:avLst/>
          </a:prstGeom>
          <a:noFill/>
          <a:ln cap="flat" cmpd="sng" w="28575">
            <a:solidFill>
              <a:srgbClr val="445B8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3" name="Google Shape;1703;p51"/>
          <p:cNvSpPr txBox="1"/>
          <p:nvPr/>
        </p:nvSpPr>
        <p:spPr>
          <a:xfrm>
            <a:off x="943350" y="3970775"/>
            <a:ext cx="2740200" cy="708000"/>
          </a:xfrm>
          <a:prstGeom prst="rect">
            <a:avLst/>
          </a:prstGeom>
          <a:solidFill>
            <a:srgbClr val="E85D8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u="sng">
                <a:solidFill>
                  <a:schemeClr val="hlink"/>
                </a:solidFill>
                <a:latin typeface="Boogaloo"/>
                <a:ea typeface="Boogaloo"/>
                <a:cs typeface="Boogaloo"/>
                <a:sym typeface="Boogaloo"/>
                <a:hlinkClick r:id="rId4"/>
              </a:rPr>
              <a:t>Lien vers ce livret</a:t>
            </a:r>
            <a:r>
              <a:rPr lang="fr" sz="1700">
                <a:latin typeface="Boogaloo"/>
                <a:ea typeface="Boogaloo"/>
                <a:cs typeface="Boogaloo"/>
                <a:sym typeface="Boogaloo"/>
              </a:rPr>
              <a:t> (enseignant)</a:t>
            </a:r>
            <a:endParaRPr sz="1700">
              <a:latin typeface="Boogaloo"/>
              <a:ea typeface="Boogaloo"/>
              <a:cs typeface="Boogaloo"/>
              <a:sym typeface="Boogalo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u="sng">
                <a:solidFill>
                  <a:schemeClr val="hlink"/>
                </a:solidFill>
                <a:latin typeface="Boogaloo"/>
                <a:ea typeface="Boogaloo"/>
                <a:cs typeface="Boogaloo"/>
                <a:sym typeface="Boogaloo"/>
                <a:hlinkClick r:id="rId5"/>
              </a:rPr>
              <a:t>Lien vers le classroom</a:t>
            </a:r>
            <a:r>
              <a:rPr lang="fr" sz="1700">
                <a:latin typeface="Boogaloo"/>
                <a:ea typeface="Boogaloo"/>
                <a:cs typeface="Boogaloo"/>
                <a:sym typeface="Boogaloo"/>
              </a:rPr>
              <a:t> (élève)</a:t>
            </a:r>
            <a:endParaRPr sz="1700">
              <a:latin typeface="Boogaloo"/>
              <a:ea typeface="Boogaloo"/>
              <a:cs typeface="Boogaloo"/>
              <a:sym typeface="Boogaloo"/>
            </a:endParaRPr>
          </a:p>
        </p:txBody>
      </p:sp>
      <p:grpSp>
        <p:nvGrpSpPr>
          <p:cNvPr id="1704" name="Google Shape;1704;p51"/>
          <p:cNvGrpSpPr/>
          <p:nvPr/>
        </p:nvGrpSpPr>
        <p:grpSpPr>
          <a:xfrm>
            <a:off x="2294539" y="234336"/>
            <a:ext cx="724200" cy="724200"/>
            <a:chOff x="2751739" y="234336"/>
            <a:chExt cx="724200" cy="724200"/>
          </a:xfrm>
        </p:grpSpPr>
        <p:sp>
          <p:nvSpPr>
            <p:cNvPr id="1705" name="Google Shape;1705;p51"/>
            <p:cNvSpPr/>
            <p:nvPr/>
          </p:nvSpPr>
          <p:spPr>
            <a:xfrm>
              <a:off x="2751739" y="234336"/>
              <a:ext cx="724200" cy="724200"/>
            </a:xfrm>
            <a:prstGeom prst="ellipse">
              <a:avLst/>
            </a:pr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06" name="Google Shape;1706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11149" y="293738"/>
              <a:ext cx="605299" cy="605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52"/>
          <p:cNvSpPr txBox="1"/>
          <p:nvPr>
            <p:ph type="ctrTitle"/>
          </p:nvPr>
        </p:nvSpPr>
        <p:spPr>
          <a:xfrm>
            <a:off x="1277300" y="105050"/>
            <a:ext cx="6569100" cy="6651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Environnement de classe virtuelle</a:t>
            </a:r>
            <a:endParaRPr/>
          </a:p>
        </p:txBody>
      </p:sp>
      <p:pic>
        <p:nvPicPr>
          <p:cNvPr id="1712" name="Google Shape;1712;p52"/>
          <p:cNvPicPr preferRelativeResize="0"/>
          <p:nvPr/>
        </p:nvPicPr>
        <p:blipFill rotWithShape="1">
          <a:blip r:embed="rId3">
            <a:alphaModFix/>
          </a:blip>
          <a:srcRect b="5647" l="0" r="0" t="5273"/>
          <a:stretch/>
        </p:blipFill>
        <p:spPr>
          <a:xfrm>
            <a:off x="4196206" y="855102"/>
            <a:ext cx="751588" cy="665078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grpSp>
        <p:nvGrpSpPr>
          <p:cNvPr id="1713" name="Google Shape;1713;p52"/>
          <p:cNvGrpSpPr/>
          <p:nvPr/>
        </p:nvGrpSpPr>
        <p:grpSpPr>
          <a:xfrm rot="-1085523">
            <a:off x="957460" y="2944029"/>
            <a:ext cx="679762" cy="735999"/>
            <a:chOff x="6870193" y="2295620"/>
            <a:chExt cx="360356" cy="343462"/>
          </a:xfrm>
        </p:grpSpPr>
        <p:sp>
          <p:nvSpPr>
            <p:cNvPr id="1714" name="Google Shape;1714;p52"/>
            <p:cNvSpPr/>
            <p:nvPr/>
          </p:nvSpPr>
          <p:spPr>
            <a:xfrm>
              <a:off x="6870193" y="2295620"/>
              <a:ext cx="360356" cy="343462"/>
            </a:xfrm>
            <a:custGeom>
              <a:rect b="b" l="l" r="r" t="t"/>
              <a:pathLst>
                <a:path extrusionOk="0" h="10816" w="11348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6920842" y="2577064"/>
              <a:ext cx="36709" cy="36677"/>
            </a:xfrm>
            <a:custGeom>
              <a:rect b="b" l="l" r="r" t="t"/>
              <a:pathLst>
                <a:path extrusionOk="0" h="1155" w="1156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6" name="Google Shape;1716;p52"/>
          <p:cNvGrpSpPr/>
          <p:nvPr/>
        </p:nvGrpSpPr>
        <p:grpSpPr>
          <a:xfrm>
            <a:off x="7731139" y="3992230"/>
            <a:ext cx="561662" cy="665099"/>
            <a:chOff x="2497275" y="2744159"/>
            <a:chExt cx="370930" cy="370549"/>
          </a:xfrm>
        </p:grpSpPr>
        <p:sp>
          <p:nvSpPr>
            <p:cNvPr id="1717" name="Google Shape;1717;p52"/>
            <p:cNvSpPr/>
            <p:nvPr/>
          </p:nvSpPr>
          <p:spPr>
            <a:xfrm>
              <a:off x="2497275" y="2744159"/>
              <a:ext cx="284366" cy="284747"/>
            </a:xfrm>
            <a:custGeom>
              <a:rect b="b" l="l" r="r" t="t"/>
              <a:pathLst>
                <a:path extrusionOk="0" h="8967" w="8955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2"/>
            <p:cNvSpPr/>
            <p:nvPr/>
          </p:nvSpPr>
          <p:spPr>
            <a:xfrm>
              <a:off x="2592191" y="2821673"/>
              <a:ext cx="113461" cy="98345"/>
            </a:xfrm>
            <a:custGeom>
              <a:rect b="b" l="l" r="r" t="t"/>
              <a:pathLst>
                <a:path extrusionOk="0" h="3097" w="3573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2"/>
            <p:cNvSpPr/>
            <p:nvPr/>
          </p:nvSpPr>
          <p:spPr>
            <a:xfrm>
              <a:off x="2574408" y="2862129"/>
              <a:ext cx="106665" cy="90756"/>
            </a:xfrm>
            <a:custGeom>
              <a:rect b="b" l="l" r="r" t="t"/>
              <a:pathLst>
                <a:path extrusionOk="0" h="2858" w="3359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2"/>
            <p:cNvSpPr/>
            <p:nvPr/>
          </p:nvSpPr>
          <p:spPr>
            <a:xfrm>
              <a:off x="2676881" y="2923385"/>
              <a:ext cx="191324" cy="191324"/>
            </a:xfrm>
            <a:custGeom>
              <a:rect b="b" l="l" r="r" t="t"/>
              <a:pathLst>
                <a:path extrusionOk="0" h="6025" w="6025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2"/>
            <p:cNvSpPr/>
            <p:nvPr/>
          </p:nvSpPr>
          <p:spPr>
            <a:xfrm>
              <a:off x="2738867" y="2986895"/>
              <a:ext cx="65066" cy="65066"/>
            </a:xfrm>
            <a:custGeom>
              <a:rect b="b" l="l" r="r" t="t"/>
              <a:pathLst>
                <a:path extrusionOk="0" h="2049" w="2049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2"/>
            <p:cNvSpPr/>
            <p:nvPr/>
          </p:nvSpPr>
          <p:spPr>
            <a:xfrm>
              <a:off x="2604670" y="2851904"/>
              <a:ext cx="70718" cy="71131"/>
            </a:xfrm>
            <a:custGeom>
              <a:rect b="b" l="l" r="r" t="t"/>
              <a:pathLst>
                <a:path extrusionOk="0" h="2240" w="2227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723" name="Google Shape;1723;p52"/>
          <p:cNvGraphicFramePr/>
          <p:nvPr/>
        </p:nvGraphicFramePr>
        <p:xfrm>
          <a:off x="1858563" y="23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{42460473-2A49-487B-BD7F-0A76B6587A96}</a:tableStyleId>
              </a:tblPr>
              <a:tblGrid>
                <a:gridCol w="1096300"/>
                <a:gridCol w="4586725"/>
              </a:tblGrid>
              <a:tr h="56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Tableau de bord pour suivre la progression des élèves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20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Multiplateformes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Traces variées des démarches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Outils de synthèse vocale possible </a:t>
                      </a:r>
                      <a:r>
                        <a:rPr lang="fr" sz="13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(Word Q, Lexibar, etc.)</a:t>
                      </a: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*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</a:tr>
            </a:tbl>
          </a:graphicData>
        </a:graphic>
      </p:graphicFrame>
      <p:sp>
        <p:nvSpPr>
          <p:cNvPr id="1724" name="Google Shape;1724;p52"/>
          <p:cNvSpPr txBox="1"/>
          <p:nvPr/>
        </p:nvSpPr>
        <p:spPr>
          <a:xfrm>
            <a:off x="3071988" y="1880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Particularités</a:t>
            </a:r>
            <a:endParaRPr b="1"/>
          </a:p>
        </p:txBody>
      </p:sp>
      <p:pic>
        <p:nvPicPr>
          <p:cNvPr id="1725" name="Google Shape;1725;p52"/>
          <p:cNvPicPr preferRelativeResize="0"/>
          <p:nvPr/>
        </p:nvPicPr>
        <p:blipFill rotWithShape="1">
          <a:blip r:embed="rId4">
            <a:alphaModFix/>
          </a:blip>
          <a:srcRect b="29084" l="10890" r="7775" t="26471"/>
          <a:stretch/>
        </p:blipFill>
        <p:spPr>
          <a:xfrm>
            <a:off x="2217849" y="2568734"/>
            <a:ext cx="430250" cy="23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6" name="Google Shape;1726;p52"/>
          <p:cNvPicPr preferRelativeResize="0"/>
          <p:nvPr/>
        </p:nvPicPr>
        <p:blipFill rotWithShape="1">
          <a:blip r:embed="rId5">
            <a:alphaModFix/>
          </a:blip>
          <a:srcRect b="30439" l="17355" r="17860" t="31082"/>
          <a:stretch/>
        </p:blipFill>
        <p:spPr>
          <a:xfrm>
            <a:off x="2152149" y="2998715"/>
            <a:ext cx="561649" cy="33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7" name="Google Shape;1727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7848" y="3332294"/>
            <a:ext cx="430251" cy="50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8" name="Google Shape;1728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66186" y="3928980"/>
            <a:ext cx="333575" cy="3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9" name="Google Shape;1729;p52"/>
          <p:cNvSpPr txBox="1"/>
          <p:nvPr/>
        </p:nvSpPr>
        <p:spPr>
          <a:xfrm>
            <a:off x="2954875" y="4265300"/>
            <a:ext cx="621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*</a:t>
            </a:r>
            <a:r>
              <a:rPr i="1" lang="fr" sz="10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À l’exception des équations mathématiques et des images numérisées</a:t>
            </a:r>
            <a:endParaRPr i="1" sz="1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4" name="Google Shape;1734;p53"/>
          <p:cNvGraphicFramePr/>
          <p:nvPr/>
        </p:nvGraphicFramePr>
        <p:xfrm>
          <a:off x="940650" y="113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{42460473-2A49-487B-BD7F-0A76B6587A96}</a:tableStyleId>
              </a:tblPr>
              <a:tblGrid>
                <a:gridCol w="573725"/>
                <a:gridCol w="1865025"/>
                <a:gridCol w="1555325"/>
                <a:gridCol w="1555325"/>
                <a:gridCol w="1555325"/>
              </a:tblGrid>
              <a:tr h="763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E79"/>
                    </a:solidFill>
                  </a:tcPr>
                </a:tc>
                <a:tc hMerge="1"/>
                <a:tc hMerge="1"/>
              </a:tr>
              <a:tr h="83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Connexion de l’enseignant</a:t>
                      </a: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 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Compte obligatoire</a:t>
                      </a:r>
                      <a:endParaRPr sz="1800"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 hMerge="1"/>
                <a:tc hMerge="1"/>
              </a:tr>
              <a:tr h="83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Connexion de l’élève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C</a:t>
                      </a:r>
                      <a:r>
                        <a:rPr lang="fr" sz="1800"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ode classe</a:t>
                      </a:r>
                      <a:endParaRPr sz="1800"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ou compte</a:t>
                      </a:r>
                      <a:endParaRPr sz="1800"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 hMerge="1"/>
                <a:tc hMerge="1"/>
              </a:tr>
              <a:tr h="832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Connexion avec compte externe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735" name="Google Shape;1735;p53"/>
          <p:cNvSpPr txBox="1"/>
          <p:nvPr>
            <p:ph type="ctrTitle"/>
          </p:nvPr>
        </p:nvSpPr>
        <p:spPr>
          <a:xfrm>
            <a:off x="1277300" y="333650"/>
            <a:ext cx="6569100" cy="6651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Environnement de classe virtuelle</a:t>
            </a:r>
            <a:endParaRPr/>
          </a:p>
        </p:txBody>
      </p:sp>
      <p:pic>
        <p:nvPicPr>
          <p:cNvPr id="1736" name="Google Shape;1736;p53"/>
          <p:cNvPicPr preferRelativeResize="0"/>
          <p:nvPr/>
        </p:nvPicPr>
        <p:blipFill rotWithShape="1">
          <a:blip r:embed="rId3">
            <a:alphaModFix/>
          </a:blip>
          <a:srcRect b="5647" l="0" r="0" t="5273"/>
          <a:stretch/>
        </p:blipFill>
        <p:spPr>
          <a:xfrm>
            <a:off x="5383000" y="1278925"/>
            <a:ext cx="528840" cy="468001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737" name="Google Shape;173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293" y="3851757"/>
            <a:ext cx="238949" cy="24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8" name="Google Shape;173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4878" y="3825570"/>
            <a:ext cx="249651" cy="29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9" name="Google Shape;1739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0143" y="3853939"/>
            <a:ext cx="239100" cy="239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40" name="Google Shape;1740;p53"/>
          <p:cNvPicPr preferRelativeResize="0"/>
          <p:nvPr/>
        </p:nvPicPr>
        <p:blipFill rotWithShape="1">
          <a:blip r:embed="rId7">
            <a:alphaModFix/>
          </a:blip>
          <a:srcRect b="11583" l="10090" r="10958" t="13493"/>
          <a:stretch/>
        </p:blipFill>
        <p:spPr>
          <a:xfrm>
            <a:off x="6354878" y="3841048"/>
            <a:ext cx="279300" cy="26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41" name="Google Shape;1741;p53"/>
          <p:cNvPicPr preferRelativeResize="0"/>
          <p:nvPr/>
        </p:nvPicPr>
        <p:blipFill>
          <a:blip r:embed="rId8">
            <a:alphaModFix amt="84000"/>
          </a:blip>
          <a:stretch>
            <a:fillRect/>
          </a:stretch>
        </p:blipFill>
        <p:spPr>
          <a:xfrm>
            <a:off x="1048725" y="2100308"/>
            <a:ext cx="357350" cy="3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" name="Google Shape;1742;p53"/>
          <p:cNvPicPr preferRelativeResize="0"/>
          <p:nvPr/>
        </p:nvPicPr>
        <p:blipFill>
          <a:blip r:embed="rId9">
            <a:alphaModFix amt="67000"/>
          </a:blip>
          <a:stretch>
            <a:fillRect/>
          </a:stretch>
        </p:blipFill>
        <p:spPr>
          <a:xfrm>
            <a:off x="1105118" y="3833857"/>
            <a:ext cx="279300" cy="2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3" name="Google Shape;1743;p53"/>
          <p:cNvPicPr preferRelativeResize="0"/>
          <p:nvPr/>
        </p:nvPicPr>
        <p:blipFill>
          <a:blip r:embed="rId10">
            <a:alphaModFix amt="60000"/>
          </a:blip>
          <a:stretch>
            <a:fillRect/>
          </a:stretch>
        </p:blipFill>
        <p:spPr>
          <a:xfrm>
            <a:off x="1105125" y="3037476"/>
            <a:ext cx="279300" cy="2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8" name="Google Shape;1748;p54"/>
          <p:cNvGraphicFramePr/>
          <p:nvPr/>
        </p:nvGraphicFramePr>
        <p:xfrm>
          <a:off x="955575" y="82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{42460473-2A49-487B-BD7F-0A76B6587A96}</a:tableStyleId>
              </a:tblPr>
              <a:tblGrid>
                <a:gridCol w="465425"/>
                <a:gridCol w="2914600"/>
                <a:gridCol w="1241575"/>
                <a:gridCol w="1241575"/>
                <a:gridCol w="1241575"/>
              </a:tblGrid>
              <a:tr h="75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CE79"/>
                    </a:solidFill>
                  </a:tcPr>
                </a:tc>
              </a:tr>
              <a:tr h="56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🔨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Flexibilité (construction &amp; traces) </a:t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20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⏳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Contrôle du rythme/progression</a:t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📫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Rétroaction à l’élève</a:t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🧩</a:t>
                      </a:r>
                      <a:endParaRPr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Intégration de ressources externes</a:t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" sz="21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∀</a:t>
                      </a:r>
                      <a:endParaRPr b="1" sz="21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Tous les champs en mathématique</a:t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9E0"/>
                    </a:solidFill>
                  </a:tcPr>
                </a:tc>
              </a:tr>
              <a:tr h="50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👨‍🏫</a:t>
                      </a:r>
                      <a:endParaRPr b="1" sz="18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600">
                          <a:solidFill>
                            <a:schemeClr val="dk1"/>
                          </a:solidFill>
                          <a:latin typeface="Boogaloo"/>
                          <a:ea typeface="Boogaloo"/>
                          <a:cs typeface="Boogaloo"/>
                          <a:sym typeface="Boogaloo"/>
                        </a:rPr>
                        <a:t>Ajout de co-enseignant(e)s</a:t>
                      </a:r>
                      <a:endParaRPr sz="1600">
                        <a:solidFill>
                          <a:schemeClr val="dk1"/>
                        </a:solidFill>
                        <a:latin typeface="Boogaloo"/>
                        <a:ea typeface="Boogaloo"/>
                        <a:cs typeface="Boogaloo"/>
                        <a:sym typeface="Boogalo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6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9ED"/>
                    </a:solidFill>
                  </a:tcPr>
                </a:tc>
              </a:tr>
            </a:tbl>
          </a:graphicData>
        </a:graphic>
      </p:graphicFrame>
      <p:sp>
        <p:nvSpPr>
          <p:cNvPr id="1749" name="Google Shape;1749;p54"/>
          <p:cNvSpPr txBox="1"/>
          <p:nvPr>
            <p:ph type="ctrTitle"/>
          </p:nvPr>
        </p:nvSpPr>
        <p:spPr>
          <a:xfrm>
            <a:off x="1277300" y="28850"/>
            <a:ext cx="6569100" cy="6651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Environnement de classe virtuelle</a:t>
            </a:r>
            <a:endParaRPr/>
          </a:p>
        </p:txBody>
      </p:sp>
      <p:pic>
        <p:nvPicPr>
          <p:cNvPr id="1750" name="Google Shape;1750;p54"/>
          <p:cNvPicPr preferRelativeResize="0"/>
          <p:nvPr/>
        </p:nvPicPr>
        <p:blipFill rotWithShape="1">
          <a:blip r:embed="rId3">
            <a:alphaModFix/>
          </a:blip>
          <a:srcRect b="5647" l="0" r="0" t="5273"/>
          <a:stretch/>
        </p:blipFill>
        <p:spPr>
          <a:xfrm>
            <a:off x="5970375" y="921675"/>
            <a:ext cx="528840" cy="468001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grpSp>
        <p:nvGrpSpPr>
          <p:cNvPr id="1751" name="Google Shape;1751;p54"/>
          <p:cNvGrpSpPr/>
          <p:nvPr/>
        </p:nvGrpSpPr>
        <p:grpSpPr>
          <a:xfrm rot="-1085572">
            <a:off x="1006968" y="585707"/>
            <a:ext cx="395099" cy="407747"/>
            <a:chOff x="6870193" y="2295620"/>
            <a:chExt cx="360356" cy="343462"/>
          </a:xfrm>
        </p:grpSpPr>
        <p:sp>
          <p:nvSpPr>
            <p:cNvPr id="1752" name="Google Shape;1752;p54"/>
            <p:cNvSpPr/>
            <p:nvPr/>
          </p:nvSpPr>
          <p:spPr>
            <a:xfrm>
              <a:off x="6870193" y="2295620"/>
              <a:ext cx="360356" cy="343462"/>
            </a:xfrm>
            <a:custGeom>
              <a:rect b="b" l="l" r="r" t="t"/>
              <a:pathLst>
                <a:path extrusionOk="0" h="10816" w="11348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4"/>
            <p:cNvSpPr/>
            <p:nvPr/>
          </p:nvSpPr>
          <p:spPr>
            <a:xfrm>
              <a:off x="6920842" y="2577064"/>
              <a:ext cx="36709" cy="36677"/>
            </a:xfrm>
            <a:custGeom>
              <a:rect b="b" l="l" r="r" t="t"/>
              <a:pathLst>
                <a:path extrusionOk="0" h="1155" w="1156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4" name="Google Shape;1754;p54"/>
          <p:cNvGrpSpPr/>
          <p:nvPr/>
        </p:nvGrpSpPr>
        <p:grpSpPr>
          <a:xfrm rot="-9459339">
            <a:off x="1692075" y="1112633"/>
            <a:ext cx="395453" cy="407355"/>
            <a:chOff x="6870193" y="2295620"/>
            <a:chExt cx="360356" cy="343462"/>
          </a:xfrm>
        </p:grpSpPr>
        <p:sp>
          <p:nvSpPr>
            <p:cNvPr id="1755" name="Google Shape;1755;p54"/>
            <p:cNvSpPr/>
            <p:nvPr/>
          </p:nvSpPr>
          <p:spPr>
            <a:xfrm>
              <a:off x="6870193" y="2295620"/>
              <a:ext cx="360356" cy="343462"/>
            </a:xfrm>
            <a:custGeom>
              <a:rect b="b" l="l" r="r" t="t"/>
              <a:pathLst>
                <a:path extrusionOk="0" h="10816" w="11348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4"/>
            <p:cNvSpPr/>
            <p:nvPr/>
          </p:nvSpPr>
          <p:spPr>
            <a:xfrm>
              <a:off x="6920842" y="2577064"/>
              <a:ext cx="36709" cy="36677"/>
            </a:xfrm>
            <a:custGeom>
              <a:rect b="b" l="l" r="r" t="t"/>
              <a:pathLst>
                <a:path extrusionOk="0" h="1155" w="1156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7" name="Google Shape;1757;p54"/>
          <p:cNvGrpSpPr/>
          <p:nvPr/>
        </p:nvGrpSpPr>
        <p:grpSpPr>
          <a:xfrm>
            <a:off x="2650175" y="970409"/>
            <a:ext cx="370930" cy="370549"/>
            <a:chOff x="2497275" y="2744159"/>
            <a:chExt cx="370930" cy="370549"/>
          </a:xfrm>
        </p:grpSpPr>
        <p:sp>
          <p:nvSpPr>
            <p:cNvPr id="1758" name="Google Shape;1758;p54"/>
            <p:cNvSpPr/>
            <p:nvPr/>
          </p:nvSpPr>
          <p:spPr>
            <a:xfrm>
              <a:off x="2497275" y="2744159"/>
              <a:ext cx="284366" cy="284747"/>
            </a:xfrm>
            <a:custGeom>
              <a:rect b="b" l="l" r="r" t="t"/>
              <a:pathLst>
                <a:path extrusionOk="0" h="8967" w="8955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4"/>
            <p:cNvSpPr/>
            <p:nvPr/>
          </p:nvSpPr>
          <p:spPr>
            <a:xfrm>
              <a:off x="2592191" y="2821673"/>
              <a:ext cx="113461" cy="98345"/>
            </a:xfrm>
            <a:custGeom>
              <a:rect b="b" l="l" r="r" t="t"/>
              <a:pathLst>
                <a:path extrusionOk="0" h="3097" w="3573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4"/>
            <p:cNvSpPr/>
            <p:nvPr/>
          </p:nvSpPr>
          <p:spPr>
            <a:xfrm>
              <a:off x="2574408" y="2862129"/>
              <a:ext cx="106665" cy="90756"/>
            </a:xfrm>
            <a:custGeom>
              <a:rect b="b" l="l" r="r" t="t"/>
              <a:pathLst>
                <a:path extrusionOk="0" h="2858" w="3359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4"/>
            <p:cNvSpPr/>
            <p:nvPr/>
          </p:nvSpPr>
          <p:spPr>
            <a:xfrm>
              <a:off x="2676881" y="2923385"/>
              <a:ext cx="191324" cy="191324"/>
            </a:xfrm>
            <a:custGeom>
              <a:rect b="b" l="l" r="r" t="t"/>
              <a:pathLst>
                <a:path extrusionOk="0" h="6025" w="6025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4"/>
            <p:cNvSpPr/>
            <p:nvPr/>
          </p:nvSpPr>
          <p:spPr>
            <a:xfrm>
              <a:off x="2738867" y="2986895"/>
              <a:ext cx="65066" cy="65066"/>
            </a:xfrm>
            <a:custGeom>
              <a:rect b="b" l="l" r="r" t="t"/>
              <a:pathLst>
                <a:path extrusionOk="0" h="2049" w="2049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4"/>
            <p:cNvSpPr/>
            <p:nvPr/>
          </p:nvSpPr>
          <p:spPr>
            <a:xfrm>
              <a:off x="2604670" y="2851904"/>
              <a:ext cx="70718" cy="71131"/>
            </a:xfrm>
            <a:custGeom>
              <a:rect b="b" l="l" r="r" t="t"/>
              <a:pathLst>
                <a:path extrusionOk="0" h="2240" w="2227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>
                <a:alpha val="52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4" name="Google Shape;1764;p54"/>
          <p:cNvGrpSpPr/>
          <p:nvPr/>
        </p:nvGrpSpPr>
        <p:grpSpPr>
          <a:xfrm rot="-1336301">
            <a:off x="3532873" y="996677"/>
            <a:ext cx="358070" cy="317996"/>
            <a:chOff x="3584280" y="3699191"/>
            <a:chExt cx="358069" cy="317995"/>
          </a:xfrm>
        </p:grpSpPr>
        <p:sp>
          <p:nvSpPr>
            <p:cNvPr id="1765" name="Google Shape;1765;p54"/>
            <p:cNvSpPr/>
            <p:nvPr/>
          </p:nvSpPr>
          <p:spPr>
            <a:xfrm>
              <a:off x="3584280" y="3699191"/>
              <a:ext cx="358069" cy="317995"/>
            </a:xfrm>
            <a:custGeom>
              <a:rect b="b" l="l" r="r" t="t"/>
              <a:pathLst>
                <a:path extrusionOk="0" h="10014" w="11276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4"/>
            <p:cNvSpPr/>
            <p:nvPr/>
          </p:nvSpPr>
          <p:spPr>
            <a:xfrm>
              <a:off x="3613400" y="3727167"/>
              <a:ext cx="299831" cy="261661"/>
            </a:xfrm>
            <a:custGeom>
              <a:rect b="b" l="l" r="r" t="t"/>
              <a:pathLst>
                <a:path extrusionOk="0" h="8240" w="9442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4"/>
            <p:cNvSpPr/>
            <p:nvPr/>
          </p:nvSpPr>
          <p:spPr>
            <a:xfrm>
              <a:off x="3735879" y="3910171"/>
              <a:ext cx="54873" cy="54841"/>
            </a:xfrm>
            <a:custGeom>
              <a:rect b="b" l="l" r="r" t="t"/>
              <a:pathLst>
                <a:path extrusionOk="0" h="1727" w="1728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4"/>
            <p:cNvSpPr/>
            <p:nvPr/>
          </p:nvSpPr>
          <p:spPr>
            <a:xfrm>
              <a:off x="3738896" y="3788422"/>
              <a:ext cx="49188" cy="114604"/>
            </a:xfrm>
            <a:custGeom>
              <a:rect b="b" l="l" r="r" t="t"/>
              <a:pathLst>
                <a:path extrusionOk="0" h="3609" w="1549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9" name="Google Shape;1769;p54"/>
          <p:cNvSpPr/>
          <p:nvPr/>
        </p:nvSpPr>
        <p:spPr>
          <a:xfrm>
            <a:off x="6126795" y="4218404"/>
            <a:ext cx="216000" cy="216000"/>
          </a:xfrm>
          <a:prstGeom prst="ellipse">
            <a:avLst/>
          </a:prstGeom>
          <a:solidFill>
            <a:srgbClr val="16C60C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54"/>
          <p:cNvSpPr/>
          <p:nvPr/>
        </p:nvSpPr>
        <p:spPr>
          <a:xfrm>
            <a:off x="6126795" y="3728600"/>
            <a:ext cx="216000" cy="216000"/>
          </a:xfrm>
          <a:prstGeom prst="ellipse">
            <a:avLst/>
          </a:prstGeom>
          <a:solidFill>
            <a:srgbClr val="16C60C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54"/>
          <p:cNvSpPr/>
          <p:nvPr/>
        </p:nvSpPr>
        <p:spPr>
          <a:xfrm>
            <a:off x="6126795" y="2692231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54"/>
          <p:cNvSpPr/>
          <p:nvPr/>
        </p:nvSpPr>
        <p:spPr>
          <a:xfrm>
            <a:off x="6126795" y="3238800"/>
            <a:ext cx="216000" cy="216000"/>
          </a:xfrm>
          <a:prstGeom prst="ellipse">
            <a:avLst/>
          </a:prstGeom>
          <a:solidFill>
            <a:srgbClr val="16C60C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54"/>
          <p:cNvSpPr/>
          <p:nvPr/>
        </p:nvSpPr>
        <p:spPr>
          <a:xfrm>
            <a:off x="6126795" y="1772869"/>
            <a:ext cx="216000" cy="216000"/>
          </a:xfrm>
          <a:prstGeom prst="ellipse">
            <a:avLst/>
          </a:prstGeom>
          <a:solidFill>
            <a:srgbClr val="16C60C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54"/>
          <p:cNvSpPr/>
          <p:nvPr/>
        </p:nvSpPr>
        <p:spPr>
          <a:xfrm>
            <a:off x="6126795" y="2232544"/>
            <a:ext cx="216000" cy="21600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55"/>
          <p:cNvSpPr txBox="1"/>
          <p:nvPr>
            <p:ph idx="8" type="ctrTitle"/>
          </p:nvPr>
        </p:nvSpPr>
        <p:spPr>
          <a:xfrm>
            <a:off x="891025" y="562250"/>
            <a:ext cx="69555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Banques d’activités, idées et supports</a:t>
            </a:r>
            <a:endParaRPr/>
          </a:p>
        </p:txBody>
      </p:sp>
      <p:sp>
        <p:nvSpPr>
          <p:cNvPr id="1780" name="Google Shape;1780;p55"/>
          <p:cNvSpPr txBox="1"/>
          <p:nvPr>
            <p:ph idx="4" type="ctrTitle"/>
          </p:nvPr>
        </p:nvSpPr>
        <p:spPr>
          <a:xfrm>
            <a:off x="1861175" y="1580950"/>
            <a:ext cx="35856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Site </a:t>
            </a:r>
            <a:r>
              <a:rPr lang="fr"/>
              <a:t>de GeoGebra</a:t>
            </a:r>
            <a:endParaRPr/>
          </a:p>
        </p:txBody>
      </p:sp>
      <p:sp>
        <p:nvSpPr>
          <p:cNvPr id="1781" name="Google Shape;1781;p55"/>
          <p:cNvSpPr txBox="1"/>
          <p:nvPr>
            <p:ph idx="7" type="subTitle"/>
          </p:nvPr>
        </p:nvSpPr>
        <p:spPr>
          <a:xfrm>
            <a:off x="1934400" y="1911625"/>
            <a:ext cx="35856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Ressources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Modèles classes virtuelles GeoGebra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Recueil d'activités pour les Classes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82" name="Google Shape;1782;p55"/>
          <p:cNvSpPr txBox="1"/>
          <p:nvPr>
            <p:ph idx="6" type="ctrTitle"/>
          </p:nvPr>
        </p:nvSpPr>
        <p:spPr>
          <a:xfrm>
            <a:off x="1861175" y="2950850"/>
            <a:ext cx="2760000" cy="2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Banque en anglais</a:t>
            </a:r>
            <a:endParaRPr/>
          </a:p>
        </p:txBody>
      </p:sp>
      <p:grpSp>
        <p:nvGrpSpPr>
          <p:cNvPr id="1783" name="Google Shape;1783;p55"/>
          <p:cNvGrpSpPr/>
          <p:nvPr/>
        </p:nvGrpSpPr>
        <p:grpSpPr>
          <a:xfrm>
            <a:off x="4180900" y="258895"/>
            <a:ext cx="4181204" cy="1436106"/>
            <a:chOff x="2019900" y="214545"/>
            <a:chExt cx="4181204" cy="1436106"/>
          </a:xfrm>
        </p:grpSpPr>
        <p:grpSp>
          <p:nvGrpSpPr>
            <p:cNvPr id="1784" name="Google Shape;1784;p55"/>
            <p:cNvGrpSpPr/>
            <p:nvPr/>
          </p:nvGrpSpPr>
          <p:grpSpPr>
            <a:xfrm>
              <a:off x="5531836" y="214545"/>
              <a:ext cx="669268" cy="1145250"/>
              <a:chOff x="1428508" y="3762931"/>
              <a:chExt cx="518049" cy="886485"/>
            </a:xfrm>
          </p:grpSpPr>
          <p:sp>
            <p:nvSpPr>
              <p:cNvPr id="1785" name="Google Shape;1785;p55"/>
              <p:cNvSpPr/>
              <p:nvPr/>
            </p:nvSpPr>
            <p:spPr>
              <a:xfrm>
                <a:off x="1758749" y="3898518"/>
                <a:ext cx="186047" cy="325068"/>
              </a:xfrm>
              <a:custGeom>
                <a:rect b="b" l="l" r="r" t="t"/>
                <a:pathLst>
                  <a:path extrusionOk="0" h="4265" w="2441">
                    <a:moveTo>
                      <a:pt x="2258" y="0"/>
                    </a:moveTo>
                    <a:lnTo>
                      <a:pt x="0" y="4219"/>
                    </a:lnTo>
                    <a:lnTo>
                      <a:pt x="69" y="4242"/>
                    </a:lnTo>
                    <a:lnTo>
                      <a:pt x="160" y="4265"/>
                    </a:lnTo>
                    <a:lnTo>
                      <a:pt x="251" y="4242"/>
                    </a:lnTo>
                    <a:lnTo>
                      <a:pt x="320" y="4219"/>
                    </a:lnTo>
                    <a:lnTo>
                      <a:pt x="388" y="4151"/>
                    </a:lnTo>
                    <a:lnTo>
                      <a:pt x="434" y="4082"/>
                    </a:lnTo>
                    <a:lnTo>
                      <a:pt x="2395" y="456"/>
                    </a:lnTo>
                    <a:lnTo>
                      <a:pt x="2440" y="319"/>
                    </a:lnTo>
                    <a:lnTo>
                      <a:pt x="2418" y="205"/>
                    </a:lnTo>
                    <a:lnTo>
                      <a:pt x="2372" y="91"/>
                    </a:lnTo>
                    <a:lnTo>
                      <a:pt x="2258" y="0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55"/>
              <p:cNvSpPr/>
              <p:nvPr/>
            </p:nvSpPr>
            <p:spPr>
              <a:xfrm>
                <a:off x="1461509" y="3795932"/>
                <a:ext cx="485048" cy="853484"/>
              </a:xfrm>
              <a:custGeom>
                <a:rect b="b" l="l" r="r" t="t"/>
                <a:pathLst>
                  <a:path extrusionOk="0" h="11198" w="6364">
                    <a:moveTo>
                      <a:pt x="5770" y="1"/>
                    </a:moveTo>
                    <a:lnTo>
                      <a:pt x="5611" y="24"/>
                    </a:lnTo>
                    <a:lnTo>
                      <a:pt x="5474" y="69"/>
                    </a:lnTo>
                    <a:lnTo>
                      <a:pt x="5337" y="183"/>
                    </a:lnTo>
                    <a:lnTo>
                      <a:pt x="5246" y="297"/>
                    </a:lnTo>
                    <a:lnTo>
                      <a:pt x="3877" y="2829"/>
                    </a:lnTo>
                    <a:lnTo>
                      <a:pt x="388" y="9282"/>
                    </a:lnTo>
                    <a:lnTo>
                      <a:pt x="297" y="9510"/>
                    </a:lnTo>
                    <a:lnTo>
                      <a:pt x="206" y="9738"/>
                    </a:lnTo>
                    <a:lnTo>
                      <a:pt x="160" y="9966"/>
                    </a:lnTo>
                    <a:lnTo>
                      <a:pt x="115" y="10172"/>
                    </a:lnTo>
                    <a:lnTo>
                      <a:pt x="115" y="10559"/>
                    </a:lnTo>
                    <a:lnTo>
                      <a:pt x="115" y="10833"/>
                    </a:lnTo>
                    <a:lnTo>
                      <a:pt x="1" y="11061"/>
                    </a:lnTo>
                    <a:lnTo>
                      <a:pt x="1" y="11107"/>
                    </a:lnTo>
                    <a:lnTo>
                      <a:pt x="1" y="11129"/>
                    </a:lnTo>
                    <a:lnTo>
                      <a:pt x="24" y="11175"/>
                    </a:lnTo>
                    <a:lnTo>
                      <a:pt x="46" y="11198"/>
                    </a:lnTo>
                    <a:lnTo>
                      <a:pt x="138" y="11198"/>
                    </a:lnTo>
                    <a:lnTo>
                      <a:pt x="183" y="11152"/>
                    </a:lnTo>
                    <a:lnTo>
                      <a:pt x="297" y="10924"/>
                    </a:lnTo>
                    <a:lnTo>
                      <a:pt x="548" y="10787"/>
                    </a:lnTo>
                    <a:lnTo>
                      <a:pt x="844" y="10582"/>
                    </a:lnTo>
                    <a:lnTo>
                      <a:pt x="1004" y="10422"/>
                    </a:lnTo>
                    <a:lnTo>
                      <a:pt x="1164" y="10263"/>
                    </a:lnTo>
                    <a:lnTo>
                      <a:pt x="1323" y="10080"/>
                    </a:lnTo>
                    <a:lnTo>
                      <a:pt x="1437" y="9852"/>
                    </a:lnTo>
                    <a:lnTo>
                      <a:pt x="4790" y="3649"/>
                    </a:lnTo>
                    <a:lnTo>
                      <a:pt x="4926" y="3399"/>
                    </a:lnTo>
                    <a:lnTo>
                      <a:pt x="6295" y="867"/>
                    </a:lnTo>
                    <a:lnTo>
                      <a:pt x="6340" y="753"/>
                    </a:lnTo>
                    <a:lnTo>
                      <a:pt x="6363" y="639"/>
                    </a:lnTo>
                    <a:lnTo>
                      <a:pt x="6363" y="525"/>
                    </a:lnTo>
                    <a:lnTo>
                      <a:pt x="6340" y="411"/>
                    </a:lnTo>
                    <a:lnTo>
                      <a:pt x="6295" y="320"/>
                    </a:lnTo>
                    <a:lnTo>
                      <a:pt x="6226" y="229"/>
                    </a:lnTo>
                    <a:lnTo>
                      <a:pt x="6158" y="138"/>
                    </a:lnTo>
                    <a:lnTo>
                      <a:pt x="6044" y="69"/>
                    </a:lnTo>
                    <a:lnTo>
                      <a:pt x="5907" y="24"/>
                    </a:lnTo>
                    <a:lnTo>
                      <a:pt x="5770" y="1"/>
                    </a:lnTo>
                    <a:close/>
                  </a:path>
                </a:pathLst>
              </a:custGeom>
              <a:solidFill>
                <a:srgbClr val="000000">
                  <a:alpha val="3184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55"/>
              <p:cNvSpPr/>
              <p:nvPr/>
            </p:nvSpPr>
            <p:spPr>
              <a:xfrm>
                <a:off x="1690918" y="3766436"/>
                <a:ext cx="179111" cy="262493"/>
              </a:xfrm>
              <a:custGeom>
                <a:rect b="b" l="l" r="r" t="t"/>
                <a:pathLst>
                  <a:path extrusionOk="0" h="3444" w="2350">
                    <a:moveTo>
                      <a:pt x="1666" y="0"/>
                    </a:moveTo>
                    <a:lnTo>
                      <a:pt x="1552" y="46"/>
                    </a:lnTo>
                    <a:lnTo>
                      <a:pt x="1438" y="91"/>
                    </a:lnTo>
                    <a:lnTo>
                      <a:pt x="1346" y="160"/>
                    </a:lnTo>
                    <a:lnTo>
                      <a:pt x="1278" y="251"/>
                    </a:lnTo>
                    <a:lnTo>
                      <a:pt x="1210" y="342"/>
                    </a:lnTo>
                    <a:lnTo>
                      <a:pt x="1" y="2942"/>
                    </a:lnTo>
                    <a:lnTo>
                      <a:pt x="1073" y="3444"/>
                    </a:lnTo>
                    <a:lnTo>
                      <a:pt x="2281" y="844"/>
                    </a:lnTo>
                    <a:lnTo>
                      <a:pt x="2327" y="730"/>
                    </a:lnTo>
                    <a:lnTo>
                      <a:pt x="2350" y="616"/>
                    </a:lnTo>
                    <a:lnTo>
                      <a:pt x="2350" y="502"/>
                    </a:lnTo>
                    <a:lnTo>
                      <a:pt x="2304" y="388"/>
                    </a:lnTo>
                    <a:lnTo>
                      <a:pt x="2259" y="297"/>
                    </a:lnTo>
                    <a:lnTo>
                      <a:pt x="2190" y="205"/>
                    </a:lnTo>
                    <a:lnTo>
                      <a:pt x="2099" y="114"/>
                    </a:lnTo>
                    <a:lnTo>
                      <a:pt x="2008" y="68"/>
                    </a:lnTo>
                    <a:lnTo>
                      <a:pt x="1894" y="23"/>
                    </a:ln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FDCA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55"/>
              <p:cNvSpPr/>
              <p:nvPr/>
            </p:nvSpPr>
            <p:spPr>
              <a:xfrm>
                <a:off x="1687488" y="3762931"/>
                <a:ext cx="186047" cy="269505"/>
              </a:xfrm>
              <a:custGeom>
                <a:rect b="b" l="l" r="r" t="t"/>
                <a:pathLst>
                  <a:path extrusionOk="0" h="3536" w="2441">
                    <a:moveTo>
                      <a:pt x="1802" y="92"/>
                    </a:moveTo>
                    <a:lnTo>
                      <a:pt x="1916" y="114"/>
                    </a:lnTo>
                    <a:lnTo>
                      <a:pt x="2030" y="137"/>
                    </a:lnTo>
                    <a:lnTo>
                      <a:pt x="2167" y="229"/>
                    </a:lnTo>
                    <a:lnTo>
                      <a:pt x="2258" y="343"/>
                    </a:lnTo>
                    <a:lnTo>
                      <a:pt x="2326" y="502"/>
                    </a:lnTo>
                    <a:lnTo>
                      <a:pt x="2349" y="639"/>
                    </a:lnTo>
                    <a:lnTo>
                      <a:pt x="2326" y="753"/>
                    </a:lnTo>
                    <a:lnTo>
                      <a:pt x="2304" y="867"/>
                    </a:lnTo>
                    <a:lnTo>
                      <a:pt x="1095" y="3444"/>
                    </a:lnTo>
                    <a:lnTo>
                      <a:pt x="114" y="2965"/>
                    </a:lnTo>
                    <a:lnTo>
                      <a:pt x="1300" y="411"/>
                    </a:lnTo>
                    <a:lnTo>
                      <a:pt x="1391" y="274"/>
                    </a:lnTo>
                    <a:lnTo>
                      <a:pt x="1505" y="183"/>
                    </a:lnTo>
                    <a:lnTo>
                      <a:pt x="1642" y="114"/>
                    </a:lnTo>
                    <a:lnTo>
                      <a:pt x="1802" y="92"/>
                    </a:lnTo>
                    <a:close/>
                    <a:moveTo>
                      <a:pt x="1802" y="0"/>
                    </a:moveTo>
                    <a:lnTo>
                      <a:pt x="1619" y="23"/>
                    </a:lnTo>
                    <a:lnTo>
                      <a:pt x="1460" y="92"/>
                    </a:lnTo>
                    <a:lnTo>
                      <a:pt x="1323" y="229"/>
                    </a:lnTo>
                    <a:lnTo>
                      <a:pt x="1255" y="297"/>
                    </a:lnTo>
                    <a:lnTo>
                      <a:pt x="1209" y="365"/>
                    </a:lnTo>
                    <a:lnTo>
                      <a:pt x="0" y="2965"/>
                    </a:lnTo>
                    <a:lnTo>
                      <a:pt x="0" y="3011"/>
                    </a:lnTo>
                    <a:lnTo>
                      <a:pt x="23" y="3033"/>
                    </a:lnTo>
                    <a:lnTo>
                      <a:pt x="1095" y="3535"/>
                    </a:lnTo>
                    <a:lnTo>
                      <a:pt x="1141" y="3535"/>
                    </a:lnTo>
                    <a:lnTo>
                      <a:pt x="1163" y="3512"/>
                    </a:lnTo>
                    <a:lnTo>
                      <a:pt x="2372" y="913"/>
                    </a:lnTo>
                    <a:lnTo>
                      <a:pt x="2418" y="776"/>
                    </a:lnTo>
                    <a:lnTo>
                      <a:pt x="2440" y="639"/>
                    </a:lnTo>
                    <a:lnTo>
                      <a:pt x="2418" y="479"/>
                    </a:lnTo>
                    <a:lnTo>
                      <a:pt x="2349" y="297"/>
                    </a:lnTo>
                    <a:lnTo>
                      <a:pt x="2212" y="160"/>
                    </a:lnTo>
                    <a:lnTo>
                      <a:pt x="2144" y="114"/>
                    </a:lnTo>
                    <a:lnTo>
                      <a:pt x="2075" y="69"/>
                    </a:lnTo>
                    <a:lnTo>
                      <a:pt x="1939" y="23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55"/>
              <p:cNvSpPr/>
              <p:nvPr/>
            </p:nvSpPr>
            <p:spPr>
              <a:xfrm>
                <a:off x="1432014" y="4555496"/>
                <a:ext cx="48703" cy="90470"/>
              </a:xfrm>
              <a:custGeom>
                <a:rect b="b" l="l" r="r" t="t"/>
                <a:pathLst>
                  <a:path extrusionOk="0" h="1187" w="639">
                    <a:moveTo>
                      <a:pt x="547" y="0"/>
                    </a:moveTo>
                    <a:lnTo>
                      <a:pt x="525" y="23"/>
                    </a:lnTo>
                    <a:lnTo>
                      <a:pt x="479" y="46"/>
                    </a:lnTo>
                    <a:lnTo>
                      <a:pt x="456" y="69"/>
                    </a:lnTo>
                    <a:lnTo>
                      <a:pt x="0" y="1026"/>
                    </a:lnTo>
                    <a:lnTo>
                      <a:pt x="0" y="1072"/>
                    </a:lnTo>
                    <a:lnTo>
                      <a:pt x="0" y="1118"/>
                    </a:lnTo>
                    <a:lnTo>
                      <a:pt x="23" y="1141"/>
                    </a:lnTo>
                    <a:lnTo>
                      <a:pt x="46" y="1163"/>
                    </a:lnTo>
                    <a:lnTo>
                      <a:pt x="91" y="1186"/>
                    </a:lnTo>
                    <a:lnTo>
                      <a:pt x="137" y="1163"/>
                    </a:lnTo>
                    <a:lnTo>
                      <a:pt x="160" y="1141"/>
                    </a:lnTo>
                    <a:lnTo>
                      <a:pt x="182" y="1118"/>
                    </a:lnTo>
                    <a:lnTo>
                      <a:pt x="639" y="160"/>
                    </a:lnTo>
                    <a:lnTo>
                      <a:pt x="639" y="114"/>
                    </a:lnTo>
                    <a:lnTo>
                      <a:pt x="639" y="69"/>
                    </a:lnTo>
                    <a:lnTo>
                      <a:pt x="616" y="46"/>
                    </a:lnTo>
                    <a:lnTo>
                      <a:pt x="593" y="23"/>
                    </a:ln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55"/>
              <p:cNvSpPr/>
              <p:nvPr/>
            </p:nvSpPr>
            <p:spPr>
              <a:xfrm>
                <a:off x="1428508" y="4551990"/>
                <a:ext cx="55715" cy="97406"/>
              </a:xfrm>
              <a:custGeom>
                <a:rect b="b" l="l" r="r" t="t"/>
                <a:pathLst>
                  <a:path extrusionOk="0" h="1278" w="731">
                    <a:moveTo>
                      <a:pt x="593" y="92"/>
                    </a:moveTo>
                    <a:lnTo>
                      <a:pt x="616" y="115"/>
                    </a:lnTo>
                    <a:lnTo>
                      <a:pt x="639" y="138"/>
                    </a:lnTo>
                    <a:lnTo>
                      <a:pt x="639" y="160"/>
                    </a:lnTo>
                    <a:lnTo>
                      <a:pt x="639" y="183"/>
                    </a:lnTo>
                    <a:lnTo>
                      <a:pt x="206" y="1141"/>
                    </a:lnTo>
                    <a:lnTo>
                      <a:pt x="183" y="1164"/>
                    </a:lnTo>
                    <a:lnTo>
                      <a:pt x="137" y="1187"/>
                    </a:lnTo>
                    <a:lnTo>
                      <a:pt x="114" y="1164"/>
                    </a:lnTo>
                    <a:lnTo>
                      <a:pt x="92" y="1141"/>
                    </a:lnTo>
                    <a:lnTo>
                      <a:pt x="92" y="1118"/>
                    </a:lnTo>
                    <a:lnTo>
                      <a:pt x="92" y="1095"/>
                    </a:lnTo>
                    <a:lnTo>
                      <a:pt x="548" y="138"/>
                    </a:lnTo>
                    <a:lnTo>
                      <a:pt x="571" y="115"/>
                    </a:lnTo>
                    <a:lnTo>
                      <a:pt x="593" y="92"/>
                    </a:lnTo>
                    <a:close/>
                    <a:moveTo>
                      <a:pt x="593" y="1"/>
                    </a:moveTo>
                    <a:lnTo>
                      <a:pt x="525" y="23"/>
                    </a:lnTo>
                    <a:lnTo>
                      <a:pt x="457" y="92"/>
                    </a:lnTo>
                    <a:lnTo>
                      <a:pt x="23" y="1050"/>
                    </a:lnTo>
                    <a:lnTo>
                      <a:pt x="0" y="1118"/>
                    </a:lnTo>
                    <a:lnTo>
                      <a:pt x="23" y="1209"/>
                    </a:lnTo>
                    <a:lnTo>
                      <a:pt x="92" y="1255"/>
                    </a:lnTo>
                    <a:lnTo>
                      <a:pt x="137" y="1278"/>
                    </a:lnTo>
                    <a:lnTo>
                      <a:pt x="228" y="1255"/>
                    </a:lnTo>
                    <a:lnTo>
                      <a:pt x="274" y="1187"/>
                    </a:lnTo>
                    <a:lnTo>
                      <a:pt x="730" y="229"/>
                    </a:lnTo>
                    <a:lnTo>
                      <a:pt x="730" y="160"/>
                    </a:lnTo>
                    <a:lnTo>
                      <a:pt x="707" y="69"/>
                    </a:lnTo>
                    <a:lnTo>
                      <a:pt x="662" y="23"/>
                    </a:lnTo>
                    <a:lnTo>
                      <a:pt x="593" y="1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55"/>
              <p:cNvSpPr/>
              <p:nvPr/>
            </p:nvSpPr>
            <p:spPr>
              <a:xfrm>
                <a:off x="1701359" y="3865440"/>
                <a:ext cx="175605" cy="339015"/>
              </a:xfrm>
              <a:custGeom>
                <a:rect b="b" l="l" r="r" t="t"/>
                <a:pathLst>
                  <a:path extrusionOk="0" h="4448" w="2304">
                    <a:moveTo>
                      <a:pt x="2077" y="93"/>
                    </a:moveTo>
                    <a:lnTo>
                      <a:pt x="2122" y="115"/>
                    </a:lnTo>
                    <a:lnTo>
                      <a:pt x="2167" y="183"/>
                    </a:lnTo>
                    <a:lnTo>
                      <a:pt x="2190" y="252"/>
                    </a:lnTo>
                    <a:lnTo>
                      <a:pt x="2213" y="343"/>
                    </a:lnTo>
                    <a:lnTo>
                      <a:pt x="2190" y="389"/>
                    </a:lnTo>
                    <a:lnTo>
                      <a:pt x="2190" y="457"/>
                    </a:lnTo>
                    <a:lnTo>
                      <a:pt x="434" y="4197"/>
                    </a:lnTo>
                    <a:lnTo>
                      <a:pt x="388" y="4265"/>
                    </a:lnTo>
                    <a:lnTo>
                      <a:pt x="320" y="4311"/>
                    </a:lnTo>
                    <a:lnTo>
                      <a:pt x="252" y="4357"/>
                    </a:lnTo>
                    <a:lnTo>
                      <a:pt x="115" y="4357"/>
                    </a:lnTo>
                    <a:lnTo>
                      <a:pt x="85" y="4347"/>
                    </a:lnTo>
                    <a:lnTo>
                      <a:pt x="85" y="4347"/>
                    </a:lnTo>
                    <a:lnTo>
                      <a:pt x="2077" y="93"/>
                    </a:lnTo>
                    <a:close/>
                    <a:moveTo>
                      <a:pt x="2053" y="1"/>
                    </a:moveTo>
                    <a:lnTo>
                      <a:pt x="2030" y="24"/>
                    </a:lnTo>
                    <a:lnTo>
                      <a:pt x="1" y="4357"/>
                    </a:lnTo>
                    <a:lnTo>
                      <a:pt x="1" y="4379"/>
                    </a:lnTo>
                    <a:lnTo>
                      <a:pt x="24" y="4402"/>
                    </a:lnTo>
                    <a:lnTo>
                      <a:pt x="92" y="4448"/>
                    </a:lnTo>
                    <a:lnTo>
                      <a:pt x="183" y="4448"/>
                    </a:lnTo>
                    <a:lnTo>
                      <a:pt x="274" y="4425"/>
                    </a:lnTo>
                    <a:lnTo>
                      <a:pt x="388" y="4379"/>
                    </a:lnTo>
                    <a:lnTo>
                      <a:pt x="457" y="4311"/>
                    </a:lnTo>
                    <a:lnTo>
                      <a:pt x="525" y="4220"/>
                    </a:lnTo>
                    <a:lnTo>
                      <a:pt x="2258" y="503"/>
                    </a:lnTo>
                    <a:lnTo>
                      <a:pt x="2281" y="411"/>
                    </a:lnTo>
                    <a:lnTo>
                      <a:pt x="2304" y="343"/>
                    </a:lnTo>
                    <a:lnTo>
                      <a:pt x="2281" y="229"/>
                    </a:lnTo>
                    <a:lnTo>
                      <a:pt x="2236" y="138"/>
                    </a:lnTo>
                    <a:lnTo>
                      <a:pt x="2167" y="47"/>
                    </a:lnTo>
                    <a:lnTo>
                      <a:pt x="2076" y="1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55"/>
              <p:cNvSpPr/>
              <p:nvPr/>
            </p:nvSpPr>
            <p:spPr>
              <a:xfrm>
                <a:off x="1437197" y="4496352"/>
                <a:ext cx="99159" cy="132237"/>
              </a:xfrm>
              <a:custGeom>
                <a:rect b="b" l="l" r="r" t="t"/>
                <a:pathLst>
                  <a:path extrusionOk="0" h="1735" w="1301">
                    <a:moveTo>
                      <a:pt x="890" y="1"/>
                    </a:moveTo>
                    <a:lnTo>
                      <a:pt x="229" y="24"/>
                    </a:lnTo>
                    <a:lnTo>
                      <a:pt x="114" y="343"/>
                    </a:lnTo>
                    <a:lnTo>
                      <a:pt x="46" y="639"/>
                    </a:lnTo>
                    <a:lnTo>
                      <a:pt x="0" y="936"/>
                    </a:lnTo>
                    <a:lnTo>
                      <a:pt x="0" y="1210"/>
                    </a:lnTo>
                    <a:lnTo>
                      <a:pt x="23" y="1415"/>
                    </a:lnTo>
                    <a:lnTo>
                      <a:pt x="46" y="1597"/>
                    </a:lnTo>
                    <a:lnTo>
                      <a:pt x="92" y="1734"/>
                    </a:lnTo>
                    <a:lnTo>
                      <a:pt x="229" y="1666"/>
                    </a:lnTo>
                    <a:lnTo>
                      <a:pt x="365" y="1574"/>
                    </a:lnTo>
                    <a:lnTo>
                      <a:pt x="548" y="1460"/>
                    </a:lnTo>
                    <a:lnTo>
                      <a:pt x="753" y="1278"/>
                    </a:lnTo>
                    <a:lnTo>
                      <a:pt x="958" y="1073"/>
                    </a:lnTo>
                    <a:lnTo>
                      <a:pt x="1141" y="822"/>
                    </a:lnTo>
                    <a:lnTo>
                      <a:pt x="1300" y="525"/>
                    </a:lnTo>
                    <a:lnTo>
                      <a:pt x="890" y="1"/>
                    </a:lnTo>
                    <a:close/>
                  </a:path>
                </a:pathLst>
              </a:custGeom>
              <a:solidFill>
                <a:srgbClr val="FDCA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55"/>
              <p:cNvSpPr/>
              <p:nvPr/>
            </p:nvSpPr>
            <p:spPr>
              <a:xfrm>
                <a:off x="1454574" y="3990586"/>
                <a:ext cx="318132" cy="545870"/>
              </a:xfrm>
              <a:custGeom>
                <a:rect b="b" l="l" r="r" t="t"/>
                <a:pathLst>
                  <a:path extrusionOk="0" h="7162" w="4174">
                    <a:moveTo>
                      <a:pt x="3102" y="1"/>
                    </a:moveTo>
                    <a:lnTo>
                      <a:pt x="1" y="6660"/>
                    </a:lnTo>
                    <a:lnTo>
                      <a:pt x="1072" y="7161"/>
                    </a:lnTo>
                    <a:lnTo>
                      <a:pt x="4174" y="503"/>
                    </a:lnTo>
                    <a:lnTo>
                      <a:pt x="3102" y="1"/>
                    </a:lnTo>
                    <a:close/>
                  </a:path>
                </a:pathLst>
              </a:custGeom>
              <a:solidFill>
                <a:srgbClr val="FDCA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55"/>
              <p:cNvSpPr/>
              <p:nvPr/>
            </p:nvSpPr>
            <p:spPr>
              <a:xfrm>
                <a:off x="1433691" y="4494676"/>
                <a:ext cx="106095" cy="137344"/>
              </a:xfrm>
              <a:custGeom>
                <a:rect b="b" l="l" r="r" t="t"/>
                <a:pathLst>
                  <a:path extrusionOk="0" h="1802" w="1392">
                    <a:moveTo>
                      <a:pt x="252" y="0"/>
                    </a:moveTo>
                    <a:lnTo>
                      <a:pt x="229" y="23"/>
                    </a:lnTo>
                    <a:lnTo>
                      <a:pt x="115" y="297"/>
                    </a:lnTo>
                    <a:lnTo>
                      <a:pt x="46" y="593"/>
                    </a:lnTo>
                    <a:lnTo>
                      <a:pt x="24" y="844"/>
                    </a:lnTo>
                    <a:lnTo>
                      <a:pt x="1" y="1095"/>
                    </a:lnTo>
                    <a:lnTo>
                      <a:pt x="24" y="1368"/>
                    </a:lnTo>
                    <a:lnTo>
                      <a:pt x="46" y="1574"/>
                    </a:lnTo>
                    <a:lnTo>
                      <a:pt x="92" y="1779"/>
                    </a:lnTo>
                    <a:lnTo>
                      <a:pt x="115" y="1802"/>
                    </a:lnTo>
                    <a:lnTo>
                      <a:pt x="138" y="1802"/>
                    </a:lnTo>
                    <a:lnTo>
                      <a:pt x="297" y="1733"/>
                    </a:lnTo>
                    <a:lnTo>
                      <a:pt x="434" y="1642"/>
                    </a:lnTo>
                    <a:lnTo>
                      <a:pt x="617" y="1505"/>
                    </a:lnTo>
                    <a:lnTo>
                      <a:pt x="822" y="1346"/>
                    </a:lnTo>
                    <a:lnTo>
                      <a:pt x="1027" y="1118"/>
                    </a:lnTo>
                    <a:lnTo>
                      <a:pt x="1232" y="867"/>
                    </a:lnTo>
                    <a:lnTo>
                      <a:pt x="1392" y="570"/>
                    </a:lnTo>
                    <a:lnTo>
                      <a:pt x="1392" y="525"/>
                    </a:lnTo>
                    <a:lnTo>
                      <a:pt x="1369" y="502"/>
                    </a:lnTo>
                    <a:lnTo>
                      <a:pt x="1346" y="502"/>
                    </a:lnTo>
                    <a:lnTo>
                      <a:pt x="1324" y="525"/>
                    </a:lnTo>
                    <a:lnTo>
                      <a:pt x="1141" y="821"/>
                    </a:lnTo>
                    <a:lnTo>
                      <a:pt x="959" y="1072"/>
                    </a:lnTo>
                    <a:lnTo>
                      <a:pt x="753" y="1277"/>
                    </a:lnTo>
                    <a:lnTo>
                      <a:pt x="571" y="1437"/>
                    </a:lnTo>
                    <a:lnTo>
                      <a:pt x="389" y="1574"/>
                    </a:lnTo>
                    <a:lnTo>
                      <a:pt x="252" y="1642"/>
                    </a:lnTo>
                    <a:lnTo>
                      <a:pt x="157" y="1699"/>
                    </a:lnTo>
                    <a:lnTo>
                      <a:pt x="157" y="1699"/>
                    </a:lnTo>
                    <a:lnTo>
                      <a:pt x="138" y="1528"/>
                    </a:lnTo>
                    <a:lnTo>
                      <a:pt x="115" y="1323"/>
                    </a:lnTo>
                    <a:lnTo>
                      <a:pt x="92" y="1095"/>
                    </a:lnTo>
                    <a:lnTo>
                      <a:pt x="115" y="867"/>
                    </a:lnTo>
                    <a:lnTo>
                      <a:pt x="138" y="616"/>
                    </a:lnTo>
                    <a:lnTo>
                      <a:pt x="206" y="342"/>
                    </a:lnTo>
                    <a:lnTo>
                      <a:pt x="320" y="69"/>
                    </a:lnTo>
                    <a:lnTo>
                      <a:pt x="320" y="23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55"/>
              <p:cNvSpPr/>
              <p:nvPr/>
            </p:nvSpPr>
            <p:spPr>
              <a:xfrm>
                <a:off x="1451068" y="3987157"/>
                <a:ext cx="325144" cy="552806"/>
              </a:xfrm>
              <a:custGeom>
                <a:rect b="b" l="l" r="r" t="t"/>
                <a:pathLst>
                  <a:path extrusionOk="0" h="7253" w="4266">
                    <a:moveTo>
                      <a:pt x="3171" y="114"/>
                    </a:moveTo>
                    <a:lnTo>
                      <a:pt x="4161" y="576"/>
                    </a:lnTo>
                    <a:lnTo>
                      <a:pt x="4161" y="576"/>
                    </a:lnTo>
                    <a:lnTo>
                      <a:pt x="1096" y="7138"/>
                    </a:lnTo>
                    <a:lnTo>
                      <a:pt x="115" y="6682"/>
                    </a:lnTo>
                    <a:lnTo>
                      <a:pt x="3171" y="114"/>
                    </a:lnTo>
                    <a:close/>
                    <a:moveTo>
                      <a:pt x="3125" y="0"/>
                    </a:moveTo>
                    <a:lnTo>
                      <a:pt x="3102" y="23"/>
                    </a:lnTo>
                    <a:lnTo>
                      <a:pt x="1" y="6682"/>
                    </a:lnTo>
                    <a:lnTo>
                      <a:pt x="1" y="6705"/>
                    </a:lnTo>
                    <a:lnTo>
                      <a:pt x="24" y="6750"/>
                    </a:lnTo>
                    <a:lnTo>
                      <a:pt x="1118" y="7252"/>
                    </a:lnTo>
                    <a:lnTo>
                      <a:pt x="1141" y="7252"/>
                    </a:lnTo>
                    <a:lnTo>
                      <a:pt x="1164" y="7229"/>
                    </a:lnTo>
                    <a:lnTo>
                      <a:pt x="4265" y="570"/>
                    </a:lnTo>
                    <a:lnTo>
                      <a:pt x="4265" y="548"/>
                    </a:lnTo>
                    <a:lnTo>
                      <a:pt x="4243" y="525"/>
                    </a:lnTo>
                    <a:lnTo>
                      <a:pt x="3171" y="0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55"/>
              <p:cNvSpPr/>
              <p:nvPr/>
            </p:nvSpPr>
            <p:spPr>
              <a:xfrm>
                <a:off x="1704865" y="3867193"/>
                <a:ext cx="168669" cy="333833"/>
              </a:xfrm>
              <a:custGeom>
                <a:rect b="b" l="l" r="r" t="t"/>
                <a:pathLst>
                  <a:path extrusionOk="0" h="4380" w="2213">
                    <a:moveTo>
                      <a:pt x="2007" y="1"/>
                    </a:moveTo>
                    <a:lnTo>
                      <a:pt x="0" y="4356"/>
                    </a:lnTo>
                    <a:lnTo>
                      <a:pt x="114" y="4379"/>
                    </a:lnTo>
                    <a:lnTo>
                      <a:pt x="251" y="4356"/>
                    </a:lnTo>
                    <a:lnTo>
                      <a:pt x="342" y="4288"/>
                    </a:lnTo>
                    <a:lnTo>
                      <a:pt x="434" y="4197"/>
                    </a:lnTo>
                    <a:lnTo>
                      <a:pt x="2167" y="457"/>
                    </a:lnTo>
                    <a:lnTo>
                      <a:pt x="2212" y="320"/>
                    </a:lnTo>
                    <a:lnTo>
                      <a:pt x="2190" y="206"/>
                    </a:lnTo>
                    <a:lnTo>
                      <a:pt x="2121" y="92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55"/>
              <p:cNvSpPr/>
              <p:nvPr/>
            </p:nvSpPr>
            <p:spPr>
              <a:xfrm>
                <a:off x="1701359" y="3865440"/>
                <a:ext cx="175605" cy="339015"/>
              </a:xfrm>
              <a:custGeom>
                <a:rect b="b" l="l" r="r" t="t"/>
                <a:pathLst>
                  <a:path extrusionOk="0" h="4448" w="2304">
                    <a:moveTo>
                      <a:pt x="2077" y="93"/>
                    </a:moveTo>
                    <a:lnTo>
                      <a:pt x="2122" y="115"/>
                    </a:lnTo>
                    <a:lnTo>
                      <a:pt x="2167" y="183"/>
                    </a:lnTo>
                    <a:lnTo>
                      <a:pt x="2190" y="252"/>
                    </a:lnTo>
                    <a:lnTo>
                      <a:pt x="2213" y="343"/>
                    </a:lnTo>
                    <a:lnTo>
                      <a:pt x="2190" y="389"/>
                    </a:lnTo>
                    <a:lnTo>
                      <a:pt x="2190" y="457"/>
                    </a:lnTo>
                    <a:lnTo>
                      <a:pt x="434" y="4197"/>
                    </a:lnTo>
                    <a:lnTo>
                      <a:pt x="388" y="4265"/>
                    </a:lnTo>
                    <a:lnTo>
                      <a:pt x="320" y="4311"/>
                    </a:lnTo>
                    <a:lnTo>
                      <a:pt x="252" y="4357"/>
                    </a:lnTo>
                    <a:lnTo>
                      <a:pt x="115" y="4357"/>
                    </a:lnTo>
                    <a:lnTo>
                      <a:pt x="85" y="4347"/>
                    </a:lnTo>
                    <a:lnTo>
                      <a:pt x="85" y="4347"/>
                    </a:lnTo>
                    <a:lnTo>
                      <a:pt x="2077" y="93"/>
                    </a:lnTo>
                    <a:close/>
                    <a:moveTo>
                      <a:pt x="2053" y="1"/>
                    </a:moveTo>
                    <a:lnTo>
                      <a:pt x="2030" y="24"/>
                    </a:lnTo>
                    <a:lnTo>
                      <a:pt x="1" y="4357"/>
                    </a:lnTo>
                    <a:lnTo>
                      <a:pt x="1" y="4379"/>
                    </a:lnTo>
                    <a:lnTo>
                      <a:pt x="24" y="4402"/>
                    </a:lnTo>
                    <a:lnTo>
                      <a:pt x="92" y="4448"/>
                    </a:lnTo>
                    <a:lnTo>
                      <a:pt x="183" y="4448"/>
                    </a:lnTo>
                    <a:lnTo>
                      <a:pt x="274" y="4425"/>
                    </a:lnTo>
                    <a:lnTo>
                      <a:pt x="388" y="4379"/>
                    </a:lnTo>
                    <a:lnTo>
                      <a:pt x="457" y="4311"/>
                    </a:lnTo>
                    <a:lnTo>
                      <a:pt x="525" y="4220"/>
                    </a:lnTo>
                    <a:lnTo>
                      <a:pt x="2258" y="503"/>
                    </a:lnTo>
                    <a:lnTo>
                      <a:pt x="2281" y="411"/>
                    </a:lnTo>
                    <a:lnTo>
                      <a:pt x="2304" y="343"/>
                    </a:lnTo>
                    <a:lnTo>
                      <a:pt x="2281" y="229"/>
                    </a:lnTo>
                    <a:lnTo>
                      <a:pt x="2236" y="138"/>
                    </a:lnTo>
                    <a:lnTo>
                      <a:pt x="2167" y="47"/>
                    </a:lnTo>
                    <a:lnTo>
                      <a:pt x="2076" y="1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55"/>
              <p:cNvSpPr/>
              <p:nvPr/>
            </p:nvSpPr>
            <p:spPr>
              <a:xfrm>
                <a:off x="1682229" y="3990586"/>
                <a:ext cx="90470" cy="57468"/>
              </a:xfrm>
              <a:custGeom>
                <a:rect b="b" l="l" r="r" t="t"/>
                <a:pathLst>
                  <a:path extrusionOk="0" h="754" w="1187">
                    <a:moveTo>
                      <a:pt x="115" y="1"/>
                    </a:moveTo>
                    <a:lnTo>
                      <a:pt x="1" y="252"/>
                    </a:lnTo>
                    <a:lnTo>
                      <a:pt x="1073" y="753"/>
                    </a:lnTo>
                    <a:lnTo>
                      <a:pt x="1187" y="503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55"/>
              <p:cNvSpPr/>
              <p:nvPr/>
            </p:nvSpPr>
            <p:spPr>
              <a:xfrm>
                <a:off x="1682229" y="3990586"/>
                <a:ext cx="81781" cy="57468"/>
              </a:xfrm>
              <a:custGeom>
                <a:rect b="b" l="l" r="r" t="t"/>
                <a:pathLst>
                  <a:path extrusionOk="0" h="754" w="1073">
                    <a:moveTo>
                      <a:pt x="115" y="1"/>
                    </a:moveTo>
                    <a:lnTo>
                      <a:pt x="1" y="252"/>
                    </a:lnTo>
                    <a:lnTo>
                      <a:pt x="1073" y="753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55"/>
              <p:cNvSpPr/>
              <p:nvPr/>
            </p:nvSpPr>
            <p:spPr>
              <a:xfrm>
                <a:off x="1682229" y="3990586"/>
                <a:ext cx="81781" cy="57468"/>
              </a:xfrm>
              <a:custGeom>
                <a:rect b="b" l="l" r="r" t="t"/>
                <a:pathLst>
                  <a:path extrusionOk="0" fill="none" h="754" w="1073">
                    <a:moveTo>
                      <a:pt x="1073" y="753"/>
                    </a:moveTo>
                    <a:lnTo>
                      <a:pt x="1" y="252"/>
                    </a:lnTo>
                    <a:lnTo>
                      <a:pt x="11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55"/>
              <p:cNvSpPr/>
              <p:nvPr/>
            </p:nvSpPr>
            <p:spPr>
              <a:xfrm>
                <a:off x="1678799" y="3987157"/>
                <a:ext cx="97406" cy="64404"/>
              </a:xfrm>
              <a:custGeom>
                <a:rect b="b" l="l" r="r" t="t"/>
                <a:pathLst>
                  <a:path extrusionOk="0" h="845" w="1278">
                    <a:moveTo>
                      <a:pt x="186" y="114"/>
                    </a:moveTo>
                    <a:lnTo>
                      <a:pt x="1186" y="570"/>
                    </a:lnTo>
                    <a:lnTo>
                      <a:pt x="1095" y="753"/>
                    </a:lnTo>
                    <a:lnTo>
                      <a:pt x="114" y="274"/>
                    </a:lnTo>
                    <a:lnTo>
                      <a:pt x="186" y="114"/>
                    </a:lnTo>
                    <a:close/>
                    <a:moveTo>
                      <a:pt x="137" y="0"/>
                    </a:moveTo>
                    <a:lnTo>
                      <a:pt x="114" y="23"/>
                    </a:lnTo>
                    <a:lnTo>
                      <a:pt x="0" y="274"/>
                    </a:lnTo>
                    <a:lnTo>
                      <a:pt x="0" y="297"/>
                    </a:lnTo>
                    <a:lnTo>
                      <a:pt x="23" y="320"/>
                    </a:lnTo>
                    <a:lnTo>
                      <a:pt x="1095" y="844"/>
                    </a:lnTo>
                    <a:lnTo>
                      <a:pt x="1140" y="844"/>
                    </a:lnTo>
                    <a:lnTo>
                      <a:pt x="1163" y="821"/>
                    </a:lnTo>
                    <a:lnTo>
                      <a:pt x="1277" y="570"/>
                    </a:lnTo>
                    <a:lnTo>
                      <a:pt x="1277" y="548"/>
                    </a:lnTo>
                    <a:lnTo>
                      <a:pt x="1255" y="525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0C0E1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02" name="Google Shape;1802;p55"/>
            <p:cNvSpPr/>
            <p:nvPr/>
          </p:nvSpPr>
          <p:spPr>
            <a:xfrm>
              <a:off x="2019900" y="1302976"/>
              <a:ext cx="3511925" cy="347675"/>
            </a:xfrm>
            <a:custGeom>
              <a:rect b="b" l="l" r="r" t="t"/>
              <a:pathLst>
                <a:path extrusionOk="0" h="13907" w="140477">
                  <a:moveTo>
                    <a:pt x="0" y="10193"/>
                  </a:moveTo>
                  <a:cubicBezTo>
                    <a:pt x="10060" y="2647"/>
                    <a:pt x="24399" y="-2006"/>
                    <a:pt x="36599" y="1043"/>
                  </a:cubicBezTo>
                  <a:cubicBezTo>
                    <a:pt x="44630" y="3050"/>
                    <a:pt x="50011" y="11799"/>
                    <a:pt x="58129" y="13422"/>
                  </a:cubicBezTo>
                  <a:cubicBezTo>
                    <a:pt x="71869" y="16169"/>
                    <a:pt x="85212" y="6036"/>
                    <a:pt x="99034" y="3734"/>
                  </a:cubicBezTo>
                  <a:cubicBezTo>
                    <a:pt x="112665" y="1464"/>
                    <a:pt x="128116" y="8836"/>
                    <a:pt x="140477" y="2658"/>
                  </a:cubicBezTo>
                </a:path>
              </a:pathLst>
            </a:custGeom>
            <a:noFill/>
            <a:ln cap="flat" cmpd="sng" w="9525">
              <a:solidFill>
                <a:srgbClr val="EFBF6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803" name="Google Shape;1803;p55"/>
          <p:cNvGrpSpPr/>
          <p:nvPr/>
        </p:nvGrpSpPr>
        <p:grpSpPr>
          <a:xfrm>
            <a:off x="1182050" y="1580938"/>
            <a:ext cx="548700" cy="548700"/>
            <a:chOff x="5098225" y="3484238"/>
            <a:chExt cx="548700" cy="548700"/>
          </a:xfrm>
        </p:grpSpPr>
        <p:sp>
          <p:nvSpPr>
            <p:cNvPr id="1804" name="Google Shape;1804;p55"/>
            <p:cNvSpPr/>
            <p:nvPr/>
          </p:nvSpPr>
          <p:spPr>
            <a:xfrm>
              <a:off x="5098225" y="3484238"/>
              <a:ext cx="548700" cy="548700"/>
            </a:xfrm>
            <a:prstGeom prst="ellipse">
              <a:avLst/>
            </a:pr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5" name="Google Shape;1805;p55"/>
            <p:cNvGrpSpPr/>
            <p:nvPr/>
          </p:nvGrpSpPr>
          <p:grpSpPr>
            <a:xfrm>
              <a:off x="5233209" y="3589071"/>
              <a:ext cx="278739" cy="339073"/>
              <a:chOff x="1768821" y="3361108"/>
              <a:chExt cx="278739" cy="339073"/>
            </a:xfrm>
          </p:grpSpPr>
          <p:sp>
            <p:nvSpPr>
              <p:cNvPr id="1806" name="Google Shape;1806;p55"/>
              <p:cNvSpPr/>
              <p:nvPr/>
            </p:nvSpPr>
            <p:spPr>
              <a:xfrm>
                <a:off x="1784374" y="3549744"/>
                <a:ext cx="32218" cy="21564"/>
              </a:xfrm>
              <a:custGeom>
                <a:rect b="b" l="l" r="r" t="t"/>
                <a:pathLst>
                  <a:path extrusionOk="0" h="678" w="1013">
                    <a:moveTo>
                      <a:pt x="830" y="1"/>
                    </a:moveTo>
                    <a:cubicBezTo>
                      <a:pt x="804" y="1"/>
                      <a:pt x="776" y="8"/>
                      <a:pt x="750" y="23"/>
                    </a:cubicBezTo>
                    <a:lnTo>
                      <a:pt x="143" y="380"/>
                    </a:lnTo>
                    <a:cubicBezTo>
                      <a:pt x="0" y="451"/>
                      <a:pt x="48" y="677"/>
                      <a:pt x="214" y="677"/>
                    </a:cubicBezTo>
                    <a:cubicBezTo>
                      <a:pt x="238" y="677"/>
                      <a:pt x="274" y="677"/>
                      <a:pt x="286" y="665"/>
                    </a:cubicBezTo>
                    <a:lnTo>
                      <a:pt x="893" y="308"/>
                    </a:lnTo>
                    <a:cubicBezTo>
                      <a:pt x="1000" y="261"/>
                      <a:pt x="1012" y="154"/>
                      <a:pt x="976" y="82"/>
                    </a:cubicBezTo>
                    <a:cubicBezTo>
                      <a:pt x="944" y="33"/>
                      <a:pt x="889" y="1"/>
                      <a:pt x="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55"/>
              <p:cNvSpPr/>
              <p:nvPr/>
            </p:nvSpPr>
            <p:spPr>
              <a:xfrm>
                <a:off x="1998326" y="3551652"/>
                <a:ext cx="32218" cy="21532"/>
              </a:xfrm>
              <a:custGeom>
                <a:rect b="b" l="l" r="r" t="t"/>
                <a:pathLst>
                  <a:path extrusionOk="0" h="677" w="1013">
                    <a:moveTo>
                      <a:pt x="199" y="0"/>
                    </a:moveTo>
                    <a:cubicBezTo>
                      <a:pt x="141" y="0"/>
                      <a:pt x="80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cubicBezTo>
                      <a:pt x="726" y="665"/>
                      <a:pt x="714" y="677"/>
                      <a:pt x="810" y="677"/>
                    </a:cubicBezTo>
                    <a:cubicBezTo>
                      <a:pt x="953" y="677"/>
                      <a:pt x="1012" y="451"/>
                      <a:pt x="881" y="379"/>
                    </a:cubicBezTo>
                    <a:lnTo>
                      <a:pt x="274" y="22"/>
                    </a:lnTo>
                    <a:cubicBezTo>
                      <a:pt x="251" y="7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55"/>
              <p:cNvSpPr/>
              <p:nvPr/>
            </p:nvSpPr>
            <p:spPr>
              <a:xfrm>
                <a:off x="1826007" y="3466383"/>
                <a:ext cx="142041" cy="233799"/>
              </a:xfrm>
              <a:custGeom>
                <a:rect b="b" l="l" r="r" t="t"/>
                <a:pathLst>
                  <a:path extrusionOk="0" h="7351" w="4466">
                    <a:moveTo>
                      <a:pt x="1715" y="346"/>
                    </a:moveTo>
                    <a:cubicBezTo>
                      <a:pt x="1882" y="346"/>
                      <a:pt x="2013" y="489"/>
                      <a:pt x="2013" y="643"/>
                    </a:cubicBezTo>
                    <a:lnTo>
                      <a:pt x="2013" y="941"/>
                    </a:lnTo>
                    <a:lnTo>
                      <a:pt x="1668" y="941"/>
                    </a:lnTo>
                    <a:cubicBezTo>
                      <a:pt x="1501" y="941"/>
                      <a:pt x="1370" y="810"/>
                      <a:pt x="1370" y="643"/>
                    </a:cubicBezTo>
                    <a:cubicBezTo>
                      <a:pt x="1370" y="489"/>
                      <a:pt x="1501" y="346"/>
                      <a:pt x="1668" y="346"/>
                    </a:cubicBezTo>
                    <a:close/>
                    <a:moveTo>
                      <a:pt x="3573" y="346"/>
                    </a:moveTo>
                    <a:cubicBezTo>
                      <a:pt x="3739" y="346"/>
                      <a:pt x="3870" y="489"/>
                      <a:pt x="3870" y="643"/>
                    </a:cubicBezTo>
                    <a:cubicBezTo>
                      <a:pt x="3870" y="810"/>
                      <a:pt x="3739" y="941"/>
                      <a:pt x="3573" y="941"/>
                    </a:cubicBezTo>
                    <a:lnTo>
                      <a:pt x="3239" y="941"/>
                    </a:lnTo>
                    <a:lnTo>
                      <a:pt x="3239" y="643"/>
                    </a:lnTo>
                    <a:cubicBezTo>
                      <a:pt x="3239" y="489"/>
                      <a:pt x="3370" y="346"/>
                      <a:pt x="3537" y="346"/>
                    </a:cubicBezTo>
                    <a:close/>
                    <a:moveTo>
                      <a:pt x="3727" y="4370"/>
                    </a:moveTo>
                    <a:lnTo>
                      <a:pt x="3727" y="5049"/>
                    </a:lnTo>
                    <a:lnTo>
                      <a:pt x="1513" y="5049"/>
                    </a:lnTo>
                    <a:lnTo>
                      <a:pt x="1513" y="4370"/>
                    </a:lnTo>
                    <a:close/>
                    <a:moveTo>
                      <a:pt x="3739" y="5370"/>
                    </a:moveTo>
                    <a:lnTo>
                      <a:pt x="3739" y="5799"/>
                    </a:lnTo>
                    <a:lnTo>
                      <a:pt x="3727" y="5799"/>
                    </a:lnTo>
                    <a:cubicBezTo>
                      <a:pt x="3727" y="5930"/>
                      <a:pt x="3620" y="6037"/>
                      <a:pt x="3489" y="6037"/>
                    </a:cubicBezTo>
                    <a:lnTo>
                      <a:pt x="1763" y="6037"/>
                    </a:lnTo>
                    <a:cubicBezTo>
                      <a:pt x="1620" y="6037"/>
                      <a:pt x="1525" y="5930"/>
                      <a:pt x="1525" y="5799"/>
                    </a:cubicBezTo>
                    <a:lnTo>
                      <a:pt x="1525" y="5370"/>
                    </a:lnTo>
                    <a:close/>
                    <a:moveTo>
                      <a:pt x="1656" y="0"/>
                    </a:moveTo>
                    <a:cubicBezTo>
                      <a:pt x="1310" y="0"/>
                      <a:pt x="1037" y="286"/>
                      <a:pt x="1037" y="631"/>
                    </a:cubicBezTo>
                    <a:cubicBezTo>
                      <a:pt x="1037" y="977"/>
                      <a:pt x="1310" y="1262"/>
                      <a:pt x="1656" y="1262"/>
                    </a:cubicBezTo>
                    <a:lnTo>
                      <a:pt x="2001" y="1262"/>
                    </a:lnTo>
                    <a:lnTo>
                      <a:pt x="2001" y="2548"/>
                    </a:lnTo>
                    <a:cubicBezTo>
                      <a:pt x="2001" y="2644"/>
                      <a:pt x="2072" y="2715"/>
                      <a:pt x="2168" y="2715"/>
                    </a:cubicBezTo>
                    <a:cubicBezTo>
                      <a:pt x="2251" y="2715"/>
                      <a:pt x="2322" y="2644"/>
                      <a:pt x="2322" y="2548"/>
                    </a:cubicBezTo>
                    <a:lnTo>
                      <a:pt x="2322" y="1262"/>
                    </a:lnTo>
                    <a:lnTo>
                      <a:pt x="2906" y="1262"/>
                    </a:lnTo>
                    <a:lnTo>
                      <a:pt x="2906" y="4037"/>
                    </a:lnTo>
                    <a:lnTo>
                      <a:pt x="2322" y="4037"/>
                    </a:lnTo>
                    <a:lnTo>
                      <a:pt x="2322" y="3191"/>
                    </a:lnTo>
                    <a:cubicBezTo>
                      <a:pt x="2322" y="3108"/>
                      <a:pt x="2251" y="3025"/>
                      <a:pt x="2168" y="3025"/>
                    </a:cubicBezTo>
                    <a:cubicBezTo>
                      <a:pt x="2072" y="3025"/>
                      <a:pt x="2001" y="3108"/>
                      <a:pt x="2001" y="3191"/>
                    </a:cubicBezTo>
                    <a:lnTo>
                      <a:pt x="2001" y="4060"/>
                    </a:lnTo>
                    <a:lnTo>
                      <a:pt x="1513" y="4060"/>
                    </a:lnTo>
                    <a:cubicBezTo>
                      <a:pt x="1489" y="3596"/>
                      <a:pt x="1298" y="3167"/>
                      <a:pt x="941" y="2846"/>
                    </a:cubicBezTo>
                    <a:cubicBezTo>
                      <a:pt x="679" y="2608"/>
                      <a:pt x="465" y="2310"/>
                      <a:pt x="334" y="1989"/>
                    </a:cubicBezTo>
                    <a:cubicBezTo>
                      <a:pt x="305" y="1930"/>
                      <a:pt x="235" y="1887"/>
                      <a:pt x="165" y="1887"/>
                    </a:cubicBezTo>
                    <a:cubicBezTo>
                      <a:pt x="150" y="1887"/>
                      <a:pt x="135" y="1889"/>
                      <a:pt x="120" y="1893"/>
                    </a:cubicBezTo>
                    <a:cubicBezTo>
                      <a:pt x="48" y="1929"/>
                      <a:pt x="1" y="2036"/>
                      <a:pt x="36" y="2108"/>
                    </a:cubicBezTo>
                    <a:cubicBezTo>
                      <a:pt x="179" y="2477"/>
                      <a:pt x="417" y="2810"/>
                      <a:pt x="715" y="3084"/>
                    </a:cubicBezTo>
                    <a:cubicBezTo>
                      <a:pt x="1001" y="3358"/>
                      <a:pt x="1179" y="3727"/>
                      <a:pt x="1179" y="4120"/>
                    </a:cubicBezTo>
                    <a:lnTo>
                      <a:pt x="1179" y="5823"/>
                    </a:lnTo>
                    <a:cubicBezTo>
                      <a:pt x="1179" y="6096"/>
                      <a:pt x="1358" y="6311"/>
                      <a:pt x="1608" y="6382"/>
                    </a:cubicBezTo>
                    <a:cubicBezTo>
                      <a:pt x="1608" y="6513"/>
                      <a:pt x="1644" y="6644"/>
                      <a:pt x="1703" y="6775"/>
                    </a:cubicBezTo>
                    <a:cubicBezTo>
                      <a:pt x="1738" y="6837"/>
                      <a:pt x="1793" y="6872"/>
                      <a:pt x="1848" y="6872"/>
                    </a:cubicBezTo>
                    <a:cubicBezTo>
                      <a:pt x="1868" y="6872"/>
                      <a:pt x="1887" y="6868"/>
                      <a:pt x="1906" y="6858"/>
                    </a:cubicBezTo>
                    <a:cubicBezTo>
                      <a:pt x="1989" y="6811"/>
                      <a:pt x="2025" y="6715"/>
                      <a:pt x="1989" y="6644"/>
                    </a:cubicBezTo>
                    <a:cubicBezTo>
                      <a:pt x="1953" y="6573"/>
                      <a:pt x="1930" y="6477"/>
                      <a:pt x="1930" y="6394"/>
                    </a:cubicBezTo>
                    <a:lnTo>
                      <a:pt x="3263" y="6394"/>
                    </a:lnTo>
                    <a:cubicBezTo>
                      <a:pt x="3243" y="6759"/>
                      <a:pt x="2922" y="7025"/>
                      <a:pt x="2575" y="7025"/>
                    </a:cubicBezTo>
                    <a:cubicBezTo>
                      <a:pt x="2503" y="7025"/>
                      <a:pt x="2430" y="7014"/>
                      <a:pt x="2358" y="6989"/>
                    </a:cubicBezTo>
                    <a:cubicBezTo>
                      <a:pt x="2336" y="6981"/>
                      <a:pt x="2314" y="6977"/>
                      <a:pt x="2294" y="6977"/>
                    </a:cubicBezTo>
                    <a:cubicBezTo>
                      <a:pt x="2227" y="6977"/>
                      <a:pt x="2171" y="7018"/>
                      <a:pt x="2144" y="7073"/>
                    </a:cubicBezTo>
                    <a:cubicBezTo>
                      <a:pt x="2120" y="7168"/>
                      <a:pt x="2168" y="7251"/>
                      <a:pt x="2239" y="7287"/>
                    </a:cubicBezTo>
                    <a:cubicBezTo>
                      <a:pt x="2356" y="7330"/>
                      <a:pt x="2473" y="7350"/>
                      <a:pt x="2588" y="7350"/>
                    </a:cubicBezTo>
                    <a:cubicBezTo>
                      <a:pt x="3106" y="7350"/>
                      <a:pt x="3563" y="6940"/>
                      <a:pt x="3573" y="6394"/>
                    </a:cubicBezTo>
                    <a:cubicBezTo>
                      <a:pt x="3835" y="6334"/>
                      <a:pt x="4013" y="6108"/>
                      <a:pt x="4013" y="5846"/>
                    </a:cubicBezTo>
                    <a:lnTo>
                      <a:pt x="4013" y="4156"/>
                    </a:lnTo>
                    <a:cubicBezTo>
                      <a:pt x="4013" y="3798"/>
                      <a:pt x="4144" y="3465"/>
                      <a:pt x="4370" y="3203"/>
                    </a:cubicBezTo>
                    <a:cubicBezTo>
                      <a:pt x="4466" y="3108"/>
                      <a:pt x="4454" y="3001"/>
                      <a:pt x="4394" y="2941"/>
                    </a:cubicBezTo>
                    <a:cubicBezTo>
                      <a:pt x="4366" y="2913"/>
                      <a:pt x="4326" y="2898"/>
                      <a:pt x="4287" y="2898"/>
                    </a:cubicBezTo>
                    <a:cubicBezTo>
                      <a:pt x="4243" y="2898"/>
                      <a:pt x="4199" y="2916"/>
                      <a:pt x="4168" y="2953"/>
                    </a:cubicBezTo>
                    <a:cubicBezTo>
                      <a:pt x="3906" y="3251"/>
                      <a:pt x="3739" y="3644"/>
                      <a:pt x="3727" y="4060"/>
                    </a:cubicBezTo>
                    <a:lnTo>
                      <a:pt x="3239" y="4060"/>
                    </a:lnTo>
                    <a:lnTo>
                      <a:pt x="3239" y="1262"/>
                    </a:lnTo>
                    <a:lnTo>
                      <a:pt x="3573" y="1262"/>
                    </a:lnTo>
                    <a:cubicBezTo>
                      <a:pt x="3918" y="1262"/>
                      <a:pt x="4204" y="977"/>
                      <a:pt x="4204" y="631"/>
                    </a:cubicBezTo>
                    <a:cubicBezTo>
                      <a:pt x="4204" y="286"/>
                      <a:pt x="3918" y="0"/>
                      <a:pt x="3573" y="0"/>
                    </a:cubicBezTo>
                    <a:lnTo>
                      <a:pt x="3537" y="0"/>
                    </a:lnTo>
                    <a:cubicBezTo>
                      <a:pt x="3192" y="0"/>
                      <a:pt x="2906" y="286"/>
                      <a:pt x="2906" y="631"/>
                    </a:cubicBezTo>
                    <a:lnTo>
                      <a:pt x="2906" y="929"/>
                    </a:lnTo>
                    <a:lnTo>
                      <a:pt x="2322" y="929"/>
                    </a:lnTo>
                    <a:lnTo>
                      <a:pt x="2322" y="631"/>
                    </a:lnTo>
                    <a:cubicBezTo>
                      <a:pt x="2322" y="286"/>
                      <a:pt x="2049" y="0"/>
                      <a:pt x="1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55"/>
              <p:cNvSpPr/>
              <p:nvPr/>
            </p:nvSpPr>
            <p:spPr>
              <a:xfrm>
                <a:off x="1820345" y="3409706"/>
                <a:ext cx="177631" cy="144236"/>
              </a:xfrm>
              <a:custGeom>
                <a:rect b="b" l="l" r="r" t="t"/>
                <a:pathLst>
                  <a:path extrusionOk="0" h="4535" w="5585">
                    <a:moveTo>
                      <a:pt x="2818" y="1"/>
                    </a:moveTo>
                    <a:cubicBezTo>
                      <a:pt x="1382" y="1"/>
                      <a:pt x="0" y="1113"/>
                      <a:pt x="0" y="2782"/>
                    </a:cubicBezTo>
                    <a:cubicBezTo>
                      <a:pt x="0" y="2937"/>
                      <a:pt x="24" y="3080"/>
                      <a:pt x="36" y="3223"/>
                    </a:cubicBezTo>
                    <a:cubicBezTo>
                      <a:pt x="47" y="3299"/>
                      <a:pt x="107" y="3355"/>
                      <a:pt x="190" y="3355"/>
                    </a:cubicBezTo>
                    <a:cubicBezTo>
                      <a:pt x="198" y="3355"/>
                      <a:pt x="206" y="3355"/>
                      <a:pt x="214" y="3354"/>
                    </a:cubicBezTo>
                    <a:cubicBezTo>
                      <a:pt x="298" y="3342"/>
                      <a:pt x="357" y="3259"/>
                      <a:pt x="345" y="3175"/>
                    </a:cubicBezTo>
                    <a:cubicBezTo>
                      <a:pt x="333" y="3044"/>
                      <a:pt x="310" y="2925"/>
                      <a:pt x="310" y="2782"/>
                    </a:cubicBezTo>
                    <a:cubicBezTo>
                      <a:pt x="310" y="1416"/>
                      <a:pt x="1429" y="318"/>
                      <a:pt x="2779" y="318"/>
                    </a:cubicBezTo>
                    <a:cubicBezTo>
                      <a:pt x="2793" y="318"/>
                      <a:pt x="2807" y="318"/>
                      <a:pt x="2822" y="318"/>
                    </a:cubicBezTo>
                    <a:cubicBezTo>
                      <a:pt x="4143" y="330"/>
                      <a:pt x="5227" y="1437"/>
                      <a:pt x="5239" y="2759"/>
                    </a:cubicBezTo>
                    <a:lnTo>
                      <a:pt x="5239" y="2782"/>
                    </a:lnTo>
                    <a:cubicBezTo>
                      <a:pt x="5239" y="3318"/>
                      <a:pt x="5060" y="3842"/>
                      <a:pt x="4751" y="4271"/>
                    </a:cubicBezTo>
                    <a:cubicBezTo>
                      <a:pt x="4691" y="4354"/>
                      <a:pt x="4703" y="4437"/>
                      <a:pt x="4775" y="4497"/>
                    </a:cubicBezTo>
                    <a:cubicBezTo>
                      <a:pt x="4809" y="4522"/>
                      <a:pt x="4844" y="4534"/>
                      <a:pt x="4877" y="4534"/>
                    </a:cubicBezTo>
                    <a:cubicBezTo>
                      <a:pt x="4923" y="4534"/>
                      <a:pt x="4966" y="4510"/>
                      <a:pt x="5001" y="4461"/>
                    </a:cubicBezTo>
                    <a:cubicBezTo>
                      <a:pt x="5370" y="3973"/>
                      <a:pt x="5572" y="3390"/>
                      <a:pt x="5572" y="2782"/>
                    </a:cubicBezTo>
                    <a:cubicBezTo>
                      <a:pt x="5584" y="2782"/>
                      <a:pt x="5584" y="2771"/>
                      <a:pt x="5584" y="2759"/>
                    </a:cubicBezTo>
                    <a:cubicBezTo>
                      <a:pt x="5572" y="2032"/>
                      <a:pt x="5286" y="1342"/>
                      <a:pt x="4763" y="818"/>
                    </a:cubicBezTo>
                    <a:cubicBezTo>
                      <a:pt x="4198" y="253"/>
                      <a:pt x="3502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55"/>
              <p:cNvSpPr/>
              <p:nvPr/>
            </p:nvSpPr>
            <p:spPr>
              <a:xfrm>
                <a:off x="1904406" y="3361108"/>
                <a:ext cx="10241" cy="32982"/>
              </a:xfrm>
              <a:custGeom>
                <a:rect b="b" l="l" r="r" t="t"/>
                <a:pathLst>
                  <a:path extrusionOk="0" h="1037" w="322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70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0" y="1036"/>
                      <a:pt x="322" y="965"/>
                      <a:pt x="322" y="870"/>
                    </a:cubicBezTo>
                    <a:lnTo>
                      <a:pt x="322" y="167"/>
                    </a:lnTo>
                    <a:cubicBezTo>
                      <a:pt x="310" y="60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55"/>
              <p:cNvSpPr/>
              <p:nvPr/>
            </p:nvSpPr>
            <p:spPr>
              <a:xfrm>
                <a:off x="1836248" y="3378219"/>
                <a:ext cx="23504" cy="29865"/>
              </a:xfrm>
              <a:custGeom>
                <a:rect b="b" l="l" r="r" t="t"/>
                <a:pathLst>
                  <a:path extrusionOk="0" h="939" w="739">
                    <a:moveTo>
                      <a:pt x="181" y="0"/>
                    </a:moveTo>
                    <a:cubicBezTo>
                      <a:pt x="154" y="0"/>
                      <a:pt x="125" y="7"/>
                      <a:pt x="95" y="22"/>
                    </a:cubicBezTo>
                    <a:cubicBezTo>
                      <a:pt x="24" y="70"/>
                      <a:pt x="0" y="165"/>
                      <a:pt x="36" y="248"/>
                    </a:cubicBezTo>
                    <a:lnTo>
                      <a:pt x="393" y="855"/>
                    </a:lnTo>
                    <a:cubicBezTo>
                      <a:pt x="429" y="903"/>
                      <a:pt x="488" y="939"/>
                      <a:pt x="536" y="939"/>
                    </a:cubicBezTo>
                    <a:cubicBezTo>
                      <a:pt x="667" y="939"/>
                      <a:pt x="738" y="796"/>
                      <a:pt x="679" y="701"/>
                    </a:cubicBezTo>
                    <a:lnTo>
                      <a:pt x="322" y="82"/>
                    </a:lnTo>
                    <a:cubicBezTo>
                      <a:pt x="289" y="33"/>
                      <a:pt x="239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55"/>
              <p:cNvSpPr/>
              <p:nvPr/>
            </p:nvSpPr>
            <p:spPr>
              <a:xfrm>
                <a:off x="1787014" y="3427072"/>
                <a:ext cx="31073" cy="21691"/>
              </a:xfrm>
              <a:custGeom>
                <a:rect b="b" l="l" r="r" t="t"/>
                <a:pathLst>
                  <a:path extrusionOk="0" h="682" w="977">
                    <a:moveTo>
                      <a:pt x="187" y="0"/>
                    </a:moveTo>
                    <a:cubicBezTo>
                      <a:pt x="129" y="0"/>
                      <a:pt x="69" y="32"/>
                      <a:pt x="36" y="81"/>
                    </a:cubicBezTo>
                    <a:cubicBezTo>
                      <a:pt x="0" y="153"/>
                      <a:pt x="24" y="260"/>
                      <a:pt x="96" y="308"/>
                    </a:cubicBezTo>
                    <a:lnTo>
                      <a:pt x="715" y="665"/>
                    </a:lnTo>
                    <a:cubicBezTo>
                      <a:pt x="737" y="676"/>
                      <a:pt x="762" y="681"/>
                      <a:pt x="788" y="681"/>
                    </a:cubicBezTo>
                    <a:cubicBezTo>
                      <a:pt x="846" y="681"/>
                      <a:pt x="904" y="655"/>
                      <a:pt x="929" y="605"/>
                    </a:cubicBezTo>
                    <a:cubicBezTo>
                      <a:pt x="977" y="510"/>
                      <a:pt x="953" y="427"/>
                      <a:pt x="870" y="379"/>
                    </a:cubicBezTo>
                    <a:lnTo>
                      <a:pt x="262" y="22"/>
                    </a:lnTo>
                    <a:cubicBezTo>
                      <a:pt x="240" y="7"/>
                      <a:pt x="214" y="0"/>
                      <a:pt x="1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55"/>
              <p:cNvSpPr/>
              <p:nvPr/>
            </p:nvSpPr>
            <p:spPr>
              <a:xfrm>
                <a:off x="1768821" y="3494021"/>
                <a:ext cx="33363" cy="10623"/>
              </a:xfrm>
              <a:custGeom>
                <a:rect b="b" l="l" r="r" t="t"/>
                <a:pathLst>
                  <a:path extrusionOk="0" h="334" w="1049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882" y="334"/>
                    </a:lnTo>
                    <a:cubicBezTo>
                      <a:pt x="965" y="334"/>
                      <a:pt x="1049" y="251"/>
                      <a:pt x="1049" y="167"/>
                    </a:cubicBezTo>
                    <a:cubicBezTo>
                      <a:pt x="1049" y="72"/>
                      <a:pt x="965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55"/>
              <p:cNvSpPr/>
              <p:nvPr/>
            </p:nvSpPr>
            <p:spPr>
              <a:xfrm>
                <a:off x="2014610" y="3495930"/>
                <a:ext cx="32950" cy="10623"/>
              </a:xfrm>
              <a:custGeom>
                <a:rect b="b" l="l" r="r" t="t"/>
                <a:pathLst>
                  <a:path extrusionOk="0" h="334" w="1036">
                    <a:moveTo>
                      <a:pt x="167" y="0"/>
                    </a:moveTo>
                    <a:cubicBezTo>
                      <a:pt x="71" y="0"/>
                      <a:pt x="0" y="71"/>
                      <a:pt x="0" y="167"/>
                    </a:cubicBezTo>
                    <a:cubicBezTo>
                      <a:pt x="0" y="250"/>
                      <a:pt x="71" y="333"/>
                      <a:pt x="167" y="333"/>
                    </a:cubicBezTo>
                    <a:lnTo>
                      <a:pt x="881" y="333"/>
                    </a:lnTo>
                    <a:cubicBezTo>
                      <a:pt x="964" y="333"/>
                      <a:pt x="1036" y="250"/>
                      <a:pt x="1036" y="167"/>
                    </a:cubicBezTo>
                    <a:cubicBezTo>
                      <a:pt x="1024" y="71"/>
                      <a:pt x="953" y="0"/>
                      <a:pt x="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55"/>
              <p:cNvSpPr/>
              <p:nvPr/>
            </p:nvSpPr>
            <p:spPr>
              <a:xfrm>
                <a:off x="1999439" y="3428948"/>
                <a:ext cx="31105" cy="21882"/>
              </a:xfrm>
              <a:custGeom>
                <a:rect b="b" l="l" r="r" t="t"/>
                <a:pathLst>
                  <a:path extrusionOk="0" h="688" w="978">
                    <a:moveTo>
                      <a:pt x="795" y="1"/>
                    </a:moveTo>
                    <a:cubicBezTo>
                      <a:pt x="769" y="1"/>
                      <a:pt x="741" y="8"/>
                      <a:pt x="715" y="22"/>
                    </a:cubicBezTo>
                    <a:lnTo>
                      <a:pt x="108" y="380"/>
                    </a:lnTo>
                    <a:cubicBezTo>
                      <a:pt x="25" y="427"/>
                      <a:pt x="1" y="511"/>
                      <a:pt x="48" y="606"/>
                    </a:cubicBezTo>
                    <a:cubicBezTo>
                      <a:pt x="73" y="655"/>
                      <a:pt x="125" y="687"/>
                      <a:pt x="183" y="687"/>
                    </a:cubicBezTo>
                    <a:cubicBezTo>
                      <a:pt x="209" y="687"/>
                      <a:pt x="237" y="680"/>
                      <a:pt x="263" y="665"/>
                    </a:cubicBezTo>
                    <a:lnTo>
                      <a:pt x="882" y="308"/>
                    </a:lnTo>
                    <a:cubicBezTo>
                      <a:pt x="953" y="249"/>
                      <a:pt x="977" y="153"/>
                      <a:pt x="941" y="82"/>
                    </a:cubicBezTo>
                    <a:cubicBezTo>
                      <a:pt x="909" y="33"/>
                      <a:pt x="854" y="1"/>
                      <a:pt x="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55"/>
              <p:cNvSpPr/>
              <p:nvPr/>
            </p:nvSpPr>
            <p:spPr>
              <a:xfrm>
                <a:off x="1958156" y="3379269"/>
                <a:ext cx="23917" cy="29579"/>
              </a:xfrm>
              <a:custGeom>
                <a:rect b="b" l="l" r="r" t="t"/>
                <a:pathLst>
                  <a:path extrusionOk="0" h="930" w="752">
                    <a:moveTo>
                      <a:pt x="562" y="0"/>
                    </a:moveTo>
                    <a:cubicBezTo>
                      <a:pt x="506" y="0"/>
                      <a:pt x="449" y="30"/>
                      <a:pt x="418" y="84"/>
                    </a:cubicBezTo>
                    <a:lnTo>
                      <a:pt x="61" y="691"/>
                    </a:lnTo>
                    <a:cubicBezTo>
                      <a:pt x="1" y="799"/>
                      <a:pt x="72" y="930"/>
                      <a:pt x="191" y="930"/>
                    </a:cubicBezTo>
                    <a:cubicBezTo>
                      <a:pt x="251" y="930"/>
                      <a:pt x="299" y="894"/>
                      <a:pt x="334" y="858"/>
                    </a:cubicBezTo>
                    <a:lnTo>
                      <a:pt x="692" y="239"/>
                    </a:lnTo>
                    <a:cubicBezTo>
                      <a:pt x="751" y="168"/>
                      <a:pt x="715" y="72"/>
                      <a:pt x="644" y="25"/>
                    </a:cubicBezTo>
                    <a:cubicBezTo>
                      <a:pt x="619" y="8"/>
                      <a:pt x="591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17" name="Google Shape;1817;p55"/>
          <p:cNvGrpSpPr/>
          <p:nvPr/>
        </p:nvGrpSpPr>
        <p:grpSpPr>
          <a:xfrm>
            <a:off x="1182050" y="2805388"/>
            <a:ext cx="548700" cy="548700"/>
            <a:chOff x="5098225" y="3484238"/>
            <a:chExt cx="548700" cy="548700"/>
          </a:xfrm>
        </p:grpSpPr>
        <p:sp>
          <p:nvSpPr>
            <p:cNvPr id="1818" name="Google Shape;1818;p55"/>
            <p:cNvSpPr/>
            <p:nvPr/>
          </p:nvSpPr>
          <p:spPr>
            <a:xfrm>
              <a:off x="5098225" y="3484238"/>
              <a:ext cx="548700" cy="548700"/>
            </a:xfrm>
            <a:prstGeom prst="ellipse">
              <a:avLst/>
            </a:pr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19" name="Google Shape;1819;p55"/>
            <p:cNvGrpSpPr/>
            <p:nvPr/>
          </p:nvGrpSpPr>
          <p:grpSpPr>
            <a:xfrm>
              <a:off x="5233209" y="3589071"/>
              <a:ext cx="278739" cy="339073"/>
              <a:chOff x="1768821" y="3361108"/>
              <a:chExt cx="278739" cy="339073"/>
            </a:xfrm>
          </p:grpSpPr>
          <p:sp>
            <p:nvSpPr>
              <p:cNvPr id="1820" name="Google Shape;1820;p55"/>
              <p:cNvSpPr/>
              <p:nvPr/>
            </p:nvSpPr>
            <p:spPr>
              <a:xfrm>
                <a:off x="1784374" y="3549744"/>
                <a:ext cx="32218" cy="21564"/>
              </a:xfrm>
              <a:custGeom>
                <a:rect b="b" l="l" r="r" t="t"/>
                <a:pathLst>
                  <a:path extrusionOk="0" h="678" w="1013">
                    <a:moveTo>
                      <a:pt x="830" y="1"/>
                    </a:moveTo>
                    <a:cubicBezTo>
                      <a:pt x="804" y="1"/>
                      <a:pt x="776" y="8"/>
                      <a:pt x="750" y="23"/>
                    </a:cubicBezTo>
                    <a:lnTo>
                      <a:pt x="143" y="380"/>
                    </a:lnTo>
                    <a:cubicBezTo>
                      <a:pt x="0" y="451"/>
                      <a:pt x="48" y="677"/>
                      <a:pt x="214" y="677"/>
                    </a:cubicBezTo>
                    <a:cubicBezTo>
                      <a:pt x="238" y="677"/>
                      <a:pt x="274" y="677"/>
                      <a:pt x="286" y="665"/>
                    </a:cubicBezTo>
                    <a:lnTo>
                      <a:pt x="893" y="308"/>
                    </a:lnTo>
                    <a:cubicBezTo>
                      <a:pt x="1000" y="261"/>
                      <a:pt x="1012" y="154"/>
                      <a:pt x="976" y="82"/>
                    </a:cubicBezTo>
                    <a:cubicBezTo>
                      <a:pt x="944" y="33"/>
                      <a:pt x="889" y="1"/>
                      <a:pt x="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55"/>
              <p:cNvSpPr/>
              <p:nvPr/>
            </p:nvSpPr>
            <p:spPr>
              <a:xfrm>
                <a:off x="1998326" y="3551652"/>
                <a:ext cx="32218" cy="21532"/>
              </a:xfrm>
              <a:custGeom>
                <a:rect b="b" l="l" r="r" t="t"/>
                <a:pathLst>
                  <a:path extrusionOk="0" h="677" w="1013">
                    <a:moveTo>
                      <a:pt x="199" y="0"/>
                    </a:moveTo>
                    <a:cubicBezTo>
                      <a:pt x="141" y="0"/>
                      <a:pt x="80" y="33"/>
                      <a:pt x="48" y="82"/>
                    </a:cubicBezTo>
                    <a:cubicBezTo>
                      <a:pt x="0" y="153"/>
                      <a:pt x="36" y="260"/>
                      <a:pt x="107" y="308"/>
                    </a:cubicBezTo>
                    <a:cubicBezTo>
                      <a:pt x="726" y="665"/>
                      <a:pt x="714" y="677"/>
                      <a:pt x="810" y="677"/>
                    </a:cubicBezTo>
                    <a:cubicBezTo>
                      <a:pt x="953" y="677"/>
                      <a:pt x="1012" y="451"/>
                      <a:pt x="881" y="379"/>
                    </a:cubicBezTo>
                    <a:lnTo>
                      <a:pt x="274" y="22"/>
                    </a:lnTo>
                    <a:cubicBezTo>
                      <a:pt x="251" y="7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55"/>
              <p:cNvSpPr/>
              <p:nvPr/>
            </p:nvSpPr>
            <p:spPr>
              <a:xfrm>
                <a:off x="1826007" y="3466383"/>
                <a:ext cx="142041" cy="233799"/>
              </a:xfrm>
              <a:custGeom>
                <a:rect b="b" l="l" r="r" t="t"/>
                <a:pathLst>
                  <a:path extrusionOk="0" h="7351" w="4466">
                    <a:moveTo>
                      <a:pt x="1715" y="346"/>
                    </a:moveTo>
                    <a:cubicBezTo>
                      <a:pt x="1882" y="346"/>
                      <a:pt x="2013" y="489"/>
                      <a:pt x="2013" y="643"/>
                    </a:cubicBezTo>
                    <a:lnTo>
                      <a:pt x="2013" y="941"/>
                    </a:lnTo>
                    <a:lnTo>
                      <a:pt x="1668" y="941"/>
                    </a:lnTo>
                    <a:cubicBezTo>
                      <a:pt x="1501" y="941"/>
                      <a:pt x="1370" y="810"/>
                      <a:pt x="1370" y="643"/>
                    </a:cubicBezTo>
                    <a:cubicBezTo>
                      <a:pt x="1370" y="489"/>
                      <a:pt x="1501" y="346"/>
                      <a:pt x="1668" y="346"/>
                    </a:cubicBezTo>
                    <a:close/>
                    <a:moveTo>
                      <a:pt x="3573" y="346"/>
                    </a:moveTo>
                    <a:cubicBezTo>
                      <a:pt x="3739" y="346"/>
                      <a:pt x="3870" y="489"/>
                      <a:pt x="3870" y="643"/>
                    </a:cubicBezTo>
                    <a:cubicBezTo>
                      <a:pt x="3870" y="810"/>
                      <a:pt x="3739" y="941"/>
                      <a:pt x="3573" y="941"/>
                    </a:cubicBezTo>
                    <a:lnTo>
                      <a:pt x="3239" y="941"/>
                    </a:lnTo>
                    <a:lnTo>
                      <a:pt x="3239" y="643"/>
                    </a:lnTo>
                    <a:cubicBezTo>
                      <a:pt x="3239" y="489"/>
                      <a:pt x="3370" y="346"/>
                      <a:pt x="3537" y="346"/>
                    </a:cubicBezTo>
                    <a:close/>
                    <a:moveTo>
                      <a:pt x="3727" y="4370"/>
                    </a:moveTo>
                    <a:lnTo>
                      <a:pt x="3727" y="5049"/>
                    </a:lnTo>
                    <a:lnTo>
                      <a:pt x="1513" y="5049"/>
                    </a:lnTo>
                    <a:lnTo>
                      <a:pt x="1513" y="4370"/>
                    </a:lnTo>
                    <a:close/>
                    <a:moveTo>
                      <a:pt x="3739" y="5370"/>
                    </a:moveTo>
                    <a:lnTo>
                      <a:pt x="3739" y="5799"/>
                    </a:lnTo>
                    <a:lnTo>
                      <a:pt x="3727" y="5799"/>
                    </a:lnTo>
                    <a:cubicBezTo>
                      <a:pt x="3727" y="5930"/>
                      <a:pt x="3620" y="6037"/>
                      <a:pt x="3489" y="6037"/>
                    </a:cubicBezTo>
                    <a:lnTo>
                      <a:pt x="1763" y="6037"/>
                    </a:lnTo>
                    <a:cubicBezTo>
                      <a:pt x="1620" y="6037"/>
                      <a:pt x="1525" y="5930"/>
                      <a:pt x="1525" y="5799"/>
                    </a:cubicBezTo>
                    <a:lnTo>
                      <a:pt x="1525" y="5370"/>
                    </a:lnTo>
                    <a:close/>
                    <a:moveTo>
                      <a:pt x="1656" y="0"/>
                    </a:moveTo>
                    <a:cubicBezTo>
                      <a:pt x="1310" y="0"/>
                      <a:pt x="1037" y="286"/>
                      <a:pt x="1037" y="631"/>
                    </a:cubicBezTo>
                    <a:cubicBezTo>
                      <a:pt x="1037" y="977"/>
                      <a:pt x="1310" y="1262"/>
                      <a:pt x="1656" y="1262"/>
                    </a:cubicBezTo>
                    <a:lnTo>
                      <a:pt x="2001" y="1262"/>
                    </a:lnTo>
                    <a:lnTo>
                      <a:pt x="2001" y="2548"/>
                    </a:lnTo>
                    <a:cubicBezTo>
                      <a:pt x="2001" y="2644"/>
                      <a:pt x="2072" y="2715"/>
                      <a:pt x="2168" y="2715"/>
                    </a:cubicBezTo>
                    <a:cubicBezTo>
                      <a:pt x="2251" y="2715"/>
                      <a:pt x="2322" y="2644"/>
                      <a:pt x="2322" y="2548"/>
                    </a:cubicBezTo>
                    <a:lnTo>
                      <a:pt x="2322" y="1262"/>
                    </a:lnTo>
                    <a:lnTo>
                      <a:pt x="2906" y="1262"/>
                    </a:lnTo>
                    <a:lnTo>
                      <a:pt x="2906" y="4037"/>
                    </a:lnTo>
                    <a:lnTo>
                      <a:pt x="2322" y="4037"/>
                    </a:lnTo>
                    <a:lnTo>
                      <a:pt x="2322" y="3191"/>
                    </a:lnTo>
                    <a:cubicBezTo>
                      <a:pt x="2322" y="3108"/>
                      <a:pt x="2251" y="3025"/>
                      <a:pt x="2168" y="3025"/>
                    </a:cubicBezTo>
                    <a:cubicBezTo>
                      <a:pt x="2072" y="3025"/>
                      <a:pt x="2001" y="3108"/>
                      <a:pt x="2001" y="3191"/>
                    </a:cubicBezTo>
                    <a:lnTo>
                      <a:pt x="2001" y="4060"/>
                    </a:lnTo>
                    <a:lnTo>
                      <a:pt x="1513" y="4060"/>
                    </a:lnTo>
                    <a:cubicBezTo>
                      <a:pt x="1489" y="3596"/>
                      <a:pt x="1298" y="3167"/>
                      <a:pt x="941" y="2846"/>
                    </a:cubicBezTo>
                    <a:cubicBezTo>
                      <a:pt x="679" y="2608"/>
                      <a:pt x="465" y="2310"/>
                      <a:pt x="334" y="1989"/>
                    </a:cubicBezTo>
                    <a:cubicBezTo>
                      <a:pt x="305" y="1930"/>
                      <a:pt x="235" y="1887"/>
                      <a:pt x="165" y="1887"/>
                    </a:cubicBezTo>
                    <a:cubicBezTo>
                      <a:pt x="150" y="1887"/>
                      <a:pt x="135" y="1889"/>
                      <a:pt x="120" y="1893"/>
                    </a:cubicBezTo>
                    <a:cubicBezTo>
                      <a:pt x="48" y="1929"/>
                      <a:pt x="1" y="2036"/>
                      <a:pt x="36" y="2108"/>
                    </a:cubicBezTo>
                    <a:cubicBezTo>
                      <a:pt x="179" y="2477"/>
                      <a:pt x="417" y="2810"/>
                      <a:pt x="715" y="3084"/>
                    </a:cubicBezTo>
                    <a:cubicBezTo>
                      <a:pt x="1001" y="3358"/>
                      <a:pt x="1179" y="3727"/>
                      <a:pt x="1179" y="4120"/>
                    </a:cubicBezTo>
                    <a:lnTo>
                      <a:pt x="1179" y="5823"/>
                    </a:lnTo>
                    <a:cubicBezTo>
                      <a:pt x="1179" y="6096"/>
                      <a:pt x="1358" y="6311"/>
                      <a:pt x="1608" y="6382"/>
                    </a:cubicBezTo>
                    <a:cubicBezTo>
                      <a:pt x="1608" y="6513"/>
                      <a:pt x="1644" y="6644"/>
                      <a:pt x="1703" y="6775"/>
                    </a:cubicBezTo>
                    <a:cubicBezTo>
                      <a:pt x="1738" y="6837"/>
                      <a:pt x="1793" y="6872"/>
                      <a:pt x="1848" y="6872"/>
                    </a:cubicBezTo>
                    <a:cubicBezTo>
                      <a:pt x="1868" y="6872"/>
                      <a:pt x="1887" y="6868"/>
                      <a:pt x="1906" y="6858"/>
                    </a:cubicBezTo>
                    <a:cubicBezTo>
                      <a:pt x="1989" y="6811"/>
                      <a:pt x="2025" y="6715"/>
                      <a:pt x="1989" y="6644"/>
                    </a:cubicBezTo>
                    <a:cubicBezTo>
                      <a:pt x="1953" y="6573"/>
                      <a:pt x="1930" y="6477"/>
                      <a:pt x="1930" y="6394"/>
                    </a:cubicBezTo>
                    <a:lnTo>
                      <a:pt x="3263" y="6394"/>
                    </a:lnTo>
                    <a:cubicBezTo>
                      <a:pt x="3243" y="6759"/>
                      <a:pt x="2922" y="7025"/>
                      <a:pt x="2575" y="7025"/>
                    </a:cubicBezTo>
                    <a:cubicBezTo>
                      <a:pt x="2503" y="7025"/>
                      <a:pt x="2430" y="7014"/>
                      <a:pt x="2358" y="6989"/>
                    </a:cubicBezTo>
                    <a:cubicBezTo>
                      <a:pt x="2336" y="6981"/>
                      <a:pt x="2314" y="6977"/>
                      <a:pt x="2294" y="6977"/>
                    </a:cubicBezTo>
                    <a:cubicBezTo>
                      <a:pt x="2227" y="6977"/>
                      <a:pt x="2171" y="7018"/>
                      <a:pt x="2144" y="7073"/>
                    </a:cubicBezTo>
                    <a:cubicBezTo>
                      <a:pt x="2120" y="7168"/>
                      <a:pt x="2168" y="7251"/>
                      <a:pt x="2239" y="7287"/>
                    </a:cubicBezTo>
                    <a:cubicBezTo>
                      <a:pt x="2356" y="7330"/>
                      <a:pt x="2473" y="7350"/>
                      <a:pt x="2588" y="7350"/>
                    </a:cubicBezTo>
                    <a:cubicBezTo>
                      <a:pt x="3106" y="7350"/>
                      <a:pt x="3563" y="6940"/>
                      <a:pt x="3573" y="6394"/>
                    </a:cubicBezTo>
                    <a:cubicBezTo>
                      <a:pt x="3835" y="6334"/>
                      <a:pt x="4013" y="6108"/>
                      <a:pt x="4013" y="5846"/>
                    </a:cubicBezTo>
                    <a:lnTo>
                      <a:pt x="4013" y="4156"/>
                    </a:lnTo>
                    <a:cubicBezTo>
                      <a:pt x="4013" y="3798"/>
                      <a:pt x="4144" y="3465"/>
                      <a:pt x="4370" y="3203"/>
                    </a:cubicBezTo>
                    <a:cubicBezTo>
                      <a:pt x="4466" y="3108"/>
                      <a:pt x="4454" y="3001"/>
                      <a:pt x="4394" y="2941"/>
                    </a:cubicBezTo>
                    <a:cubicBezTo>
                      <a:pt x="4366" y="2913"/>
                      <a:pt x="4326" y="2898"/>
                      <a:pt x="4287" y="2898"/>
                    </a:cubicBezTo>
                    <a:cubicBezTo>
                      <a:pt x="4243" y="2898"/>
                      <a:pt x="4199" y="2916"/>
                      <a:pt x="4168" y="2953"/>
                    </a:cubicBezTo>
                    <a:cubicBezTo>
                      <a:pt x="3906" y="3251"/>
                      <a:pt x="3739" y="3644"/>
                      <a:pt x="3727" y="4060"/>
                    </a:cubicBezTo>
                    <a:lnTo>
                      <a:pt x="3239" y="4060"/>
                    </a:lnTo>
                    <a:lnTo>
                      <a:pt x="3239" y="1262"/>
                    </a:lnTo>
                    <a:lnTo>
                      <a:pt x="3573" y="1262"/>
                    </a:lnTo>
                    <a:cubicBezTo>
                      <a:pt x="3918" y="1262"/>
                      <a:pt x="4204" y="977"/>
                      <a:pt x="4204" y="631"/>
                    </a:cubicBezTo>
                    <a:cubicBezTo>
                      <a:pt x="4204" y="286"/>
                      <a:pt x="3918" y="0"/>
                      <a:pt x="3573" y="0"/>
                    </a:cubicBezTo>
                    <a:lnTo>
                      <a:pt x="3537" y="0"/>
                    </a:lnTo>
                    <a:cubicBezTo>
                      <a:pt x="3192" y="0"/>
                      <a:pt x="2906" y="286"/>
                      <a:pt x="2906" y="631"/>
                    </a:cubicBezTo>
                    <a:lnTo>
                      <a:pt x="2906" y="929"/>
                    </a:lnTo>
                    <a:lnTo>
                      <a:pt x="2322" y="929"/>
                    </a:lnTo>
                    <a:lnTo>
                      <a:pt x="2322" y="631"/>
                    </a:lnTo>
                    <a:cubicBezTo>
                      <a:pt x="2322" y="286"/>
                      <a:pt x="2049" y="0"/>
                      <a:pt x="1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55"/>
              <p:cNvSpPr/>
              <p:nvPr/>
            </p:nvSpPr>
            <p:spPr>
              <a:xfrm>
                <a:off x="1820345" y="3409706"/>
                <a:ext cx="177631" cy="144236"/>
              </a:xfrm>
              <a:custGeom>
                <a:rect b="b" l="l" r="r" t="t"/>
                <a:pathLst>
                  <a:path extrusionOk="0" h="4535" w="5585">
                    <a:moveTo>
                      <a:pt x="2818" y="1"/>
                    </a:moveTo>
                    <a:cubicBezTo>
                      <a:pt x="1382" y="1"/>
                      <a:pt x="0" y="1113"/>
                      <a:pt x="0" y="2782"/>
                    </a:cubicBezTo>
                    <a:cubicBezTo>
                      <a:pt x="0" y="2937"/>
                      <a:pt x="24" y="3080"/>
                      <a:pt x="36" y="3223"/>
                    </a:cubicBezTo>
                    <a:cubicBezTo>
                      <a:pt x="47" y="3299"/>
                      <a:pt x="107" y="3355"/>
                      <a:pt x="190" y="3355"/>
                    </a:cubicBezTo>
                    <a:cubicBezTo>
                      <a:pt x="198" y="3355"/>
                      <a:pt x="206" y="3355"/>
                      <a:pt x="214" y="3354"/>
                    </a:cubicBezTo>
                    <a:cubicBezTo>
                      <a:pt x="298" y="3342"/>
                      <a:pt x="357" y="3259"/>
                      <a:pt x="345" y="3175"/>
                    </a:cubicBezTo>
                    <a:cubicBezTo>
                      <a:pt x="333" y="3044"/>
                      <a:pt x="310" y="2925"/>
                      <a:pt x="310" y="2782"/>
                    </a:cubicBezTo>
                    <a:cubicBezTo>
                      <a:pt x="310" y="1416"/>
                      <a:pt x="1429" y="318"/>
                      <a:pt x="2779" y="318"/>
                    </a:cubicBezTo>
                    <a:cubicBezTo>
                      <a:pt x="2793" y="318"/>
                      <a:pt x="2807" y="318"/>
                      <a:pt x="2822" y="318"/>
                    </a:cubicBezTo>
                    <a:cubicBezTo>
                      <a:pt x="4143" y="330"/>
                      <a:pt x="5227" y="1437"/>
                      <a:pt x="5239" y="2759"/>
                    </a:cubicBezTo>
                    <a:lnTo>
                      <a:pt x="5239" y="2782"/>
                    </a:lnTo>
                    <a:cubicBezTo>
                      <a:pt x="5239" y="3318"/>
                      <a:pt x="5060" y="3842"/>
                      <a:pt x="4751" y="4271"/>
                    </a:cubicBezTo>
                    <a:cubicBezTo>
                      <a:pt x="4691" y="4354"/>
                      <a:pt x="4703" y="4437"/>
                      <a:pt x="4775" y="4497"/>
                    </a:cubicBezTo>
                    <a:cubicBezTo>
                      <a:pt x="4809" y="4522"/>
                      <a:pt x="4844" y="4534"/>
                      <a:pt x="4877" y="4534"/>
                    </a:cubicBezTo>
                    <a:cubicBezTo>
                      <a:pt x="4923" y="4534"/>
                      <a:pt x="4966" y="4510"/>
                      <a:pt x="5001" y="4461"/>
                    </a:cubicBezTo>
                    <a:cubicBezTo>
                      <a:pt x="5370" y="3973"/>
                      <a:pt x="5572" y="3390"/>
                      <a:pt x="5572" y="2782"/>
                    </a:cubicBezTo>
                    <a:cubicBezTo>
                      <a:pt x="5584" y="2782"/>
                      <a:pt x="5584" y="2771"/>
                      <a:pt x="5584" y="2759"/>
                    </a:cubicBezTo>
                    <a:cubicBezTo>
                      <a:pt x="5572" y="2032"/>
                      <a:pt x="5286" y="1342"/>
                      <a:pt x="4763" y="818"/>
                    </a:cubicBezTo>
                    <a:cubicBezTo>
                      <a:pt x="4198" y="253"/>
                      <a:pt x="3502" y="1"/>
                      <a:pt x="28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55"/>
              <p:cNvSpPr/>
              <p:nvPr/>
            </p:nvSpPr>
            <p:spPr>
              <a:xfrm>
                <a:off x="1904406" y="3361108"/>
                <a:ext cx="10241" cy="32982"/>
              </a:xfrm>
              <a:custGeom>
                <a:rect b="b" l="l" r="r" t="t"/>
                <a:pathLst>
                  <a:path extrusionOk="0" h="1037" w="322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70"/>
                    </a:lnTo>
                    <a:cubicBezTo>
                      <a:pt x="0" y="965"/>
                      <a:pt x="72" y="1036"/>
                      <a:pt x="155" y="1036"/>
                    </a:cubicBezTo>
                    <a:cubicBezTo>
                      <a:pt x="250" y="1036"/>
                      <a:pt x="322" y="965"/>
                      <a:pt x="322" y="870"/>
                    </a:cubicBezTo>
                    <a:lnTo>
                      <a:pt x="322" y="167"/>
                    </a:lnTo>
                    <a:cubicBezTo>
                      <a:pt x="310" y="60"/>
                      <a:pt x="250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55"/>
              <p:cNvSpPr/>
              <p:nvPr/>
            </p:nvSpPr>
            <p:spPr>
              <a:xfrm>
                <a:off x="1836248" y="3378219"/>
                <a:ext cx="23504" cy="29865"/>
              </a:xfrm>
              <a:custGeom>
                <a:rect b="b" l="l" r="r" t="t"/>
                <a:pathLst>
                  <a:path extrusionOk="0" h="939" w="739">
                    <a:moveTo>
                      <a:pt x="181" y="0"/>
                    </a:moveTo>
                    <a:cubicBezTo>
                      <a:pt x="154" y="0"/>
                      <a:pt x="125" y="7"/>
                      <a:pt x="95" y="22"/>
                    </a:cubicBezTo>
                    <a:cubicBezTo>
                      <a:pt x="24" y="70"/>
                      <a:pt x="0" y="165"/>
                      <a:pt x="36" y="248"/>
                    </a:cubicBezTo>
                    <a:lnTo>
                      <a:pt x="393" y="855"/>
                    </a:lnTo>
                    <a:cubicBezTo>
                      <a:pt x="429" y="903"/>
                      <a:pt x="488" y="939"/>
                      <a:pt x="536" y="939"/>
                    </a:cubicBezTo>
                    <a:cubicBezTo>
                      <a:pt x="667" y="939"/>
                      <a:pt x="738" y="796"/>
                      <a:pt x="679" y="701"/>
                    </a:cubicBezTo>
                    <a:lnTo>
                      <a:pt x="322" y="82"/>
                    </a:lnTo>
                    <a:cubicBezTo>
                      <a:pt x="289" y="33"/>
                      <a:pt x="239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55"/>
              <p:cNvSpPr/>
              <p:nvPr/>
            </p:nvSpPr>
            <p:spPr>
              <a:xfrm>
                <a:off x="1787014" y="3427072"/>
                <a:ext cx="31073" cy="21691"/>
              </a:xfrm>
              <a:custGeom>
                <a:rect b="b" l="l" r="r" t="t"/>
                <a:pathLst>
                  <a:path extrusionOk="0" h="682" w="977">
                    <a:moveTo>
                      <a:pt x="187" y="0"/>
                    </a:moveTo>
                    <a:cubicBezTo>
                      <a:pt x="129" y="0"/>
                      <a:pt x="69" y="32"/>
                      <a:pt x="36" y="81"/>
                    </a:cubicBezTo>
                    <a:cubicBezTo>
                      <a:pt x="0" y="153"/>
                      <a:pt x="24" y="260"/>
                      <a:pt x="96" y="308"/>
                    </a:cubicBezTo>
                    <a:lnTo>
                      <a:pt x="715" y="665"/>
                    </a:lnTo>
                    <a:cubicBezTo>
                      <a:pt x="737" y="676"/>
                      <a:pt x="762" y="681"/>
                      <a:pt x="788" y="681"/>
                    </a:cubicBezTo>
                    <a:cubicBezTo>
                      <a:pt x="846" y="681"/>
                      <a:pt x="904" y="655"/>
                      <a:pt x="929" y="605"/>
                    </a:cubicBezTo>
                    <a:cubicBezTo>
                      <a:pt x="977" y="510"/>
                      <a:pt x="953" y="427"/>
                      <a:pt x="870" y="379"/>
                    </a:cubicBezTo>
                    <a:lnTo>
                      <a:pt x="262" y="22"/>
                    </a:lnTo>
                    <a:cubicBezTo>
                      <a:pt x="240" y="7"/>
                      <a:pt x="214" y="0"/>
                      <a:pt x="1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55"/>
              <p:cNvSpPr/>
              <p:nvPr/>
            </p:nvSpPr>
            <p:spPr>
              <a:xfrm>
                <a:off x="1768821" y="3494021"/>
                <a:ext cx="33363" cy="10623"/>
              </a:xfrm>
              <a:custGeom>
                <a:rect b="b" l="l" r="r" t="t"/>
                <a:pathLst>
                  <a:path extrusionOk="0" h="334" w="1049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882" y="334"/>
                    </a:lnTo>
                    <a:cubicBezTo>
                      <a:pt x="965" y="334"/>
                      <a:pt x="1049" y="251"/>
                      <a:pt x="1049" y="167"/>
                    </a:cubicBezTo>
                    <a:cubicBezTo>
                      <a:pt x="1049" y="72"/>
                      <a:pt x="965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55"/>
              <p:cNvSpPr/>
              <p:nvPr/>
            </p:nvSpPr>
            <p:spPr>
              <a:xfrm>
                <a:off x="2014610" y="3495930"/>
                <a:ext cx="32950" cy="10623"/>
              </a:xfrm>
              <a:custGeom>
                <a:rect b="b" l="l" r="r" t="t"/>
                <a:pathLst>
                  <a:path extrusionOk="0" h="334" w="1036">
                    <a:moveTo>
                      <a:pt x="167" y="0"/>
                    </a:moveTo>
                    <a:cubicBezTo>
                      <a:pt x="71" y="0"/>
                      <a:pt x="0" y="71"/>
                      <a:pt x="0" y="167"/>
                    </a:cubicBezTo>
                    <a:cubicBezTo>
                      <a:pt x="0" y="250"/>
                      <a:pt x="71" y="333"/>
                      <a:pt x="167" y="333"/>
                    </a:cubicBezTo>
                    <a:lnTo>
                      <a:pt x="881" y="333"/>
                    </a:lnTo>
                    <a:cubicBezTo>
                      <a:pt x="964" y="333"/>
                      <a:pt x="1036" y="250"/>
                      <a:pt x="1036" y="167"/>
                    </a:cubicBezTo>
                    <a:cubicBezTo>
                      <a:pt x="1024" y="71"/>
                      <a:pt x="953" y="0"/>
                      <a:pt x="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55"/>
              <p:cNvSpPr/>
              <p:nvPr/>
            </p:nvSpPr>
            <p:spPr>
              <a:xfrm>
                <a:off x="1999439" y="3428948"/>
                <a:ext cx="31105" cy="21882"/>
              </a:xfrm>
              <a:custGeom>
                <a:rect b="b" l="l" r="r" t="t"/>
                <a:pathLst>
                  <a:path extrusionOk="0" h="688" w="978">
                    <a:moveTo>
                      <a:pt x="795" y="1"/>
                    </a:moveTo>
                    <a:cubicBezTo>
                      <a:pt x="769" y="1"/>
                      <a:pt x="741" y="8"/>
                      <a:pt x="715" y="22"/>
                    </a:cubicBezTo>
                    <a:lnTo>
                      <a:pt x="108" y="380"/>
                    </a:lnTo>
                    <a:cubicBezTo>
                      <a:pt x="25" y="427"/>
                      <a:pt x="1" y="511"/>
                      <a:pt x="48" y="606"/>
                    </a:cubicBezTo>
                    <a:cubicBezTo>
                      <a:pt x="73" y="655"/>
                      <a:pt x="125" y="687"/>
                      <a:pt x="183" y="687"/>
                    </a:cubicBezTo>
                    <a:cubicBezTo>
                      <a:pt x="209" y="687"/>
                      <a:pt x="237" y="680"/>
                      <a:pt x="263" y="665"/>
                    </a:cubicBezTo>
                    <a:lnTo>
                      <a:pt x="882" y="308"/>
                    </a:lnTo>
                    <a:cubicBezTo>
                      <a:pt x="953" y="249"/>
                      <a:pt x="977" y="153"/>
                      <a:pt x="941" y="82"/>
                    </a:cubicBezTo>
                    <a:cubicBezTo>
                      <a:pt x="909" y="33"/>
                      <a:pt x="854" y="1"/>
                      <a:pt x="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55"/>
              <p:cNvSpPr/>
              <p:nvPr/>
            </p:nvSpPr>
            <p:spPr>
              <a:xfrm>
                <a:off x="1958156" y="3379269"/>
                <a:ext cx="23917" cy="29579"/>
              </a:xfrm>
              <a:custGeom>
                <a:rect b="b" l="l" r="r" t="t"/>
                <a:pathLst>
                  <a:path extrusionOk="0" h="930" w="752">
                    <a:moveTo>
                      <a:pt x="562" y="0"/>
                    </a:moveTo>
                    <a:cubicBezTo>
                      <a:pt x="506" y="0"/>
                      <a:pt x="449" y="30"/>
                      <a:pt x="418" y="84"/>
                    </a:cubicBezTo>
                    <a:lnTo>
                      <a:pt x="61" y="691"/>
                    </a:lnTo>
                    <a:cubicBezTo>
                      <a:pt x="1" y="799"/>
                      <a:pt x="72" y="930"/>
                      <a:pt x="191" y="930"/>
                    </a:cubicBezTo>
                    <a:cubicBezTo>
                      <a:pt x="251" y="930"/>
                      <a:pt x="299" y="894"/>
                      <a:pt x="334" y="858"/>
                    </a:cubicBezTo>
                    <a:lnTo>
                      <a:pt x="692" y="239"/>
                    </a:lnTo>
                    <a:cubicBezTo>
                      <a:pt x="751" y="168"/>
                      <a:pt x="715" y="72"/>
                      <a:pt x="644" y="25"/>
                    </a:cubicBezTo>
                    <a:cubicBezTo>
                      <a:pt x="619" y="8"/>
                      <a:pt x="591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31" name="Google Shape;1831;p55"/>
          <p:cNvSpPr txBox="1"/>
          <p:nvPr>
            <p:ph idx="7" type="subTitle"/>
          </p:nvPr>
        </p:nvSpPr>
        <p:spPr>
          <a:xfrm>
            <a:off x="1934400" y="3156951"/>
            <a:ext cx="3585600" cy="5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GeoGebra Classroom Activities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32" name="Google Shape;1832;p55"/>
          <p:cNvSpPr txBox="1"/>
          <p:nvPr/>
        </p:nvSpPr>
        <p:spPr>
          <a:xfrm>
            <a:off x="2163000" y="3847575"/>
            <a:ext cx="5293500" cy="823200"/>
          </a:xfrm>
          <a:prstGeom prst="rect">
            <a:avLst/>
          </a:prstGeom>
          <a:noFill/>
          <a:ln cap="flat" cmpd="sng" w="2857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434343"/>
                </a:solidFill>
                <a:latin typeface="IBM Plex Sans"/>
                <a:ea typeface="IBM Plex Sans"/>
                <a:cs typeface="IBM Plex Sans"/>
                <a:sym typeface="IBM Plex Sans"/>
              </a:rPr>
              <a:t>Attention, si vous faites une classe à partir d’une ressource d’une autre personne, faites une copie de l’activité ou du livret et créez la classe à partir de votre copie!</a:t>
            </a:r>
            <a:endParaRPr i="1">
              <a:solidFill>
                <a:srgbClr val="43434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833" name="Google Shape;1833;p55"/>
          <p:cNvGrpSpPr/>
          <p:nvPr/>
        </p:nvGrpSpPr>
        <p:grpSpPr>
          <a:xfrm>
            <a:off x="1182043" y="3926634"/>
            <a:ext cx="782668" cy="665086"/>
            <a:chOff x="3584280" y="3699191"/>
            <a:chExt cx="358069" cy="317995"/>
          </a:xfrm>
        </p:grpSpPr>
        <p:sp>
          <p:nvSpPr>
            <p:cNvPr id="1834" name="Google Shape;1834;p55"/>
            <p:cNvSpPr/>
            <p:nvPr/>
          </p:nvSpPr>
          <p:spPr>
            <a:xfrm>
              <a:off x="3584280" y="3699191"/>
              <a:ext cx="358069" cy="317995"/>
            </a:xfrm>
            <a:custGeom>
              <a:rect b="b" l="l" r="r" t="t"/>
              <a:pathLst>
                <a:path extrusionOk="0" h="10014" w="11276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5"/>
            <p:cNvSpPr/>
            <p:nvPr/>
          </p:nvSpPr>
          <p:spPr>
            <a:xfrm>
              <a:off x="3613400" y="3727167"/>
              <a:ext cx="299831" cy="261661"/>
            </a:xfrm>
            <a:custGeom>
              <a:rect b="b" l="l" r="r" t="t"/>
              <a:pathLst>
                <a:path extrusionOk="0" h="8240" w="9442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5"/>
            <p:cNvSpPr/>
            <p:nvPr/>
          </p:nvSpPr>
          <p:spPr>
            <a:xfrm>
              <a:off x="3735879" y="3910171"/>
              <a:ext cx="54873" cy="54841"/>
            </a:xfrm>
            <a:custGeom>
              <a:rect b="b" l="l" r="r" t="t"/>
              <a:pathLst>
                <a:path extrusionOk="0" h="1727" w="1728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5"/>
            <p:cNvSpPr/>
            <p:nvPr/>
          </p:nvSpPr>
          <p:spPr>
            <a:xfrm>
              <a:off x="3738896" y="3788422"/>
              <a:ext cx="49188" cy="114604"/>
            </a:xfrm>
            <a:custGeom>
              <a:rect b="b" l="l" r="r" t="t"/>
              <a:pathLst>
                <a:path extrusionOk="0" h="3609" w="1549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56"/>
          <p:cNvSpPr txBox="1"/>
          <p:nvPr>
            <p:ph idx="8" type="subTitle"/>
          </p:nvPr>
        </p:nvSpPr>
        <p:spPr>
          <a:xfrm>
            <a:off x="643925" y="2883150"/>
            <a:ext cx="2750700" cy="85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Geogebra-1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Géométrie | Calculatrice graphique | Calculatrice 3D</a:t>
            </a:r>
            <a:endParaRPr sz="800"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Geogebra-2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Rétroagir | Création de classes | Création de groupe</a:t>
            </a:r>
            <a:endParaRPr sz="1500"/>
          </a:p>
        </p:txBody>
      </p:sp>
      <p:sp>
        <p:nvSpPr>
          <p:cNvPr id="1843" name="Google Shape;1843;p56"/>
          <p:cNvSpPr txBox="1"/>
          <p:nvPr>
            <p:ph idx="15" type="subTitle"/>
          </p:nvPr>
        </p:nvSpPr>
        <p:spPr>
          <a:xfrm>
            <a:off x="5842350" y="2804068"/>
            <a:ext cx="2427000" cy="18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Animer une classe virtuelle (ou pas) avec GeoGebra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Faire des statistiques en ligne avec GeoGebra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1844" name="Google Shape;1844;p56"/>
          <p:cNvSpPr txBox="1"/>
          <p:nvPr>
            <p:ph idx="3" type="ctrTitle"/>
          </p:nvPr>
        </p:nvSpPr>
        <p:spPr>
          <a:xfrm>
            <a:off x="3619494" y="22794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Tutoriels</a:t>
            </a:r>
            <a:endParaRPr/>
          </a:p>
        </p:txBody>
      </p:sp>
      <p:sp>
        <p:nvSpPr>
          <p:cNvPr id="1845" name="Google Shape;1845;p56"/>
          <p:cNvSpPr txBox="1"/>
          <p:nvPr>
            <p:ph idx="4" type="subTitle"/>
          </p:nvPr>
        </p:nvSpPr>
        <p:spPr>
          <a:xfrm>
            <a:off x="3266250" y="2800350"/>
            <a:ext cx="2576100" cy="15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GeoGebra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GeoGebra Classroom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Géométrie en secondaire 1 (Mme Blanchette)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1846" name="Google Shape;1846;p56"/>
          <p:cNvSpPr txBox="1"/>
          <p:nvPr>
            <p:ph idx="7" type="ctrTitle"/>
          </p:nvPr>
        </p:nvSpPr>
        <p:spPr>
          <a:xfrm>
            <a:off x="1021475" y="2279475"/>
            <a:ext cx="19956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Autoformations</a:t>
            </a:r>
            <a:endParaRPr/>
          </a:p>
        </p:txBody>
      </p:sp>
      <p:sp>
        <p:nvSpPr>
          <p:cNvPr id="1847" name="Google Shape;1847;p56"/>
          <p:cNvSpPr txBox="1"/>
          <p:nvPr>
            <p:ph idx="14" type="ctrTitle"/>
          </p:nvPr>
        </p:nvSpPr>
        <p:spPr>
          <a:xfrm>
            <a:off x="6170269" y="22794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Webinaires</a:t>
            </a:r>
            <a:endParaRPr/>
          </a:p>
        </p:txBody>
      </p:sp>
      <p:grpSp>
        <p:nvGrpSpPr>
          <p:cNvPr id="1848" name="Google Shape;1848;p56"/>
          <p:cNvGrpSpPr/>
          <p:nvPr/>
        </p:nvGrpSpPr>
        <p:grpSpPr>
          <a:xfrm rot="578364">
            <a:off x="1516815" y="-335735"/>
            <a:ext cx="1912083" cy="2461083"/>
            <a:chOff x="7490828" y="1640786"/>
            <a:chExt cx="926423" cy="1192419"/>
          </a:xfrm>
        </p:grpSpPr>
        <p:sp>
          <p:nvSpPr>
            <p:cNvPr id="1849" name="Google Shape;1849;p56"/>
            <p:cNvSpPr/>
            <p:nvPr/>
          </p:nvSpPr>
          <p:spPr>
            <a:xfrm>
              <a:off x="7506453" y="1772867"/>
              <a:ext cx="910799" cy="1060338"/>
            </a:xfrm>
            <a:custGeom>
              <a:rect b="b" l="l" r="r" t="t"/>
              <a:pathLst>
                <a:path extrusionOk="0" h="13912" w="11950">
                  <a:moveTo>
                    <a:pt x="10376" y="0"/>
                  </a:moveTo>
                  <a:lnTo>
                    <a:pt x="10513" y="251"/>
                  </a:lnTo>
                  <a:lnTo>
                    <a:pt x="10650" y="502"/>
                  </a:lnTo>
                  <a:lnTo>
                    <a:pt x="10764" y="753"/>
                  </a:lnTo>
                  <a:lnTo>
                    <a:pt x="10855" y="1004"/>
                  </a:lnTo>
                  <a:lnTo>
                    <a:pt x="10924" y="1277"/>
                  </a:lnTo>
                  <a:lnTo>
                    <a:pt x="10992" y="1551"/>
                  </a:lnTo>
                  <a:lnTo>
                    <a:pt x="11015" y="1825"/>
                  </a:lnTo>
                  <a:lnTo>
                    <a:pt x="11038" y="2098"/>
                  </a:lnTo>
                  <a:lnTo>
                    <a:pt x="11038" y="2372"/>
                  </a:lnTo>
                  <a:lnTo>
                    <a:pt x="11015" y="2646"/>
                  </a:lnTo>
                  <a:lnTo>
                    <a:pt x="10969" y="2919"/>
                  </a:lnTo>
                  <a:lnTo>
                    <a:pt x="10901" y="3193"/>
                  </a:lnTo>
                  <a:lnTo>
                    <a:pt x="10810" y="3467"/>
                  </a:lnTo>
                  <a:lnTo>
                    <a:pt x="10718" y="3740"/>
                  </a:lnTo>
                  <a:lnTo>
                    <a:pt x="10582" y="3991"/>
                  </a:lnTo>
                  <a:lnTo>
                    <a:pt x="10445" y="4265"/>
                  </a:lnTo>
                  <a:lnTo>
                    <a:pt x="10285" y="4470"/>
                  </a:lnTo>
                  <a:lnTo>
                    <a:pt x="10126" y="4675"/>
                  </a:lnTo>
                  <a:lnTo>
                    <a:pt x="9966" y="4858"/>
                  </a:lnTo>
                  <a:lnTo>
                    <a:pt x="9783" y="5017"/>
                  </a:lnTo>
                  <a:lnTo>
                    <a:pt x="9601" y="5200"/>
                  </a:lnTo>
                  <a:lnTo>
                    <a:pt x="9419" y="5337"/>
                  </a:lnTo>
                  <a:lnTo>
                    <a:pt x="9213" y="5473"/>
                  </a:lnTo>
                  <a:lnTo>
                    <a:pt x="9008" y="5587"/>
                  </a:lnTo>
                  <a:lnTo>
                    <a:pt x="8780" y="5701"/>
                  </a:lnTo>
                  <a:lnTo>
                    <a:pt x="8575" y="5793"/>
                  </a:lnTo>
                  <a:lnTo>
                    <a:pt x="8347" y="5884"/>
                  </a:lnTo>
                  <a:lnTo>
                    <a:pt x="8119" y="5930"/>
                  </a:lnTo>
                  <a:lnTo>
                    <a:pt x="7868" y="5998"/>
                  </a:lnTo>
                  <a:lnTo>
                    <a:pt x="7640" y="6021"/>
                  </a:lnTo>
                  <a:lnTo>
                    <a:pt x="7412" y="6044"/>
                  </a:lnTo>
                  <a:lnTo>
                    <a:pt x="7161" y="6066"/>
                  </a:lnTo>
                  <a:lnTo>
                    <a:pt x="6887" y="6044"/>
                  </a:lnTo>
                  <a:lnTo>
                    <a:pt x="6636" y="6021"/>
                  </a:lnTo>
                  <a:lnTo>
                    <a:pt x="6363" y="5975"/>
                  </a:lnTo>
                  <a:lnTo>
                    <a:pt x="6112" y="5907"/>
                  </a:lnTo>
                  <a:lnTo>
                    <a:pt x="5838" y="5816"/>
                  </a:lnTo>
                  <a:lnTo>
                    <a:pt x="5587" y="5724"/>
                  </a:lnTo>
                  <a:lnTo>
                    <a:pt x="5337" y="5587"/>
                  </a:lnTo>
                  <a:lnTo>
                    <a:pt x="5086" y="5451"/>
                  </a:lnTo>
                  <a:lnTo>
                    <a:pt x="4881" y="5314"/>
                  </a:lnTo>
                  <a:lnTo>
                    <a:pt x="5131" y="5633"/>
                  </a:lnTo>
                  <a:lnTo>
                    <a:pt x="5405" y="5930"/>
                  </a:lnTo>
                  <a:lnTo>
                    <a:pt x="92" y="13136"/>
                  </a:lnTo>
                  <a:lnTo>
                    <a:pt x="46" y="13227"/>
                  </a:lnTo>
                  <a:lnTo>
                    <a:pt x="0" y="13295"/>
                  </a:lnTo>
                  <a:lnTo>
                    <a:pt x="0" y="13409"/>
                  </a:lnTo>
                  <a:lnTo>
                    <a:pt x="0" y="13501"/>
                  </a:lnTo>
                  <a:lnTo>
                    <a:pt x="23" y="13569"/>
                  </a:lnTo>
                  <a:lnTo>
                    <a:pt x="69" y="13660"/>
                  </a:lnTo>
                  <a:lnTo>
                    <a:pt x="114" y="13751"/>
                  </a:lnTo>
                  <a:lnTo>
                    <a:pt x="183" y="13797"/>
                  </a:lnTo>
                  <a:lnTo>
                    <a:pt x="320" y="13865"/>
                  </a:lnTo>
                  <a:lnTo>
                    <a:pt x="479" y="13911"/>
                  </a:lnTo>
                  <a:lnTo>
                    <a:pt x="593" y="13888"/>
                  </a:lnTo>
                  <a:lnTo>
                    <a:pt x="685" y="13843"/>
                  </a:lnTo>
                  <a:lnTo>
                    <a:pt x="776" y="13797"/>
                  </a:lnTo>
                  <a:lnTo>
                    <a:pt x="867" y="13706"/>
                  </a:lnTo>
                  <a:lnTo>
                    <a:pt x="6180" y="6500"/>
                  </a:lnTo>
                  <a:lnTo>
                    <a:pt x="6408" y="6614"/>
                  </a:lnTo>
                  <a:lnTo>
                    <a:pt x="6636" y="6728"/>
                  </a:lnTo>
                  <a:lnTo>
                    <a:pt x="6865" y="6796"/>
                  </a:lnTo>
                  <a:lnTo>
                    <a:pt x="7115" y="6865"/>
                  </a:lnTo>
                  <a:lnTo>
                    <a:pt x="7343" y="6933"/>
                  </a:lnTo>
                  <a:lnTo>
                    <a:pt x="7594" y="6956"/>
                  </a:lnTo>
                  <a:lnTo>
                    <a:pt x="7822" y="6979"/>
                  </a:lnTo>
                  <a:lnTo>
                    <a:pt x="8073" y="7001"/>
                  </a:lnTo>
                  <a:lnTo>
                    <a:pt x="8506" y="6979"/>
                  </a:lnTo>
                  <a:lnTo>
                    <a:pt x="8963" y="6887"/>
                  </a:lnTo>
                  <a:lnTo>
                    <a:pt x="9373" y="6773"/>
                  </a:lnTo>
                  <a:lnTo>
                    <a:pt x="9783" y="6591"/>
                  </a:lnTo>
                  <a:lnTo>
                    <a:pt x="10171" y="6363"/>
                  </a:lnTo>
                  <a:lnTo>
                    <a:pt x="10536" y="6112"/>
                  </a:lnTo>
                  <a:lnTo>
                    <a:pt x="10718" y="5952"/>
                  </a:lnTo>
                  <a:lnTo>
                    <a:pt x="10878" y="5793"/>
                  </a:lnTo>
                  <a:lnTo>
                    <a:pt x="11038" y="5610"/>
                  </a:lnTo>
                  <a:lnTo>
                    <a:pt x="11197" y="5428"/>
                  </a:lnTo>
                  <a:lnTo>
                    <a:pt x="11403" y="5086"/>
                  </a:lnTo>
                  <a:lnTo>
                    <a:pt x="11585" y="4744"/>
                  </a:lnTo>
                  <a:lnTo>
                    <a:pt x="11722" y="4402"/>
                  </a:lnTo>
                  <a:lnTo>
                    <a:pt x="11836" y="4037"/>
                  </a:lnTo>
                  <a:lnTo>
                    <a:pt x="11904" y="3672"/>
                  </a:lnTo>
                  <a:lnTo>
                    <a:pt x="11950" y="3284"/>
                  </a:lnTo>
                  <a:lnTo>
                    <a:pt x="11927" y="2919"/>
                  </a:lnTo>
                  <a:lnTo>
                    <a:pt x="11904" y="2554"/>
                  </a:lnTo>
                  <a:lnTo>
                    <a:pt x="11836" y="2190"/>
                  </a:lnTo>
                  <a:lnTo>
                    <a:pt x="11722" y="1825"/>
                  </a:lnTo>
                  <a:lnTo>
                    <a:pt x="11585" y="1483"/>
                  </a:lnTo>
                  <a:lnTo>
                    <a:pt x="11403" y="1141"/>
                  </a:lnTo>
                  <a:lnTo>
                    <a:pt x="11197" y="844"/>
                  </a:lnTo>
                  <a:lnTo>
                    <a:pt x="10946" y="548"/>
                  </a:lnTo>
                  <a:lnTo>
                    <a:pt x="10673" y="251"/>
                  </a:lnTo>
                  <a:lnTo>
                    <a:pt x="10376" y="0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8052154" y="2183059"/>
              <a:ext cx="76" cy="76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7980893" y="2170865"/>
              <a:ext cx="71340" cy="12271"/>
            </a:xfrm>
            <a:custGeom>
              <a:rect b="b" l="l" r="r" t="t"/>
              <a:pathLst>
                <a:path extrusionOk="0" fill="none" h="161" w="936">
                  <a:moveTo>
                    <a:pt x="1" y="1"/>
                  </a:moveTo>
                  <a:lnTo>
                    <a:pt x="1" y="1"/>
                  </a:lnTo>
                  <a:lnTo>
                    <a:pt x="229" y="69"/>
                  </a:lnTo>
                  <a:lnTo>
                    <a:pt x="480" y="115"/>
                  </a:lnTo>
                  <a:lnTo>
                    <a:pt x="708" y="137"/>
                  </a:lnTo>
                  <a:lnTo>
                    <a:pt x="936" y="160"/>
                  </a:lnTo>
                  <a:lnTo>
                    <a:pt x="936" y="160"/>
                  </a:lnTo>
                  <a:lnTo>
                    <a:pt x="708" y="137"/>
                  </a:lnTo>
                  <a:lnTo>
                    <a:pt x="480" y="115"/>
                  </a:lnTo>
                  <a:lnTo>
                    <a:pt x="229" y="6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7494258" y="2144799"/>
              <a:ext cx="446787" cy="655318"/>
            </a:xfrm>
            <a:custGeom>
              <a:rect b="b" l="l" r="r" t="t"/>
              <a:pathLst>
                <a:path extrusionOk="0" h="8598" w="5862">
                  <a:moveTo>
                    <a:pt x="5041" y="1"/>
                  </a:moveTo>
                  <a:lnTo>
                    <a:pt x="69" y="7845"/>
                  </a:lnTo>
                  <a:lnTo>
                    <a:pt x="24" y="7936"/>
                  </a:lnTo>
                  <a:lnTo>
                    <a:pt x="1" y="8028"/>
                  </a:lnTo>
                  <a:lnTo>
                    <a:pt x="1" y="8119"/>
                  </a:lnTo>
                  <a:lnTo>
                    <a:pt x="1" y="8210"/>
                  </a:lnTo>
                  <a:lnTo>
                    <a:pt x="46" y="8301"/>
                  </a:lnTo>
                  <a:lnTo>
                    <a:pt x="92" y="8393"/>
                  </a:lnTo>
                  <a:lnTo>
                    <a:pt x="138" y="8461"/>
                  </a:lnTo>
                  <a:lnTo>
                    <a:pt x="229" y="8507"/>
                  </a:lnTo>
                  <a:lnTo>
                    <a:pt x="297" y="8552"/>
                  </a:lnTo>
                  <a:lnTo>
                    <a:pt x="388" y="8575"/>
                  </a:lnTo>
                  <a:lnTo>
                    <a:pt x="502" y="8598"/>
                  </a:lnTo>
                  <a:lnTo>
                    <a:pt x="594" y="8575"/>
                  </a:lnTo>
                  <a:lnTo>
                    <a:pt x="662" y="8552"/>
                  </a:lnTo>
                  <a:lnTo>
                    <a:pt x="753" y="8507"/>
                  </a:lnTo>
                  <a:lnTo>
                    <a:pt x="822" y="8438"/>
                  </a:lnTo>
                  <a:lnTo>
                    <a:pt x="890" y="8370"/>
                  </a:lnTo>
                  <a:lnTo>
                    <a:pt x="5861" y="525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rgbClr val="D99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56"/>
            <p:cNvSpPr/>
            <p:nvPr/>
          </p:nvSpPr>
          <p:spPr>
            <a:xfrm>
              <a:off x="7490828" y="2141293"/>
              <a:ext cx="453723" cy="662330"/>
            </a:xfrm>
            <a:custGeom>
              <a:rect b="b" l="l" r="r" t="t"/>
              <a:pathLst>
                <a:path extrusionOk="0" h="8690" w="5953">
                  <a:moveTo>
                    <a:pt x="5108" y="115"/>
                  </a:moveTo>
                  <a:lnTo>
                    <a:pt x="5838" y="571"/>
                  </a:lnTo>
                  <a:lnTo>
                    <a:pt x="890" y="8393"/>
                  </a:lnTo>
                  <a:lnTo>
                    <a:pt x="821" y="8484"/>
                  </a:lnTo>
                  <a:lnTo>
                    <a:pt x="730" y="8530"/>
                  </a:lnTo>
                  <a:lnTo>
                    <a:pt x="639" y="8575"/>
                  </a:lnTo>
                  <a:lnTo>
                    <a:pt x="525" y="8598"/>
                  </a:lnTo>
                  <a:lnTo>
                    <a:pt x="411" y="8575"/>
                  </a:lnTo>
                  <a:lnTo>
                    <a:pt x="297" y="8530"/>
                  </a:lnTo>
                  <a:lnTo>
                    <a:pt x="205" y="8461"/>
                  </a:lnTo>
                  <a:lnTo>
                    <a:pt x="137" y="8370"/>
                  </a:lnTo>
                  <a:lnTo>
                    <a:pt x="91" y="8256"/>
                  </a:lnTo>
                  <a:lnTo>
                    <a:pt x="91" y="8165"/>
                  </a:lnTo>
                  <a:lnTo>
                    <a:pt x="114" y="8028"/>
                  </a:lnTo>
                  <a:lnTo>
                    <a:pt x="160" y="7914"/>
                  </a:lnTo>
                  <a:lnTo>
                    <a:pt x="5108" y="115"/>
                  </a:lnTo>
                  <a:close/>
                  <a:moveTo>
                    <a:pt x="5086" y="1"/>
                  </a:moveTo>
                  <a:lnTo>
                    <a:pt x="5063" y="24"/>
                  </a:lnTo>
                  <a:lnTo>
                    <a:pt x="69" y="7868"/>
                  </a:lnTo>
                  <a:lnTo>
                    <a:pt x="23" y="8005"/>
                  </a:lnTo>
                  <a:lnTo>
                    <a:pt x="0" y="8165"/>
                  </a:lnTo>
                  <a:lnTo>
                    <a:pt x="23" y="8279"/>
                  </a:lnTo>
                  <a:lnTo>
                    <a:pt x="69" y="8416"/>
                  </a:lnTo>
                  <a:lnTo>
                    <a:pt x="137" y="8507"/>
                  </a:lnTo>
                  <a:lnTo>
                    <a:pt x="251" y="8598"/>
                  </a:lnTo>
                  <a:lnTo>
                    <a:pt x="388" y="8667"/>
                  </a:lnTo>
                  <a:lnTo>
                    <a:pt x="525" y="8689"/>
                  </a:lnTo>
                  <a:lnTo>
                    <a:pt x="661" y="8667"/>
                  </a:lnTo>
                  <a:lnTo>
                    <a:pt x="775" y="8621"/>
                  </a:lnTo>
                  <a:lnTo>
                    <a:pt x="890" y="8553"/>
                  </a:lnTo>
                  <a:lnTo>
                    <a:pt x="958" y="8439"/>
                  </a:lnTo>
                  <a:lnTo>
                    <a:pt x="5952" y="594"/>
                  </a:lnTo>
                  <a:lnTo>
                    <a:pt x="5952" y="548"/>
                  </a:lnTo>
                  <a:lnTo>
                    <a:pt x="5929" y="52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56"/>
            <p:cNvSpPr/>
            <p:nvPr/>
          </p:nvSpPr>
          <p:spPr>
            <a:xfrm>
              <a:off x="7758497" y="1644216"/>
              <a:ext cx="589237" cy="589314"/>
            </a:xfrm>
            <a:custGeom>
              <a:rect b="b" l="l" r="r" t="t"/>
              <a:pathLst>
                <a:path extrusionOk="0" h="7732" w="7731">
                  <a:moveTo>
                    <a:pt x="3854" y="685"/>
                  </a:moveTo>
                  <a:lnTo>
                    <a:pt x="4173" y="708"/>
                  </a:lnTo>
                  <a:lnTo>
                    <a:pt x="4492" y="753"/>
                  </a:lnTo>
                  <a:lnTo>
                    <a:pt x="4812" y="822"/>
                  </a:lnTo>
                  <a:lnTo>
                    <a:pt x="5108" y="936"/>
                  </a:lnTo>
                  <a:lnTo>
                    <a:pt x="5405" y="1073"/>
                  </a:lnTo>
                  <a:lnTo>
                    <a:pt x="5678" y="1255"/>
                  </a:lnTo>
                  <a:lnTo>
                    <a:pt x="5929" y="1438"/>
                  </a:lnTo>
                  <a:lnTo>
                    <a:pt x="6157" y="1643"/>
                  </a:lnTo>
                  <a:lnTo>
                    <a:pt x="6340" y="1871"/>
                  </a:lnTo>
                  <a:lnTo>
                    <a:pt x="6522" y="2122"/>
                  </a:lnTo>
                  <a:lnTo>
                    <a:pt x="6682" y="2395"/>
                  </a:lnTo>
                  <a:lnTo>
                    <a:pt x="6819" y="2669"/>
                  </a:lnTo>
                  <a:lnTo>
                    <a:pt x="6910" y="2965"/>
                  </a:lnTo>
                  <a:lnTo>
                    <a:pt x="6978" y="3262"/>
                  </a:lnTo>
                  <a:lnTo>
                    <a:pt x="7024" y="3558"/>
                  </a:lnTo>
                  <a:lnTo>
                    <a:pt x="7047" y="3878"/>
                  </a:lnTo>
                  <a:lnTo>
                    <a:pt x="7024" y="4197"/>
                  </a:lnTo>
                  <a:lnTo>
                    <a:pt x="6978" y="4516"/>
                  </a:lnTo>
                  <a:lnTo>
                    <a:pt x="6910" y="4835"/>
                  </a:lnTo>
                  <a:lnTo>
                    <a:pt x="6796" y="5132"/>
                  </a:lnTo>
                  <a:lnTo>
                    <a:pt x="6659" y="5428"/>
                  </a:lnTo>
                  <a:lnTo>
                    <a:pt x="6476" y="5679"/>
                  </a:lnTo>
                  <a:lnTo>
                    <a:pt x="6294" y="5930"/>
                  </a:lnTo>
                  <a:lnTo>
                    <a:pt x="6089" y="6158"/>
                  </a:lnTo>
                  <a:lnTo>
                    <a:pt x="5861" y="6363"/>
                  </a:lnTo>
                  <a:lnTo>
                    <a:pt x="5610" y="6546"/>
                  </a:lnTo>
                  <a:lnTo>
                    <a:pt x="5336" y="6705"/>
                  </a:lnTo>
                  <a:lnTo>
                    <a:pt x="5063" y="6819"/>
                  </a:lnTo>
                  <a:lnTo>
                    <a:pt x="4766" y="6933"/>
                  </a:lnTo>
                  <a:lnTo>
                    <a:pt x="4470" y="7002"/>
                  </a:lnTo>
                  <a:lnTo>
                    <a:pt x="4173" y="7047"/>
                  </a:lnTo>
                  <a:lnTo>
                    <a:pt x="3854" y="7070"/>
                  </a:lnTo>
                  <a:lnTo>
                    <a:pt x="3535" y="7047"/>
                  </a:lnTo>
                  <a:lnTo>
                    <a:pt x="3215" y="7002"/>
                  </a:lnTo>
                  <a:lnTo>
                    <a:pt x="2896" y="6911"/>
                  </a:lnTo>
                  <a:lnTo>
                    <a:pt x="2600" y="6797"/>
                  </a:lnTo>
                  <a:lnTo>
                    <a:pt x="2303" y="6660"/>
                  </a:lnTo>
                  <a:lnTo>
                    <a:pt x="2052" y="6500"/>
                  </a:lnTo>
                  <a:lnTo>
                    <a:pt x="1802" y="6318"/>
                  </a:lnTo>
                  <a:lnTo>
                    <a:pt x="1574" y="6090"/>
                  </a:lnTo>
                  <a:lnTo>
                    <a:pt x="1368" y="5862"/>
                  </a:lnTo>
                  <a:lnTo>
                    <a:pt x="1186" y="5611"/>
                  </a:lnTo>
                  <a:lnTo>
                    <a:pt x="1026" y="5360"/>
                  </a:lnTo>
                  <a:lnTo>
                    <a:pt x="912" y="5063"/>
                  </a:lnTo>
                  <a:lnTo>
                    <a:pt x="798" y="4790"/>
                  </a:lnTo>
                  <a:lnTo>
                    <a:pt x="730" y="4493"/>
                  </a:lnTo>
                  <a:lnTo>
                    <a:pt x="684" y="4174"/>
                  </a:lnTo>
                  <a:lnTo>
                    <a:pt x="661" y="3878"/>
                  </a:lnTo>
                  <a:lnTo>
                    <a:pt x="684" y="3558"/>
                  </a:lnTo>
                  <a:lnTo>
                    <a:pt x="730" y="3239"/>
                  </a:lnTo>
                  <a:lnTo>
                    <a:pt x="821" y="2920"/>
                  </a:lnTo>
                  <a:lnTo>
                    <a:pt x="935" y="2623"/>
                  </a:lnTo>
                  <a:lnTo>
                    <a:pt x="1072" y="2327"/>
                  </a:lnTo>
                  <a:lnTo>
                    <a:pt x="1231" y="2053"/>
                  </a:lnTo>
                  <a:lnTo>
                    <a:pt x="1414" y="1802"/>
                  </a:lnTo>
                  <a:lnTo>
                    <a:pt x="1642" y="1574"/>
                  </a:lnTo>
                  <a:lnTo>
                    <a:pt x="1870" y="1392"/>
                  </a:lnTo>
                  <a:lnTo>
                    <a:pt x="2121" y="1209"/>
                  </a:lnTo>
                  <a:lnTo>
                    <a:pt x="2372" y="1050"/>
                  </a:lnTo>
                  <a:lnTo>
                    <a:pt x="2668" y="913"/>
                  </a:lnTo>
                  <a:lnTo>
                    <a:pt x="2942" y="822"/>
                  </a:lnTo>
                  <a:lnTo>
                    <a:pt x="3238" y="753"/>
                  </a:lnTo>
                  <a:lnTo>
                    <a:pt x="3558" y="708"/>
                  </a:lnTo>
                  <a:lnTo>
                    <a:pt x="3854" y="685"/>
                  </a:lnTo>
                  <a:close/>
                  <a:moveTo>
                    <a:pt x="3740" y="1"/>
                  </a:move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close/>
                </a:path>
              </a:pathLst>
            </a:custGeom>
            <a:solidFill>
              <a:srgbClr val="BC77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56"/>
            <p:cNvSpPr/>
            <p:nvPr/>
          </p:nvSpPr>
          <p:spPr>
            <a:xfrm>
              <a:off x="7758497" y="1644216"/>
              <a:ext cx="589237" cy="589314"/>
            </a:xfrm>
            <a:custGeom>
              <a:rect b="b" l="l" r="r" t="t"/>
              <a:pathLst>
                <a:path extrusionOk="0" fill="none" h="7732" w="7731">
                  <a:moveTo>
                    <a:pt x="5929" y="594"/>
                  </a:moveTo>
                  <a:lnTo>
                    <a:pt x="5929" y="594"/>
                  </a:lnTo>
                  <a:lnTo>
                    <a:pt x="5587" y="411"/>
                  </a:lnTo>
                  <a:lnTo>
                    <a:pt x="5222" y="252"/>
                  </a:lnTo>
                  <a:lnTo>
                    <a:pt x="4857" y="138"/>
                  </a:lnTo>
                  <a:lnTo>
                    <a:pt x="4492" y="46"/>
                  </a:lnTo>
                  <a:lnTo>
                    <a:pt x="4128" y="1"/>
                  </a:lnTo>
                  <a:lnTo>
                    <a:pt x="3740" y="1"/>
                  </a:lnTo>
                  <a:lnTo>
                    <a:pt x="3375" y="24"/>
                  </a:lnTo>
                  <a:lnTo>
                    <a:pt x="3010" y="92"/>
                  </a:lnTo>
                  <a:lnTo>
                    <a:pt x="2645" y="183"/>
                  </a:lnTo>
                  <a:lnTo>
                    <a:pt x="2303" y="320"/>
                  </a:lnTo>
                  <a:lnTo>
                    <a:pt x="1961" y="503"/>
                  </a:lnTo>
                  <a:lnTo>
                    <a:pt x="1642" y="685"/>
                  </a:lnTo>
                  <a:lnTo>
                    <a:pt x="1345" y="913"/>
                  </a:lnTo>
                  <a:lnTo>
                    <a:pt x="1072" y="1187"/>
                  </a:lnTo>
                  <a:lnTo>
                    <a:pt x="821" y="1483"/>
                  </a:lnTo>
                  <a:lnTo>
                    <a:pt x="593" y="1802"/>
                  </a:lnTo>
                  <a:lnTo>
                    <a:pt x="593" y="1802"/>
                  </a:lnTo>
                  <a:lnTo>
                    <a:pt x="388" y="2144"/>
                  </a:lnTo>
                  <a:lnTo>
                    <a:pt x="228" y="2509"/>
                  </a:lnTo>
                  <a:lnTo>
                    <a:pt x="114" y="2874"/>
                  </a:lnTo>
                  <a:lnTo>
                    <a:pt x="46" y="3239"/>
                  </a:lnTo>
                  <a:lnTo>
                    <a:pt x="0" y="3604"/>
                  </a:lnTo>
                  <a:lnTo>
                    <a:pt x="0" y="3992"/>
                  </a:lnTo>
                  <a:lnTo>
                    <a:pt x="23" y="4357"/>
                  </a:lnTo>
                  <a:lnTo>
                    <a:pt x="91" y="4721"/>
                  </a:lnTo>
                  <a:lnTo>
                    <a:pt x="182" y="5086"/>
                  </a:lnTo>
                  <a:lnTo>
                    <a:pt x="319" y="5428"/>
                  </a:lnTo>
                  <a:lnTo>
                    <a:pt x="479" y="5770"/>
                  </a:lnTo>
                  <a:lnTo>
                    <a:pt x="684" y="6090"/>
                  </a:lnTo>
                  <a:lnTo>
                    <a:pt x="912" y="6386"/>
                  </a:lnTo>
                  <a:lnTo>
                    <a:pt x="1163" y="6660"/>
                  </a:lnTo>
                  <a:lnTo>
                    <a:pt x="1459" y="6911"/>
                  </a:lnTo>
                  <a:lnTo>
                    <a:pt x="1779" y="7139"/>
                  </a:lnTo>
                  <a:lnTo>
                    <a:pt x="1779" y="7139"/>
                  </a:lnTo>
                  <a:lnTo>
                    <a:pt x="2121" y="7344"/>
                  </a:lnTo>
                  <a:lnTo>
                    <a:pt x="2486" y="7504"/>
                  </a:lnTo>
                  <a:lnTo>
                    <a:pt x="2851" y="7618"/>
                  </a:lnTo>
                  <a:lnTo>
                    <a:pt x="3215" y="7686"/>
                  </a:lnTo>
                  <a:lnTo>
                    <a:pt x="3603" y="7732"/>
                  </a:lnTo>
                  <a:lnTo>
                    <a:pt x="3968" y="7732"/>
                  </a:lnTo>
                  <a:lnTo>
                    <a:pt x="4333" y="7709"/>
                  </a:lnTo>
                  <a:lnTo>
                    <a:pt x="4698" y="7640"/>
                  </a:lnTo>
                  <a:lnTo>
                    <a:pt x="5063" y="7549"/>
                  </a:lnTo>
                  <a:lnTo>
                    <a:pt x="5405" y="7412"/>
                  </a:lnTo>
                  <a:lnTo>
                    <a:pt x="5747" y="7253"/>
                  </a:lnTo>
                  <a:lnTo>
                    <a:pt x="6066" y="7047"/>
                  </a:lnTo>
                  <a:lnTo>
                    <a:pt x="6362" y="6819"/>
                  </a:lnTo>
                  <a:lnTo>
                    <a:pt x="6636" y="6569"/>
                  </a:lnTo>
                  <a:lnTo>
                    <a:pt x="6910" y="6272"/>
                  </a:lnTo>
                  <a:lnTo>
                    <a:pt x="7138" y="5953"/>
                  </a:lnTo>
                  <a:lnTo>
                    <a:pt x="7138" y="5953"/>
                  </a:lnTo>
                  <a:lnTo>
                    <a:pt x="7320" y="5611"/>
                  </a:lnTo>
                  <a:lnTo>
                    <a:pt x="7480" y="5246"/>
                  </a:lnTo>
                  <a:lnTo>
                    <a:pt x="7594" y="4881"/>
                  </a:lnTo>
                  <a:lnTo>
                    <a:pt x="7685" y="4516"/>
                  </a:lnTo>
                  <a:lnTo>
                    <a:pt x="7731" y="4128"/>
                  </a:lnTo>
                  <a:lnTo>
                    <a:pt x="7731" y="3764"/>
                  </a:lnTo>
                  <a:lnTo>
                    <a:pt x="7708" y="3399"/>
                  </a:lnTo>
                  <a:lnTo>
                    <a:pt x="7639" y="3034"/>
                  </a:lnTo>
                  <a:lnTo>
                    <a:pt x="7548" y="2669"/>
                  </a:lnTo>
                  <a:lnTo>
                    <a:pt x="7411" y="2327"/>
                  </a:lnTo>
                  <a:lnTo>
                    <a:pt x="7229" y="1985"/>
                  </a:lnTo>
                  <a:lnTo>
                    <a:pt x="7047" y="1666"/>
                  </a:lnTo>
                  <a:lnTo>
                    <a:pt x="6819" y="1369"/>
                  </a:lnTo>
                  <a:lnTo>
                    <a:pt x="6545" y="1095"/>
                  </a:lnTo>
                  <a:lnTo>
                    <a:pt x="6248" y="822"/>
                  </a:lnTo>
                  <a:lnTo>
                    <a:pt x="5929" y="59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56"/>
            <p:cNvSpPr/>
            <p:nvPr/>
          </p:nvSpPr>
          <p:spPr>
            <a:xfrm>
              <a:off x="7808875" y="1696347"/>
              <a:ext cx="486725" cy="486801"/>
            </a:xfrm>
            <a:custGeom>
              <a:rect b="b" l="l" r="r" t="t"/>
              <a:pathLst>
                <a:path extrusionOk="0" fill="none" h="6387" w="6386">
                  <a:moveTo>
                    <a:pt x="6249" y="4151"/>
                  </a:moveTo>
                  <a:lnTo>
                    <a:pt x="6249" y="4151"/>
                  </a:lnTo>
                  <a:lnTo>
                    <a:pt x="6135" y="4448"/>
                  </a:lnTo>
                  <a:lnTo>
                    <a:pt x="5998" y="4744"/>
                  </a:lnTo>
                  <a:lnTo>
                    <a:pt x="5815" y="4995"/>
                  </a:lnTo>
                  <a:lnTo>
                    <a:pt x="5633" y="5246"/>
                  </a:lnTo>
                  <a:lnTo>
                    <a:pt x="5428" y="5474"/>
                  </a:lnTo>
                  <a:lnTo>
                    <a:pt x="5200" y="5679"/>
                  </a:lnTo>
                  <a:lnTo>
                    <a:pt x="4949" y="5862"/>
                  </a:lnTo>
                  <a:lnTo>
                    <a:pt x="4675" y="6021"/>
                  </a:lnTo>
                  <a:lnTo>
                    <a:pt x="4402" y="6135"/>
                  </a:lnTo>
                  <a:lnTo>
                    <a:pt x="4105" y="6249"/>
                  </a:lnTo>
                  <a:lnTo>
                    <a:pt x="3809" y="6318"/>
                  </a:lnTo>
                  <a:lnTo>
                    <a:pt x="3512" y="6363"/>
                  </a:lnTo>
                  <a:lnTo>
                    <a:pt x="3193" y="6386"/>
                  </a:lnTo>
                  <a:lnTo>
                    <a:pt x="2874" y="6363"/>
                  </a:lnTo>
                  <a:lnTo>
                    <a:pt x="2554" y="6318"/>
                  </a:lnTo>
                  <a:lnTo>
                    <a:pt x="2235" y="6227"/>
                  </a:lnTo>
                  <a:lnTo>
                    <a:pt x="2235" y="6227"/>
                  </a:lnTo>
                  <a:lnTo>
                    <a:pt x="1939" y="6113"/>
                  </a:lnTo>
                  <a:lnTo>
                    <a:pt x="1642" y="5976"/>
                  </a:lnTo>
                  <a:lnTo>
                    <a:pt x="1391" y="5816"/>
                  </a:lnTo>
                  <a:lnTo>
                    <a:pt x="1141" y="5634"/>
                  </a:lnTo>
                  <a:lnTo>
                    <a:pt x="913" y="5406"/>
                  </a:lnTo>
                  <a:lnTo>
                    <a:pt x="707" y="5178"/>
                  </a:lnTo>
                  <a:lnTo>
                    <a:pt x="525" y="4927"/>
                  </a:lnTo>
                  <a:lnTo>
                    <a:pt x="365" y="4676"/>
                  </a:lnTo>
                  <a:lnTo>
                    <a:pt x="251" y="4379"/>
                  </a:lnTo>
                  <a:lnTo>
                    <a:pt x="137" y="4106"/>
                  </a:lnTo>
                  <a:lnTo>
                    <a:pt x="69" y="3809"/>
                  </a:lnTo>
                  <a:lnTo>
                    <a:pt x="23" y="3490"/>
                  </a:lnTo>
                  <a:lnTo>
                    <a:pt x="0" y="3194"/>
                  </a:lnTo>
                  <a:lnTo>
                    <a:pt x="23" y="2874"/>
                  </a:lnTo>
                  <a:lnTo>
                    <a:pt x="69" y="2555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274" y="1939"/>
                  </a:lnTo>
                  <a:lnTo>
                    <a:pt x="411" y="1643"/>
                  </a:lnTo>
                  <a:lnTo>
                    <a:pt x="570" y="1369"/>
                  </a:lnTo>
                  <a:lnTo>
                    <a:pt x="753" y="1118"/>
                  </a:lnTo>
                  <a:lnTo>
                    <a:pt x="981" y="890"/>
                  </a:lnTo>
                  <a:lnTo>
                    <a:pt x="1209" y="708"/>
                  </a:lnTo>
                  <a:lnTo>
                    <a:pt x="1460" y="525"/>
                  </a:lnTo>
                  <a:lnTo>
                    <a:pt x="1711" y="366"/>
                  </a:lnTo>
                  <a:lnTo>
                    <a:pt x="2007" y="229"/>
                  </a:lnTo>
                  <a:lnTo>
                    <a:pt x="2281" y="138"/>
                  </a:lnTo>
                  <a:lnTo>
                    <a:pt x="2577" y="69"/>
                  </a:lnTo>
                  <a:lnTo>
                    <a:pt x="2897" y="24"/>
                  </a:lnTo>
                  <a:lnTo>
                    <a:pt x="3193" y="1"/>
                  </a:lnTo>
                  <a:lnTo>
                    <a:pt x="3512" y="24"/>
                  </a:lnTo>
                  <a:lnTo>
                    <a:pt x="3831" y="69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447" y="252"/>
                  </a:lnTo>
                  <a:lnTo>
                    <a:pt x="4744" y="389"/>
                  </a:lnTo>
                  <a:lnTo>
                    <a:pt x="5017" y="571"/>
                  </a:lnTo>
                  <a:lnTo>
                    <a:pt x="5268" y="754"/>
                  </a:lnTo>
                  <a:lnTo>
                    <a:pt x="5496" y="959"/>
                  </a:lnTo>
                  <a:lnTo>
                    <a:pt x="5679" y="1187"/>
                  </a:lnTo>
                  <a:lnTo>
                    <a:pt x="5861" y="1438"/>
                  </a:lnTo>
                  <a:lnTo>
                    <a:pt x="6021" y="1711"/>
                  </a:lnTo>
                  <a:lnTo>
                    <a:pt x="6158" y="1985"/>
                  </a:lnTo>
                  <a:lnTo>
                    <a:pt x="6249" y="2281"/>
                  </a:lnTo>
                  <a:lnTo>
                    <a:pt x="6317" y="2578"/>
                  </a:lnTo>
                  <a:lnTo>
                    <a:pt x="6363" y="2874"/>
                  </a:lnTo>
                  <a:lnTo>
                    <a:pt x="6386" y="3194"/>
                  </a:lnTo>
                  <a:lnTo>
                    <a:pt x="6363" y="3513"/>
                  </a:lnTo>
                  <a:lnTo>
                    <a:pt x="6317" y="3832"/>
                  </a:lnTo>
                  <a:lnTo>
                    <a:pt x="6249" y="41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56"/>
            <p:cNvSpPr/>
            <p:nvPr/>
          </p:nvSpPr>
          <p:spPr>
            <a:xfrm>
              <a:off x="7808875" y="1696347"/>
              <a:ext cx="342445" cy="333833"/>
            </a:xfrm>
            <a:custGeom>
              <a:rect b="b" l="l" r="r" t="t"/>
              <a:pathLst>
                <a:path extrusionOk="0" h="4380" w="4493">
                  <a:moveTo>
                    <a:pt x="3398" y="1"/>
                  </a:move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close/>
                  <a:moveTo>
                    <a:pt x="2053" y="206"/>
                  </a:moveTo>
                  <a:lnTo>
                    <a:pt x="1733" y="343"/>
                  </a:lnTo>
                  <a:lnTo>
                    <a:pt x="1437" y="525"/>
                  </a:lnTo>
                  <a:lnTo>
                    <a:pt x="1434" y="535"/>
                  </a:lnTo>
                  <a:lnTo>
                    <a:pt x="1434" y="535"/>
                  </a:lnTo>
                  <a:lnTo>
                    <a:pt x="1551" y="457"/>
                  </a:lnTo>
                  <a:lnTo>
                    <a:pt x="1756" y="343"/>
                  </a:lnTo>
                  <a:lnTo>
                    <a:pt x="1984" y="252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2053" y="206"/>
                  </a:lnTo>
                  <a:close/>
                  <a:moveTo>
                    <a:pt x="2942" y="1"/>
                  </a:move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2046" y="227"/>
                  </a:lnTo>
                  <a:lnTo>
                    <a:pt x="2046" y="227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close/>
                  <a:moveTo>
                    <a:pt x="1434" y="535"/>
                  </a:move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44" y="4363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4" y="535"/>
                  </a:lnTo>
                  <a:close/>
                  <a:moveTo>
                    <a:pt x="244" y="4363"/>
                  </a:moveTo>
                  <a:lnTo>
                    <a:pt x="228" y="4379"/>
                  </a:lnTo>
                  <a:lnTo>
                    <a:pt x="251" y="4379"/>
                  </a:lnTo>
                  <a:lnTo>
                    <a:pt x="244" y="4363"/>
                  </a:lnTo>
                  <a:close/>
                </a:path>
              </a:pathLst>
            </a:custGeom>
            <a:solidFill>
              <a:srgbClr val="FB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56"/>
            <p:cNvSpPr/>
            <p:nvPr/>
          </p:nvSpPr>
          <p:spPr>
            <a:xfrm>
              <a:off x="7808875" y="1696347"/>
              <a:ext cx="342445" cy="333833"/>
            </a:xfrm>
            <a:custGeom>
              <a:rect b="b" l="l" r="r" t="t"/>
              <a:pathLst>
                <a:path extrusionOk="0" fill="none" h="4380" w="4493">
                  <a:moveTo>
                    <a:pt x="3193" y="1"/>
                  </a:move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2942" y="1"/>
                  </a:lnTo>
                  <a:lnTo>
                    <a:pt x="2691" y="47"/>
                  </a:lnTo>
                  <a:lnTo>
                    <a:pt x="2440" y="92"/>
                  </a:lnTo>
                  <a:lnTo>
                    <a:pt x="2212" y="161"/>
                  </a:lnTo>
                  <a:lnTo>
                    <a:pt x="1984" y="252"/>
                  </a:lnTo>
                  <a:lnTo>
                    <a:pt x="1756" y="343"/>
                  </a:lnTo>
                  <a:lnTo>
                    <a:pt x="1551" y="457"/>
                  </a:lnTo>
                  <a:lnTo>
                    <a:pt x="1346" y="594"/>
                  </a:lnTo>
                  <a:lnTo>
                    <a:pt x="1141" y="754"/>
                  </a:lnTo>
                  <a:lnTo>
                    <a:pt x="958" y="913"/>
                  </a:lnTo>
                  <a:lnTo>
                    <a:pt x="776" y="1096"/>
                  </a:lnTo>
                  <a:lnTo>
                    <a:pt x="639" y="1301"/>
                  </a:lnTo>
                  <a:lnTo>
                    <a:pt x="479" y="1506"/>
                  </a:lnTo>
                  <a:lnTo>
                    <a:pt x="365" y="1734"/>
                  </a:lnTo>
                  <a:lnTo>
                    <a:pt x="251" y="1962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13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160" y="2236"/>
                  </a:lnTo>
                  <a:lnTo>
                    <a:pt x="92" y="2464"/>
                  </a:lnTo>
                  <a:lnTo>
                    <a:pt x="46" y="2715"/>
                  </a:lnTo>
                  <a:lnTo>
                    <a:pt x="23" y="2943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23" y="3490"/>
                  </a:lnTo>
                  <a:lnTo>
                    <a:pt x="69" y="3809"/>
                  </a:lnTo>
                  <a:lnTo>
                    <a:pt x="137" y="4106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51" y="4379"/>
                  </a:lnTo>
                  <a:lnTo>
                    <a:pt x="228" y="4379"/>
                  </a:lnTo>
                  <a:lnTo>
                    <a:pt x="251" y="4357"/>
                  </a:lnTo>
                  <a:lnTo>
                    <a:pt x="251" y="4357"/>
                  </a:lnTo>
                  <a:lnTo>
                    <a:pt x="228" y="4037"/>
                  </a:lnTo>
                  <a:lnTo>
                    <a:pt x="251" y="3695"/>
                  </a:lnTo>
                  <a:lnTo>
                    <a:pt x="297" y="3376"/>
                  </a:lnTo>
                  <a:lnTo>
                    <a:pt x="388" y="3057"/>
                  </a:lnTo>
                  <a:lnTo>
                    <a:pt x="502" y="2738"/>
                  </a:lnTo>
                  <a:lnTo>
                    <a:pt x="639" y="2418"/>
                  </a:lnTo>
                  <a:lnTo>
                    <a:pt x="798" y="2122"/>
                  </a:lnTo>
                  <a:lnTo>
                    <a:pt x="981" y="1825"/>
                  </a:lnTo>
                  <a:lnTo>
                    <a:pt x="981" y="1825"/>
                  </a:lnTo>
                  <a:lnTo>
                    <a:pt x="1049" y="1734"/>
                  </a:lnTo>
                  <a:lnTo>
                    <a:pt x="1437" y="525"/>
                  </a:lnTo>
                  <a:lnTo>
                    <a:pt x="1437" y="525"/>
                  </a:lnTo>
                  <a:lnTo>
                    <a:pt x="1733" y="343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2053" y="206"/>
                  </a:lnTo>
                  <a:lnTo>
                    <a:pt x="1802" y="1004"/>
                  </a:lnTo>
                  <a:lnTo>
                    <a:pt x="1802" y="1004"/>
                  </a:lnTo>
                  <a:lnTo>
                    <a:pt x="2098" y="822"/>
                  </a:lnTo>
                  <a:lnTo>
                    <a:pt x="2395" y="662"/>
                  </a:lnTo>
                  <a:lnTo>
                    <a:pt x="2714" y="525"/>
                  </a:lnTo>
                  <a:lnTo>
                    <a:pt x="3056" y="411"/>
                  </a:lnTo>
                  <a:lnTo>
                    <a:pt x="3170" y="1"/>
                  </a:lnTo>
                  <a:lnTo>
                    <a:pt x="3170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398" y="1"/>
                  </a:lnTo>
                  <a:lnTo>
                    <a:pt x="3603" y="24"/>
                  </a:lnTo>
                  <a:lnTo>
                    <a:pt x="3831" y="69"/>
                  </a:lnTo>
                  <a:lnTo>
                    <a:pt x="4037" y="115"/>
                  </a:lnTo>
                  <a:lnTo>
                    <a:pt x="3991" y="252"/>
                  </a:lnTo>
                  <a:lnTo>
                    <a:pt x="3991" y="252"/>
                  </a:lnTo>
                  <a:lnTo>
                    <a:pt x="4105" y="252"/>
                  </a:lnTo>
                  <a:lnTo>
                    <a:pt x="4105" y="252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493" y="275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51" y="138"/>
                  </a:lnTo>
                  <a:lnTo>
                    <a:pt x="4128" y="138"/>
                  </a:lnTo>
                  <a:lnTo>
                    <a:pt x="4128" y="138"/>
                  </a:lnTo>
                  <a:lnTo>
                    <a:pt x="3900" y="69"/>
                  </a:lnTo>
                  <a:lnTo>
                    <a:pt x="3672" y="24"/>
                  </a:lnTo>
                  <a:lnTo>
                    <a:pt x="3421" y="1"/>
                  </a:lnTo>
                  <a:lnTo>
                    <a:pt x="3193" y="1"/>
                  </a:lnTo>
                  <a:lnTo>
                    <a:pt x="3193" y="1"/>
                  </a:lnTo>
                  <a:lnTo>
                    <a:pt x="319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6"/>
            <p:cNvSpPr/>
            <p:nvPr/>
          </p:nvSpPr>
          <p:spPr>
            <a:xfrm>
              <a:off x="7826252" y="1715477"/>
              <a:ext cx="469347" cy="467671"/>
            </a:xfrm>
            <a:custGeom>
              <a:rect b="b" l="l" r="r" t="t"/>
              <a:pathLst>
                <a:path extrusionOk="0" h="6136" w="6158">
                  <a:moveTo>
                    <a:pt x="821" y="1483"/>
                  </a:moveTo>
                  <a:lnTo>
                    <a:pt x="753" y="1574"/>
                  </a:lnTo>
                  <a:lnTo>
                    <a:pt x="570" y="1871"/>
                  </a:lnTo>
                  <a:lnTo>
                    <a:pt x="411" y="2167"/>
                  </a:lnTo>
                  <a:lnTo>
                    <a:pt x="274" y="2487"/>
                  </a:lnTo>
                  <a:lnTo>
                    <a:pt x="160" y="2806"/>
                  </a:lnTo>
                  <a:lnTo>
                    <a:pt x="69" y="3125"/>
                  </a:lnTo>
                  <a:lnTo>
                    <a:pt x="23" y="3444"/>
                  </a:lnTo>
                  <a:lnTo>
                    <a:pt x="0" y="3786"/>
                  </a:lnTo>
                  <a:lnTo>
                    <a:pt x="23" y="4106"/>
                  </a:lnTo>
                  <a:lnTo>
                    <a:pt x="821" y="1483"/>
                  </a:lnTo>
                  <a:close/>
                  <a:moveTo>
                    <a:pt x="2828" y="160"/>
                  </a:moveTo>
                  <a:lnTo>
                    <a:pt x="2486" y="274"/>
                  </a:lnTo>
                  <a:lnTo>
                    <a:pt x="2167" y="411"/>
                  </a:lnTo>
                  <a:lnTo>
                    <a:pt x="1870" y="571"/>
                  </a:lnTo>
                  <a:lnTo>
                    <a:pt x="1574" y="753"/>
                  </a:lnTo>
                  <a:lnTo>
                    <a:pt x="342" y="4744"/>
                  </a:lnTo>
                  <a:lnTo>
                    <a:pt x="548" y="5018"/>
                  </a:lnTo>
                  <a:lnTo>
                    <a:pt x="799" y="5269"/>
                  </a:lnTo>
                  <a:lnTo>
                    <a:pt x="1049" y="5497"/>
                  </a:lnTo>
                  <a:lnTo>
                    <a:pt x="1247" y="5618"/>
                  </a:lnTo>
                  <a:lnTo>
                    <a:pt x="1141" y="5542"/>
                  </a:lnTo>
                  <a:lnTo>
                    <a:pt x="2828" y="160"/>
                  </a:lnTo>
                  <a:close/>
                  <a:moveTo>
                    <a:pt x="1247" y="5618"/>
                  </a:moveTo>
                  <a:lnTo>
                    <a:pt x="1300" y="5656"/>
                  </a:lnTo>
                  <a:lnTo>
                    <a:pt x="1505" y="5770"/>
                  </a:lnTo>
                  <a:lnTo>
                    <a:pt x="1346" y="5679"/>
                  </a:lnTo>
                  <a:lnTo>
                    <a:pt x="1247" y="5618"/>
                  </a:lnTo>
                  <a:close/>
                  <a:moveTo>
                    <a:pt x="3763" y="1"/>
                  </a:moveTo>
                  <a:lnTo>
                    <a:pt x="1893" y="5930"/>
                  </a:lnTo>
                  <a:lnTo>
                    <a:pt x="1688" y="5862"/>
                  </a:lnTo>
                  <a:lnTo>
                    <a:pt x="1505" y="5770"/>
                  </a:lnTo>
                  <a:lnTo>
                    <a:pt x="1665" y="5862"/>
                  </a:lnTo>
                  <a:lnTo>
                    <a:pt x="2007" y="5976"/>
                  </a:lnTo>
                  <a:lnTo>
                    <a:pt x="2030" y="5976"/>
                  </a:lnTo>
                  <a:lnTo>
                    <a:pt x="2258" y="6044"/>
                  </a:lnTo>
                  <a:lnTo>
                    <a:pt x="2373" y="6065"/>
                  </a:lnTo>
                  <a:lnTo>
                    <a:pt x="2373" y="6065"/>
                  </a:lnTo>
                  <a:lnTo>
                    <a:pt x="4265" y="24"/>
                  </a:lnTo>
                  <a:lnTo>
                    <a:pt x="3877" y="1"/>
                  </a:lnTo>
                  <a:close/>
                  <a:moveTo>
                    <a:pt x="2373" y="6065"/>
                  </a:moveTo>
                  <a:lnTo>
                    <a:pt x="2372" y="6067"/>
                  </a:lnTo>
                  <a:lnTo>
                    <a:pt x="2623" y="6112"/>
                  </a:lnTo>
                  <a:lnTo>
                    <a:pt x="2874" y="6135"/>
                  </a:lnTo>
                  <a:lnTo>
                    <a:pt x="2876" y="6126"/>
                  </a:lnTo>
                  <a:lnTo>
                    <a:pt x="2876" y="6126"/>
                  </a:lnTo>
                  <a:lnTo>
                    <a:pt x="2737" y="6112"/>
                  </a:lnTo>
                  <a:lnTo>
                    <a:pt x="2509" y="6090"/>
                  </a:lnTo>
                  <a:lnTo>
                    <a:pt x="2373" y="6065"/>
                  </a:lnTo>
                  <a:close/>
                  <a:moveTo>
                    <a:pt x="4698" y="252"/>
                  </a:moveTo>
                  <a:lnTo>
                    <a:pt x="2876" y="6126"/>
                  </a:lnTo>
                  <a:lnTo>
                    <a:pt x="2876" y="6126"/>
                  </a:lnTo>
                  <a:lnTo>
                    <a:pt x="2965" y="6135"/>
                  </a:lnTo>
                  <a:lnTo>
                    <a:pt x="3216" y="6112"/>
                  </a:lnTo>
                  <a:lnTo>
                    <a:pt x="3467" y="6090"/>
                  </a:lnTo>
                  <a:lnTo>
                    <a:pt x="3718" y="6044"/>
                  </a:lnTo>
                  <a:lnTo>
                    <a:pt x="3968" y="5976"/>
                  </a:lnTo>
                  <a:lnTo>
                    <a:pt x="4196" y="5884"/>
                  </a:lnTo>
                  <a:lnTo>
                    <a:pt x="4424" y="5770"/>
                  </a:lnTo>
                  <a:lnTo>
                    <a:pt x="4630" y="5656"/>
                  </a:lnTo>
                  <a:lnTo>
                    <a:pt x="4835" y="5520"/>
                  </a:lnTo>
                  <a:lnTo>
                    <a:pt x="5040" y="5360"/>
                  </a:lnTo>
                  <a:lnTo>
                    <a:pt x="5223" y="5200"/>
                  </a:lnTo>
                  <a:lnTo>
                    <a:pt x="5382" y="5018"/>
                  </a:lnTo>
                  <a:lnTo>
                    <a:pt x="5542" y="4813"/>
                  </a:lnTo>
                  <a:lnTo>
                    <a:pt x="5701" y="4607"/>
                  </a:lnTo>
                  <a:lnTo>
                    <a:pt x="5816" y="4379"/>
                  </a:lnTo>
                  <a:lnTo>
                    <a:pt x="5930" y="4128"/>
                  </a:lnTo>
                  <a:lnTo>
                    <a:pt x="6021" y="3900"/>
                  </a:lnTo>
                  <a:lnTo>
                    <a:pt x="6089" y="3650"/>
                  </a:lnTo>
                  <a:lnTo>
                    <a:pt x="6112" y="3422"/>
                  </a:lnTo>
                  <a:lnTo>
                    <a:pt x="6158" y="3171"/>
                  </a:lnTo>
                  <a:lnTo>
                    <a:pt x="6158" y="2943"/>
                  </a:lnTo>
                  <a:lnTo>
                    <a:pt x="6158" y="2715"/>
                  </a:lnTo>
                  <a:lnTo>
                    <a:pt x="6135" y="2487"/>
                  </a:lnTo>
                  <a:lnTo>
                    <a:pt x="6089" y="2258"/>
                  </a:lnTo>
                  <a:lnTo>
                    <a:pt x="6021" y="2030"/>
                  </a:lnTo>
                  <a:lnTo>
                    <a:pt x="5952" y="1825"/>
                  </a:lnTo>
                  <a:lnTo>
                    <a:pt x="5861" y="1620"/>
                  </a:lnTo>
                  <a:lnTo>
                    <a:pt x="5770" y="1415"/>
                  </a:lnTo>
                  <a:lnTo>
                    <a:pt x="5656" y="1209"/>
                  </a:lnTo>
                  <a:lnTo>
                    <a:pt x="5519" y="1027"/>
                  </a:lnTo>
                  <a:lnTo>
                    <a:pt x="5382" y="845"/>
                  </a:lnTo>
                  <a:lnTo>
                    <a:pt x="5223" y="685"/>
                  </a:lnTo>
                  <a:lnTo>
                    <a:pt x="5063" y="525"/>
                  </a:lnTo>
                  <a:lnTo>
                    <a:pt x="4881" y="389"/>
                  </a:lnTo>
                  <a:lnTo>
                    <a:pt x="4698" y="252"/>
                  </a:lnTo>
                  <a:close/>
                </a:path>
              </a:pathLst>
            </a:custGeom>
            <a:solidFill>
              <a:srgbClr val="C5DA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56"/>
            <p:cNvSpPr/>
            <p:nvPr/>
          </p:nvSpPr>
          <p:spPr>
            <a:xfrm>
              <a:off x="7826252" y="1828505"/>
              <a:ext cx="62651" cy="199919"/>
            </a:xfrm>
            <a:custGeom>
              <a:rect b="b" l="l" r="r" t="t"/>
              <a:pathLst>
                <a:path extrusionOk="0" fill="none" h="2623" w="822">
                  <a:moveTo>
                    <a:pt x="821" y="0"/>
                  </a:moveTo>
                  <a:lnTo>
                    <a:pt x="821" y="0"/>
                  </a:lnTo>
                  <a:lnTo>
                    <a:pt x="753" y="91"/>
                  </a:lnTo>
                  <a:lnTo>
                    <a:pt x="753" y="91"/>
                  </a:lnTo>
                  <a:lnTo>
                    <a:pt x="570" y="388"/>
                  </a:lnTo>
                  <a:lnTo>
                    <a:pt x="411" y="684"/>
                  </a:lnTo>
                  <a:lnTo>
                    <a:pt x="274" y="1004"/>
                  </a:lnTo>
                  <a:lnTo>
                    <a:pt x="160" y="1323"/>
                  </a:lnTo>
                  <a:lnTo>
                    <a:pt x="69" y="1642"/>
                  </a:lnTo>
                  <a:lnTo>
                    <a:pt x="23" y="1961"/>
                  </a:lnTo>
                  <a:lnTo>
                    <a:pt x="0" y="2303"/>
                  </a:lnTo>
                  <a:lnTo>
                    <a:pt x="23" y="2623"/>
                  </a:lnTo>
                  <a:lnTo>
                    <a:pt x="82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56"/>
            <p:cNvSpPr/>
            <p:nvPr/>
          </p:nvSpPr>
          <p:spPr>
            <a:xfrm>
              <a:off x="7828005" y="1715477"/>
              <a:ext cx="467594" cy="467671"/>
            </a:xfrm>
            <a:custGeom>
              <a:rect b="b" l="l" r="r" t="t"/>
              <a:pathLst>
                <a:path extrusionOk="0" fill="none" h="6136" w="6135">
                  <a:moveTo>
                    <a:pt x="3854" y="1"/>
                  </a:moveTo>
                  <a:lnTo>
                    <a:pt x="3854" y="1"/>
                  </a:lnTo>
                  <a:lnTo>
                    <a:pt x="3740" y="1"/>
                  </a:lnTo>
                  <a:lnTo>
                    <a:pt x="1870" y="5930"/>
                  </a:lnTo>
                  <a:lnTo>
                    <a:pt x="1870" y="5930"/>
                  </a:lnTo>
                  <a:lnTo>
                    <a:pt x="1665" y="5862"/>
                  </a:lnTo>
                  <a:lnTo>
                    <a:pt x="1482" y="5770"/>
                  </a:lnTo>
                  <a:lnTo>
                    <a:pt x="1277" y="5656"/>
                  </a:lnTo>
                  <a:lnTo>
                    <a:pt x="1118" y="5542"/>
                  </a:lnTo>
                  <a:lnTo>
                    <a:pt x="2805" y="160"/>
                  </a:lnTo>
                  <a:lnTo>
                    <a:pt x="2805" y="160"/>
                  </a:lnTo>
                  <a:lnTo>
                    <a:pt x="2463" y="274"/>
                  </a:lnTo>
                  <a:lnTo>
                    <a:pt x="2144" y="411"/>
                  </a:lnTo>
                  <a:lnTo>
                    <a:pt x="1847" y="571"/>
                  </a:lnTo>
                  <a:lnTo>
                    <a:pt x="1551" y="753"/>
                  </a:lnTo>
                  <a:lnTo>
                    <a:pt x="319" y="4744"/>
                  </a:lnTo>
                  <a:lnTo>
                    <a:pt x="319" y="4744"/>
                  </a:lnTo>
                  <a:lnTo>
                    <a:pt x="137" y="444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0" y="4128"/>
                  </a:lnTo>
                  <a:lnTo>
                    <a:pt x="137" y="4448"/>
                  </a:lnTo>
                  <a:lnTo>
                    <a:pt x="319" y="4744"/>
                  </a:lnTo>
                  <a:lnTo>
                    <a:pt x="525" y="5018"/>
                  </a:lnTo>
                  <a:lnTo>
                    <a:pt x="776" y="5269"/>
                  </a:lnTo>
                  <a:lnTo>
                    <a:pt x="1026" y="5497"/>
                  </a:lnTo>
                  <a:lnTo>
                    <a:pt x="1323" y="5679"/>
                  </a:lnTo>
                  <a:lnTo>
                    <a:pt x="1642" y="5862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1984" y="5976"/>
                  </a:lnTo>
                  <a:lnTo>
                    <a:pt x="2007" y="5976"/>
                  </a:lnTo>
                  <a:lnTo>
                    <a:pt x="2007" y="5976"/>
                  </a:lnTo>
                  <a:lnTo>
                    <a:pt x="2235" y="6044"/>
                  </a:lnTo>
                  <a:lnTo>
                    <a:pt x="2486" y="6090"/>
                  </a:lnTo>
                  <a:lnTo>
                    <a:pt x="2714" y="6112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2942" y="6135"/>
                  </a:lnTo>
                  <a:lnTo>
                    <a:pt x="3193" y="6112"/>
                  </a:lnTo>
                  <a:lnTo>
                    <a:pt x="3444" y="6090"/>
                  </a:lnTo>
                  <a:lnTo>
                    <a:pt x="3695" y="6044"/>
                  </a:lnTo>
                  <a:lnTo>
                    <a:pt x="3945" y="5976"/>
                  </a:lnTo>
                  <a:lnTo>
                    <a:pt x="4173" y="5884"/>
                  </a:lnTo>
                  <a:lnTo>
                    <a:pt x="4401" y="5770"/>
                  </a:lnTo>
                  <a:lnTo>
                    <a:pt x="4607" y="5656"/>
                  </a:lnTo>
                  <a:lnTo>
                    <a:pt x="4812" y="5520"/>
                  </a:lnTo>
                  <a:lnTo>
                    <a:pt x="5017" y="5360"/>
                  </a:lnTo>
                  <a:lnTo>
                    <a:pt x="5200" y="5200"/>
                  </a:lnTo>
                  <a:lnTo>
                    <a:pt x="5359" y="5018"/>
                  </a:lnTo>
                  <a:lnTo>
                    <a:pt x="5519" y="4813"/>
                  </a:lnTo>
                  <a:lnTo>
                    <a:pt x="5678" y="4607"/>
                  </a:lnTo>
                  <a:lnTo>
                    <a:pt x="5793" y="4379"/>
                  </a:lnTo>
                  <a:lnTo>
                    <a:pt x="5907" y="4128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5998" y="3900"/>
                  </a:lnTo>
                  <a:lnTo>
                    <a:pt x="6066" y="3650"/>
                  </a:lnTo>
                  <a:lnTo>
                    <a:pt x="6089" y="3422"/>
                  </a:lnTo>
                  <a:lnTo>
                    <a:pt x="6135" y="3171"/>
                  </a:lnTo>
                  <a:lnTo>
                    <a:pt x="6135" y="2943"/>
                  </a:lnTo>
                  <a:lnTo>
                    <a:pt x="6135" y="2943"/>
                  </a:lnTo>
                  <a:lnTo>
                    <a:pt x="6135" y="2715"/>
                  </a:lnTo>
                  <a:lnTo>
                    <a:pt x="6112" y="2487"/>
                  </a:lnTo>
                  <a:lnTo>
                    <a:pt x="6066" y="2258"/>
                  </a:lnTo>
                  <a:lnTo>
                    <a:pt x="5998" y="2030"/>
                  </a:lnTo>
                  <a:lnTo>
                    <a:pt x="5929" y="1825"/>
                  </a:lnTo>
                  <a:lnTo>
                    <a:pt x="5838" y="1620"/>
                  </a:lnTo>
                  <a:lnTo>
                    <a:pt x="5747" y="1415"/>
                  </a:lnTo>
                  <a:lnTo>
                    <a:pt x="5633" y="1209"/>
                  </a:lnTo>
                  <a:lnTo>
                    <a:pt x="5496" y="1027"/>
                  </a:lnTo>
                  <a:lnTo>
                    <a:pt x="5359" y="845"/>
                  </a:lnTo>
                  <a:lnTo>
                    <a:pt x="5200" y="685"/>
                  </a:lnTo>
                  <a:lnTo>
                    <a:pt x="5040" y="525"/>
                  </a:lnTo>
                  <a:lnTo>
                    <a:pt x="4858" y="389"/>
                  </a:lnTo>
                  <a:lnTo>
                    <a:pt x="4675" y="252"/>
                  </a:lnTo>
                  <a:lnTo>
                    <a:pt x="4470" y="138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4470" y="138"/>
                  </a:lnTo>
                  <a:lnTo>
                    <a:pt x="4675" y="252"/>
                  </a:lnTo>
                  <a:lnTo>
                    <a:pt x="2851" y="6135"/>
                  </a:lnTo>
                  <a:lnTo>
                    <a:pt x="2851" y="6135"/>
                  </a:lnTo>
                  <a:lnTo>
                    <a:pt x="2600" y="6112"/>
                  </a:lnTo>
                  <a:lnTo>
                    <a:pt x="2349" y="6067"/>
                  </a:lnTo>
                  <a:lnTo>
                    <a:pt x="4242" y="24"/>
                  </a:lnTo>
                  <a:lnTo>
                    <a:pt x="4242" y="24"/>
                  </a:lnTo>
                  <a:lnTo>
                    <a:pt x="3854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6"/>
            <p:cNvSpPr/>
            <p:nvPr/>
          </p:nvSpPr>
          <p:spPr>
            <a:xfrm>
              <a:off x="8125169" y="1706788"/>
              <a:ext cx="170422" cy="215619"/>
            </a:xfrm>
            <a:custGeom>
              <a:rect b="b" l="l" r="r" t="t"/>
              <a:pathLst>
                <a:path extrusionOk="0" h="2829" w="2236">
                  <a:moveTo>
                    <a:pt x="1" y="1"/>
                  </a:moveTo>
                  <a:lnTo>
                    <a:pt x="343" y="138"/>
                  </a:lnTo>
                  <a:lnTo>
                    <a:pt x="252" y="92"/>
                  </a:lnTo>
                  <a:lnTo>
                    <a:pt x="1" y="1"/>
                  </a:lnTo>
                  <a:close/>
                  <a:moveTo>
                    <a:pt x="343" y="138"/>
                  </a:moveTo>
                  <a:lnTo>
                    <a:pt x="480" y="206"/>
                  </a:lnTo>
                  <a:lnTo>
                    <a:pt x="571" y="252"/>
                  </a:lnTo>
                  <a:lnTo>
                    <a:pt x="571" y="252"/>
                  </a:lnTo>
                  <a:lnTo>
                    <a:pt x="343" y="138"/>
                  </a:lnTo>
                  <a:lnTo>
                    <a:pt x="343" y="138"/>
                  </a:lnTo>
                  <a:close/>
                  <a:moveTo>
                    <a:pt x="571" y="252"/>
                  </a:moveTo>
                  <a:lnTo>
                    <a:pt x="760" y="357"/>
                  </a:lnTo>
                  <a:lnTo>
                    <a:pt x="708" y="320"/>
                  </a:lnTo>
                  <a:lnTo>
                    <a:pt x="571" y="252"/>
                  </a:lnTo>
                  <a:close/>
                  <a:moveTo>
                    <a:pt x="760" y="357"/>
                  </a:moveTo>
                  <a:lnTo>
                    <a:pt x="822" y="400"/>
                  </a:lnTo>
                  <a:lnTo>
                    <a:pt x="776" y="366"/>
                  </a:lnTo>
                  <a:lnTo>
                    <a:pt x="760" y="357"/>
                  </a:lnTo>
                  <a:close/>
                  <a:moveTo>
                    <a:pt x="822" y="400"/>
                  </a:moveTo>
                  <a:lnTo>
                    <a:pt x="959" y="503"/>
                  </a:lnTo>
                  <a:lnTo>
                    <a:pt x="981" y="520"/>
                  </a:lnTo>
                  <a:lnTo>
                    <a:pt x="981" y="520"/>
                  </a:lnTo>
                  <a:lnTo>
                    <a:pt x="936" y="480"/>
                  </a:lnTo>
                  <a:lnTo>
                    <a:pt x="822" y="400"/>
                  </a:lnTo>
                  <a:close/>
                  <a:moveTo>
                    <a:pt x="981" y="520"/>
                  </a:moveTo>
                  <a:lnTo>
                    <a:pt x="1118" y="639"/>
                  </a:lnTo>
                  <a:lnTo>
                    <a:pt x="1301" y="799"/>
                  </a:lnTo>
                  <a:lnTo>
                    <a:pt x="1141" y="639"/>
                  </a:lnTo>
                  <a:lnTo>
                    <a:pt x="981" y="520"/>
                  </a:lnTo>
                  <a:close/>
                  <a:moveTo>
                    <a:pt x="1460" y="959"/>
                  </a:move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08" y="1888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460" y="959"/>
                  </a:lnTo>
                  <a:close/>
                  <a:moveTo>
                    <a:pt x="2008" y="1888"/>
                  </a:moveTo>
                  <a:lnTo>
                    <a:pt x="2076" y="2076"/>
                  </a:lnTo>
                  <a:lnTo>
                    <a:pt x="2030" y="1939"/>
                  </a:lnTo>
                  <a:lnTo>
                    <a:pt x="2008" y="1888"/>
                  </a:lnTo>
                  <a:close/>
                  <a:moveTo>
                    <a:pt x="2076" y="2076"/>
                  </a:moveTo>
                  <a:lnTo>
                    <a:pt x="2076" y="2076"/>
                  </a:lnTo>
                  <a:lnTo>
                    <a:pt x="2076" y="2076"/>
                  </a:lnTo>
                  <a:lnTo>
                    <a:pt x="2076" y="2076"/>
                  </a:lnTo>
                  <a:close/>
                  <a:moveTo>
                    <a:pt x="2076" y="2076"/>
                  </a:moveTo>
                  <a:lnTo>
                    <a:pt x="2144" y="2304"/>
                  </a:lnTo>
                  <a:lnTo>
                    <a:pt x="2190" y="2555"/>
                  </a:lnTo>
                  <a:lnTo>
                    <a:pt x="2231" y="2778"/>
                  </a:lnTo>
                  <a:lnTo>
                    <a:pt x="2213" y="2601"/>
                  </a:lnTo>
                  <a:lnTo>
                    <a:pt x="2167" y="2372"/>
                  </a:lnTo>
                  <a:lnTo>
                    <a:pt x="2099" y="2144"/>
                  </a:lnTo>
                  <a:lnTo>
                    <a:pt x="2076" y="2076"/>
                  </a:lnTo>
                  <a:close/>
                  <a:moveTo>
                    <a:pt x="2231" y="2778"/>
                  </a:moveTo>
                  <a:lnTo>
                    <a:pt x="2236" y="2829"/>
                  </a:lnTo>
                  <a:lnTo>
                    <a:pt x="2236" y="2806"/>
                  </a:lnTo>
                  <a:lnTo>
                    <a:pt x="2231" y="2778"/>
                  </a:lnTo>
                  <a:close/>
                </a:path>
              </a:pathLst>
            </a:custGeom>
            <a:solidFill>
              <a:srgbClr val="DAAD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56"/>
            <p:cNvSpPr/>
            <p:nvPr/>
          </p:nvSpPr>
          <p:spPr>
            <a:xfrm>
              <a:off x="8052154" y="2183059"/>
              <a:ext cx="76" cy="76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56"/>
            <p:cNvSpPr/>
            <p:nvPr/>
          </p:nvSpPr>
          <p:spPr>
            <a:xfrm>
              <a:off x="7979216" y="2170865"/>
              <a:ext cx="1753" cy="76"/>
            </a:xfrm>
            <a:custGeom>
              <a:rect b="b" l="l" r="r" t="t"/>
              <a:pathLst>
                <a:path extrusionOk="0" fill="none" h="1" w="23">
                  <a:moveTo>
                    <a:pt x="0" y="1"/>
                  </a:moveTo>
                  <a:lnTo>
                    <a:pt x="0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56"/>
            <p:cNvSpPr/>
            <p:nvPr/>
          </p:nvSpPr>
          <p:spPr>
            <a:xfrm>
              <a:off x="8052154" y="2012718"/>
              <a:ext cx="232997" cy="170422"/>
            </a:xfrm>
            <a:custGeom>
              <a:rect b="b" l="l" r="r" t="t"/>
              <a:pathLst>
                <a:path extrusionOk="0" fill="none" h="2236" w="3057">
                  <a:moveTo>
                    <a:pt x="3057" y="0"/>
                  </a:moveTo>
                  <a:lnTo>
                    <a:pt x="3057" y="0"/>
                  </a:lnTo>
                  <a:lnTo>
                    <a:pt x="2966" y="228"/>
                  </a:lnTo>
                  <a:lnTo>
                    <a:pt x="2852" y="479"/>
                  </a:lnTo>
                  <a:lnTo>
                    <a:pt x="2737" y="707"/>
                  </a:lnTo>
                  <a:lnTo>
                    <a:pt x="2578" y="913"/>
                  </a:lnTo>
                  <a:lnTo>
                    <a:pt x="2418" y="1118"/>
                  </a:lnTo>
                  <a:lnTo>
                    <a:pt x="2259" y="1300"/>
                  </a:lnTo>
                  <a:lnTo>
                    <a:pt x="2076" y="1460"/>
                  </a:lnTo>
                  <a:lnTo>
                    <a:pt x="1871" y="1620"/>
                  </a:lnTo>
                  <a:lnTo>
                    <a:pt x="1666" y="1756"/>
                  </a:lnTo>
                  <a:lnTo>
                    <a:pt x="1460" y="1870"/>
                  </a:lnTo>
                  <a:lnTo>
                    <a:pt x="1232" y="1984"/>
                  </a:lnTo>
                  <a:lnTo>
                    <a:pt x="1004" y="2076"/>
                  </a:lnTo>
                  <a:lnTo>
                    <a:pt x="754" y="2144"/>
                  </a:lnTo>
                  <a:lnTo>
                    <a:pt x="503" y="2190"/>
                  </a:lnTo>
                  <a:lnTo>
                    <a:pt x="252" y="2212"/>
                  </a:lnTo>
                  <a:lnTo>
                    <a:pt x="1" y="2235"/>
                  </a:lnTo>
                  <a:lnTo>
                    <a:pt x="1" y="2235"/>
                  </a:lnTo>
                  <a:lnTo>
                    <a:pt x="252" y="2212"/>
                  </a:lnTo>
                  <a:lnTo>
                    <a:pt x="503" y="2190"/>
                  </a:lnTo>
                  <a:lnTo>
                    <a:pt x="754" y="2144"/>
                  </a:lnTo>
                  <a:lnTo>
                    <a:pt x="1004" y="2076"/>
                  </a:lnTo>
                  <a:lnTo>
                    <a:pt x="1232" y="1984"/>
                  </a:lnTo>
                  <a:lnTo>
                    <a:pt x="1460" y="1870"/>
                  </a:lnTo>
                  <a:lnTo>
                    <a:pt x="1666" y="1756"/>
                  </a:lnTo>
                  <a:lnTo>
                    <a:pt x="1871" y="1620"/>
                  </a:lnTo>
                  <a:lnTo>
                    <a:pt x="2076" y="1460"/>
                  </a:lnTo>
                  <a:lnTo>
                    <a:pt x="2259" y="1300"/>
                  </a:lnTo>
                  <a:lnTo>
                    <a:pt x="2418" y="1118"/>
                  </a:lnTo>
                  <a:lnTo>
                    <a:pt x="2578" y="913"/>
                  </a:lnTo>
                  <a:lnTo>
                    <a:pt x="2737" y="707"/>
                  </a:lnTo>
                  <a:lnTo>
                    <a:pt x="2852" y="479"/>
                  </a:lnTo>
                  <a:lnTo>
                    <a:pt x="2966" y="228"/>
                  </a:lnTo>
                  <a:lnTo>
                    <a:pt x="3057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6"/>
            <p:cNvSpPr/>
            <p:nvPr/>
          </p:nvSpPr>
          <p:spPr>
            <a:xfrm>
              <a:off x="7808875" y="1866689"/>
              <a:ext cx="12195" cy="73093"/>
            </a:xfrm>
            <a:custGeom>
              <a:rect b="b" l="l" r="r" t="t"/>
              <a:pathLst>
                <a:path extrusionOk="0" fill="none" h="959" w="160">
                  <a:moveTo>
                    <a:pt x="160" y="1"/>
                  </a:moveTo>
                  <a:lnTo>
                    <a:pt x="160" y="1"/>
                  </a:lnTo>
                  <a:lnTo>
                    <a:pt x="160" y="1"/>
                  </a:lnTo>
                  <a:lnTo>
                    <a:pt x="92" y="229"/>
                  </a:lnTo>
                  <a:lnTo>
                    <a:pt x="46" y="480"/>
                  </a:lnTo>
                  <a:lnTo>
                    <a:pt x="23" y="708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23" y="708"/>
                  </a:lnTo>
                  <a:lnTo>
                    <a:pt x="46" y="480"/>
                  </a:lnTo>
                  <a:lnTo>
                    <a:pt x="92" y="229"/>
                  </a:lnTo>
                  <a:lnTo>
                    <a:pt x="160" y="1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56"/>
            <p:cNvSpPr/>
            <p:nvPr/>
          </p:nvSpPr>
          <p:spPr>
            <a:xfrm>
              <a:off x="7820993" y="1865012"/>
              <a:ext cx="76" cy="1753"/>
            </a:xfrm>
            <a:custGeom>
              <a:rect b="b" l="l" r="r" t="t"/>
              <a:pathLst>
                <a:path extrusionOk="0" fill="none" h="23" w="1">
                  <a:moveTo>
                    <a:pt x="1" y="0"/>
                  </a:moveTo>
                  <a:lnTo>
                    <a:pt x="1" y="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56"/>
            <p:cNvSpPr/>
            <p:nvPr/>
          </p:nvSpPr>
          <p:spPr>
            <a:xfrm>
              <a:off x="8125169" y="1706788"/>
              <a:ext cx="170422" cy="232997"/>
            </a:xfrm>
            <a:custGeom>
              <a:rect b="b" l="l" r="r" t="t"/>
              <a:pathLst>
                <a:path extrusionOk="0" fill="none" h="3057" w="2236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43" y="138"/>
                  </a:lnTo>
                  <a:lnTo>
                    <a:pt x="343" y="138"/>
                  </a:lnTo>
                  <a:lnTo>
                    <a:pt x="571" y="252"/>
                  </a:lnTo>
                  <a:lnTo>
                    <a:pt x="776" y="366"/>
                  </a:lnTo>
                  <a:lnTo>
                    <a:pt x="959" y="503"/>
                  </a:lnTo>
                  <a:lnTo>
                    <a:pt x="1141" y="639"/>
                  </a:lnTo>
                  <a:lnTo>
                    <a:pt x="1301" y="799"/>
                  </a:lnTo>
                  <a:lnTo>
                    <a:pt x="1460" y="959"/>
                  </a:lnTo>
                  <a:lnTo>
                    <a:pt x="1597" y="1141"/>
                  </a:lnTo>
                  <a:lnTo>
                    <a:pt x="1734" y="1323"/>
                  </a:lnTo>
                  <a:lnTo>
                    <a:pt x="1848" y="1529"/>
                  </a:lnTo>
                  <a:lnTo>
                    <a:pt x="1939" y="1734"/>
                  </a:lnTo>
                  <a:lnTo>
                    <a:pt x="2030" y="1939"/>
                  </a:lnTo>
                  <a:lnTo>
                    <a:pt x="2099" y="2144"/>
                  </a:lnTo>
                  <a:lnTo>
                    <a:pt x="2167" y="2372"/>
                  </a:lnTo>
                  <a:lnTo>
                    <a:pt x="2213" y="2601"/>
                  </a:lnTo>
                  <a:lnTo>
                    <a:pt x="2236" y="2829"/>
                  </a:lnTo>
                  <a:lnTo>
                    <a:pt x="2236" y="3057"/>
                  </a:lnTo>
                  <a:lnTo>
                    <a:pt x="2236" y="3057"/>
                  </a:lnTo>
                  <a:lnTo>
                    <a:pt x="2236" y="2806"/>
                  </a:lnTo>
                  <a:lnTo>
                    <a:pt x="2190" y="2555"/>
                  </a:lnTo>
                  <a:lnTo>
                    <a:pt x="2144" y="2304"/>
                  </a:lnTo>
                  <a:lnTo>
                    <a:pt x="2076" y="2076"/>
                  </a:lnTo>
                  <a:lnTo>
                    <a:pt x="1985" y="1825"/>
                  </a:lnTo>
                  <a:lnTo>
                    <a:pt x="1894" y="1597"/>
                  </a:lnTo>
                  <a:lnTo>
                    <a:pt x="1779" y="1392"/>
                  </a:lnTo>
                  <a:lnTo>
                    <a:pt x="1643" y="1187"/>
                  </a:lnTo>
                  <a:lnTo>
                    <a:pt x="1483" y="981"/>
                  </a:lnTo>
                  <a:lnTo>
                    <a:pt x="1301" y="799"/>
                  </a:lnTo>
                  <a:lnTo>
                    <a:pt x="1118" y="639"/>
                  </a:lnTo>
                  <a:lnTo>
                    <a:pt x="936" y="480"/>
                  </a:lnTo>
                  <a:lnTo>
                    <a:pt x="708" y="320"/>
                  </a:lnTo>
                  <a:lnTo>
                    <a:pt x="480" y="206"/>
                  </a:lnTo>
                  <a:lnTo>
                    <a:pt x="252" y="9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56"/>
            <p:cNvSpPr/>
            <p:nvPr/>
          </p:nvSpPr>
          <p:spPr>
            <a:xfrm>
              <a:off x="8123416" y="1706788"/>
              <a:ext cx="1829" cy="76"/>
            </a:xfrm>
            <a:custGeom>
              <a:rect b="b" l="l" r="r" t="t"/>
              <a:pathLst>
                <a:path extrusionOk="0" fill="none" h="1" w="24">
                  <a:moveTo>
                    <a:pt x="1" y="1"/>
                  </a:moveTo>
                  <a:lnTo>
                    <a:pt x="1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56"/>
            <p:cNvSpPr/>
            <p:nvPr/>
          </p:nvSpPr>
          <p:spPr>
            <a:xfrm>
              <a:off x="7820993" y="1696347"/>
              <a:ext cx="231244" cy="168746"/>
            </a:xfrm>
            <a:custGeom>
              <a:rect b="b" l="l" r="r" t="t"/>
              <a:pathLst>
                <a:path extrusionOk="0" fill="none" h="2214" w="3034">
                  <a:moveTo>
                    <a:pt x="3034" y="1"/>
                  </a:moveTo>
                  <a:lnTo>
                    <a:pt x="3034" y="1"/>
                  </a:lnTo>
                  <a:lnTo>
                    <a:pt x="2783" y="1"/>
                  </a:lnTo>
                  <a:lnTo>
                    <a:pt x="2532" y="47"/>
                  </a:lnTo>
                  <a:lnTo>
                    <a:pt x="2281" y="92"/>
                  </a:lnTo>
                  <a:lnTo>
                    <a:pt x="2053" y="161"/>
                  </a:lnTo>
                  <a:lnTo>
                    <a:pt x="1825" y="252"/>
                  </a:lnTo>
                  <a:lnTo>
                    <a:pt x="1597" y="343"/>
                  </a:lnTo>
                  <a:lnTo>
                    <a:pt x="1392" y="457"/>
                  </a:lnTo>
                  <a:lnTo>
                    <a:pt x="1187" y="594"/>
                  </a:lnTo>
                  <a:lnTo>
                    <a:pt x="982" y="754"/>
                  </a:lnTo>
                  <a:lnTo>
                    <a:pt x="799" y="913"/>
                  </a:lnTo>
                  <a:lnTo>
                    <a:pt x="617" y="1096"/>
                  </a:lnTo>
                  <a:lnTo>
                    <a:pt x="480" y="1301"/>
                  </a:lnTo>
                  <a:lnTo>
                    <a:pt x="320" y="1506"/>
                  </a:lnTo>
                  <a:lnTo>
                    <a:pt x="206" y="1734"/>
                  </a:lnTo>
                  <a:lnTo>
                    <a:pt x="92" y="1962"/>
                  </a:lnTo>
                  <a:lnTo>
                    <a:pt x="1" y="2213"/>
                  </a:lnTo>
                  <a:lnTo>
                    <a:pt x="1" y="2213"/>
                  </a:lnTo>
                  <a:lnTo>
                    <a:pt x="92" y="1962"/>
                  </a:lnTo>
                  <a:lnTo>
                    <a:pt x="206" y="1734"/>
                  </a:lnTo>
                  <a:lnTo>
                    <a:pt x="320" y="1506"/>
                  </a:lnTo>
                  <a:lnTo>
                    <a:pt x="480" y="1301"/>
                  </a:lnTo>
                  <a:lnTo>
                    <a:pt x="617" y="1096"/>
                  </a:lnTo>
                  <a:lnTo>
                    <a:pt x="799" y="913"/>
                  </a:lnTo>
                  <a:lnTo>
                    <a:pt x="982" y="754"/>
                  </a:lnTo>
                  <a:lnTo>
                    <a:pt x="1187" y="594"/>
                  </a:lnTo>
                  <a:lnTo>
                    <a:pt x="1392" y="457"/>
                  </a:lnTo>
                  <a:lnTo>
                    <a:pt x="1597" y="343"/>
                  </a:lnTo>
                  <a:lnTo>
                    <a:pt x="1825" y="252"/>
                  </a:lnTo>
                  <a:lnTo>
                    <a:pt x="2053" y="161"/>
                  </a:lnTo>
                  <a:lnTo>
                    <a:pt x="2281" y="92"/>
                  </a:lnTo>
                  <a:lnTo>
                    <a:pt x="2532" y="47"/>
                  </a:lnTo>
                  <a:lnTo>
                    <a:pt x="2783" y="1"/>
                  </a:lnTo>
                  <a:lnTo>
                    <a:pt x="3034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6"/>
            <p:cNvSpPr/>
            <p:nvPr/>
          </p:nvSpPr>
          <p:spPr>
            <a:xfrm>
              <a:off x="8052154" y="1696347"/>
              <a:ext cx="76" cy="76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6"/>
            <p:cNvSpPr/>
            <p:nvPr/>
          </p:nvSpPr>
          <p:spPr>
            <a:xfrm>
              <a:off x="7494258" y="2574121"/>
              <a:ext cx="175605" cy="225985"/>
            </a:xfrm>
            <a:custGeom>
              <a:rect b="b" l="l" r="r" t="t"/>
              <a:pathLst>
                <a:path extrusionOk="0" h="2965" w="2304">
                  <a:moveTo>
                    <a:pt x="1483" y="0"/>
                  </a:moveTo>
                  <a:lnTo>
                    <a:pt x="69" y="2212"/>
                  </a:lnTo>
                  <a:lnTo>
                    <a:pt x="24" y="2303"/>
                  </a:lnTo>
                  <a:lnTo>
                    <a:pt x="1" y="2395"/>
                  </a:lnTo>
                  <a:lnTo>
                    <a:pt x="1" y="2486"/>
                  </a:lnTo>
                  <a:lnTo>
                    <a:pt x="1" y="2577"/>
                  </a:lnTo>
                  <a:lnTo>
                    <a:pt x="46" y="2668"/>
                  </a:lnTo>
                  <a:lnTo>
                    <a:pt x="92" y="2760"/>
                  </a:lnTo>
                  <a:lnTo>
                    <a:pt x="138" y="2828"/>
                  </a:lnTo>
                  <a:lnTo>
                    <a:pt x="229" y="2874"/>
                  </a:lnTo>
                  <a:lnTo>
                    <a:pt x="297" y="2919"/>
                  </a:lnTo>
                  <a:lnTo>
                    <a:pt x="388" y="2942"/>
                  </a:lnTo>
                  <a:lnTo>
                    <a:pt x="502" y="2965"/>
                  </a:lnTo>
                  <a:lnTo>
                    <a:pt x="594" y="2942"/>
                  </a:lnTo>
                  <a:lnTo>
                    <a:pt x="662" y="2919"/>
                  </a:lnTo>
                  <a:lnTo>
                    <a:pt x="753" y="2874"/>
                  </a:lnTo>
                  <a:lnTo>
                    <a:pt x="822" y="2805"/>
                  </a:lnTo>
                  <a:lnTo>
                    <a:pt x="890" y="2737"/>
                  </a:lnTo>
                  <a:lnTo>
                    <a:pt x="2304" y="502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B4C0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6"/>
            <p:cNvSpPr/>
            <p:nvPr/>
          </p:nvSpPr>
          <p:spPr>
            <a:xfrm>
              <a:off x="8151234" y="1717230"/>
              <a:ext cx="76" cy="76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56"/>
            <p:cNvSpPr/>
            <p:nvPr/>
          </p:nvSpPr>
          <p:spPr>
            <a:xfrm>
              <a:off x="8151234" y="1717230"/>
              <a:ext cx="76" cy="76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56"/>
            <p:cNvSpPr/>
            <p:nvPr/>
          </p:nvSpPr>
          <p:spPr>
            <a:xfrm>
              <a:off x="8007035" y="1717230"/>
              <a:ext cx="177358" cy="465918"/>
            </a:xfrm>
            <a:custGeom>
              <a:rect b="b" l="l" r="r" t="t"/>
              <a:pathLst>
                <a:path extrusionOk="0" h="6113" w="2327">
                  <a:moveTo>
                    <a:pt x="1893" y="1"/>
                  </a:move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56"/>
            <p:cNvSpPr/>
            <p:nvPr/>
          </p:nvSpPr>
          <p:spPr>
            <a:xfrm>
              <a:off x="8007035" y="1717230"/>
              <a:ext cx="177358" cy="465918"/>
            </a:xfrm>
            <a:custGeom>
              <a:rect b="b" l="l" r="r" t="t"/>
              <a:pathLst>
                <a:path extrusionOk="0" fill="none" h="6113" w="2327">
                  <a:moveTo>
                    <a:pt x="1893" y="1"/>
                  </a:moveTo>
                  <a:lnTo>
                    <a:pt x="0" y="6044"/>
                  </a:lnTo>
                  <a:lnTo>
                    <a:pt x="0" y="6044"/>
                  </a:lnTo>
                  <a:lnTo>
                    <a:pt x="251" y="6089"/>
                  </a:lnTo>
                  <a:lnTo>
                    <a:pt x="502" y="6112"/>
                  </a:lnTo>
                  <a:lnTo>
                    <a:pt x="2326" y="229"/>
                  </a:lnTo>
                  <a:lnTo>
                    <a:pt x="2326" y="229"/>
                  </a:lnTo>
                  <a:lnTo>
                    <a:pt x="2121" y="115"/>
                  </a:lnTo>
                  <a:lnTo>
                    <a:pt x="1893" y="1"/>
                  </a:lnTo>
                  <a:lnTo>
                    <a:pt x="1893" y="1"/>
                  </a:lnTo>
                  <a:lnTo>
                    <a:pt x="189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56"/>
            <p:cNvSpPr/>
            <p:nvPr/>
          </p:nvSpPr>
          <p:spPr>
            <a:xfrm>
              <a:off x="7826252" y="1712047"/>
              <a:ext cx="139097" cy="318132"/>
            </a:xfrm>
            <a:custGeom>
              <a:rect b="b" l="l" r="r" t="t"/>
              <a:pathLst>
                <a:path extrusionOk="0" h="4174" w="1825">
                  <a:moveTo>
                    <a:pt x="1825" y="0"/>
                  </a:moveTo>
                  <a:lnTo>
                    <a:pt x="1505" y="137"/>
                  </a:lnTo>
                  <a:lnTo>
                    <a:pt x="1209" y="319"/>
                  </a:lnTo>
                  <a:lnTo>
                    <a:pt x="821" y="1528"/>
                  </a:lnTo>
                  <a:lnTo>
                    <a:pt x="1004" y="1323"/>
                  </a:lnTo>
                  <a:lnTo>
                    <a:pt x="1186" y="1140"/>
                  </a:lnTo>
                  <a:lnTo>
                    <a:pt x="1369" y="958"/>
                  </a:lnTo>
                  <a:lnTo>
                    <a:pt x="1574" y="798"/>
                  </a:lnTo>
                  <a:lnTo>
                    <a:pt x="1825" y="0"/>
                  </a:lnTo>
                  <a:close/>
                  <a:moveTo>
                    <a:pt x="23" y="4151"/>
                  </a:moveTo>
                  <a:lnTo>
                    <a:pt x="0" y="4173"/>
                  </a:lnTo>
                  <a:lnTo>
                    <a:pt x="23" y="4173"/>
                  </a:lnTo>
                  <a:lnTo>
                    <a:pt x="23" y="415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56"/>
            <p:cNvSpPr/>
            <p:nvPr/>
          </p:nvSpPr>
          <p:spPr>
            <a:xfrm>
              <a:off x="7826252" y="2028342"/>
              <a:ext cx="1829" cy="1829"/>
            </a:xfrm>
            <a:custGeom>
              <a:rect b="b" l="l" r="r" t="t"/>
              <a:pathLst>
                <a:path extrusionOk="0" fill="none" h="24" w="24">
                  <a:moveTo>
                    <a:pt x="23" y="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56"/>
            <p:cNvSpPr/>
            <p:nvPr/>
          </p:nvSpPr>
          <p:spPr>
            <a:xfrm>
              <a:off x="7888825" y="1712047"/>
              <a:ext cx="76522" cy="116537"/>
            </a:xfrm>
            <a:custGeom>
              <a:rect b="b" l="l" r="r" t="t"/>
              <a:pathLst>
                <a:path extrusionOk="0" fill="none" h="1529" w="1004">
                  <a:moveTo>
                    <a:pt x="1004" y="0"/>
                  </a:moveTo>
                  <a:lnTo>
                    <a:pt x="1004" y="0"/>
                  </a:lnTo>
                  <a:lnTo>
                    <a:pt x="684" y="137"/>
                  </a:lnTo>
                  <a:lnTo>
                    <a:pt x="388" y="319"/>
                  </a:lnTo>
                  <a:lnTo>
                    <a:pt x="0" y="1528"/>
                  </a:lnTo>
                  <a:lnTo>
                    <a:pt x="0" y="1528"/>
                  </a:lnTo>
                  <a:lnTo>
                    <a:pt x="183" y="1323"/>
                  </a:lnTo>
                  <a:lnTo>
                    <a:pt x="365" y="1140"/>
                  </a:lnTo>
                  <a:lnTo>
                    <a:pt x="548" y="958"/>
                  </a:lnTo>
                  <a:lnTo>
                    <a:pt x="753" y="798"/>
                  </a:lnTo>
                  <a:lnTo>
                    <a:pt x="100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56"/>
            <p:cNvSpPr/>
            <p:nvPr/>
          </p:nvSpPr>
          <p:spPr>
            <a:xfrm>
              <a:off x="7828005" y="1772867"/>
              <a:ext cx="118213" cy="304260"/>
            </a:xfrm>
            <a:custGeom>
              <a:rect b="b" l="l" r="r" t="t"/>
              <a:pathLst>
                <a:path extrusionOk="0" h="3992" w="1551">
                  <a:moveTo>
                    <a:pt x="1551" y="0"/>
                  </a:move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56"/>
            <p:cNvSpPr/>
            <p:nvPr/>
          </p:nvSpPr>
          <p:spPr>
            <a:xfrm>
              <a:off x="7828005" y="1772867"/>
              <a:ext cx="118213" cy="304260"/>
            </a:xfrm>
            <a:custGeom>
              <a:rect b="b" l="l" r="r" t="t"/>
              <a:pathLst>
                <a:path extrusionOk="0" fill="none" h="3992" w="1551">
                  <a:moveTo>
                    <a:pt x="1551" y="0"/>
                  </a:moveTo>
                  <a:lnTo>
                    <a:pt x="1551" y="0"/>
                  </a:lnTo>
                  <a:lnTo>
                    <a:pt x="1346" y="160"/>
                  </a:lnTo>
                  <a:lnTo>
                    <a:pt x="1163" y="342"/>
                  </a:lnTo>
                  <a:lnTo>
                    <a:pt x="981" y="525"/>
                  </a:lnTo>
                  <a:lnTo>
                    <a:pt x="798" y="730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0" y="3375"/>
                  </a:lnTo>
                  <a:lnTo>
                    <a:pt x="0" y="3375"/>
                  </a:lnTo>
                  <a:lnTo>
                    <a:pt x="137" y="3695"/>
                  </a:lnTo>
                  <a:lnTo>
                    <a:pt x="319" y="3991"/>
                  </a:lnTo>
                  <a:lnTo>
                    <a:pt x="155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56"/>
            <p:cNvSpPr/>
            <p:nvPr/>
          </p:nvSpPr>
          <p:spPr>
            <a:xfrm>
              <a:off x="8041789" y="1696347"/>
              <a:ext cx="74769" cy="31402"/>
            </a:xfrm>
            <a:custGeom>
              <a:rect b="b" l="l" r="r" t="t"/>
              <a:pathLst>
                <a:path extrusionOk="0" h="412" w="981">
                  <a:moveTo>
                    <a:pt x="114" y="1"/>
                  </a:move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C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56"/>
            <p:cNvSpPr/>
            <p:nvPr/>
          </p:nvSpPr>
          <p:spPr>
            <a:xfrm>
              <a:off x="8041789" y="1696347"/>
              <a:ext cx="74769" cy="31402"/>
            </a:xfrm>
            <a:custGeom>
              <a:rect b="b" l="l" r="r" t="t"/>
              <a:pathLst>
                <a:path extrusionOk="0" fill="none" h="412" w="981">
                  <a:moveTo>
                    <a:pt x="137" y="1"/>
                  </a:moveTo>
                  <a:lnTo>
                    <a:pt x="137" y="1"/>
                  </a:lnTo>
                  <a:lnTo>
                    <a:pt x="114" y="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228" y="343"/>
                  </a:lnTo>
                  <a:lnTo>
                    <a:pt x="456" y="297"/>
                  </a:lnTo>
                  <a:lnTo>
                    <a:pt x="684" y="275"/>
                  </a:lnTo>
                  <a:lnTo>
                    <a:pt x="935" y="252"/>
                  </a:lnTo>
                  <a:lnTo>
                    <a:pt x="981" y="115"/>
                  </a:lnTo>
                  <a:lnTo>
                    <a:pt x="981" y="115"/>
                  </a:lnTo>
                  <a:lnTo>
                    <a:pt x="775" y="69"/>
                  </a:lnTo>
                  <a:lnTo>
                    <a:pt x="547" y="24"/>
                  </a:lnTo>
                  <a:lnTo>
                    <a:pt x="342" y="1"/>
                  </a:lnTo>
                  <a:lnTo>
                    <a:pt x="13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56"/>
            <p:cNvSpPr/>
            <p:nvPr/>
          </p:nvSpPr>
          <p:spPr>
            <a:xfrm>
              <a:off x="7913138" y="1715477"/>
              <a:ext cx="199995" cy="451970"/>
            </a:xfrm>
            <a:custGeom>
              <a:rect b="b" l="l" r="r" t="t"/>
              <a:pathLst>
                <a:path extrusionOk="0" h="5930" w="2624">
                  <a:moveTo>
                    <a:pt x="2623" y="1"/>
                  </a:move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DF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56"/>
            <p:cNvSpPr/>
            <p:nvPr/>
          </p:nvSpPr>
          <p:spPr>
            <a:xfrm>
              <a:off x="7913138" y="1715477"/>
              <a:ext cx="199995" cy="451970"/>
            </a:xfrm>
            <a:custGeom>
              <a:rect b="b" l="l" r="r" t="t"/>
              <a:pathLst>
                <a:path extrusionOk="0" fill="none" h="5930" w="2624">
                  <a:moveTo>
                    <a:pt x="2623" y="1"/>
                  </a:moveTo>
                  <a:lnTo>
                    <a:pt x="2623" y="1"/>
                  </a:lnTo>
                  <a:lnTo>
                    <a:pt x="2372" y="24"/>
                  </a:lnTo>
                  <a:lnTo>
                    <a:pt x="2144" y="46"/>
                  </a:lnTo>
                  <a:lnTo>
                    <a:pt x="1916" y="92"/>
                  </a:lnTo>
                  <a:lnTo>
                    <a:pt x="1688" y="160"/>
                  </a:lnTo>
                  <a:lnTo>
                    <a:pt x="1" y="5542"/>
                  </a:lnTo>
                  <a:lnTo>
                    <a:pt x="1" y="5542"/>
                  </a:lnTo>
                  <a:lnTo>
                    <a:pt x="160" y="5656"/>
                  </a:lnTo>
                  <a:lnTo>
                    <a:pt x="365" y="5770"/>
                  </a:lnTo>
                  <a:lnTo>
                    <a:pt x="548" y="5862"/>
                  </a:lnTo>
                  <a:lnTo>
                    <a:pt x="753" y="5930"/>
                  </a:lnTo>
                  <a:lnTo>
                    <a:pt x="262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56"/>
            <p:cNvSpPr/>
            <p:nvPr/>
          </p:nvSpPr>
          <p:spPr>
            <a:xfrm>
              <a:off x="7753238" y="1640786"/>
              <a:ext cx="598003" cy="597926"/>
            </a:xfrm>
            <a:custGeom>
              <a:rect b="b" l="l" r="r" t="t"/>
              <a:pathLst>
                <a:path extrusionOk="0" h="7845" w="7846">
                  <a:moveTo>
                    <a:pt x="2281" y="365"/>
                  </a:moveTo>
                  <a:lnTo>
                    <a:pt x="2053" y="479"/>
                  </a:lnTo>
                  <a:lnTo>
                    <a:pt x="1848" y="593"/>
                  </a:lnTo>
                  <a:lnTo>
                    <a:pt x="1825" y="616"/>
                  </a:lnTo>
                  <a:lnTo>
                    <a:pt x="1848" y="662"/>
                  </a:lnTo>
                  <a:lnTo>
                    <a:pt x="1871" y="684"/>
                  </a:lnTo>
                  <a:lnTo>
                    <a:pt x="1893" y="684"/>
                  </a:lnTo>
                  <a:lnTo>
                    <a:pt x="2099" y="548"/>
                  </a:lnTo>
                  <a:lnTo>
                    <a:pt x="2304" y="456"/>
                  </a:lnTo>
                  <a:lnTo>
                    <a:pt x="2327" y="434"/>
                  </a:lnTo>
                  <a:lnTo>
                    <a:pt x="2327" y="388"/>
                  </a:lnTo>
                  <a:lnTo>
                    <a:pt x="2304" y="365"/>
                  </a:lnTo>
                  <a:close/>
                  <a:moveTo>
                    <a:pt x="4151" y="776"/>
                  </a:moveTo>
                  <a:lnTo>
                    <a:pt x="4402" y="798"/>
                  </a:lnTo>
                  <a:lnTo>
                    <a:pt x="4630" y="844"/>
                  </a:lnTo>
                  <a:lnTo>
                    <a:pt x="4858" y="912"/>
                  </a:lnTo>
                  <a:lnTo>
                    <a:pt x="5109" y="1004"/>
                  </a:lnTo>
                  <a:lnTo>
                    <a:pt x="5337" y="1118"/>
                  </a:lnTo>
                  <a:lnTo>
                    <a:pt x="5565" y="1232"/>
                  </a:lnTo>
                  <a:lnTo>
                    <a:pt x="5770" y="1369"/>
                  </a:lnTo>
                  <a:lnTo>
                    <a:pt x="5975" y="1528"/>
                  </a:lnTo>
                  <a:lnTo>
                    <a:pt x="6158" y="1688"/>
                  </a:lnTo>
                  <a:lnTo>
                    <a:pt x="6317" y="1870"/>
                  </a:lnTo>
                  <a:lnTo>
                    <a:pt x="6477" y="2075"/>
                  </a:lnTo>
                  <a:lnTo>
                    <a:pt x="6614" y="2281"/>
                  </a:lnTo>
                  <a:lnTo>
                    <a:pt x="6728" y="2486"/>
                  </a:lnTo>
                  <a:lnTo>
                    <a:pt x="6842" y="2714"/>
                  </a:lnTo>
                  <a:lnTo>
                    <a:pt x="6910" y="2942"/>
                  </a:lnTo>
                  <a:lnTo>
                    <a:pt x="6979" y="3170"/>
                  </a:lnTo>
                  <a:lnTo>
                    <a:pt x="7024" y="3421"/>
                  </a:lnTo>
                  <a:lnTo>
                    <a:pt x="7070" y="3672"/>
                  </a:lnTo>
                  <a:lnTo>
                    <a:pt x="7070" y="3923"/>
                  </a:lnTo>
                  <a:lnTo>
                    <a:pt x="7070" y="4151"/>
                  </a:lnTo>
                  <a:lnTo>
                    <a:pt x="7047" y="4379"/>
                  </a:lnTo>
                  <a:lnTo>
                    <a:pt x="7002" y="4630"/>
                  </a:lnTo>
                  <a:lnTo>
                    <a:pt x="6933" y="4858"/>
                  </a:lnTo>
                  <a:lnTo>
                    <a:pt x="6842" y="5108"/>
                  </a:lnTo>
                  <a:lnTo>
                    <a:pt x="6728" y="5336"/>
                  </a:lnTo>
                  <a:lnTo>
                    <a:pt x="6614" y="5565"/>
                  </a:lnTo>
                  <a:lnTo>
                    <a:pt x="6477" y="5770"/>
                  </a:lnTo>
                  <a:lnTo>
                    <a:pt x="6317" y="5952"/>
                  </a:lnTo>
                  <a:lnTo>
                    <a:pt x="6158" y="6135"/>
                  </a:lnTo>
                  <a:lnTo>
                    <a:pt x="5975" y="6317"/>
                  </a:lnTo>
                  <a:lnTo>
                    <a:pt x="5770" y="6454"/>
                  </a:lnTo>
                  <a:lnTo>
                    <a:pt x="5565" y="6591"/>
                  </a:lnTo>
                  <a:lnTo>
                    <a:pt x="5360" y="6728"/>
                  </a:lnTo>
                  <a:lnTo>
                    <a:pt x="5132" y="6819"/>
                  </a:lnTo>
                  <a:lnTo>
                    <a:pt x="4904" y="6910"/>
                  </a:lnTo>
                  <a:lnTo>
                    <a:pt x="4676" y="6978"/>
                  </a:lnTo>
                  <a:lnTo>
                    <a:pt x="4425" y="7024"/>
                  </a:lnTo>
                  <a:lnTo>
                    <a:pt x="4174" y="7047"/>
                  </a:lnTo>
                  <a:lnTo>
                    <a:pt x="3923" y="7070"/>
                  </a:lnTo>
                  <a:lnTo>
                    <a:pt x="3695" y="7047"/>
                  </a:lnTo>
                  <a:lnTo>
                    <a:pt x="3467" y="7024"/>
                  </a:lnTo>
                  <a:lnTo>
                    <a:pt x="3216" y="6978"/>
                  </a:lnTo>
                  <a:lnTo>
                    <a:pt x="2988" y="6910"/>
                  </a:lnTo>
                  <a:lnTo>
                    <a:pt x="2737" y="6819"/>
                  </a:lnTo>
                  <a:lnTo>
                    <a:pt x="2509" y="6728"/>
                  </a:lnTo>
                  <a:lnTo>
                    <a:pt x="2281" y="6591"/>
                  </a:lnTo>
                  <a:lnTo>
                    <a:pt x="2076" y="6454"/>
                  </a:lnTo>
                  <a:lnTo>
                    <a:pt x="1893" y="6294"/>
                  </a:lnTo>
                  <a:lnTo>
                    <a:pt x="1711" y="6135"/>
                  </a:lnTo>
                  <a:lnTo>
                    <a:pt x="1528" y="5952"/>
                  </a:lnTo>
                  <a:lnTo>
                    <a:pt x="1392" y="5770"/>
                  </a:lnTo>
                  <a:lnTo>
                    <a:pt x="1255" y="5565"/>
                  </a:lnTo>
                  <a:lnTo>
                    <a:pt x="1118" y="5336"/>
                  </a:lnTo>
                  <a:lnTo>
                    <a:pt x="1027" y="5131"/>
                  </a:lnTo>
                  <a:lnTo>
                    <a:pt x="936" y="4903"/>
                  </a:lnTo>
                  <a:lnTo>
                    <a:pt x="867" y="4652"/>
                  </a:lnTo>
                  <a:lnTo>
                    <a:pt x="822" y="4424"/>
                  </a:lnTo>
                  <a:lnTo>
                    <a:pt x="799" y="4173"/>
                  </a:lnTo>
                  <a:lnTo>
                    <a:pt x="776" y="3923"/>
                  </a:lnTo>
                  <a:lnTo>
                    <a:pt x="799" y="3695"/>
                  </a:lnTo>
                  <a:lnTo>
                    <a:pt x="822" y="3444"/>
                  </a:lnTo>
                  <a:lnTo>
                    <a:pt x="867" y="3216"/>
                  </a:lnTo>
                  <a:lnTo>
                    <a:pt x="936" y="2988"/>
                  </a:lnTo>
                  <a:lnTo>
                    <a:pt x="1027" y="2737"/>
                  </a:lnTo>
                  <a:lnTo>
                    <a:pt x="1118" y="2509"/>
                  </a:lnTo>
                  <a:lnTo>
                    <a:pt x="1255" y="2281"/>
                  </a:lnTo>
                  <a:lnTo>
                    <a:pt x="1392" y="2075"/>
                  </a:lnTo>
                  <a:lnTo>
                    <a:pt x="1528" y="1870"/>
                  </a:lnTo>
                  <a:lnTo>
                    <a:pt x="1711" y="1688"/>
                  </a:lnTo>
                  <a:lnTo>
                    <a:pt x="1893" y="1528"/>
                  </a:lnTo>
                  <a:lnTo>
                    <a:pt x="2076" y="1369"/>
                  </a:lnTo>
                  <a:lnTo>
                    <a:pt x="2281" y="1232"/>
                  </a:lnTo>
                  <a:lnTo>
                    <a:pt x="2509" y="1118"/>
                  </a:lnTo>
                  <a:lnTo>
                    <a:pt x="2714" y="1004"/>
                  </a:lnTo>
                  <a:lnTo>
                    <a:pt x="2942" y="935"/>
                  </a:lnTo>
                  <a:lnTo>
                    <a:pt x="3193" y="867"/>
                  </a:lnTo>
                  <a:lnTo>
                    <a:pt x="3421" y="821"/>
                  </a:lnTo>
                  <a:lnTo>
                    <a:pt x="3672" y="776"/>
                  </a:lnTo>
                  <a:close/>
                  <a:moveTo>
                    <a:pt x="3672" y="684"/>
                  </a:moveTo>
                  <a:lnTo>
                    <a:pt x="3421" y="730"/>
                  </a:lnTo>
                  <a:lnTo>
                    <a:pt x="3170" y="776"/>
                  </a:lnTo>
                  <a:lnTo>
                    <a:pt x="2920" y="844"/>
                  </a:lnTo>
                  <a:lnTo>
                    <a:pt x="2692" y="935"/>
                  </a:lnTo>
                  <a:lnTo>
                    <a:pt x="2463" y="1026"/>
                  </a:lnTo>
                  <a:lnTo>
                    <a:pt x="2235" y="1163"/>
                  </a:lnTo>
                  <a:lnTo>
                    <a:pt x="2030" y="1300"/>
                  </a:lnTo>
                  <a:lnTo>
                    <a:pt x="1825" y="1460"/>
                  </a:lnTo>
                  <a:lnTo>
                    <a:pt x="1643" y="1619"/>
                  </a:lnTo>
                  <a:lnTo>
                    <a:pt x="1460" y="1802"/>
                  </a:lnTo>
                  <a:lnTo>
                    <a:pt x="1300" y="2007"/>
                  </a:lnTo>
                  <a:lnTo>
                    <a:pt x="1164" y="2235"/>
                  </a:lnTo>
                  <a:lnTo>
                    <a:pt x="1050" y="2463"/>
                  </a:lnTo>
                  <a:lnTo>
                    <a:pt x="936" y="2691"/>
                  </a:lnTo>
                  <a:lnTo>
                    <a:pt x="844" y="2942"/>
                  </a:lnTo>
                  <a:lnTo>
                    <a:pt x="776" y="3193"/>
                  </a:lnTo>
                  <a:lnTo>
                    <a:pt x="730" y="3444"/>
                  </a:lnTo>
                  <a:lnTo>
                    <a:pt x="708" y="3672"/>
                  </a:lnTo>
                  <a:lnTo>
                    <a:pt x="685" y="3923"/>
                  </a:lnTo>
                  <a:lnTo>
                    <a:pt x="708" y="4173"/>
                  </a:lnTo>
                  <a:lnTo>
                    <a:pt x="730" y="4424"/>
                  </a:lnTo>
                  <a:lnTo>
                    <a:pt x="776" y="4675"/>
                  </a:lnTo>
                  <a:lnTo>
                    <a:pt x="844" y="4926"/>
                  </a:lnTo>
                  <a:lnTo>
                    <a:pt x="936" y="5154"/>
                  </a:lnTo>
                  <a:lnTo>
                    <a:pt x="1050" y="5382"/>
                  </a:lnTo>
                  <a:lnTo>
                    <a:pt x="1164" y="5610"/>
                  </a:lnTo>
                  <a:lnTo>
                    <a:pt x="1300" y="5815"/>
                  </a:lnTo>
                  <a:lnTo>
                    <a:pt x="1460" y="6021"/>
                  </a:lnTo>
                  <a:lnTo>
                    <a:pt x="1643" y="6203"/>
                  </a:lnTo>
                  <a:lnTo>
                    <a:pt x="1825" y="6385"/>
                  </a:lnTo>
                  <a:lnTo>
                    <a:pt x="2030" y="6545"/>
                  </a:lnTo>
                  <a:lnTo>
                    <a:pt x="2235" y="6682"/>
                  </a:lnTo>
                  <a:lnTo>
                    <a:pt x="2463" y="6796"/>
                  </a:lnTo>
                  <a:lnTo>
                    <a:pt x="2714" y="6910"/>
                  </a:lnTo>
                  <a:lnTo>
                    <a:pt x="2965" y="7001"/>
                  </a:lnTo>
                  <a:lnTo>
                    <a:pt x="3193" y="7070"/>
                  </a:lnTo>
                  <a:lnTo>
                    <a:pt x="3444" y="7115"/>
                  </a:lnTo>
                  <a:lnTo>
                    <a:pt x="3695" y="7138"/>
                  </a:lnTo>
                  <a:lnTo>
                    <a:pt x="3923" y="7161"/>
                  </a:lnTo>
                  <a:lnTo>
                    <a:pt x="4197" y="7138"/>
                  </a:lnTo>
                  <a:lnTo>
                    <a:pt x="4447" y="7115"/>
                  </a:lnTo>
                  <a:lnTo>
                    <a:pt x="4698" y="7070"/>
                  </a:lnTo>
                  <a:lnTo>
                    <a:pt x="4926" y="7001"/>
                  </a:lnTo>
                  <a:lnTo>
                    <a:pt x="5177" y="6910"/>
                  </a:lnTo>
                  <a:lnTo>
                    <a:pt x="5405" y="6796"/>
                  </a:lnTo>
                  <a:lnTo>
                    <a:pt x="5610" y="6682"/>
                  </a:lnTo>
                  <a:lnTo>
                    <a:pt x="5816" y="6545"/>
                  </a:lnTo>
                  <a:lnTo>
                    <a:pt x="6021" y="6385"/>
                  </a:lnTo>
                  <a:lnTo>
                    <a:pt x="6203" y="6203"/>
                  </a:lnTo>
                  <a:lnTo>
                    <a:pt x="6386" y="6021"/>
                  </a:lnTo>
                  <a:lnTo>
                    <a:pt x="6545" y="5815"/>
                  </a:lnTo>
                  <a:lnTo>
                    <a:pt x="6682" y="5610"/>
                  </a:lnTo>
                  <a:lnTo>
                    <a:pt x="6819" y="5382"/>
                  </a:lnTo>
                  <a:lnTo>
                    <a:pt x="6933" y="5131"/>
                  </a:lnTo>
                  <a:lnTo>
                    <a:pt x="7024" y="4880"/>
                  </a:lnTo>
                  <a:lnTo>
                    <a:pt x="7070" y="4652"/>
                  </a:lnTo>
                  <a:lnTo>
                    <a:pt x="7116" y="4402"/>
                  </a:lnTo>
                  <a:lnTo>
                    <a:pt x="7161" y="4151"/>
                  </a:lnTo>
                  <a:lnTo>
                    <a:pt x="7161" y="3923"/>
                  </a:lnTo>
                  <a:lnTo>
                    <a:pt x="7161" y="3649"/>
                  </a:lnTo>
                  <a:lnTo>
                    <a:pt x="7116" y="3398"/>
                  </a:lnTo>
                  <a:lnTo>
                    <a:pt x="7070" y="3147"/>
                  </a:lnTo>
                  <a:lnTo>
                    <a:pt x="7002" y="2919"/>
                  </a:lnTo>
                  <a:lnTo>
                    <a:pt x="6910" y="2668"/>
                  </a:lnTo>
                  <a:lnTo>
                    <a:pt x="6819" y="2440"/>
                  </a:lnTo>
                  <a:lnTo>
                    <a:pt x="6682" y="2235"/>
                  </a:lnTo>
                  <a:lnTo>
                    <a:pt x="6545" y="2030"/>
                  </a:lnTo>
                  <a:lnTo>
                    <a:pt x="6386" y="1825"/>
                  </a:lnTo>
                  <a:lnTo>
                    <a:pt x="6226" y="1642"/>
                  </a:lnTo>
                  <a:lnTo>
                    <a:pt x="6044" y="1460"/>
                  </a:lnTo>
                  <a:lnTo>
                    <a:pt x="5839" y="1300"/>
                  </a:lnTo>
                  <a:lnTo>
                    <a:pt x="5610" y="1163"/>
                  </a:lnTo>
                  <a:lnTo>
                    <a:pt x="5382" y="1026"/>
                  </a:lnTo>
                  <a:lnTo>
                    <a:pt x="5154" y="912"/>
                  </a:lnTo>
                  <a:lnTo>
                    <a:pt x="4904" y="821"/>
                  </a:lnTo>
                  <a:lnTo>
                    <a:pt x="4653" y="776"/>
                  </a:lnTo>
                  <a:lnTo>
                    <a:pt x="4402" y="707"/>
                  </a:lnTo>
                  <a:lnTo>
                    <a:pt x="4174" y="684"/>
                  </a:lnTo>
                  <a:close/>
                  <a:moveTo>
                    <a:pt x="3923" y="0"/>
                  </a:moveTo>
                  <a:lnTo>
                    <a:pt x="3604" y="23"/>
                  </a:lnTo>
                  <a:lnTo>
                    <a:pt x="3262" y="69"/>
                  </a:lnTo>
                  <a:lnTo>
                    <a:pt x="2942" y="137"/>
                  </a:lnTo>
                  <a:lnTo>
                    <a:pt x="2600" y="228"/>
                  </a:lnTo>
                  <a:lnTo>
                    <a:pt x="2578" y="251"/>
                  </a:lnTo>
                  <a:lnTo>
                    <a:pt x="2578" y="297"/>
                  </a:lnTo>
                  <a:lnTo>
                    <a:pt x="2600" y="320"/>
                  </a:lnTo>
                  <a:lnTo>
                    <a:pt x="2646" y="320"/>
                  </a:lnTo>
                  <a:lnTo>
                    <a:pt x="2965" y="228"/>
                  </a:lnTo>
                  <a:lnTo>
                    <a:pt x="3284" y="137"/>
                  </a:lnTo>
                  <a:lnTo>
                    <a:pt x="3604" y="114"/>
                  </a:lnTo>
                  <a:lnTo>
                    <a:pt x="3923" y="91"/>
                  </a:lnTo>
                  <a:lnTo>
                    <a:pt x="4197" y="91"/>
                  </a:lnTo>
                  <a:lnTo>
                    <a:pt x="4447" y="137"/>
                  </a:lnTo>
                  <a:lnTo>
                    <a:pt x="4721" y="183"/>
                  </a:lnTo>
                  <a:lnTo>
                    <a:pt x="4972" y="228"/>
                  </a:lnTo>
                  <a:lnTo>
                    <a:pt x="5223" y="320"/>
                  </a:lnTo>
                  <a:lnTo>
                    <a:pt x="5496" y="434"/>
                  </a:lnTo>
                  <a:lnTo>
                    <a:pt x="5725" y="548"/>
                  </a:lnTo>
                  <a:lnTo>
                    <a:pt x="5975" y="684"/>
                  </a:lnTo>
                  <a:lnTo>
                    <a:pt x="6181" y="821"/>
                  </a:lnTo>
                  <a:lnTo>
                    <a:pt x="6386" y="981"/>
                  </a:lnTo>
                  <a:lnTo>
                    <a:pt x="6568" y="1140"/>
                  </a:lnTo>
                  <a:lnTo>
                    <a:pt x="6728" y="1323"/>
                  </a:lnTo>
                  <a:lnTo>
                    <a:pt x="6888" y="1505"/>
                  </a:lnTo>
                  <a:lnTo>
                    <a:pt x="7047" y="1688"/>
                  </a:lnTo>
                  <a:lnTo>
                    <a:pt x="7184" y="1893"/>
                  </a:lnTo>
                  <a:lnTo>
                    <a:pt x="7298" y="2098"/>
                  </a:lnTo>
                  <a:lnTo>
                    <a:pt x="7412" y="2304"/>
                  </a:lnTo>
                  <a:lnTo>
                    <a:pt x="7503" y="2532"/>
                  </a:lnTo>
                  <a:lnTo>
                    <a:pt x="7572" y="2760"/>
                  </a:lnTo>
                  <a:lnTo>
                    <a:pt x="7640" y="2988"/>
                  </a:lnTo>
                  <a:lnTo>
                    <a:pt x="7686" y="3216"/>
                  </a:lnTo>
                  <a:lnTo>
                    <a:pt x="7731" y="3444"/>
                  </a:lnTo>
                  <a:lnTo>
                    <a:pt x="7754" y="3695"/>
                  </a:lnTo>
                  <a:lnTo>
                    <a:pt x="7754" y="3923"/>
                  </a:lnTo>
                  <a:lnTo>
                    <a:pt x="7754" y="4173"/>
                  </a:lnTo>
                  <a:lnTo>
                    <a:pt x="7708" y="4447"/>
                  </a:lnTo>
                  <a:lnTo>
                    <a:pt x="7663" y="4698"/>
                  </a:lnTo>
                  <a:lnTo>
                    <a:pt x="7617" y="4972"/>
                  </a:lnTo>
                  <a:lnTo>
                    <a:pt x="7526" y="5222"/>
                  </a:lnTo>
                  <a:lnTo>
                    <a:pt x="7412" y="5473"/>
                  </a:lnTo>
                  <a:lnTo>
                    <a:pt x="7298" y="5724"/>
                  </a:lnTo>
                  <a:lnTo>
                    <a:pt x="7161" y="5975"/>
                  </a:lnTo>
                  <a:lnTo>
                    <a:pt x="7024" y="6180"/>
                  </a:lnTo>
                  <a:lnTo>
                    <a:pt x="6865" y="6363"/>
                  </a:lnTo>
                  <a:lnTo>
                    <a:pt x="6705" y="6545"/>
                  </a:lnTo>
                  <a:lnTo>
                    <a:pt x="6523" y="6728"/>
                  </a:lnTo>
                  <a:lnTo>
                    <a:pt x="6340" y="6887"/>
                  </a:lnTo>
                  <a:lnTo>
                    <a:pt x="6158" y="7024"/>
                  </a:lnTo>
                  <a:lnTo>
                    <a:pt x="5953" y="7161"/>
                  </a:lnTo>
                  <a:lnTo>
                    <a:pt x="5747" y="7275"/>
                  </a:lnTo>
                  <a:lnTo>
                    <a:pt x="5542" y="7389"/>
                  </a:lnTo>
                  <a:lnTo>
                    <a:pt x="5314" y="7480"/>
                  </a:lnTo>
                  <a:lnTo>
                    <a:pt x="5086" y="7571"/>
                  </a:lnTo>
                  <a:lnTo>
                    <a:pt x="4858" y="7617"/>
                  </a:lnTo>
                  <a:lnTo>
                    <a:pt x="4630" y="7685"/>
                  </a:lnTo>
                  <a:lnTo>
                    <a:pt x="4402" y="7708"/>
                  </a:lnTo>
                  <a:lnTo>
                    <a:pt x="4151" y="7731"/>
                  </a:lnTo>
                  <a:lnTo>
                    <a:pt x="3923" y="7754"/>
                  </a:lnTo>
                  <a:lnTo>
                    <a:pt x="3672" y="7731"/>
                  </a:lnTo>
                  <a:lnTo>
                    <a:pt x="3398" y="7708"/>
                  </a:lnTo>
                  <a:lnTo>
                    <a:pt x="3148" y="7663"/>
                  </a:lnTo>
                  <a:lnTo>
                    <a:pt x="2874" y="7594"/>
                  </a:lnTo>
                  <a:lnTo>
                    <a:pt x="2623" y="7503"/>
                  </a:lnTo>
                  <a:lnTo>
                    <a:pt x="2372" y="7412"/>
                  </a:lnTo>
                  <a:lnTo>
                    <a:pt x="2121" y="7298"/>
                  </a:lnTo>
                  <a:lnTo>
                    <a:pt x="1871" y="7138"/>
                  </a:lnTo>
                  <a:lnTo>
                    <a:pt x="1665" y="7001"/>
                  </a:lnTo>
                  <a:lnTo>
                    <a:pt x="1483" y="6842"/>
                  </a:lnTo>
                  <a:lnTo>
                    <a:pt x="1278" y="6682"/>
                  </a:lnTo>
                  <a:lnTo>
                    <a:pt x="1118" y="6522"/>
                  </a:lnTo>
                  <a:lnTo>
                    <a:pt x="958" y="6340"/>
                  </a:lnTo>
                  <a:lnTo>
                    <a:pt x="822" y="6135"/>
                  </a:lnTo>
                  <a:lnTo>
                    <a:pt x="685" y="5929"/>
                  </a:lnTo>
                  <a:lnTo>
                    <a:pt x="571" y="5724"/>
                  </a:lnTo>
                  <a:lnTo>
                    <a:pt x="457" y="5519"/>
                  </a:lnTo>
                  <a:lnTo>
                    <a:pt x="365" y="5314"/>
                  </a:lnTo>
                  <a:lnTo>
                    <a:pt x="274" y="5086"/>
                  </a:lnTo>
                  <a:lnTo>
                    <a:pt x="229" y="4858"/>
                  </a:lnTo>
                  <a:lnTo>
                    <a:pt x="160" y="4630"/>
                  </a:lnTo>
                  <a:lnTo>
                    <a:pt x="137" y="4379"/>
                  </a:lnTo>
                  <a:lnTo>
                    <a:pt x="115" y="4151"/>
                  </a:lnTo>
                  <a:lnTo>
                    <a:pt x="92" y="3923"/>
                  </a:lnTo>
                  <a:lnTo>
                    <a:pt x="115" y="3649"/>
                  </a:lnTo>
                  <a:lnTo>
                    <a:pt x="137" y="3398"/>
                  </a:lnTo>
                  <a:lnTo>
                    <a:pt x="183" y="3124"/>
                  </a:lnTo>
                  <a:lnTo>
                    <a:pt x="251" y="2874"/>
                  </a:lnTo>
                  <a:lnTo>
                    <a:pt x="320" y="2600"/>
                  </a:lnTo>
                  <a:lnTo>
                    <a:pt x="434" y="2349"/>
                  </a:lnTo>
                  <a:lnTo>
                    <a:pt x="548" y="2121"/>
                  </a:lnTo>
                  <a:lnTo>
                    <a:pt x="708" y="1870"/>
                  </a:lnTo>
                  <a:lnTo>
                    <a:pt x="844" y="1665"/>
                  </a:lnTo>
                  <a:lnTo>
                    <a:pt x="1004" y="1460"/>
                  </a:lnTo>
                  <a:lnTo>
                    <a:pt x="1164" y="1277"/>
                  </a:lnTo>
                  <a:lnTo>
                    <a:pt x="1346" y="1095"/>
                  </a:lnTo>
                  <a:lnTo>
                    <a:pt x="1346" y="1072"/>
                  </a:lnTo>
                  <a:lnTo>
                    <a:pt x="1346" y="1049"/>
                  </a:lnTo>
                  <a:lnTo>
                    <a:pt x="1300" y="1026"/>
                  </a:lnTo>
                  <a:lnTo>
                    <a:pt x="1278" y="1026"/>
                  </a:lnTo>
                  <a:lnTo>
                    <a:pt x="1095" y="1209"/>
                  </a:lnTo>
                  <a:lnTo>
                    <a:pt x="936" y="1414"/>
                  </a:lnTo>
                  <a:lnTo>
                    <a:pt x="776" y="1597"/>
                  </a:lnTo>
                  <a:lnTo>
                    <a:pt x="616" y="1825"/>
                  </a:lnTo>
                  <a:lnTo>
                    <a:pt x="479" y="2075"/>
                  </a:lnTo>
                  <a:lnTo>
                    <a:pt x="343" y="2326"/>
                  </a:lnTo>
                  <a:lnTo>
                    <a:pt x="251" y="2577"/>
                  </a:lnTo>
                  <a:lnTo>
                    <a:pt x="160" y="2851"/>
                  </a:lnTo>
                  <a:lnTo>
                    <a:pt x="92" y="3102"/>
                  </a:lnTo>
                  <a:lnTo>
                    <a:pt x="46" y="3375"/>
                  </a:lnTo>
                  <a:lnTo>
                    <a:pt x="23" y="3649"/>
                  </a:lnTo>
                  <a:lnTo>
                    <a:pt x="1" y="3923"/>
                  </a:lnTo>
                  <a:lnTo>
                    <a:pt x="23" y="4151"/>
                  </a:lnTo>
                  <a:lnTo>
                    <a:pt x="46" y="4402"/>
                  </a:lnTo>
                  <a:lnTo>
                    <a:pt x="69" y="4630"/>
                  </a:lnTo>
                  <a:lnTo>
                    <a:pt x="137" y="4880"/>
                  </a:lnTo>
                  <a:lnTo>
                    <a:pt x="206" y="5108"/>
                  </a:lnTo>
                  <a:lnTo>
                    <a:pt x="274" y="5336"/>
                  </a:lnTo>
                  <a:lnTo>
                    <a:pt x="365" y="5565"/>
                  </a:lnTo>
                  <a:lnTo>
                    <a:pt x="479" y="5770"/>
                  </a:lnTo>
                  <a:lnTo>
                    <a:pt x="594" y="5998"/>
                  </a:lnTo>
                  <a:lnTo>
                    <a:pt x="730" y="6203"/>
                  </a:lnTo>
                  <a:lnTo>
                    <a:pt x="890" y="6385"/>
                  </a:lnTo>
                  <a:lnTo>
                    <a:pt x="1050" y="6568"/>
                  </a:lnTo>
                  <a:lnTo>
                    <a:pt x="1232" y="6750"/>
                  </a:lnTo>
                  <a:lnTo>
                    <a:pt x="1414" y="6933"/>
                  </a:lnTo>
                  <a:lnTo>
                    <a:pt x="1620" y="7070"/>
                  </a:lnTo>
                  <a:lnTo>
                    <a:pt x="1825" y="7229"/>
                  </a:lnTo>
                  <a:lnTo>
                    <a:pt x="2076" y="7366"/>
                  </a:lnTo>
                  <a:lnTo>
                    <a:pt x="2327" y="7503"/>
                  </a:lnTo>
                  <a:lnTo>
                    <a:pt x="2600" y="7594"/>
                  </a:lnTo>
                  <a:lnTo>
                    <a:pt x="2851" y="7685"/>
                  </a:lnTo>
                  <a:lnTo>
                    <a:pt x="3125" y="7754"/>
                  </a:lnTo>
                  <a:lnTo>
                    <a:pt x="3376" y="7799"/>
                  </a:lnTo>
                  <a:lnTo>
                    <a:pt x="3649" y="7822"/>
                  </a:lnTo>
                  <a:lnTo>
                    <a:pt x="3923" y="7845"/>
                  </a:lnTo>
                  <a:lnTo>
                    <a:pt x="4174" y="7822"/>
                  </a:lnTo>
                  <a:lnTo>
                    <a:pt x="4402" y="7799"/>
                  </a:lnTo>
                  <a:lnTo>
                    <a:pt x="4653" y="7777"/>
                  </a:lnTo>
                  <a:lnTo>
                    <a:pt x="4881" y="7708"/>
                  </a:lnTo>
                  <a:lnTo>
                    <a:pt x="5109" y="7640"/>
                  </a:lnTo>
                  <a:lnTo>
                    <a:pt x="5337" y="7571"/>
                  </a:lnTo>
                  <a:lnTo>
                    <a:pt x="5565" y="7480"/>
                  </a:lnTo>
                  <a:lnTo>
                    <a:pt x="5793" y="7366"/>
                  </a:lnTo>
                  <a:lnTo>
                    <a:pt x="5998" y="7252"/>
                  </a:lnTo>
                  <a:lnTo>
                    <a:pt x="6203" y="7115"/>
                  </a:lnTo>
                  <a:lnTo>
                    <a:pt x="6409" y="6956"/>
                  </a:lnTo>
                  <a:lnTo>
                    <a:pt x="6591" y="6796"/>
                  </a:lnTo>
                  <a:lnTo>
                    <a:pt x="6774" y="6614"/>
                  </a:lnTo>
                  <a:lnTo>
                    <a:pt x="6933" y="6431"/>
                  </a:lnTo>
                  <a:lnTo>
                    <a:pt x="7093" y="6226"/>
                  </a:lnTo>
                  <a:lnTo>
                    <a:pt x="7230" y="6021"/>
                  </a:lnTo>
                  <a:lnTo>
                    <a:pt x="7389" y="5770"/>
                  </a:lnTo>
                  <a:lnTo>
                    <a:pt x="7503" y="5519"/>
                  </a:lnTo>
                  <a:lnTo>
                    <a:pt x="7617" y="5245"/>
                  </a:lnTo>
                  <a:lnTo>
                    <a:pt x="7686" y="4994"/>
                  </a:lnTo>
                  <a:lnTo>
                    <a:pt x="7754" y="4721"/>
                  </a:lnTo>
                  <a:lnTo>
                    <a:pt x="7800" y="4470"/>
                  </a:lnTo>
                  <a:lnTo>
                    <a:pt x="7845" y="4196"/>
                  </a:lnTo>
                  <a:lnTo>
                    <a:pt x="7845" y="3923"/>
                  </a:lnTo>
                  <a:lnTo>
                    <a:pt x="7845" y="3672"/>
                  </a:lnTo>
                  <a:lnTo>
                    <a:pt x="7823" y="3444"/>
                  </a:lnTo>
                  <a:lnTo>
                    <a:pt x="7777" y="3193"/>
                  </a:lnTo>
                  <a:lnTo>
                    <a:pt x="7731" y="2965"/>
                  </a:lnTo>
                  <a:lnTo>
                    <a:pt x="7663" y="2737"/>
                  </a:lnTo>
                  <a:lnTo>
                    <a:pt x="7572" y="2509"/>
                  </a:lnTo>
                  <a:lnTo>
                    <a:pt x="7480" y="2281"/>
                  </a:lnTo>
                  <a:lnTo>
                    <a:pt x="7366" y="2053"/>
                  </a:lnTo>
                  <a:lnTo>
                    <a:pt x="7252" y="1847"/>
                  </a:lnTo>
                  <a:lnTo>
                    <a:pt x="7116" y="1642"/>
                  </a:lnTo>
                  <a:lnTo>
                    <a:pt x="6979" y="1437"/>
                  </a:lnTo>
                  <a:lnTo>
                    <a:pt x="6796" y="1254"/>
                  </a:lnTo>
                  <a:lnTo>
                    <a:pt x="6637" y="1072"/>
                  </a:lnTo>
                  <a:lnTo>
                    <a:pt x="6431" y="912"/>
                  </a:lnTo>
                  <a:lnTo>
                    <a:pt x="6249" y="753"/>
                  </a:lnTo>
                  <a:lnTo>
                    <a:pt x="6021" y="616"/>
                  </a:lnTo>
                  <a:lnTo>
                    <a:pt x="5770" y="456"/>
                  </a:lnTo>
                  <a:lnTo>
                    <a:pt x="5519" y="342"/>
                  </a:lnTo>
                  <a:lnTo>
                    <a:pt x="5268" y="228"/>
                  </a:lnTo>
                  <a:lnTo>
                    <a:pt x="4995" y="160"/>
                  </a:lnTo>
                  <a:lnTo>
                    <a:pt x="4744" y="91"/>
                  </a:lnTo>
                  <a:lnTo>
                    <a:pt x="4470" y="46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56"/>
            <p:cNvSpPr/>
            <p:nvPr/>
          </p:nvSpPr>
          <p:spPr>
            <a:xfrm>
              <a:off x="7490828" y="2570615"/>
              <a:ext cx="182541" cy="232997"/>
            </a:xfrm>
            <a:custGeom>
              <a:rect b="b" l="l" r="r" t="t"/>
              <a:pathLst>
                <a:path extrusionOk="0" h="3057" w="2395">
                  <a:moveTo>
                    <a:pt x="1554" y="100"/>
                  </a:moveTo>
                  <a:lnTo>
                    <a:pt x="2281" y="571"/>
                  </a:lnTo>
                  <a:lnTo>
                    <a:pt x="890" y="2760"/>
                  </a:lnTo>
                  <a:lnTo>
                    <a:pt x="821" y="2851"/>
                  </a:lnTo>
                  <a:lnTo>
                    <a:pt x="730" y="2897"/>
                  </a:lnTo>
                  <a:lnTo>
                    <a:pt x="639" y="2942"/>
                  </a:lnTo>
                  <a:lnTo>
                    <a:pt x="525" y="2965"/>
                  </a:lnTo>
                  <a:lnTo>
                    <a:pt x="411" y="2942"/>
                  </a:lnTo>
                  <a:lnTo>
                    <a:pt x="297" y="2897"/>
                  </a:lnTo>
                  <a:lnTo>
                    <a:pt x="205" y="2828"/>
                  </a:lnTo>
                  <a:lnTo>
                    <a:pt x="137" y="2737"/>
                  </a:lnTo>
                  <a:lnTo>
                    <a:pt x="91" y="2623"/>
                  </a:lnTo>
                  <a:lnTo>
                    <a:pt x="91" y="2532"/>
                  </a:lnTo>
                  <a:lnTo>
                    <a:pt x="114" y="2395"/>
                  </a:lnTo>
                  <a:lnTo>
                    <a:pt x="160" y="2281"/>
                  </a:lnTo>
                  <a:lnTo>
                    <a:pt x="1554" y="100"/>
                  </a:lnTo>
                  <a:close/>
                  <a:moveTo>
                    <a:pt x="1482" y="1"/>
                  </a:moveTo>
                  <a:lnTo>
                    <a:pt x="69" y="2235"/>
                  </a:lnTo>
                  <a:lnTo>
                    <a:pt x="23" y="2372"/>
                  </a:lnTo>
                  <a:lnTo>
                    <a:pt x="0" y="2532"/>
                  </a:lnTo>
                  <a:lnTo>
                    <a:pt x="23" y="2646"/>
                  </a:lnTo>
                  <a:lnTo>
                    <a:pt x="69" y="2783"/>
                  </a:lnTo>
                  <a:lnTo>
                    <a:pt x="137" y="2874"/>
                  </a:lnTo>
                  <a:lnTo>
                    <a:pt x="251" y="2965"/>
                  </a:lnTo>
                  <a:lnTo>
                    <a:pt x="388" y="3034"/>
                  </a:lnTo>
                  <a:lnTo>
                    <a:pt x="525" y="3056"/>
                  </a:lnTo>
                  <a:lnTo>
                    <a:pt x="661" y="3034"/>
                  </a:lnTo>
                  <a:lnTo>
                    <a:pt x="775" y="2988"/>
                  </a:lnTo>
                  <a:lnTo>
                    <a:pt x="890" y="2920"/>
                  </a:lnTo>
                  <a:lnTo>
                    <a:pt x="958" y="2806"/>
                  </a:lnTo>
                  <a:lnTo>
                    <a:pt x="2372" y="571"/>
                  </a:lnTo>
                  <a:lnTo>
                    <a:pt x="2395" y="548"/>
                  </a:lnTo>
                  <a:lnTo>
                    <a:pt x="2372" y="502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8" name="Google Shape;1888;p56"/>
          <p:cNvSpPr txBox="1"/>
          <p:nvPr>
            <p:ph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900"/>
              <a:t>Autres ressources</a:t>
            </a:r>
            <a:endParaRPr sz="4900"/>
          </a:p>
        </p:txBody>
      </p:sp>
      <p:sp>
        <p:nvSpPr>
          <p:cNvPr id="1889" name="Google Shape;1889;p56"/>
          <p:cNvSpPr txBox="1"/>
          <p:nvPr/>
        </p:nvSpPr>
        <p:spPr>
          <a:xfrm>
            <a:off x="1182425" y="2464650"/>
            <a:ext cx="167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Campus RÉCIT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57"/>
          <p:cNvSpPr/>
          <p:nvPr/>
        </p:nvSpPr>
        <p:spPr>
          <a:xfrm>
            <a:off x="723900" y="292100"/>
            <a:ext cx="7810500" cy="4660900"/>
          </a:xfrm>
          <a:custGeom>
            <a:rect b="b" l="l" r="r" t="t"/>
            <a:pathLst>
              <a:path extrusionOk="0" h="186436" w="312420">
                <a:moveTo>
                  <a:pt x="0" y="0"/>
                </a:moveTo>
                <a:lnTo>
                  <a:pt x="312420" y="7112"/>
                </a:lnTo>
                <a:lnTo>
                  <a:pt x="295656" y="186436"/>
                </a:lnTo>
                <a:lnTo>
                  <a:pt x="7799" y="182606"/>
                </a:lnTo>
                <a:close/>
              </a:path>
            </a:pathLst>
          </a:custGeom>
          <a:solidFill>
            <a:srgbClr val="EEEEEE">
              <a:alpha val="94170"/>
            </a:srgbClr>
          </a:solidFill>
          <a:ln>
            <a:noFill/>
          </a:ln>
        </p:spPr>
      </p:sp>
      <p:grpSp>
        <p:nvGrpSpPr>
          <p:cNvPr id="1895" name="Google Shape;1895;p57"/>
          <p:cNvGrpSpPr/>
          <p:nvPr/>
        </p:nvGrpSpPr>
        <p:grpSpPr>
          <a:xfrm>
            <a:off x="974340" y="292101"/>
            <a:ext cx="2661531" cy="1004104"/>
            <a:chOff x="2876325" y="415300"/>
            <a:chExt cx="3391350" cy="1201800"/>
          </a:xfrm>
        </p:grpSpPr>
        <p:sp>
          <p:nvSpPr>
            <p:cNvPr id="1896" name="Google Shape;1896;p57"/>
            <p:cNvSpPr txBox="1"/>
            <p:nvPr/>
          </p:nvSpPr>
          <p:spPr>
            <a:xfrm>
              <a:off x="3666675" y="672100"/>
              <a:ext cx="2601000" cy="68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rmAutofit fontScale="62500"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latin typeface="Viga"/>
                  <a:ea typeface="Viga"/>
                  <a:cs typeface="Viga"/>
                  <a:sym typeface="Viga"/>
                </a:rPr>
                <a:t>Service national</a:t>
              </a:r>
              <a:endParaRPr sz="1300">
                <a:latin typeface="Viga"/>
                <a:ea typeface="Viga"/>
                <a:cs typeface="Viga"/>
                <a:sym typeface="Vig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300">
                  <a:latin typeface="Ubuntu"/>
                  <a:ea typeface="Ubuntu"/>
                  <a:cs typeface="Ubuntu"/>
                  <a:sym typeface="Ubuntu"/>
                </a:rPr>
                <a:t>DOMAINE DE LA MATHÉMATIQUE,</a:t>
              </a:r>
              <a:endParaRPr b="1" sz="13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300">
                  <a:latin typeface="Ubuntu"/>
                  <a:ea typeface="Ubuntu"/>
                  <a:cs typeface="Ubuntu"/>
                  <a:sym typeface="Ubuntu"/>
                </a:rPr>
                <a:t>DE LA SCIENCE ET TECHNOLOGIE</a:t>
              </a:r>
              <a:endParaRPr b="1" sz="1300"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1897" name="Google Shape;1897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76325" y="415300"/>
              <a:ext cx="744650" cy="120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8" name="Google Shape;1898;p57"/>
          <p:cNvSpPr/>
          <p:nvPr/>
        </p:nvSpPr>
        <p:spPr>
          <a:xfrm>
            <a:off x="816325" y="533750"/>
            <a:ext cx="8107175" cy="2605425"/>
          </a:xfrm>
          <a:custGeom>
            <a:rect b="b" l="l" r="r" t="t"/>
            <a:pathLst>
              <a:path extrusionOk="0" h="104217" w="324287">
                <a:moveTo>
                  <a:pt x="0" y="73676"/>
                </a:moveTo>
                <a:cubicBezTo>
                  <a:pt x="22511" y="78557"/>
                  <a:pt x="96695" y="110933"/>
                  <a:pt x="135068" y="102961"/>
                </a:cubicBezTo>
                <a:cubicBezTo>
                  <a:pt x="173441" y="94989"/>
                  <a:pt x="198703" y="43006"/>
                  <a:pt x="230239" y="25846"/>
                </a:cubicBezTo>
                <a:cubicBezTo>
                  <a:pt x="261776" y="8686"/>
                  <a:pt x="308612" y="4308"/>
                  <a:pt x="324287" y="0"/>
                </a:cubicBezTo>
              </a:path>
            </a:pathLst>
          </a:custGeom>
          <a:noFill/>
          <a:ln cap="flat" cmpd="sng" w="9525">
            <a:solidFill>
              <a:srgbClr val="666666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1899" name="Google Shape;1899;p57"/>
          <p:cNvSpPr txBox="1"/>
          <p:nvPr>
            <p:ph idx="4294967295" type="ctrTitle"/>
          </p:nvPr>
        </p:nvSpPr>
        <p:spPr>
          <a:xfrm>
            <a:off x="831275" y="1144950"/>
            <a:ext cx="7530300" cy="665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Merci pour votre participation!</a:t>
            </a:r>
            <a:endParaRPr sz="3200"/>
          </a:p>
        </p:txBody>
      </p:sp>
      <p:grpSp>
        <p:nvGrpSpPr>
          <p:cNvPr id="1900" name="Google Shape;1900;p57"/>
          <p:cNvGrpSpPr/>
          <p:nvPr/>
        </p:nvGrpSpPr>
        <p:grpSpPr>
          <a:xfrm rot="3516284">
            <a:off x="266132" y="2007523"/>
            <a:ext cx="873545" cy="666054"/>
            <a:chOff x="5622775" y="636913"/>
            <a:chExt cx="1225596" cy="934483"/>
          </a:xfrm>
        </p:grpSpPr>
        <p:sp>
          <p:nvSpPr>
            <p:cNvPr id="1901" name="Google Shape;1901;p57"/>
            <p:cNvSpPr/>
            <p:nvPr/>
          </p:nvSpPr>
          <p:spPr>
            <a:xfrm rot="-1365284">
              <a:off x="5856883" y="954035"/>
              <a:ext cx="940457" cy="453115"/>
            </a:xfrm>
            <a:custGeom>
              <a:rect b="b" l="l" r="r" t="t"/>
              <a:pathLst>
                <a:path extrusionOk="0" h="18124" w="37617">
                  <a:moveTo>
                    <a:pt x="22233" y="1"/>
                  </a:moveTo>
                  <a:lnTo>
                    <a:pt x="1" y="18123"/>
                  </a:lnTo>
                  <a:lnTo>
                    <a:pt x="37616" y="16227"/>
                  </a:lnTo>
                  <a:lnTo>
                    <a:pt x="22233" y="1"/>
                  </a:lnTo>
                  <a:close/>
                </a:path>
              </a:pathLst>
            </a:custGeom>
            <a:solidFill>
              <a:srgbClr val="000000">
                <a:alpha val="31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5630675" y="642188"/>
              <a:ext cx="590075" cy="779725"/>
            </a:xfrm>
            <a:custGeom>
              <a:rect b="b" l="l" r="r" t="t"/>
              <a:pathLst>
                <a:path extrusionOk="0" h="31189" w="23603">
                  <a:moveTo>
                    <a:pt x="15490" y="0"/>
                  </a:moveTo>
                  <a:lnTo>
                    <a:pt x="1" y="31188"/>
                  </a:lnTo>
                  <a:lnTo>
                    <a:pt x="1" y="31188"/>
                  </a:lnTo>
                  <a:lnTo>
                    <a:pt x="23603" y="8219"/>
                  </a:lnTo>
                  <a:lnTo>
                    <a:pt x="15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5630675" y="847638"/>
              <a:ext cx="590075" cy="574275"/>
            </a:xfrm>
            <a:custGeom>
              <a:rect b="b" l="l" r="r" t="t"/>
              <a:pathLst>
                <a:path extrusionOk="0" h="22971" w="23603">
                  <a:moveTo>
                    <a:pt x="23603" y="1"/>
                  </a:moveTo>
                  <a:lnTo>
                    <a:pt x="1" y="22970"/>
                  </a:lnTo>
                  <a:lnTo>
                    <a:pt x="23603" y="8746"/>
                  </a:lnTo>
                  <a:lnTo>
                    <a:pt x="23603" y="1"/>
                  </a:lnTo>
                  <a:close/>
                </a:path>
              </a:pathLst>
            </a:custGeom>
            <a:solidFill>
              <a:srgbClr val="C54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5630675" y="971438"/>
              <a:ext cx="906175" cy="450475"/>
            </a:xfrm>
            <a:custGeom>
              <a:rect b="b" l="l" r="r" t="t"/>
              <a:pathLst>
                <a:path extrusionOk="0" h="18019" w="36247">
                  <a:moveTo>
                    <a:pt x="27712" y="1"/>
                  </a:moveTo>
                  <a:lnTo>
                    <a:pt x="1" y="18018"/>
                  </a:lnTo>
                  <a:lnTo>
                    <a:pt x="36247" y="10221"/>
                  </a:lnTo>
                  <a:lnTo>
                    <a:pt x="27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5622775" y="636913"/>
              <a:ext cx="921975" cy="790275"/>
            </a:xfrm>
            <a:custGeom>
              <a:rect b="b" l="l" r="r" t="t"/>
              <a:pathLst>
                <a:path extrusionOk="0" h="31611" w="36879">
                  <a:moveTo>
                    <a:pt x="15806" y="633"/>
                  </a:moveTo>
                  <a:lnTo>
                    <a:pt x="23708" y="8535"/>
                  </a:lnTo>
                  <a:lnTo>
                    <a:pt x="23708" y="16016"/>
                  </a:lnTo>
                  <a:lnTo>
                    <a:pt x="23708" y="16227"/>
                  </a:lnTo>
                  <a:lnTo>
                    <a:pt x="23813" y="16227"/>
                  </a:lnTo>
                  <a:lnTo>
                    <a:pt x="23919" y="16332"/>
                  </a:lnTo>
                  <a:lnTo>
                    <a:pt x="24024" y="16227"/>
                  </a:lnTo>
                  <a:lnTo>
                    <a:pt x="28028" y="13698"/>
                  </a:lnTo>
                  <a:lnTo>
                    <a:pt x="36141" y="23497"/>
                  </a:lnTo>
                  <a:lnTo>
                    <a:pt x="738" y="31083"/>
                  </a:lnTo>
                  <a:lnTo>
                    <a:pt x="15806" y="633"/>
                  </a:lnTo>
                  <a:close/>
                  <a:moveTo>
                    <a:pt x="15700" y="1"/>
                  </a:moveTo>
                  <a:lnTo>
                    <a:pt x="15595" y="106"/>
                  </a:lnTo>
                  <a:lnTo>
                    <a:pt x="106" y="31294"/>
                  </a:lnTo>
                  <a:lnTo>
                    <a:pt x="1" y="31399"/>
                  </a:lnTo>
                  <a:lnTo>
                    <a:pt x="106" y="31505"/>
                  </a:lnTo>
                  <a:lnTo>
                    <a:pt x="212" y="31610"/>
                  </a:lnTo>
                  <a:lnTo>
                    <a:pt x="317" y="31610"/>
                  </a:lnTo>
                  <a:lnTo>
                    <a:pt x="36668" y="23813"/>
                  </a:lnTo>
                  <a:lnTo>
                    <a:pt x="36773" y="23813"/>
                  </a:lnTo>
                  <a:lnTo>
                    <a:pt x="36879" y="23708"/>
                  </a:lnTo>
                  <a:lnTo>
                    <a:pt x="36879" y="23602"/>
                  </a:lnTo>
                  <a:lnTo>
                    <a:pt x="36773" y="23497"/>
                  </a:lnTo>
                  <a:lnTo>
                    <a:pt x="28239" y="13171"/>
                  </a:lnTo>
                  <a:lnTo>
                    <a:pt x="28133" y="13066"/>
                  </a:lnTo>
                  <a:lnTo>
                    <a:pt x="27923" y="13171"/>
                  </a:lnTo>
                  <a:lnTo>
                    <a:pt x="24129" y="15595"/>
                  </a:lnTo>
                  <a:lnTo>
                    <a:pt x="24129" y="8430"/>
                  </a:lnTo>
                  <a:lnTo>
                    <a:pt x="24129" y="8219"/>
                  </a:lnTo>
                  <a:lnTo>
                    <a:pt x="15911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6" name="Google Shape;1906;p57"/>
          <p:cNvSpPr/>
          <p:nvPr/>
        </p:nvSpPr>
        <p:spPr>
          <a:xfrm>
            <a:off x="867600" y="3167525"/>
            <a:ext cx="7412525" cy="1803125"/>
          </a:xfrm>
          <a:custGeom>
            <a:rect b="b" l="l" r="r" t="t"/>
            <a:pathLst>
              <a:path extrusionOk="0" h="72125" w="296501">
                <a:moveTo>
                  <a:pt x="0" y="13094"/>
                </a:moveTo>
                <a:lnTo>
                  <a:pt x="296501" y="0"/>
                </a:lnTo>
                <a:lnTo>
                  <a:pt x="289900" y="72125"/>
                </a:lnTo>
                <a:lnTo>
                  <a:pt x="1872" y="67444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</p:sp>
      <p:sp>
        <p:nvSpPr>
          <p:cNvPr id="1907" name="Google Shape;1907;p57"/>
          <p:cNvSpPr txBox="1"/>
          <p:nvPr/>
        </p:nvSpPr>
        <p:spPr>
          <a:xfrm>
            <a:off x="2041513" y="3449150"/>
            <a:ext cx="253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hlink"/>
                </a:solidFill>
                <a:uFill>
                  <a:noFill/>
                </a:uFill>
                <a:latin typeface="Boogaloo"/>
                <a:ea typeface="Boogaloo"/>
                <a:cs typeface="Boogaloo"/>
                <a:sym typeface="Boogaloo"/>
                <a:hlinkClick r:id="rId4"/>
              </a:rPr>
              <a:t>equipe</a:t>
            </a:r>
            <a:r>
              <a:rPr lang="fr" sz="1900">
                <a:solidFill>
                  <a:schemeClr val="hlink"/>
                </a:solidFill>
                <a:uFill>
                  <a:noFill/>
                </a:uFill>
                <a:latin typeface="Boogaloo"/>
                <a:ea typeface="Boogaloo"/>
                <a:cs typeface="Boogaloo"/>
                <a:sym typeface="Boogaloo"/>
                <a:hlinkClick r:id="rId5"/>
              </a:rPr>
              <a:t>@</a:t>
            </a:r>
            <a:r>
              <a:rPr lang="fr" sz="1900">
                <a:solidFill>
                  <a:schemeClr val="hlink"/>
                </a:solidFill>
                <a:uFill>
                  <a:noFill/>
                </a:uFill>
                <a:latin typeface="Boogaloo"/>
                <a:ea typeface="Boogaloo"/>
                <a:cs typeface="Boogaloo"/>
                <a:sym typeface="Boogaloo"/>
                <a:hlinkClick r:id="rId6"/>
              </a:rPr>
              <a:t>recitmst</a:t>
            </a:r>
            <a:r>
              <a:rPr lang="fr" sz="1900">
                <a:solidFill>
                  <a:schemeClr val="hlink"/>
                </a:solidFill>
                <a:uFill>
                  <a:noFill/>
                </a:uFill>
                <a:latin typeface="Boogaloo"/>
                <a:ea typeface="Boogaloo"/>
                <a:cs typeface="Boogaloo"/>
                <a:sym typeface="Boogaloo"/>
                <a:hlinkClick r:id="rId7"/>
              </a:rPr>
              <a:t>.qc.ca</a:t>
            </a:r>
            <a:endParaRPr sz="1100"/>
          </a:p>
        </p:txBody>
      </p:sp>
      <p:grpSp>
        <p:nvGrpSpPr>
          <p:cNvPr id="1908" name="Google Shape;1908;p57"/>
          <p:cNvGrpSpPr/>
          <p:nvPr/>
        </p:nvGrpSpPr>
        <p:grpSpPr>
          <a:xfrm>
            <a:off x="1588190" y="4236135"/>
            <a:ext cx="342192" cy="327140"/>
            <a:chOff x="7441465" y="2302860"/>
            <a:chExt cx="342192" cy="327140"/>
          </a:xfrm>
        </p:grpSpPr>
        <p:sp>
          <p:nvSpPr>
            <p:cNvPr id="1909" name="Google Shape;1909;p57"/>
            <p:cNvSpPr/>
            <p:nvPr/>
          </p:nvSpPr>
          <p:spPr>
            <a:xfrm>
              <a:off x="7441465" y="2337727"/>
              <a:ext cx="299862" cy="292273"/>
            </a:xfrm>
            <a:custGeom>
              <a:rect b="b" l="l" r="r" t="t"/>
              <a:pathLst>
                <a:path extrusionOk="0" h="9204" w="9443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7484588" y="2302860"/>
              <a:ext cx="299069" cy="293130"/>
            </a:xfrm>
            <a:custGeom>
              <a:rect b="b" l="l" r="r" t="t"/>
              <a:pathLst>
                <a:path extrusionOk="0" h="9231" w="9418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1" name="Google Shape;1911;p57"/>
          <p:cNvSpPr txBox="1"/>
          <p:nvPr/>
        </p:nvSpPr>
        <p:spPr>
          <a:xfrm>
            <a:off x="2069925" y="4120800"/>
            <a:ext cx="1936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rPr>
              <a:t>recitmst.qc.ca</a:t>
            </a:r>
            <a:endParaRPr sz="1100"/>
          </a:p>
        </p:txBody>
      </p:sp>
      <p:grpSp>
        <p:nvGrpSpPr>
          <p:cNvPr id="1912" name="Google Shape;1912;p57"/>
          <p:cNvGrpSpPr/>
          <p:nvPr/>
        </p:nvGrpSpPr>
        <p:grpSpPr>
          <a:xfrm>
            <a:off x="1599900" y="3527632"/>
            <a:ext cx="318783" cy="320046"/>
            <a:chOff x="6896644" y="3216007"/>
            <a:chExt cx="322917" cy="347876"/>
          </a:xfrm>
        </p:grpSpPr>
        <p:sp>
          <p:nvSpPr>
            <p:cNvPr id="1913" name="Google Shape;1913;p57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rotWithShape="0" algn="bl" dir="4020000" dist="19050">
                <a:srgbClr val="000000">
                  <a:alpha val="3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57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rotWithShape="0" algn="bl" dir="4020000" dist="19050">
                <a:srgbClr val="000000">
                  <a:alpha val="3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57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rotWithShape="0" algn="bl" dir="4020000" dist="19050">
                <a:srgbClr val="000000">
                  <a:alpha val="3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rotWithShape="0" algn="bl" dir="4020000" dist="19050">
                <a:srgbClr val="000000">
                  <a:alpha val="3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rotWithShape="0" algn="bl" dir="4020000" dist="19050">
                <a:srgbClr val="000000">
                  <a:alpha val="3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57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rotWithShape="0" algn="bl" dir="4020000" dist="19050">
                <a:srgbClr val="000000">
                  <a:alpha val="3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57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ffectLst>
              <a:outerShdw blurRad="57150" rotWithShape="0" algn="bl" dir="4020000" dist="19050">
                <a:srgbClr val="000000">
                  <a:alpha val="3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20" name="Google Shape;1920;p57"/>
          <p:cNvPicPr preferRelativeResize="0"/>
          <p:nvPr/>
        </p:nvPicPr>
        <p:blipFill rotWithShape="1">
          <a:blip r:embed="rId8">
            <a:alphaModFix amt="57000"/>
          </a:blip>
          <a:srcRect b="68421" l="36613" r="37281" t="5677"/>
          <a:stretch/>
        </p:blipFill>
        <p:spPr>
          <a:xfrm>
            <a:off x="4836650" y="4236125"/>
            <a:ext cx="330257" cy="3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57"/>
          <p:cNvSpPr txBox="1"/>
          <p:nvPr/>
        </p:nvSpPr>
        <p:spPr>
          <a:xfrm>
            <a:off x="5319300" y="4161425"/>
            <a:ext cx="285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hlink"/>
                </a:solidFill>
                <a:uFill>
                  <a:noFill/>
                </a:uFill>
                <a:latin typeface="Boogaloo"/>
                <a:ea typeface="Boogaloo"/>
                <a:cs typeface="Boogaloo"/>
                <a:sym typeface="Boogaloo"/>
                <a:hlinkClick r:id="rId9"/>
              </a:rPr>
              <a:t>facebook.com/recitmst2020</a:t>
            </a:r>
            <a:endParaRPr sz="1100"/>
          </a:p>
        </p:txBody>
      </p:sp>
      <p:sp>
        <p:nvSpPr>
          <p:cNvPr id="1922" name="Google Shape;1922;p57"/>
          <p:cNvSpPr txBox="1"/>
          <p:nvPr/>
        </p:nvSpPr>
        <p:spPr>
          <a:xfrm>
            <a:off x="5277950" y="3411800"/>
            <a:ext cx="1936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chemeClr val="hlink"/>
                </a:solidFill>
                <a:uFill>
                  <a:noFill/>
                </a:uFill>
                <a:latin typeface="Boogaloo"/>
                <a:ea typeface="Boogaloo"/>
                <a:cs typeface="Boogaloo"/>
                <a:sym typeface="Boogaloo"/>
                <a:hlinkClick r:id="rId10"/>
              </a:rPr>
              <a:t>@</a:t>
            </a:r>
            <a:r>
              <a:rPr lang="fr" sz="1900">
                <a:solidFill>
                  <a:schemeClr val="hlink"/>
                </a:solidFill>
                <a:uFill>
                  <a:noFill/>
                </a:uFill>
                <a:latin typeface="Boogaloo"/>
                <a:ea typeface="Boogaloo"/>
                <a:cs typeface="Boogaloo"/>
                <a:sym typeface="Boogaloo"/>
                <a:hlinkClick r:id="rId11"/>
              </a:rPr>
              <a:t>recitmst</a:t>
            </a:r>
            <a:endParaRPr sz="1100"/>
          </a:p>
        </p:txBody>
      </p:sp>
      <p:grpSp>
        <p:nvGrpSpPr>
          <p:cNvPr id="1923" name="Google Shape;1923;p57"/>
          <p:cNvGrpSpPr/>
          <p:nvPr/>
        </p:nvGrpSpPr>
        <p:grpSpPr>
          <a:xfrm>
            <a:off x="4835591" y="3545660"/>
            <a:ext cx="332348" cy="283985"/>
            <a:chOff x="7988191" y="2832248"/>
            <a:chExt cx="332348" cy="283985"/>
          </a:xfrm>
        </p:grpSpPr>
        <p:sp>
          <p:nvSpPr>
            <p:cNvPr id="1924" name="Google Shape;1924;p57"/>
            <p:cNvSpPr/>
            <p:nvPr/>
          </p:nvSpPr>
          <p:spPr>
            <a:xfrm>
              <a:off x="8046398" y="2894646"/>
              <a:ext cx="40869" cy="45759"/>
            </a:xfrm>
            <a:custGeom>
              <a:rect b="b" l="l" r="r" t="t"/>
              <a:pathLst>
                <a:path extrusionOk="0" h="1441" w="1287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7988191" y="2832248"/>
              <a:ext cx="332348" cy="283985"/>
            </a:xfrm>
            <a:custGeom>
              <a:rect b="b" l="l" r="r" t="t"/>
              <a:pathLst>
                <a:path extrusionOk="0" h="8943" w="10466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8212381" y="2974320"/>
              <a:ext cx="18577" cy="14861"/>
            </a:xfrm>
            <a:custGeom>
              <a:rect b="b" l="l" r="r" t="t"/>
              <a:pathLst>
                <a:path extrusionOk="0" h="468" w="585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7" name="Google Shape;1927;p57"/>
          <p:cNvSpPr txBox="1"/>
          <p:nvPr>
            <p:ph idx="4294967295" type="ctrTitle"/>
          </p:nvPr>
        </p:nvSpPr>
        <p:spPr>
          <a:xfrm>
            <a:off x="1680650" y="1852300"/>
            <a:ext cx="6124500" cy="12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600"/>
              <a:t>Stéphanie Rioux</a:t>
            </a:r>
            <a:r>
              <a:rPr lang="fr" sz="2400"/>
              <a:t>  	(</a:t>
            </a:r>
            <a:r>
              <a:rPr lang="fr" sz="2200"/>
              <a:t>stephanie.rioux@recitmst.qc.ca)</a:t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/>
              <a:t>Luc Lagarde</a:t>
            </a:r>
            <a:r>
              <a:rPr lang="fr" sz="2400"/>
              <a:t>  		(</a:t>
            </a:r>
            <a:r>
              <a:rPr lang="fr" sz="2200">
                <a:solidFill>
                  <a:schemeClr val="hlink"/>
                </a:solidFill>
                <a:uFill>
                  <a:noFill/>
                </a:uFill>
                <a:hlinkClick r:id="rId12"/>
              </a:rPr>
              <a:t>luc.lagarde@recitmst.qc.ca</a:t>
            </a:r>
            <a:r>
              <a:rPr lang="fr" sz="2200"/>
              <a:t>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/>
              <a:t>Pierre Lachance</a:t>
            </a:r>
            <a:r>
              <a:rPr lang="fr" sz="2200"/>
              <a:t> 	(pierre.lachance@recitmst.qc.ca)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0"/>
          <p:cNvSpPr txBox="1"/>
          <p:nvPr/>
        </p:nvSpPr>
        <p:spPr>
          <a:xfrm>
            <a:off x="2757300" y="3924575"/>
            <a:ext cx="3822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3"/>
              </a:rPr>
              <a:t>monurl.ca/ggb12022021</a:t>
            </a:r>
            <a:endParaRPr b="1" sz="2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24" name="Google Shape;1524;p40"/>
          <p:cNvSpPr txBox="1"/>
          <p:nvPr>
            <p:ph idx="4294967295" type="ctrTitle"/>
          </p:nvPr>
        </p:nvSpPr>
        <p:spPr>
          <a:xfrm rot="-148605">
            <a:off x="2497855" y="1245189"/>
            <a:ext cx="4255575" cy="66512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/>
              <a:t>Document de présentation</a:t>
            </a:r>
            <a:r>
              <a:rPr lang="fr" sz="3400"/>
              <a:t> </a:t>
            </a:r>
            <a:endParaRPr sz="3400"/>
          </a:p>
        </p:txBody>
      </p:sp>
      <p:pic>
        <p:nvPicPr>
          <p:cNvPr id="1525" name="Google Shape;15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9600" y="2130000"/>
            <a:ext cx="1664600" cy="16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58"/>
          <p:cNvSpPr txBox="1"/>
          <p:nvPr>
            <p:ph idx="1" type="subTitle"/>
          </p:nvPr>
        </p:nvSpPr>
        <p:spPr>
          <a:xfrm>
            <a:off x="997677" y="2238725"/>
            <a:ext cx="42981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Cette formation du RÉCIT est mise à disposition, sauf exception, selon les termes de la Licence Creative Commons</a:t>
            </a:r>
            <a:br>
              <a:rPr lang="fr" sz="1100"/>
            </a:br>
            <a:r>
              <a:rPr lang="fr" sz="1100" u="sng">
                <a:solidFill>
                  <a:schemeClr val="hlink"/>
                </a:solidFill>
                <a:hlinkClick r:id="rId3"/>
              </a:rPr>
              <a:t> Attribution - Pas d’Utilisation Commerciale - Partage dans les Mêmes Conditions 4.0 International</a:t>
            </a:r>
            <a:r>
              <a:rPr lang="fr" u="sng">
                <a:solidFill>
                  <a:schemeClr val="hlink"/>
                </a:solidFill>
                <a:hlinkClick r:id="rId4"/>
              </a:rPr>
              <a:t>.  </a:t>
            </a:r>
            <a:endParaRPr/>
          </a:p>
        </p:txBody>
      </p:sp>
      <p:pic>
        <p:nvPicPr>
          <p:cNvPr id="1933" name="Google Shape;1933;p5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08625" y="1652552"/>
            <a:ext cx="1476214" cy="5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Google Shape;1934;p58"/>
          <p:cNvSpPr txBox="1"/>
          <p:nvPr/>
        </p:nvSpPr>
        <p:spPr>
          <a:xfrm>
            <a:off x="2241413" y="549375"/>
            <a:ext cx="2601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35" name="Google Shape;1935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1062" y="292575"/>
            <a:ext cx="744650" cy="12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1"/>
          <p:cNvSpPr/>
          <p:nvPr/>
        </p:nvSpPr>
        <p:spPr>
          <a:xfrm>
            <a:off x="723900" y="292100"/>
            <a:ext cx="7810500" cy="4660900"/>
          </a:xfrm>
          <a:custGeom>
            <a:rect b="b" l="l" r="r" t="t"/>
            <a:pathLst>
              <a:path extrusionOk="0" h="186436" w="312420">
                <a:moveTo>
                  <a:pt x="0" y="0"/>
                </a:moveTo>
                <a:lnTo>
                  <a:pt x="312420" y="7112"/>
                </a:lnTo>
                <a:lnTo>
                  <a:pt x="295656" y="186436"/>
                </a:lnTo>
                <a:lnTo>
                  <a:pt x="7620" y="180340"/>
                </a:lnTo>
                <a:close/>
              </a:path>
            </a:pathLst>
          </a:custGeom>
          <a:solidFill>
            <a:srgbClr val="EEEEEE">
              <a:alpha val="94170"/>
            </a:srgbClr>
          </a:solidFill>
          <a:ln>
            <a:noFill/>
          </a:ln>
        </p:spPr>
      </p:sp>
      <p:sp>
        <p:nvSpPr>
          <p:cNvPr id="1531" name="Google Shape;1531;p41"/>
          <p:cNvSpPr txBox="1"/>
          <p:nvPr/>
        </p:nvSpPr>
        <p:spPr>
          <a:xfrm>
            <a:off x="3666675" y="672100"/>
            <a:ext cx="2601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532" name="Google Shape;15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325" y="415300"/>
            <a:ext cx="744650" cy="12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3" name="Google Shape;1533;p41"/>
          <p:cNvSpPr txBox="1"/>
          <p:nvPr>
            <p:ph idx="1" type="subTitle"/>
          </p:nvPr>
        </p:nvSpPr>
        <p:spPr>
          <a:xfrm>
            <a:off x="1918450" y="4380926"/>
            <a:ext cx="61716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Cette formation du RÉCIT est mise à disposition, sauf exception, selon les termes de la Licence Creative Commons</a:t>
            </a:r>
            <a:br>
              <a:rPr lang="fr"/>
            </a:br>
            <a:r>
              <a:rPr lang="fr" u="sng">
                <a:solidFill>
                  <a:schemeClr val="hlink"/>
                </a:solidFill>
                <a:hlinkClick r:id="rId4"/>
              </a:rPr>
              <a:t> Attribution - Pas d’Utilisation Commerciale - Partage dans les Mêmes Conditions 4.0 International.  </a:t>
            </a:r>
            <a:endParaRPr/>
          </a:p>
        </p:txBody>
      </p:sp>
      <p:pic>
        <p:nvPicPr>
          <p:cNvPr id="1534" name="Google Shape;1534;p4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4425" y="4495250"/>
            <a:ext cx="641300" cy="2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41"/>
          <p:cNvSpPr txBox="1"/>
          <p:nvPr>
            <p:ph idx="4294967295" type="ctrTitle"/>
          </p:nvPr>
        </p:nvSpPr>
        <p:spPr>
          <a:xfrm>
            <a:off x="1172250" y="1699900"/>
            <a:ext cx="6799500" cy="16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Stéphanie Rioux</a:t>
            </a:r>
            <a:r>
              <a:rPr lang="fr"/>
              <a:t>       </a:t>
            </a:r>
            <a:r>
              <a:rPr lang="fr" sz="2600"/>
              <a:t>stephanie.rioux@recitmst.qc.ca</a:t>
            </a:r>
            <a:endParaRPr b="1"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Luc Lagarde</a:t>
            </a:r>
            <a:r>
              <a:rPr lang="fr"/>
              <a:t>        		</a:t>
            </a:r>
            <a:r>
              <a:rPr lang="fr" sz="26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luc.lagarde@recitmst.qc.ca</a:t>
            </a:r>
            <a:endParaRPr sz="2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Pierre Lachance</a:t>
            </a:r>
            <a:r>
              <a:rPr lang="fr" sz="2600"/>
              <a:t>		pierre.lachance@recitmst.qc.ca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grpSp>
        <p:nvGrpSpPr>
          <p:cNvPr id="1536" name="Google Shape;1536;p41"/>
          <p:cNvGrpSpPr/>
          <p:nvPr/>
        </p:nvGrpSpPr>
        <p:grpSpPr>
          <a:xfrm>
            <a:off x="3436777" y="1827336"/>
            <a:ext cx="501153" cy="518388"/>
            <a:chOff x="2998073" y="2053374"/>
            <a:chExt cx="501153" cy="518388"/>
          </a:xfrm>
        </p:grpSpPr>
        <p:grpSp>
          <p:nvGrpSpPr>
            <p:cNvPr id="1537" name="Google Shape;1537;p41"/>
            <p:cNvGrpSpPr/>
            <p:nvPr/>
          </p:nvGrpSpPr>
          <p:grpSpPr>
            <a:xfrm>
              <a:off x="2998073" y="2053374"/>
              <a:ext cx="501153" cy="518388"/>
              <a:chOff x="2172358" y="5517789"/>
              <a:chExt cx="571831" cy="626072"/>
            </a:xfrm>
          </p:grpSpPr>
          <p:sp>
            <p:nvSpPr>
              <p:cNvPr id="1538" name="Google Shape;1538;p41"/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rect b="b" l="l" r="r" t="t"/>
                <a:pathLst>
                  <a:path extrusionOk="0" h="78120" w="78119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41"/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rect b="b" l="l" r="r" t="t"/>
                <a:pathLst>
                  <a:path extrusionOk="0" h="78119" w="78119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0" name="Google Shape;1540;p41"/>
            <p:cNvGrpSpPr/>
            <p:nvPr/>
          </p:nvGrpSpPr>
          <p:grpSpPr>
            <a:xfrm>
              <a:off x="3107151" y="2143579"/>
              <a:ext cx="283004" cy="288041"/>
              <a:chOff x="6896644" y="3216007"/>
              <a:chExt cx="322917" cy="347876"/>
            </a:xfrm>
          </p:grpSpPr>
          <p:sp>
            <p:nvSpPr>
              <p:cNvPr id="1541" name="Google Shape;1541;p41"/>
              <p:cNvSpPr/>
              <p:nvPr/>
            </p:nvSpPr>
            <p:spPr>
              <a:xfrm>
                <a:off x="6896644" y="3216007"/>
                <a:ext cx="301387" cy="347876"/>
              </a:xfrm>
              <a:custGeom>
                <a:rect b="b" l="l" r="r" t="t"/>
                <a:pathLst>
                  <a:path extrusionOk="0" h="10955" w="9491">
                    <a:moveTo>
                      <a:pt x="5192" y="382"/>
                    </a:moveTo>
                    <a:lnTo>
                      <a:pt x="6490" y="1679"/>
                    </a:lnTo>
                    <a:lnTo>
                      <a:pt x="3906" y="1679"/>
                    </a:lnTo>
                    <a:lnTo>
                      <a:pt x="5192" y="382"/>
                    </a:lnTo>
                    <a:close/>
                    <a:moveTo>
                      <a:pt x="5186" y="1"/>
                    </a:moveTo>
                    <a:cubicBezTo>
                      <a:pt x="5144" y="1"/>
                      <a:pt x="5103" y="13"/>
                      <a:pt x="5073" y="36"/>
                    </a:cubicBezTo>
                    <a:lnTo>
                      <a:pt x="3442" y="1679"/>
                    </a:lnTo>
                    <a:lnTo>
                      <a:pt x="870" y="1679"/>
                    </a:lnTo>
                    <a:cubicBezTo>
                      <a:pt x="775" y="1679"/>
                      <a:pt x="703" y="1751"/>
                      <a:pt x="703" y="1846"/>
                    </a:cubicBezTo>
                    <a:lnTo>
                      <a:pt x="703" y="4501"/>
                    </a:lnTo>
                    <a:lnTo>
                      <a:pt x="168" y="4501"/>
                    </a:lnTo>
                    <a:cubicBezTo>
                      <a:pt x="72" y="4501"/>
                      <a:pt x="1" y="4585"/>
                      <a:pt x="1" y="4668"/>
                    </a:cubicBezTo>
                    <a:lnTo>
                      <a:pt x="1" y="10788"/>
                    </a:lnTo>
                    <a:cubicBezTo>
                      <a:pt x="1" y="10883"/>
                      <a:pt x="72" y="10954"/>
                      <a:pt x="168" y="10954"/>
                    </a:cubicBezTo>
                    <a:lnTo>
                      <a:pt x="1846" y="10954"/>
                    </a:lnTo>
                    <a:cubicBezTo>
                      <a:pt x="1942" y="10954"/>
                      <a:pt x="2013" y="10883"/>
                      <a:pt x="2013" y="10788"/>
                    </a:cubicBezTo>
                    <a:cubicBezTo>
                      <a:pt x="2013" y="10704"/>
                      <a:pt x="1942" y="10621"/>
                      <a:pt x="1846" y="10621"/>
                    </a:cubicBezTo>
                    <a:lnTo>
                      <a:pt x="334" y="10621"/>
                    </a:lnTo>
                    <a:lnTo>
                      <a:pt x="334" y="4989"/>
                    </a:lnTo>
                    <a:lnTo>
                      <a:pt x="1084" y="5537"/>
                    </a:lnTo>
                    <a:cubicBezTo>
                      <a:pt x="1115" y="5554"/>
                      <a:pt x="1147" y="5562"/>
                      <a:pt x="1178" y="5562"/>
                    </a:cubicBezTo>
                    <a:cubicBezTo>
                      <a:pt x="1231" y="5562"/>
                      <a:pt x="1280" y="5539"/>
                      <a:pt x="1311" y="5501"/>
                    </a:cubicBezTo>
                    <a:cubicBezTo>
                      <a:pt x="1358" y="5430"/>
                      <a:pt x="1346" y="5323"/>
                      <a:pt x="1275" y="5287"/>
                    </a:cubicBezTo>
                    <a:lnTo>
                      <a:pt x="1049" y="5096"/>
                    </a:lnTo>
                    <a:lnTo>
                      <a:pt x="1049" y="4692"/>
                    </a:lnTo>
                    <a:lnTo>
                      <a:pt x="1049" y="4668"/>
                    </a:lnTo>
                    <a:lnTo>
                      <a:pt x="1049" y="4656"/>
                    </a:lnTo>
                    <a:lnTo>
                      <a:pt x="1049" y="2013"/>
                    </a:lnTo>
                    <a:lnTo>
                      <a:pt x="9169" y="2013"/>
                    </a:lnTo>
                    <a:lnTo>
                      <a:pt x="9169" y="2620"/>
                    </a:lnTo>
                    <a:cubicBezTo>
                      <a:pt x="9169" y="2703"/>
                      <a:pt x="9240" y="2787"/>
                      <a:pt x="9335" y="2787"/>
                    </a:cubicBezTo>
                    <a:cubicBezTo>
                      <a:pt x="9419" y="2787"/>
                      <a:pt x="9490" y="2703"/>
                      <a:pt x="9490" y="2620"/>
                    </a:cubicBezTo>
                    <a:lnTo>
                      <a:pt x="9490" y="1846"/>
                    </a:lnTo>
                    <a:cubicBezTo>
                      <a:pt x="9466" y="1751"/>
                      <a:pt x="9395" y="1679"/>
                      <a:pt x="9300" y="1679"/>
                    </a:cubicBezTo>
                    <a:lnTo>
                      <a:pt x="6930" y="1679"/>
                    </a:lnTo>
                    <a:lnTo>
                      <a:pt x="5299" y="36"/>
                    </a:lnTo>
                    <a:cubicBezTo>
                      <a:pt x="5269" y="13"/>
                      <a:pt x="5228" y="1"/>
                      <a:pt x="5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41"/>
              <p:cNvSpPr/>
              <p:nvPr/>
            </p:nvSpPr>
            <p:spPr>
              <a:xfrm>
                <a:off x="6954883" y="3306382"/>
                <a:ext cx="42012" cy="41980"/>
              </a:xfrm>
              <a:custGeom>
                <a:rect b="b" l="l" r="r" t="t"/>
                <a:pathLst>
                  <a:path extrusionOk="0" h="1322" w="1323">
                    <a:moveTo>
                      <a:pt x="1001" y="322"/>
                    </a:moveTo>
                    <a:lnTo>
                      <a:pt x="1001" y="988"/>
                    </a:lnTo>
                    <a:lnTo>
                      <a:pt x="322" y="988"/>
                    </a:lnTo>
                    <a:lnTo>
                      <a:pt x="322" y="322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lnTo>
                      <a:pt x="1" y="1155"/>
                    </a:lnTo>
                    <a:cubicBezTo>
                      <a:pt x="1" y="1250"/>
                      <a:pt x="72" y="1322"/>
                      <a:pt x="167" y="1322"/>
                    </a:cubicBezTo>
                    <a:lnTo>
                      <a:pt x="1155" y="1322"/>
                    </a:lnTo>
                    <a:cubicBezTo>
                      <a:pt x="1251" y="1322"/>
                      <a:pt x="1322" y="1250"/>
                      <a:pt x="1322" y="1155"/>
                    </a:cubicBezTo>
                    <a:lnTo>
                      <a:pt x="1322" y="155"/>
                    </a:lnTo>
                    <a:cubicBezTo>
                      <a:pt x="1310" y="72"/>
                      <a:pt x="1239" y="0"/>
                      <a:pt x="1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41"/>
              <p:cNvSpPr/>
              <p:nvPr/>
            </p:nvSpPr>
            <p:spPr>
              <a:xfrm>
                <a:off x="7013122" y="3306382"/>
                <a:ext cx="32168" cy="10225"/>
              </a:xfrm>
              <a:custGeom>
                <a:rect b="b" l="l" r="r" t="t"/>
                <a:pathLst>
                  <a:path extrusionOk="0" h="322" w="1013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845" y="322"/>
                    </a:lnTo>
                    <a:cubicBezTo>
                      <a:pt x="929" y="322"/>
                      <a:pt x="1012" y="250"/>
                      <a:pt x="1012" y="155"/>
                    </a:cubicBezTo>
                    <a:cubicBezTo>
                      <a:pt x="1012" y="72"/>
                      <a:pt x="92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41"/>
              <p:cNvSpPr/>
              <p:nvPr/>
            </p:nvSpPr>
            <p:spPr>
              <a:xfrm>
                <a:off x="7013471" y="3333596"/>
                <a:ext cx="105903" cy="10606"/>
              </a:xfrm>
              <a:custGeom>
                <a:rect b="b" l="l" r="r" t="t"/>
                <a:pathLst>
                  <a:path extrusionOk="0" h="334" w="333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8" y="334"/>
                    </a:cubicBezTo>
                    <a:lnTo>
                      <a:pt x="3168" y="334"/>
                    </a:lnTo>
                    <a:cubicBezTo>
                      <a:pt x="3251" y="334"/>
                      <a:pt x="3335" y="250"/>
                      <a:pt x="3335" y="167"/>
                    </a:cubicBezTo>
                    <a:cubicBezTo>
                      <a:pt x="3335" y="60"/>
                      <a:pt x="3263" y="0"/>
                      <a:pt x="3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41"/>
              <p:cNvSpPr/>
              <p:nvPr/>
            </p:nvSpPr>
            <p:spPr>
              <a:xfrm>
                <a:off x="6966982" y="3375576"/>
                <a:ext cx="63923" cy="10606"/>
              </a:xfrm>
              <a:custGeom>
                <a:rect b="b" l="l" r="r" t="t"/>
                <a:pathLst>
                  <a:path extrusionOk="0" h="334" w="2013">
                    <a:moveTo>
                      <a:pt x="167" y="0"/>
                    </a:moveTo>
                    <a:cubicBezTo>
                      <a:pt x="84" y="0"/>
                      <a:pt x="1" y="71"/>
                      <a:pt x="1" y="167"/>
                    </a:cubicBezTo>
                    <a:cubicBezTo>
                      <a:pt x="1" y="262"/>
                      <a:pt x="84" y="333"/>
                      <a:pt x="167" y="333"/>
                    </a:cubicBezTo>
                    <a:lnTo>
                      <a:pt x="1846" y="333"/>
                    </a:lnTo>
                    <a:cubicBezTo>
                      <a:pt x="1941" y="333"/>
                      <a:pt x="2013" y="262"/>
                      <a:pt x="2013" y="167"/>
                    </a:cubicBezTo>
                    <a:cubicBezTo>
                      <a:pt x="2013" y="71"/>
                      <a:pt x="1941" y="0"/>
                      <a:pt x="18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41"/>
              <p:cNvSpPr/>
              <p:nvPr/>
            </p:nvSpPr>
            <p:spPr>
              <a:xfrm>
                <a:off x="6928781" y="3524157"/>
                <a:ext cx="52237" cy="10225"/>
              </a:xfrm>
              <a:custGeom>
                <a:rect b="b" l="l" r="r" t="t"/>
                <a:pathLst>
                  <a:path extrusionOk="0" h="322" w="164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1477" y="322"/>
                    </a:lnTo>
                    <a:cubicBezTo>
                      <a:pt x="1561" y="322"/>
                      <a:pt x="1644" y="250"/>
                      <a:pt x="1644" y="167"/>
                    </a:cubicBezTo>
                    <a:cubicBezTo>
                      <a:pt x="1644" y="72"/>
                      <a:pt x="156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41"/>
              <p:cNvSpPr/>
              <p:nvPr/>
            </p:nvSpPr>
            <p:spPr>
              <a:xfrm>
                <a:off x="6945420" y="3314701"/>
                <a:ext cx="274141" cy="248800"/>
              </a:xfrm>
              <a:custGeom>
                <a:rect b="b" l="l" r="r" t="t"/>
                <a:pathLst>
                  <a:path extrusionOk="0" h="7835" w="8633">
                    <a:moveTo>
                      <a:pt x="5835" y="3274"/>
                    </a:moveTo>
                    <a:lnTo>
                      <a:pt x="5323" y="3632"/>
                    </a:lnTo>
                    <a:lnTo>
                      <a:pt x="1787" y="3632"/>
                    </a:lnTo>
                    <a:lnTo>
                      <a:pt x="1275" y="3274"/>
                    </a:lnTo>
                    <a:close/>
                    <a:moveTo>
                      <a:pt x="4882" y="3965"/>
                    </a:moveTo>
                    <a:lnTo>
                      <a:pt x="4370" y="4322"/>
                    </a:lnTo>
                    <a:lnTo>
                      <a:pt x="2739" y="4322"/>
                    </a:lnTo>
                    <a:lnTo>
                      <a:pt x="2227" y="3965"/>
                    </a:lnTo>
                    <a:close/>
                    <a:moveTo>
                      <a:pt x="3930" y="4632"/>
                    </a:moveTo>
                    <a:lnTo>
                      <a:pt x="3561" y="4894"/>
                    </a:lnTo>
                    <a:lnTo>
                      <a:pt x="3180" y="4632"/>
                    </a:lnTo>
                    <a:close/>
                    <a:moveTo>
                      <a:pt x="7752" y="0"/>
                    </a:moveTo>
                    <a:cubicBezTo>
                      <a:pt x="7668" y="0"/>
                      <a:pt x="7585" y="72"/>
                      <a:pt x="7585" y="167"/>
                    </a:cubicBezTo>
                    <a:lnTo>
                      <a:pt x="7585" y="1560"/>
                    </a:lnTo>
                    <a:lnTo>
                      <a:pt x="7585" y="1977"/>
                    </a:lnTo>
                    <a:lnTo>
                      <a:pt x="6252" y="2929"/>
                    </a:lnTo>
                    <a:lnTo>
                      <a:pt x="799" y="2929"/>
                    </a:lnTo>
                    <a:lnTo>
                      <a:pt x="263" y="2548"/>
                    </a:lnTo>
                    <a:cubicBezTo>
                      <a:pt x="233" y="2528"/>
                      <a:pt x="197" y="2519"/>
                      <a:pt x="162" y="2519"/>
                    </a:cubicBezTo>
                    <a:cubicBezTo>
                      <a:pt x="114" y="2519"/>
                      <a:pt x="69" y="2537"/>
                      <a:pt x="48" y="2572"/>
                    </a:cubicBezTo>
                    <a:cubicBezTo>
                      <a:pt x="1" y="2643"/>
                      <a:pt x="13" y="2750"/>
                      <a:pt x="72" y="2798"/>
                    </a:cubicBezTo>
                    <a:lnTo>
                      <a:pt x="3442" y="5215"/>
                    </a:lnTo>
                    <a:cubicBezTo>
                      <a:pt x="3472" y="5233"/>
                      <a:pt x="3504" y="5242"/>
                      <a:pt x="3537" y="5242"/>
                    </a:cubicBezTo>
                    <a:cubicBezTo>
                      <a:pt x="3570" y="5242"/>
                      <a:pt x="3602" y="5233"/>
                      <a:pt x="3632" y="5215"/>
                    </a:cubicBezTo>
                    <a:lnTo>
                      <a:pt x="8300" y="1858"/>
                    </a:lnTo>
                    <a:lnTo>
                      <a:pt x="8300" y="7501"/>
                    </a:lnTo>
                    <a:lnTo>
                      <a:pt x="941" y="7501"/>
                    </a:lnTo>
                    <a:cubicBezTo>
                      <a:pt x="846" y="7501"/>
                      <a:pt x="775" y="7572"/>
                      <a:pt x="775" y="7668"/>
                    </a:cubicBezTo>
                    <a:cubicBezTo>
                      <a:pt x="775" y="7751"/>
                      <a:pt x="846" y="7834"/>
                      <a:pt x="941" y="7834"/>
                    </a:cubicBezTo>
                    <a:lnTo>
                      <a:pt x="8454" y="7834"/>
                    </a:lnTo>
                    <a:cubicBezTo>
                      <a:pt x="8538" y="7834"/>
                      <a:pt x="8621" y="7751"/>
                      <a:pt x="8621" y="7668"/>
                    </a:cubicBezTo>
                    <a:lnTo>
                      <a:pt x="8621" y="1548"/>
                    </a:lnTo>
                    <a:cubicBezTo>
                      <a:pt x="8625" y="1552"/>
                      <a:pt x="8628" y="1553"/>
                      <a:pt x="8629" y="1553"/>
                    </a:cubicBezTo>
                    <a:cubicBezTo>
                      <a:pt x="8633" y="1553"/>
                      <a:pt x="8633" y="1548"/>
                      <a:pt x="8633" y="1548"/>
                    </a:cubicBezTo>
                    <a:cubicBezTo>
                      <a:pt x="8621" y="1477"/>
                      <a:pt x="8561" y="1417"/>
                      <a:pt x="8466" y="1417"/>
                    </a:cubicBezTo>
                    <a:lnTo>
                      <a:pt x="7919" y="1417"/>
                    </a:lnTo>
                    <a:lnTo>
                      <a:pt x="7919" y="167"/>
                    </a:lnTo>
                    <a:cubicBezTo>
                      <a:pt x="7919" y="72"/>
                      <a:pt x="7847" y="0"/>
                      <a:pt x="7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4020000" dist="19050">
                  <a:srgbClr val="000000">
                    <a:alpha val="31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48" name="Google Shape;1548;p41"/>
          <p:cNvGrpSpPr/>
          <p:nvPr/>
        </p:nvGrpSpPr>
        <p:grpSpPr>
          <a:xfrm>
            <a:off x="3436777" y="2492906"/>
            <a:ext cx="501153" cy="518388"/>
            <a:chOff x="2998073" y="2053374"/>
            <a:chExt cx="501153" cy="518388"/>
          </a:xfrm>
        </p:grpSpPr>
        <p:grpSp>
          <p:nvGrpSpPr>
            <p:cNvPr id="1549" name="Google Shape;1549;p41"/>
            <p:cNvGrpSpPr/>
            <p:nvPr/>
          </p:nvGrpSpPr>
          <p:grpSpPr>
            <a:xfrm>
              <a:off x="2998073" y="2053374"/>
              <a:ext cx="501153" cy="518388"/>
              <a:chOff x="2172358" y="5517789"/>
              <a:chExt cx="571831" cy="626072"/>
            </a:xfrm>
          </p:grpSpPr>
          <p:sp>
            <p:nvSpPr>
              <p:cNvPr id="1550" name="Google Shape;1550;p41"/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rect b="b" l="l" r="r" t="t"/>
                <a:pathLst>
                  <a:path extrusionOk="0" h="78120" w="78119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41"/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rect b="b" l="l" r="r" t="t"/>
                <a:pathLst>
                  <a:path extrusionOk="0" h="78119" w="78119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2" name="Google Shape;1552;p41"/>
            <p:cNvGrpSpPr/>
            <p:nvPr/>
          </p:nvGrpSpPr>
          <p:grpSpPr>
            <a:xfrm>
              <a:off x="3107151" y="2143579"/>
              <a:ext cx="283004" cy="288041"/>
              <a:chOff x="6896644" y="3216007"/>
              <a:chExt cx="322917" cy="347876"/>
            </a:xfrm>
          </p:grpSpPr>
          <p:sp>
            <p:nvSpPr>
              <p:cNvPr id="1553" name="Google Shape;1553;p41"/>
              <p:cNvSpPr/>
              <p:nvPr/>
            </p:nvSpPr>
            <p:spPr>
              <a:xfrm>
                <a:off x="6896644" y="3216007"/>
                <a:ext cx="301387" cy="347876"/>
              </a:xfrm>
              <a:custGeom>
                <a:rect b="b" l="l" r="r" t="t"/>
                <a:pathLst>
                  <a:path extrusionOk="0" h="10955" w="9491">
                    <a:moveTo>
                      <a:pt x="5192" y="382"/>
                    </a:moveTo>
                    <a:lnTo>
                      <a:pt x="6490" y="1679"/>
                    </a:lnTo>
                    <a:lnTo>
                      <a:pt x="3906" y="1679"/>
                    </a:lnTo>
                    <a:lnTo>
                      <a:pt x="5192" y="382"/>
                    </a:lnTo>
                    <a:close/>
                    <a:moveTo>
                      <a:pt x="5186" y="1"/>
                    </a:moveTo>
                    <a:cubicBezTo>
                      <a:pt x="5144" y="1"/>
                      <a:pt x="5103" y="13"/>
                      <a:pt x="5073" y="36"/>
                    </a:cubicBezTo>
                    <a:lnTo>
                      <a:pt x="3442" y="1679"/>
                    </a:lnTo>
                    <a:lnTo>
                      <a:pt x="870" y="1679"/>
                    </a:lnTo>
                    <a:cubicBezTo>
                      <a:pt x="775" y="1679"/>
                      <a:pt x="703" y="1751"/>
                      <a:pt x="703" y="1846"/>
                    </a:cubicBezTo>
                    <a:lnTo>
                      <a:pt x="703" y="4501"/>
                    </a:lnTo>
                    <a:lnTo>
                      <a:pt x="168" y="4501"/>
                    </a:lnTo>
                    <a:cubicBezTo>
                      <a:pt x="72" y="4501"/>
                      <a:pt x="1" y="4585"/>
                      <a:pt x="1" y="4668"/>
                    </a:cubicBezTo>
                    <a:lnTo>
                      <a:pt x="1" y="10788"/>
                    </a:lnTo>
                    <a:cubicBezTo>
                      <a:pt x="1" y="10883"/>
                      <a:pt x="72" y="10954"/>
                      <a:pt x="168" y="10954"/>
                    </a:cubicBezTo>
                    <a:lnTo>
                      <a:pt x="1846" y="10954"/>
                    </a:lnTo>
                    <a:cubicBezTo>
                      <a:pt x="1942" y="10954"/>
                      <a:pt x="2013" y="10883"/>
                      <a:pt x="2013" y="10788"/>
                    </a:cubicBezTo>
                    <a:cubicBezTo>
                      <a:pt x="2013" y="10704"/>
                      <a:pt x="1942" y="10621"/>
                      <a:pt x="1846" y="10621"/>
                    </a:cubicBezTo>
                    <a:lnTo>
                      <a:pt x="334" y="10621"/>
                    </a:lnTo>
                    <a:lnTo>
                      <a:pt x="334" y="4989"/>
                    </a:lnTo>
                    <a:lnTo>
                      <a:pt x="1084" y="5537"/>
                    </a:lnTo>
                    <a:cubicBezTo>
                      <a:pt x="1115" y="5554"/>
                      <a:pt x="1147" y="5562"/>
                      <a:pt x="1178" y="5562"/>
                    </a:cubicBezTo>
                    <a:cubicBezTo>
                      <a:pt x="1231" y="5562"/>
                      <a:pt x="1280" y="5539"/>
                      <a:pt x="1311" y="5501"/>
                    </a:cubicBezTo>
                    <a:cubicBezTo>
                      <a:pt x="1358" y="5430"/>
                      <a:pt x="1346" y="5323"/>
                      <a:pt x="1275" y="5287"/>
                    </a:cubicBezTo>
                    <a:lnTo>
                      <a:pt x="1049" y="5096"/>
                    </a:lnTo>
                    <a:lnTo>
                      <a:pt x="1049" y="4692"/>
                    </a:lnTo>
                    <a:lnTo>
                      <a:pt x="1049" y="4668"/>
                    </a:lnTo>
                    <a:lnTo>
                      <a:pt x="1049" y="4656"/>
                    </a:lnTo>
                    <a:lnTo>
                      <a:pt x="1049" y="2013"/>
                    </a:lnTo>
                    <a:lnTo>
                      <a:pt x="9169" y="2013"/>
                    </a:lnTo>
                    <a:lnTo>
                      <a:pt x="9169" y="2620"/>
                    </a:lnTo>
                    <a:cubicBezTo>
                      <a:pt x="9169" y="2703"/>
                      <a:pt x="9240" y="2787"/>
                      <a:pt x="9335" y="2787"/>
                    </a:cubicBezTo>
                    <a:cubicBezTo>
                      <a:pt x="9419" y="2787"/>
                      <a:pt x="9490" y="2703"/>
                      <a:pt x="9490" y="2620"/>
                    </a:cubicBezTo>
                    <a:lnTo>
                      <a:pt x="9490" y="1846"/>
                    </a:lnTo>
                    <a:cubicBezTo>
                      <a:pt x="9466" y="1751"/>
                      <a:pt x="9395" y="1679"/>
                      <a:pt x="9300" y="1679"/>
                    </a:cubicBezTo>
                    <a:lnTo>
                      <a:pt x="6930" y="1679"/>
                    </a:lnTo>
                    <a:lnTo>
                      <a:pt x="5299" y="36"/>
                    </a:lnTo>
                    <a:cubicBezTo>
                      <a:pt x="5269" y="13"/>
                      <a:pt x="5228" y="1"/>
                      <a:pt x="5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41"/>
              <p:cNvSpPr/>
              <p:nvPr/>
            </p:nvSpPr>
            <p:spPr>
              <a:xfrm>
                <a:off x="6954883" y="3306382"/>
                <a:ext cx="42012" cy="41980"/>
              </a:xfrm>
              <a:custGeom>
                <a:rect b="b" l="l" r="r" t="t"/>
                <a:pathLst>
                  <a:path extrusionOk="0" h="1322" w="1323">
                    <a:moveTo>
                      <a:pt x="1001" y="322"/>
                    </a:moveTo>
                    <a:lnTo>
                      <a:pt x="1001" y="988"/>
                    </a:lnTo>
                    <a:lnTo>
                      <a:pt x="322" y="988"/>
                    </a:lnTo>
                    <a:lnTo>
                      <a:pt x="322" y="322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lnTo>
                      <a:pt x="1" y="1155"/>
                    </a:lnTo>
                    <a:cubicBezTo>
                      <a:pt x="1" y="1250"/>
                      <a:pt x="72" y="1322"/>
                      <a:pt x="167" y="1322"/>
                    </a:cubicBezTo>
                    <a:lnTo>
                      <a:pt x="1155" y="1322"/>
                    </a:lnTo>
                    <a:cubicBezTo>
                      <a:pt x="1251" y="1322"/>
                      <a:pt x="1322" y="1250"/>
                      <a:pt x="1322" y="1155"/>
                    </a:cubicBezTo>
                    <a:lnTo>
                      <a:pt x="1322" y="155"/>
                    </a:lnTo>
                    <a:cubicBezTo>
                      <a:pt x="1310" y="72"/>
                      <a:pt x="1239" y="0"/>
                      <a:pt x="1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41"/>
              <p:cNvSpPr/>
              <p:nvPr/>
            </p:nvSpPr>
            <p:spPr>
              <a:xfrm>
                <a:off x="7013122" y="3306382"/>
                <a:ext cx="32168" cy="10225"/>
              </a:xfrm>
              <a:custGeom>
                <a:rect b="b" l="l" r="r" t="t"/>
                <a:pathLst>
                  <a:path extrusionOk="0" h="322" w="1013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845" y="322"/>
                    </a:lnTo>
                    <a:cubicBezTo>
                      <a:pt x="929" y="322"/>
                      <a:pt x="1012" y="250"/>
                      <a:pt x="1012" y="155"/>
                    </a:cubicBezTo>
                    <a:cubicBezTo>
                      <a:pt x="1012" y="72"/>
                      <a:pt x="92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41"/>
              <p:cNvSpPr/>
              <p:nvPr/>
            </p:nvSpPr>
            <p:spPr>
              <a:xfrm>
                <a:off x="7013471" y="3333596"/>
                <a:ext cx="105903" cy="10606"/>
              </a:xfrm>
              <a:custGeom>
                <a:rect b="b" l="l" r="r" t="t"/>
                <a:pathLst>
                  <a:path extrusionOk="0" h="334" w="333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8" y="334"/>
                    </a:cubicBezTo>
                    <a:lnTo>
                      <a:pt x="3168" y="334"/>
                    </a:lnTo>
                    <a:cubicBezTo>
                      <a:pt x="3251" y="334"/>
                      <a:pt x="3335" y="250"/>
                      <a:pt x="3335" y="167"/>
                    </a:cubicBezTo>
                    <a:cubicBezTo>
                      <a:pt x="3335" y="60"/>
                      <a:pt x="3263" y="0"/>
                      <a:pt x="3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41"/>
              <p:cNvSpPr/>
              <p:nvPr/>
            </p:nvSpPr>
            <p:spPr>
              <a:xfrm>
                <a:off x="6966982" y="3375576"/>
                <a:ext cx="63923" cy="10606"/>
              </a:xfrm>
              <a:custGeom>
                <a:rect b="b" l="l" r="r" t="t"/>
                <a:pathLst>
                  <a:path extrusionOk="0" h="334" w="2013">
                    <a:moveTo>
                      <a:pt x="167" y="0"/>
                    </a:moveTo>
                    <a:cubicBezTo>
                      <a:pt x="84" y="0"/>
                      <a:pt x="1" y="71"/>
                      <a:pt x="1" y="167"/>
                    </a:cubicBezTo>
                    <a:cubicBezTo>
                      <a:pt x="1" y="262"/>
                      <a:pt x="84" y="333"/>
                      <a:pt x="167" y="333"/>
                    </a:cubicBezTo>
                    <a:lnTo>
                      <a:pt x="1846" y="333"/>
                    </a:lnTo>
                    <a:cubicBezTo>
                      <a:pt x="1941" y="333"/>
                      <a:pt x="2013" y="262"/>
                      <a:pt x="2013" y="167"/>
                    </a:cubicBezTo>
                    <a:cubicBezTo>
                      <a:pt x="2013" y="71"/>
                      <a:pt x="1941" y="0"/>
                      <a:pt x="18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41"/>
              <p:cNvSpPr/>
              <p:nvPr/>
            </p:nvSpPr>
            <p:spPr>
              <a:xfrm>
                <a:off x="6928781" y="3524157"/>
                <a:ext cx="52237" cy="10225"/>
              </a:xfrm>
              <a:custGeom>
                <a:rect b="b" l="l" r="r" t="t"/>
                <a:pathLst>
                  <a:path extrusionOk="0" h="322" w="164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1477" y="322"/>
                    </a:lnTo>
                    <a:cubicBezTo>
                      <a:pt x="1561" y="322"/>
                      <a:pt x="1644" y="250"/>
                      <a:pt x="1644" y="167"/>
                    </a:cubicBezTo>
                    <a:cubicBezTo>
                      <a:pt x="1644" y="72"/>
                      <a:pt x="156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41"/>
              <p:cNvSpPr/>
              <p:nvPr/>
            </p:nvSpPr>
            <p:spPr>
              <a:xfrm>
                <a:off x="6945420" y="3314701"/>
                <a:ext cx="274141" cy="248800"/>
              </a:xfrm>
              <a:custGeom>
                <a:rect b="b" l="l" r="r" t="t"/>
                <a:pathLst>
                  <a:path extrusionOk="0" h="7835" w="8633">
                    <a:moveTo>
                      <a:pt x="5835" y="3274"/>
                    </a:moveTo>
                    <a:lnTo>
                      <a:pt x="5323" y="3632"/>
                    </a:lnTo>
                    <a:lnTo>
                      <a:pt x="1787" y="3632"/>
                    </a:lnTo>
                    <a:lnTo>
                      <a:pt x="1275" y="3274"/>
                    </a:lnTo>
                    <a:close/>
                    <a:moveTo>
                      <a:pt x="4882" y="3965"/>
                    </a:moveTo>
                    <a:lnTo>
                      <a:pt x="4370" y="4322"/>
                    </a:lnTo>
                    <a:lnTo>
                      <a:pt x="2739" y="4322"/>
                    </a:lnTo>
                    <a:lnTo>
                      <a:pt x="2227" y="3965"/>
                    </a:lnTo>
                    <a:close/>
                    <a:moveTo>
                      <a:pt x="3930" y="4632"/>
                    </a:moveTo>
                    <a:lnTo>
                      <a:pt x="3561" y="4894"/>
                    </a:lnTo>
                    <a:lnTo>
                      <a:pt x="3180" y="4632"/>
                    </a:lnTo>
                    <a:close/>
                    <a:moveTo>
                      <a:pt x="7752" y="0"/>
                    </a:moveTo>
                    <a:cubicBezTo>
                      <a:pt x="7668" y="0"/>
                      <a:pt x="7585" y="72"/>
                      <a:pt x="7585" y="167"/>
                    </a:cubicBezTo>
                    <a:lnTo>
                      <a:pt x="7585" y="1560"/>
                    </a:lnTo>
                    <a:lnTo>
                      <a:pt x="7585" y="1977"/>
                    </a:lnTo>
                    <a:lnTo>
                      <a:pt x="6252" y="2929"/>
                    </a:lnTo>
                    <a:lnTo>
                      <a:pt x="799" y="2929"/>
                    </a:lnTo>
                    <a:lnTo>
                      <a:pt x="263" y="2548"/>
                    </a:lnTo>
                    <a:cubicBezTo>
                      <a:pt x="233" y="2528"/>
                      <a:pt x="197" y="2519"/>
                      <a:pt x="162" y="2519"/>
                    </a:cubicBezTo>
                    <a:cubicBezTo>
                      <a:pt x="114" y="2519"/>
                      <a:pt x="69" y="2537"/>
                      <a:pt x="48" y="2572"/>
                    </a:cubicBezTo>
                    <a:cubicBezTo>
                      <a:pt x="1" y="2643"/>
                      <a:pt x="13" y="2750"/>
                      <a:pt x="72" y="2798"/>
                    </a:cubicBezTo>
                    <a:lnTo>
                      <a:pt x="3442" y="5215"/>
                    </a:lnTo>
                    <a:cubicBezTo>
                      <a:pt x="3472" y="5233"/>
                      <a:pt x="3504" y="5242"/>
                      <a:pt x="3537" y="5242"/>
                    </a:cubicBezTo>
                    <a:cubicBezTo>
                      <a:pt x="3570" y="5242"/>
                      <a:pt x="3602" y="5233"/>
                      <a:pt x="3632" y="5215"/>
                    </a:cubicBezTo>
                    <a:lnTo>
                      <a:pt x="8300" y="1858"/>
                    </a:lnTo>
                    <a:lnTo>
                      <a:pt x="8300" y="7501"/>
                    </a:lnTo>
                    <a:lnTo>
                      <a:pt x="941" y="7501"/>
                    </a:lnTo>
                    <a:cubicBezTo>
                      <a:pt x="846" y="7501"/>
                      <a:pt x="775" y="7572"/>
                      <a:pt x="775" y="7668"/>
                    </a:cubicBezTo>
                    <a:cubicBezTo>
                      <a:pt x="775" y="7751"/>
                      <a:pt x="846" y="7834"/>
                      <a:pt x="941" y="7834"/>
                    </a:cubicBezTo>
                    <a:lnTo>
                      <a:pt x="8454" y="7834"/>
                    </a:lnTo>
                    <a:cubicBezTo>
                      <a:pt x="8538" y="7834"/>
                      <a:pt x="8621" y="7751"/>
                      <a:pt x="8621" y="7668"/>
                    </a:cubicBezTo>
                    <a:lnTo>
                      <a:pt x="8621" y="1548"/>
                    </a:lnTo>
                    <a:cubicBezTo>
                      <a:pt x="8625" y="1552"/>
                      <a:pt x="8628" y="1553"/>
                      <a:pt x="8629" y="1553"/>
                    </a:cubicBezTo>
                    <a:cubicBezTo>
                      <a:pt x="8633" y="1553"/>
                      <a:pt x="8633" y="1548"/>
                      <a:pt x="8633" y="1548"/>
                    </a:cubicBezTo>
                    <a:cubicBezTo>
                      <a:pt x="8621" y="1477"/>
                      <a:pt x="8561" y="1417"/>
                      <a:pt x="8466" y="1417"/>
                    </a:cubicBezTo>
                    <a:lnTo>
                      <a:pt x="7919" y="1417"/>
                    </a:lnTo>
                    <a:lnTo>
                      <a:pt x="7919" y="167"/>
                    </a:lnTo>
                    <a:cubicBezTo>
                      <a:pt x="7919" y="72"/>
                      <a:pt x="7847" y="0"/>
                      <a:pt x="7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60" name="Google Shape;1560;p41"/>
          <p:cNvSpPr txBox="1"/>
          <p:nvPr/>
        </p:nvSpPr>
        <p:spPr>
          <a:xfrm>
            <a:off x="3701700" y="3763413"/>
            <a:ext cx="18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www.recitmst.qc.ca</a:t>
            </a:r>
            <a:endParaRPr/>
          </a:p>
        </p:txBody>
      </p:sp>
      <p:grpSp>
        <p:nvGrpSpPr>
          <p:cNvPr id="1561" name="Google Shape;1561;p41"/>
          <p:cNvGrpSpPr/>
          <p:nvPr/>
        </p:nvGrpSpPr>
        <p:grpSpPr>
          <a:xfrm>
            <a:off x="3436777" y="3171115"/>
            <a:ext cx="501153" cy="518388"/>
            <a:chOff x="2998073" y="2053374"/>
            <a:chExt cx="501153" cy="518388"/>
          </a:xfrm>
        </p:grpSpPr>
        <p:grpSp>
          <p:nvGrpSpPr>
            <p:cNvPr id="1562" name="Google Shape;1562;p41"/>
            <p:cNvGrpSpPr/>
            <p:nvPr/>
          </p:nvGrpSpPr>
          <p:grpSpPr>
            <a:xfrm>
              <a:off x="2998073" y="2053374"/>
              <a:ext cx="501153" cy="518388"/>
              <a:chOff x="2172358" y="5517789"/>
              <a:chExt cx="571831" cy="626072"/>
            </a:xfrm>
          </p:grpSpPr>
          <p:sp>
            <p:nvSpPr>
              <p:cNvPr id="1563" name="Google Shape;1563;p41"/>
              <p:cNvSpPr/>
              <p:nvPr/>
            </p:nvSpPr>
            <p:spPr>
              <a:xfrm>
                <a:off x="2172358" y="5572023"/>
                <a:ext cx="571831" cy="571838"/>
              </a:xfrm>
              <a:custGeom>
                <a:rect b="b" l="l" r="r" t="t"/>
                <a:pathLst>
                  <a:path extrusionOk="0" h="78120" w="78119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543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766"/>
                    </a:lnTo>
                    <a:lnTo>
                      <a:pt x="14335" y="8860"/>
                    </a:lnTo>
                    <a:lnTo>
                      <a:pt x="11436" y="11437"/>
                    </a:lnTo>
                    <a:lnTo>
                      <a:pt x="9020" y="14175"/>
                    </a:lnTo>
                    <a:lnTo>
                      <a:pt x="6765" y="17235"/>
                    </a:lnTo>
                    <a:lnTo>
                      <a:pt x="4832" y="20457"/>
                    </a:lnTo>
                    <a:lnTo>
                      <a:pt x="3060" y="23839"/>
                    </a:lnTo>
                    <a:lnTo>
                      <a:pt x="1772" y="27383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181"/>
                    </a:lnTo>
                    <a:lnTo>
                      <a:pt x="322" y="35114"/>
                    </a:lnTo>
                    <a:lnTo>
                      <a:pt x="161" y="37047"/>
                    </a:lnTo>
                    <a:lnTo>
                      <a:pt x="0" y="39141"/>
                    </a:lnTo>
                    <a:lnTo>
                      <a:pt x="161" y="41073"/>
                    </a:lnTo>
                    <a:lnTo>
                      <a:pt x="322" y="43006"/>
                    </a:lnTo>
                    <a:lnTo>
                      <a:pt x="483" y="45100"/>
                    </a:lnTo>
                    <a:lnTo>
                      <a:pt x="805" y="46872"/>
                    </a:lnTo>
                    <a:lnTo>
                      <a:pt x="1289" y="48805"/>
                    </a:lnTo>
                    <a:lnTo>
                      <a:pt x="1772" y="50737"/>
                    </a:lnTo>
                    <a:lnTo>
                      <a:pt x="3060" y="54281"/>
                    </a:lnTo>
                    <a:lnTo>
                      <a:pt x="4832" y="57663"/>
                    </a:lnTo>
                    <a:lnTo>
                      <a:pt x="6765" y="60885"/>
                    </a:lnTo>
                    <a:lnTo>
                      <a:pt x="9020" y="63945"/>
                    </a:lnTo>
                    <a:lnTo>
                      <a:pt x="11436" y="66683"/>
                    </a:lnTo>
                    <a:lnTo>
                      <a:pt x="14335" y="69260"/>
                    </a:lnTo>
                    <a:lnTo>
                      <a:pt x="17234" y="71515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543" y="76347"/>
                    </a:lnTo>
                    <a:lnTo>
                      <a:pt x="29315" y="76831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166" y="77958"/>
                    </a:lnTo>
                    <a:lnTo>
                      <a:pt x="45099" y="77636"/>
                    </a:lnTo>
                    <a:lnTo>
                      <a:pt x="47032" y="77314"/>
                    </a:lnTo>
                    <a:lnTo>
                      <a:pt x="48804" y="76831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515"/>
                    </a:lnTo>
                    <a:lnTo>
                      <a:pt x="63944" y="69260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737"/>
                    </a:lnTo>
                    <a:lnTo>
                      <a:pt x="76991" y="48805"/>
                    </a:lnTo>
                    <a:lnTo>
                      <a:pt x="77313" y="46872"/>
                    </a:lnTo>
                    <a:lnTo>
                      <a:pt x="77635" y="45100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9141"/>
                    </a:lnTo>
                    <a:lnTo>
                      <a:pt x="78118" y="37047"/>
                    </a:lnTo>
                    <a:lnTo>
                      <a:pt x="77957" y="35114"/>
                    </a:lnTo>
                    <a:lnTo>
                      <a:pt x="77635" y="33181"/>
                    </a:lnTo>
                    <a:lnTo>
                      <a:pt x="77313" y="31248"/>
                    </a:lnTo>
                    <a:lnTo>
                      <a:pt x="76991" y="29315"/>
                    </a:lnTo>
                    <a:lnTo>
                      <a:pt x="76346" y="27383"/>
                    </a:lnTo>
                    <a:lnTo>
                      <a:pt x="75058" y="23839"/>
                    </a:lnTo>
                    <a:lnTo>
                      <a:pt x="73447" y="20457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766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7032" y="806"/>
                    </a:lnTo>
                    <a:lnTo>
                      <a:pt x="45099" y="484"/>
                    </a:lnTo>
                    <a:lnTo>
                      <a:pt x="43166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41"/>
              <p:cNvSpPr/>
              <p:nvPr/>
            </p:nvSpPr>
            <p:spPr>
              <a:xfrm>
                <a:off x="2172358" y="5517789"/>
                <a:ext cx="571831" cy="571831"/>
              </a:xfrm>
              <a:custGeom>
                <a:rect b="b" l="l" r="r" t="t"/>
                <a:pathLst>
                  <a:path extrusionOk="0" h="78119" w="78119">
                    <a:moveTo>
                      <a:pt x="37046" y="1"/>
                    </a:moveTo>
                    <a:lnTo>
                      <a:pt x="35113" y="162"/>
                    </a:lnTo>
                    <a:lnTo>
                      <a:pt x="33180" y="484"/>
                    </a:lnTo>
                    <a:lnTo>
                      <a:pt x="31247" y="806"/>
                    </a:lnTo>
                    <a:lnTo>
                      <a:pt x="29315" y="1289"/>
                    </a:lnTo>
                    <a:lnTo>
                      <a:pt x="27382" y="1773"/>
                    </a:lnTo>
                    <a:lnTo>
                      <a:pt x="23838" y="3061"/>
                    </a:lnTo>
                    <a:lnTo>
                      <a:pt x="20456" y="4672"/>
                    </a:lnTo>
                    <a:lnTo>
                      <a:pt x="17234" y="6605"/>
                    </a:lnTo>
                    <a:lnTo>
                      <a:pt x="14174" y="8860"/>
                    </a:lnTo>
                    <a:lnTo>
                      <a:pt x="11436" y="11437"/>
                    </a:lnTo>
                    <a:lnTo>
                      <a:pt x="8859" y="14175"/>
                    </a:lnTo>
                    <a:lnTo>
                      <a:pt x="6604" y="17235"/>
                    </a:lnTo>
                    <a:lnTo>
                      <a:pt x="4671" y="20456"/>
                    </a:lnTo>
                    <a:lnTo>
                      <a:pt x="3060" y="23839"/>
                    </a:lnTo>
                    <a:lnTo>
                      <a:pt x="1772" y="27382"/>
                    </a:lnTo>
                    <a:lnTo>
                      <a:pt x="1289" y="29315"/>
                    </a:lnTo>
                    <a:lnTo>
                      <a:pt x="805" y="31248"/>
                    </a:lnTo>
                    <a:lnTo>
                      <a:pt x="483" y="33020"/>
                    </a:lnTo>
                    <a:lnTo>
                      <a:pt x="161" y="35114"/>
                    </a:lnTo>
                    <a:lnTo>
                      <a:pt x="0" y="37046"/>
                    </a:lnTo>
                    <a:lnTo>
                      <a:pt x="0" y="38979"/>
                    </a:lnTo>
                    <a:lnTo>
                      <a:pt x="0" y="41073"/>
                    </a:lnTo>
                    <a:lnTo>
                      <a:pt x="161" y="43006"/>
                    </a:lnTo>
                    <a:lnTo>
                      <a:pt x="483" y="44939"/>
                    </a:lnTo>
                    <a:lnTo>
                      <a:pt x="805" y="46872"/>
                    </a:lnTo>
                    <a:lnTo>
                      <a:pt x="1289" y="48804"/>
                    </a:lnTo>
                    <a:lnTo>
                      <a:pt x="1772" y="50576"/>
                    </a:lnTo>
                    <a:lnTo>
                      <a:pt x="3060" y="54281"/>
                    </a:lnTo>
                    <a:lnTo>
                      <a:pt x="4671" y="57663"/>
                    </a:lnTo>
                    <a:lnTo>
                      <a:pt x="6604" y="60885"/>
                    </a:lnTo>
                    <a:lnTo>
                      <a:pt x="8859" y="63945"/>
                    </a:lnTo>
                    <a:lnTo>
                      <a:pt x="11436" y="66683"/>
                    </a:lnTo>
                    <a:lnTo>
                      <a:pt x="14174" y="69099"/>
                    </a:lnTo>
                    <a:lnTo>
                      <a:pt x="17234" y="71354"/>
                    </a:lnTo>
                    <a:lnTo>
                      <a:pt x="20456" y="73448"/>
                    </a:lnTo>
                    <a:lnTo>
                      <a:pt x="23838" y="75059"/>
                    </a:lnTo>
                    <a:lnTo>
                      <a:pt x="27382" y="76347"/>
                    </a:lnTo>
                    <a:lnTo>
                      <a:pt x="29315" y="76830"/>
                    </a:lnTo>
                    <a:lnTo>
                      <a:pt x="31247" y="77314"/>
                    </a:lnTo>
                    <a:lnTo>
                      <a:pt x="33180" y="77636"/>
                    </a:lnTo>
                    <a:lnTo>
                      <a:pt x="35113" y="77958"/>
                    </a:lnTo>
                    <a:lnTo>
                      <a:pt x="37046" y="78119"/>
                    </a:lnTo>
                    <a:lnTo>
                      <a:pt x="41073" y="78119"/>
                    </a:lnTo>
                    <a:lnTo>
                      <a:pt x="43005" y="77958"/>
                    </a:lnTo>
                    <a:lnTo>
                      <a:pt x="44938" y="77636"/>
                    </a:lnTo>
                    <a:lnTo>
                      <a:pt x="46871" y="77314"/>
                    </a:lnTo>
                    <a:lnTo>
                      <a:pt x="48804" y="76830"/>
                    </a:lnTo>
                    <a:lnTo>
                      <a:pt x="50737" y="76347"/>
                    </a:lnTo>
                    <a:lnTo>
                      <a:pt x="54280" y="75059"/>
                    </a:lnTo>
                    <a:lnTo>
                      <a:pt x="57663" y="73448"/>
                    </a:lnTo>
                    <a:lnTo>
                      <a:pt x="60884" y="71354"/>
                    </a:lnTo>
                    <a:lnTo>
                      <a:pt x="63944" y="69099"/>
                    </a:lnTo>
                    <a:lnTo>
                      <a:pt x="66682" y="66683"/>
                    </a:lnTo>
                    <a:lnTo>
                      <a:pt x="69259" y="63945"/>
                    </a:lnTo>
                    <a:lnTo>
                      <a:pt x="71514" y="60885"/>
                    </a:lnTo>
                    <a:lnTo>
                      <a:pt x="73447" y="57663"/>
                    </a:lnTo>
                    <a:lnTo>
                      <a:pt x="75058" y="54281"/>
                    </a:lnTo>
                    <a:lnTo>
                      <a:pt x="76346" y="50576"/>
                    </a:lnTo>
                    <a:lnTo>
                      <a:pt x="76830" y="48804"/>
                    </a:lnTo>
                    <a:lnTo>
                      <a:pt x="77313" y="46872"/>
                    </a:lnTo>
                    <a:lnTo>
                      <a:pt x="77635" y="44939"/>
                    </a:lnTo>
                    <a:lnTo>
                      <a:pt x="77957" y="43006"/>
                    </a:lnTo>
                    <a:lnTo>
                      <a:pt x="78118" y="41073"/>
                    </a:lnTo>
                    <a:lnTo>
                      <a:pt x="78118" y="38979"/>
                    </a:lnTo>
                    <a:lnTo>
                      <a:pt x="78118" y="37046"/>
                    </a:lnTo>
                    <a:lnTo>
                      <a:pt x="77957" y="35114"/>
                    </a:lnTo>
                    <a:lnTo>
                      <a:pt x="77635" y="33020"/>
                    </a:lnTo>
                    <a:lnTo>
                      <a:pt x="77313" y="31248"/>
                    </a:lnTo>
                    <a:lnTo>
                      <a:pt x="76830" y="29315"/>
                    </a:lnTo>
                    <a:lnTo>
                      <a:pt x="76346" y="27382"/>
                    </a:lnTo>
                    <a:lnTo>
                      <a:pt x="75058" y="23839"/>
                    </a:lnTo>
                    <a:lnTo>
                      <a:pt x="73447" y="20456"/>
                    </a:lnTo>
                    <a:lnTo>
                      <a:pt x="71514" y="17235"/>
                    </a:lnTo>
                    <a:lnTo>
                      <a:pt x="69259" y="14175"/>
                    </a:lnTo>
                    <a:lnTo>
                      <a:pt x="66682" y="11437"/>
                    </a:lnTo>
                    <a:lnTo>
                      <a:pt x="63944" y="8860"/>
                    </a:lnTo>
                    <a:lnTo>
                      <a:pt x="60884" y="6605"/>
                    </a:lnTo>
                    <a:lnTo>
                      <a:pt x="57663" y="4672"/>
                    </a:lnTo>
                    <a:lnTo>
                      <a:pt x="54280" y="3061"/>
                    </a:lnTo>
                    <a:lnTo>
                      <a:pt x="50737" y="1773"/>
                    </a:lnTo>
                    <a:lnTo>
                      <a:pt x="48804" y="1289"/>
                    </a:lnTo>
                    <a:lnTo>
                      <a:pt x="46871" y="806"/>
                    </a:lnTo>
                    <a:lnTo>
                      <a:pt x="44938" y="484"/>
                    </a:lnTo>
                    <a:lnTo>
                      <a:pt x="43005" y="162"/>
                    </a:lnTo>
                    <a:lnTo>
                      <a:pt x="41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5" name="Google Shape;1565;p41"/>
            <p:cNvGrpSpPr/>
            <p:nvPr/>
          </p:nvGrpSpPr>
          <p:grpSpPr>
            <a:xfrm>
              <a:off x="3107151" y="2143579"/>
              <a:ext cx="283004" cy="288041"/>
              <a:chOff x="6896644" y="3216007"/>
              <a:chExt cx="322917" cy="347876"/>
            </a:xfrm>
          </p:grpSpPr>
          <p:sp>
            <p:nvSpPr>
              <p:cNvPr id="1566" name="Google Shape;1566;p41"/>
              <p:cNvSpPr/>
              <p:nvPr/>
            </p:nvSpPr>
            <p:spPr>
              <a:xfrm>
                <a:off x="6896644" y="3216007"/>
                <a:ext cx="301387" cy="347876"/>
              </a:xfrm>
              <a:custGeom>
                <a:rect b="b" l="l" r="r" t="t"/>
                <a:pathLst>
                  <a:path extrusionOk="0" h="10955" w="9491">
                    <a:moveTo>
                      <a:pt x="5192" y="382"/>
                    </a:moveTo>
                    <a:lnTo>
                      <a:pt x="6490" y="1679"/>
                    </a:lnTo>
                    <a:lnTo>
                      <a:pt x="3906" y="1679"/>
                    </a:lnTo>
                    <a:lnTo>
                      <a:pt x="5192" y="382"/>
                    </a:lnTo>
                    <a:close/>
                    <a:moveTo>
                      <a:pt x="5186" y="1"/>
                    </a:moveTo>
                    <a:cubicBezTo>
                      <a:pt x="5144" y="1"/>
                      <a:pt x="5103" y="13"/>
                      <a:pt x="5073" y="36"/>
                    </a:cubicBezTo>
                    <a:lnTo>
                      <a:pt x="3442" y="1679"/>
                    </a:lnTo>
                    <a:lnTo>
                      <a:pt x="870" y="1679"/>
                    </a:lnTo>
                    <a:cubicBezTo>
                      <a:pt x="775" y="1679"/>
                      <a:pt x="703" y="1751"/>
                      <a:pt x="703" y="1846"/>
                    </a:cubicBezTo>
                    <a:lnTo>
                      <a:pt x="703" y="4501"/>
                    </a:lnTo>
                    <a:lnTo>
                      <a:pt x="168" y="4501"/>
                    </a:lnTo>
                    <a:cubicBezTo>
                      <a:pt x="72" y="4501"/>
                      <a:pt x="1" y="4585"/>
                      <a:pt x="1" y="4668"/>
                    </a:cubicBezTo>
                    <a:lnTo>
                      <a:pt x="1" y="10788"/>
                    </a:lnTo>
                    <a:cubicBezTo>
                      <a:pt x="1" y="10883"/>
                      <a:pt x="72" y="10954"/>
                      <a:pt x="168" y="10954"/>
                    </a:cubicBezTo>
                    <a:lnTo>
                      <a:pt x="1846" y="10954"/>
                    </a:lnTo>
                    <a:cubicBezTo>
                      <a:pt x="1942" y="10954"/>
                      <a:pt x="2013" y="10883"/>
                      <a:pt x="2013" y="10788"/>
                    </a:cubicBezTo>
                    <a:cubicBezTo>
                      <a:pt x="2013" y="10704"/>
                      <a:pt x="1942" y="10621"/>
                      <a:pt x="1846" y="10621"/>
                    </a:cubicBezTo>
                    <a:lnTo>
                      <a:pt x="334" y="10621"/>
                    </a:lnTo>
                    <a:lnTo>
                      <a:pt x="334" y="4989"/>
                    </a:lnTo>
                    <a:lnTo>
                      <a:pt x="1084" y="5537"/>
                    </a:lnTo>
                    <a:cubicBezTo>
                      <a:pt x="1115" y="5554"/>
                      <a:pt x="1147" y="5562"/>
                      <a:pt x="1178" y="5562"/>
                    </a:cubicBezTo>
                    <a:cubicBezTo>
                      <a:pt x="1231" y="5562"/>
                      <a:pt x="1280" y="5539"/>
                      <a:pt x="1311" y="5501"/>
                    </a:cubicBezTo>
                    <a:cubicBezTo>
                      <a:pt x="1358" y="5430"/>
                      <a:pt x="1346" y="5323"/>
                      <a:pt x="1275" y="5287"/>
                    </a:cubicBezTo>
                    <a:lnTo>
                      <a:pt x="1049" y="5096"/>
                    </a:lnTo>
                    <a:lnTo>
                      <a:pt x="1049" y="4692"/>
                    </a:lnTo>
                    <a:lnTo>
                      <a:pt x="1049" y="4668"/>
                    </a:lnTo>
                    <a:lnTo>
                      <a:pt x="1049" y="4656"/>
                    </a:lnTo>
                    <a:lnTo>
                      <a:pt x="1049" y="2013"/>
                    </a:lnTo>
                    <a:lnTo>
                      <a:pt x="9169" y="2013"/>
                    </a:lnTo>
                    <a:lnTo>
                      <a:pt x="9169" y="2620"/>
                    </a:lnTo>
                    <a:cubicBezTo>
                      <a:pt x="9169" y="2703"/>
                      <a:pt x="9240" y="2787"/>
                      <a:pt x="9335" y="2787"/>
                    </a:cubicBezTo>
                    <a:cubicBezTo>
                      <a:pt x="9419" y="2787"/>
                      <a:pt x="9490" y="2703"/>
                      <a:pt x="9490" y="2620"/>
                    </a:cubicBezTo>
                    <a:lnTo>
                      <a:pt x="9490" y="1846"/>
                    </a:lnTo>
                    <a:cubicBezTo>
                      <a:pt x="9466" y="1751"/>
                      <a:pt x="9395" y="1679"/>
                      <a:pt x="9300" y="1679"/>
                    </a:cubicBezTo>
                    <a:lnTo>
                      <a:pt x="6930" y="1679"/>
                    </a:lnTo>
                    <a:lnTo>
                      <a:pt x="5299" y="36"/>
                    </a:lnTo>
                    <a:cubicBezTo>
                      <a:pt x="5269" y="13"/>
                      <a:pt x="5228" y="1"/>
                      <a:pt x="5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41"/>
              <p:cNvSpPr/>
              <p:nvPr/>
            </p:nvSpPr>
            <p:spPr>
              <a:xfrm>
                <a:off x="6954883" y="3306382"/>
                <a:ext cx="42012" cy="41980"/>
              </a:xfrm>
              <a:custGeom>
                <a:rect b="b" l="l" r="r" t="t"/>
                <a:pathLst>
                  <a:path extrusionOk="0" h="1322" w="1323">
                    <a:moveTo>
                      <a:pt x="1001" y="322"/>
                    </a:moveTo>
                    <a:lnTo>
                      <a:pt x="1001" y="988"/>
                    </a:lnTo>
                    <a:lnTo>
                      <a:pt x="322" y="988"/>
                    </a:lnTo>
                    <a:lnTo>
                      <a:pt x="322" y="322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lnTo>
                      <a:pt x="1" y="1155"/>
                    </a:lnTo>
                    <a:cubicBezTo>
                      <a:pt x="1" y="1250"/>
                      <a:pt x="72" y="1322"/>
                      <a:pt x="167" y="1322"/>
                    </a:cubicBezTo>
                    <a:lnTo>
                      <a:pt x="1155" y="1322"/>
                    </a:lnTo>
                    <a:cubicBezTo>
                      <a:pt x="1251" y="1322"/>
                      <a:pt x="1322" y="1250"/>
                      <a:pt x="1322" y="1155"/>
                    </a:cubicBezTo>
                    <a:lnTo>
                      <a:pt x="1322" y="155"/>
                    </a:lnTo>
                    <a:cubicBezTo>
                      <a:pt x="1310" y="72"/>
                      <a:pt x="1239" y="0"/>
                      <a:pt x="1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41"/>
              <p:cNvSpPr/>
              <p:nvPr/>
            </p:nvSpPr>
            <p:spPr>
              <a:xfrm>
                <a:off x="7013122" y="3306382"/>
                <a:ext cx="32168" cy="10225"/>
              </a:xfrm>
              <a:custGeom>
                <a:rect b="b" l="l" r="r" t="t"/>
                <a:pathLst>
                  <a:path extrusionOk="0" h="322" w="1013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845" y="322"/>
                    </a:lnTo>
                    <a:cubicBezTo>
                      <a:pt x="929" y="322"/>
                      <a:pt x="1012" y="250"/>
                      <a:pt x="1012" y="155"/>
                    </a:cubicBezTo>
                    <a:cubicBezTo>
                      <a:pt x="1012" y="72"/>
                      <a:pt x="92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41"/>
              <p:cNvSpPr/>
              <p:nvPr/>
            </p:nvSpPr>
            <p:spPr>
              <a:xfrm>
                <a:off x="7013471" y="3333596"/>
                <a:ext cx="105903" cy="10606"/>
              </a:xfrm>
              <a:custGeom>
                <a:rect b="b" l="l" r="r" t="t"/>
                <a:pathLst>
                  <a:path extrusionOk="0" h="334" w="333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8" y="334"/>
                    </a:cubicBezTo>
                    <a:lnTo>
                      <a:pt x="3168" y="334"/>
                    </a:lnTo>
                    <a:cubicBezTo>
                      <a:pt x="3251" y="334"/>
                      <a:pt x="3335" y="250"/>
                      <a:pt x="3335" y="167"/>
                    </a:cubicBezTo>
                    <a:cubicBezTo>
                      <a:pt x="3335" y="60"/>
                      <a:pt x="3263" y="0"/>
                      <a:pt x="3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41"/>
              <p:cNvSpPr/>
              <p:nvPr/>
            </p:nvSpPr>
            <p:spPr>
              <a:xfrm>
                <a:off x="6966982" y="3375576"/>
                <a:ext cx="63923" cy="10606"/>
              </a:xfrm>
              <a:custGeom>
                <a:rect b="b" l="l" r="r" t="t"/>
                <a:pathLst>
                  <a:path extrusionOk="0" h="334" w="2013">
                    <a:moveTo>
                      <a:pt x="167" y="0"/>
                    </a:moveTo>
                    <a:cubicBezTo>
                      <a:pt x="84" y="0"/>
                      <a:pt x="1" y="71"/>
                      <a:pt x="1" y="167"/>
                    </a:cubicBezTo>
                    <a:cubicBezTo>
                      <a:pt x="1" y="262"/>
                      <a:pt x="84" y="333"/>
                      <a:pt x="167" y="333"/>
                    </a:cubicBezTo>
                    <a:lnTo>
                      <a:pt x="1846" y="333"/>
                    </a:lnTo>
                    <a:cubicBezTo>
                      <a:pt x="1941" y="333"/>
                      <a:pt x="2013" y="262"/>
                      <a:pt x="2013" y="167"/>
                    </a:cubicBezTo>
                    <a:cubicBezTo>
                      <a:pt x="2013" y="71"/>
                      <a:pt x="1941" y="0"/>
                      <a:pt x="18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41"/>
              <p:cNvSpPr/>
              <p:nvPr/>
            </p:nvSpPr>
            <p:spPr>
              <a:xfrm>
                <a:off x="6928781" y="3524157"/>
                <a:ext cx="52237" cy="10225"/>
              </a:xfrm>
              <a:custGeom>
                <a:rect b="b" l="l" r="r" t="t"/>
                <a:pathLst>
                  <a:path extrusionOk="0" h="322" w="1645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1477" y="322"/>
                    </a:lnTo>
                    <a:cubicBezTo>
                      <a:pt x="1561" y="322"/>
                      <a:pt x="1644" y="250"/>
                      <a:pt x="1644" y="167"/>
                    </a:cubicBezTo>
                    <a:cubicBezTo>
                      <a:pt x="1644" y="72"/>
                      <a:pt x="156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41"/>
              <p:cNvSpPr/>
              <p:nvPr/>
            </p:nvSpPr>
            <p:spPr>
              <a:xfrm>
                <a:off x="6945420" y="3314701"/>
                <a:ext cx="274141" cy="248800"/>
              </a:xfrm>
              <a:custGeom>
                <a:rect b="b" l="l" r="r" t="t"/>
                <a:pathLst>
                  <a:path extrusionOk="0" h="7835" w="8633">
                    <a:moveTo>
                      <a:pt x="5835" y="3274"/>
                    </a:moveTo>
                    <a:lnTo>
                      <a:pt x="5323" y="3632"/>
                    </a:lnTo>
                    <a:lnTo>
                      <a:pt x="1787" y="3632"/>
                    </a:lnTo>
                    <a:lnTo>
                      <a:pt x="1275" y="3274"/>
                    </a:lnTo>
                    <a:close/>
                    <a:moveTo>
                      <a:pt x="4882" y="3965"/>
                    </a:moveTo>
                    <a:lnTo>
                      <a:pt x="4370" y="4322"/>
                    </a:lnTo>
                    <a:lnTo>
                      <a:pt x="2739" y="4322"/>
                    </a:lnTo>
                    <a:lnTo>
                      <a:pt x="2227" y="3965"/>
                    </a:lnTo>
                    <a:close/>
                    <a:moveTo>
                      <a:pt x="3930" y="4632"/>
                    </a:moveTo>
                    <a:lnTo>
                      <a:pt x="3561" y="4894"/>
                    </a:lnTo>
                    <a:lnTo>
                      <a:pt x="3180" y="4632"/>
                    </a:lnTo>
                    <a:close/>
                    <a:moveTo>
                      <a:pt x="7752" y="0"/>
                    </a:moveTo>
                    <a:cubicBezTo>
                      <a:pt x="7668" y="0"/>
                      <a:pt x="7585" y="72"/>
                      <a:pt x="7585" y="167"/>
                    </a:cubicBezTo>
                    <a:lnTo>
                      <a:pt x="7585" y="1560"/>
                    </a:lnTo>
                    <a:lnTo>
                      <a:pt x="7585" y="1977"/>
                    </a:lnTo>
                    <a:lnTo>
                      <a:pt x="6252" y="2929"/>
                    </a:lnTo>
                    <a:lnTo>
                      <a:pt x="799" y="2929"/>
                    </a:lnTo>
                    <a:lnTo>
                      <a:pt x="263" y="2548"/>
                    </a:lnTo>
                    <a:cubicBezTo>
                      <a:pt x="233" y="2528"/>
                      <a:pt x="197" y="2519"/>
                      <a:pt x="162" y="2519"/>
                    </a:cubicBezTo>
                    <a:cubicBezTo>
                      <a:pt x="114" y="2519"/>
                      <a:pt x="69" y="2537"/>
                      <a:pt x="48" y="2572"/>
                    </a:cubicBezTo>
                    <a:cubicBezTo>
                      <a:pt x="1" y="2643"/>
                      <a:pt x="13" y="2750"/>
                      <a:pt x="72" y="2798"/>
                    </a:cubicBezTo>
                    <a:lnTo>
                      <a:pt x="3442" y="5215"/>
                    </a:lnTo>
                    <a:cubicBezTo>
                      <a:pt x="3472" y="5233"/>
                      <a:pt x="3504" y="5242"/>
                      <a:pt x="3537" y="5242"/>
                    </a:cubicBezTo>
                    <a:cubicBezTo>
                      <a:pt x="3570" y="5242"/>
                      <a:pt x="3602" y="5233"/>
                      <a:pt x="3632" y="5215"/>
                    </a:cubicBezTo>
                    <a:lnTo>
                      <a:pt x="8300" y="1858"/>
                    </a:lnTo>
                    <a:lnTo>
                      <a:pt x="8300" y="7501"/>
                    </a:lnTo>
                    <a:lnTo>
                      <a:pt x="941" y="7501"/>
                    </a:lnTo>
                    <a:cubicBezTo>
                      <a:pt x="846" y="7501"/>
                      <a:pt x="775" y="7572"/>
                      <a:pt x="775" y="7668"/>
                    </a:cubicBezTo>
                    <a:cubicBezTo>
                      <a:pt x="775" y="7751"/>
                      <a:pt x="846" y="7834"/>
                      <a:pt x="941" y="7834"/>
                    </a:cubicBezTo>
                    <a:lnTo>
                      <a:pt x="8454" y="7834"/>
                    </a:lnTo>
                    <a:cubicBezTo>
                      <a:pt x="8538" y="7834"/>
                      <a:pt x="8621" y="7751"/>
                      <a:pt x="8621" y="7668"/>
                    </a:cubicBezTo>
                    <a:lnTo>
                      <a:pt x="8621" y="1548"/>
                    </a:lnTo>
                    <a:cubicBezTo>
                      <a:pt x="8625" y="1552"/>
                      <a:pt x="8628" y="1553"/>
                      <a:pt x="8629" y="1553"/>
                    </a:cubicBezTo>
                    <a:cubicBezTo>
                      <a:pt x="8633" y="1553"/>
                      <a:pt x="8633" y="1548"/>
                      <a:pt x="8633" y="1548"/>
                    </a:cubicBezTo>
                    <a:cubicBezTo>
                      <a:pt x="8621" y="1477"/>
                      <a:pt x="8561" y="1417"/>
                      <a:pt x="8466" y="1417"/>
                    </a:cubicBezTo>
                    <a:lnTo>
                      <a:pt x="7919" y="1417"/>
                    </a:lnTo>
                    <a:lnTo>
                      <a:pt x="7919" y="167"/>
                    </a:lnTo>
                    <a:cubicBezTo>
                      <a:pt x="7919" y="72"/>
                      <a:pt x="7847" y="0"/>
                      <a:pt x="7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42"/>
          <p:cNvGrpSpPr/>
          <p:nvPr/>
        </p:nvGrpSpPr>
        <p:grpSpPr>
          <a:xfrm>
            <a:off x="3925108" y="1555039"/>
            <a:ext cx="571831" cy="626072"/>
            <a:chOff x="2172358" y="5517789"/>
            <a:chExt cx="571831" cy="626072"/>
          </a:xfrm>
        </p:grpSpPr>
        <p:sp>
          <p:nvSpPr>
            <p:cNvPr id="1578" name="Google Shape;1578;p42"/>
            <p:cNvSpPr/>
            <p:nvPr/>
          </p:nvSpPr>
          <p:spPr>
            <a:xfrm>
              <a:off x="2172358" y="5572023"/>
              <a:ext cx="571831" cy="571838"/>
            </a:xfrm>
            <a:custGeom>
              <a:rect b="b" l="l" r="r" t="t"/>
              <a:pathLst>
                <a:path extrusionOk="0" h="78120" w="78119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2172358" y="5517789"/>
              <a:ext cx="571831" cy="571831"/>
            </a:xfrm>
            <a:custGeom>
              <a:rect b="b" l="l" r="r" t="t"/>
              <a:pathLst>
                <a:path extrusionOk="0" h="78119" w="78119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EB57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0" name="Google Shape;1580;p42"/>
          <p:cNvGrpSpPr/>
          <p:nvPr/>
        </p:nvGrpSpPr>
        <p:grpSpPr>
          <a:xfrm>
            <a:off x="3925108" y="3286414"/>
            <a:ext cx="571831" cy="626072"/>
            <a:chOff x="2172358" y="5517789"/>
            <a:chExt cx="571831" cy="626072"/>
          </a:xfrm>
        </p:grpSpPr>
        <p:sp>
          <p:nvSpPr>
            <p:cNvPr id="1581" name="Google Shape;1581;p42"/>
            <p:cNvSpPr/>
            <p:nvPr/>
          </p:nvSpPr>
          <p:spPr>
            <a:xfrm>
              <a:off x="2172358" y="5572023"/>
              <a:ext cx="571831" cy="571838"/>
            </a:xfrm>
            <a:custGeom>
              <a:rect b="b" l="l" r="r" t="t"/>
              <a:pathLst>
                <a:path extrusionOk="0" h="78120" w="78119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543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766"/>
                  </a:lnTo>
                  <a:lnTo>
                    <a:pt x="14335" y="8860"/>
                  </a:lnTo>
                  <a:lnTo>
                    <a:pt x="11436" y="11437"/>
                  </a:lnTo>
                  <a:lnTo>
                    <a:pt x="9020" y="14175"/>
                  </a:lnTo>
                  <a:lnTo>
                    <a:pt x="6765" y="17235"/>
                  </a:lnTo>
                  <a:lnTo>
                    <a:pt x="4832" y="20457"/>
                  </a:lnTo>
                  <a:lnTo>
                    <a:pt x="3060" y="23839"/>
                  </a:lnTo>
                  <a:lnTo>
                    <a:pt x="1772" y="27383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181"/>
                  </a:lnTo>
                  <a:lnTo>
                    <a:pt x="322" y="35114"/>
                  </a:lnTo>
                  <a:lnTo>
                    <a:pt x="161" y="37047"/>
                  </a:lnTo>
                  <a:lnTo>
                    <a:pt x="0" y="39141"/>
                  </a:lnTo>
                  <a:lnTo>
                    <a:pt x="161" y="41073"/>
                  </a:lnTo>
                  <a:lnTo>
                    <a:pt x="322" y="43006"/>
                  </a:lnTo>
                  <a:lnTo>
                    <a:pt x="483" y="45100"/>
                  </a:lnTo>
                  <a:lnTo>
                    <a:pt x="805" y="46872"/>
                  </a:lnTo>
                  <a:lnTo>
                    <a:pt x="1289" y="48805"/>
                  </a:lnTo>
                  <a:lnTo>
                    <a:pt x="1772" y="50737"/>
                  </a:lnTo>
                  <a:lnTo>
                    <a:pt x="3060" y="54281"/>
                  </a:lnTo>
                  <a:lnTo>
                    <a:pt x="4832" y="57663"/>
                  </a:lnTo>
                  <a:lnTo>
                    <a:pt x="6765" y="60885"/>
                  </a:lnTo>
                  <a:lnTo>
                    <a:pt x="9020" y="63945"/>
                  </a:lnTo>
                  <a:lnTo>
                    <a:pt x="11436" y="66683"/>
                  </a:lnTo>
                  <a:lnTo>
                    <a:pt x="14335" y="69260"/>
                  </a:lnTo>
                  <a:lnTo>
                    <a:pt x="17234" y="71515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543" y="76347"/>
                  </a:lnTo>
                  <a:lnTo>
                    <a:pt x="29315" y="76831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166" y="77958"/>
                  </a:lnTo>
                  <a:lnTo>
                    <a:pt x="45099" y="77636"/>
                  </a:lnTo>
                  <a:lnTo>
                    <a:pt x="47032" y="77314"/>
                  </a:lnTo>
                  <a:lnTo>
                    <a:pt x="48804" y="76831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515"/>
                  </a:lnTo>
                  <a:lnTo>
                    <a:pt x="63944" y="69260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737"/>
                  </a:lnTo>
                  <a:lnTo>
                    <a:pt x="76991" y="48805"/>
                  </a:lnTo>
                  <a:lnTo>
                    <a:pt x="77313" y="46872"/>
                  </a:lnTo>
                  <a:lnTo>
                    <a:pt x="77635" y="45100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9141"/>
                  </a:lnTo>
                  <a:lnTo>
                    <a:pt x="78118" y="37047"/>
                  </a:lnTo>
                  <a:lnTo>
                    <a:pt x="77957" y="35114"/>
                  </a:lnTo>
                  <a:lnTo>
                    <a:pt x="77635" y="33181"/>
                  </a:lnTo>
                  <a:lnTo>
                    <a:pt x="77313" y="31248"/>
                  </a:lnTo>
                  <a:lnTo>
                    <a:pt x="76991" y="29315"/>
                  </a:lnTo>
                  <a:lnTo>
                    <a:pt x="76346" y="27383"/>
                  </a:lnTo>
                  <a:lnTo>
                    <a:pt x="75058" y="23839"/>
                  </a:lnTo>
                  <a:lnTo>
                    <a:pt x="73447" y="20457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766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7032" y="806"/>
                  </a:lnTo>
                  <a:lnTo>
                    <a:pt x="45099" y="484"/>
                  </a:lnTo>
                  <a:lnTo>
                    <a:pt x="43166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000000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2172358" y="5517789"/>
              <a:ext cx="571831" cy="571831"/>
            </a:xfrm>
            <a:custGeom>
              <a:rect b="b" l="l" r="r" t="t"/>
              <a:pathLst>
                <a:path extrusionOk="0" h="78119" w="78119">
                  <a:moveTo>
                    <a:pt x="37046" y="1"/>
                  </a:moveTo>
                  <a:lnTo>
                    <a:pt x="35113" y="162"/>
                  </a:lnTo>
                  <a:lnTo>
                    <a:pt x="33180" y="484"/>
                  </a:lnTo>
                  <a:lnTo>
                    <a:pt x="31247" y="806"/>
                  </a:lnTo>
                  <a:lnTo>
                    <a:pt x="29315" y="1289"/>
                  </a:lnTo>
                  <a:lnTo>
                    <a:pt x="27382" y="1773"/>
                  </a:lnTo>
                  <a:lnTo>
                    <a:pt x="23838" y="3061"/>
                  </a:lnTo>
                  <a:lnTo>
                    <a:pt x="20456" y="4672"/>
                  </a:lnTo>
                  <a:lnTo>
                    <a:pt x="17234" y="6605"/>
                  </a:lnTo>
                  <a:lnTo>
                    <a:pt x="14174" y="8860"/>
                  </a:lnTo>
                  <a:lnTo>
                    <a:pt x="11436" y="11437"/>
                  </a:lnTo>
                  <a:lnTo>
                    <a:pt x="8859" y="14175"/>
                  </a:lnTo>
                  <a:lnTo>
                    <a:pt x="6604" y="17235"/>
                  </a:lnTo>
                  <a:lnTo>
                    <a:pt x="4671" y="20456"/>
                  </a:lnTo>
                  <a:lnTo>
                    <a:pt x="3060" y="23839"/>
                  </a:lnTo>
                  <a:lnTo>
                    <a:pt x="1772" y="27382"/>
                  </a:lnTo>
                  <a:lnTo>
                    <a:pt x="1289" y="29315"/>
                  </a:lnTo>
                  <a:lnTo>
                    <a:pt x="805" y="31248"/>
                  </a:lnTo>
                  <a:lnTo>
                    <a:pt x="483" y="33020"/>
                  </a:lnTo>
                  <a:lnTo>
                    <a:pt x="161" y="35114"/>
                  </a:lnTo>
                  <a:lnTo>
                    <a:pt x="0" y="37046"/>
                  </a:lnTo>
                  <a:lnTo>
                    <a:pt x="0" y="38979"/>
                  </a:lnTo>
                  <a:lnTo>
                    <a:pt x="0" y="41073"/>
                  </a:lnTo>
                  <a:lnTo>
                    <a:pt x="161" y="43006"/>
                  </a:lnTo>
                  <a:lnTo>
                    <a:pt x="483" y="44939"/>
                  </a:lnTo>
                  <a:lnTo>
                    <a:pt x="805" y="46872"/>
                  </a:lnTo>
                  <a:lnTo>
                    <a:pt x="1289" y="48804"/>
                  </a:lnTo>
                  <a:lnTo>
                    <a:pt x="1772" y="50576"/>
                  </a:lnTo>
                  <a:lnTo>
                    <a:pt x="3060" y="54281"/>
                  </a:lnTo>
                  <a:lnTo>
                    <a:pt x="4671" y="57663"/>
                  </a:lnTo>
                  <a:lnTo>
                    <a:pt x="6604" y="60885"/>
                  </a:lnTo>
                  <a:lnTo>
                    <a:pt x="8859" y="63945"/>
                  </a:lnTo>
                  <a:lnTo>
                    <a:pt x="11436" y="66683"/>
                  </a:lnTo>
                  <a:lnTo>
                    <a:pt x="14174" y="69099"/>
                  </a:lnTo>
                  <a:lnTo>
                    <a:pt x="17234" y="71354"/>
                  </a:lnTo>
                  <a:lnTo>
                    <a:pt x="20456" y="73448"/>
                  </a:lnTo>
                  <a:lnTo>
                    <a:pt x="23838" y="75059"/>
                  </a:lnTo>
                  <a:lnTo>
                    <a:pt x="27382" y="76347"/>
                  </a:lnTo>
                  <a:lnTo>
                    <a:pt x="29315" y="76830"/>
                  </a:lnTo>
                  <a:lnTo>
                    <a:pt x="31247" y="77314"/>
                  </a:lnTo>
                  <a:lnTo>
                    <a:pt x="33180" y="77636"/>
                  </a:lnTo>
                  <a:lnTo>
                    <a:pt x="35113" y="77958"/>
                  </a:lnTo>
                  <a:lnTo>
                    <a:pt x="37046" y="78119"/>
                  </a:lnTo>
                  <a:lnTo>
                    <a:pt x="41073" y="78119"/>
                  </a:lnTo>
                  <a:lnTo>
                    <a:pt x="43005" y="77958"/>
                  </a:lnTo>
                  <a:lnTo>
                    <a:pt x="44938" y="77636"/>
                  </a:lnTo>
                  <a:lnTo>
                    <a:pt x="46871" y="77314"/>
                  </a:lnTo>
                  <a:lnTo>
                    <a:pt x="48804" y="76830"/>
                  </a:lnTo>
                  <a:lnTo>
                    <a:pt x="50737" y="76347"/>
                  </a:lnTo>
                  <a:lnTo>
                    <a:pt x="54280" y="75059"/>
                  </a:lnTo>
                  <a:lnTo>
                    <a:pt x="57663" y="73448"/>
                  </a:lnTo>
                  <a:lnTo>
                    <a:pt x="60884" y="71354"/>
                  </a:lnTo>
                  <a:lnTo>
                    <a:pt x="63944" y="69099"/>
                  </a:lnTo>
                  <a:lnTo>
                    <a:pt x="66682" y="66683"/>
                  </a:lnTo>
                  <a:lnTo>
                    <a:pt x="69259" y="63945"/>
                  </a:lnTo>
                  <a:lnTo>
                    <a:pt x="71514" y="60885"/>
                  </a:lnTo>
                  <a:lnTo>
                    <a:pt x="73447" y="57663"/>
                  </a:lnTo>
                  <a:lnTo>
                    <a:pt x="75058" y="54281"/>
                  </a:lnTo>
                  <a:lnTo>
                    <a:pt x="76346" y="50576"/>
                  </a:lnTo>
                  <a:lnTo>
                    <a:pt x="76830" y="48804"/>
                  </a:lnTo>
                  <a:lnTo>
                    <a:pt x="77313" y="46872"/>
                  </a:lnTo>
                  <a:lnTo>
                    <a:pt x="77635" y="44939"/>
                  </a:lnTo>
                  <a:lnTo>
                    <a:pt x="77957" y="43006"/>
                  </a:lnTo>
                  <a:lnTo>
                    <a:pt x="78118" y="41073"/>
                  </a:lnTo>
                  <a:lnTo>
                    <a:pt x="78118" y="38979"/>
                  </a:lnTo>
                  <a:lnTo>
                    <a:pt x="78118" y="37046"/>
                  </a:lnTo>
                  <a:lnTo>
                    <a:pt x="77957" y="35114"/>
                  </a:lnTo>
                  <a:lnTo>
                    <a:pt x="77635" y="33020"/>
                  </a:lnTo>
                  <a:lnTo>
                    <a:pt x="77313" y="31248"/>
                  </a:lnTo>
                  <a:lnTo>
                    <a:pt x="76830" y="29315"/>
                  </a:lnTo>
                  <a:lnTo>
                    <a:pt x="76346" y="27382"/>
                  </a:lnTo>
                  <a:lnTo>
                    <a:pt x="75058" y="23839"/>
                  </a:lnTo>
                  <a:lnTo>
                    <a:pt x="73447" y="20456"/>
                  </a:lnTo>
                  <a:lnTo>
                    <a:pt x="71514" y="17235"/>
                  </a:lnTo>
                  <a:lnTo>
                    <a:pt x="69259" y="14175"/>
                  </a:lnTo>
                  <a:lnTo>
                    <a:pt x="66682" y="11437"/>
                  </a:lnTo>
                  <a:lnTo>
                    <a:pt x="63944" y="8860"/>
                  </a:lnTo>
                  <a:lnTo>
                    <a:pt x="60884" y="6605"/>
                  </a:lnTo>
                  <a:lnTo>
                    <a:pt x="57663" y="4672"/>
                  </a:lnTo>
                  <a:lnTo>
                    <a:pt x="54280" y="3061"/>
                  </a:lnTo>
                  <a:lnTo>
                    <a:pt x="50737" y="1773"/>
                  </a:lnTo>
                  <a:lnTo>
                    <a:pt x="48804" y="1289"/>
                  </a:lnTo>
                  <a:lnTo>
                    <a:pt x="46871" y="806"/>
                  </a:lnTo>
                  <a:lnTo>
                    <a:pt x="44938" y="484"/>
                  </a:lnTo>
                  <a:lnTo>
                    <a:pt x="43005" y="162"/>
                  </a:lnTo>
                  <a:lnTo>
                    <a:pt x="41073" y="1"/>
                  </a:lnTo>
                  <a:close/>
                </a:path>
              </a:pathLst>
            </a:custGeom>
            <a:solidFill>
              <a:srgbClr val="70CC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42"/>
          <p:cNvGrpSpPr/>
          <p:nvPr/>
        </p:nvGrpSpPr>
        <p:grpSpPr>
          <a:xfrm>
            <a:off x="1660771" y="2642678"/>
            <a:ext cx="1233116" cy="1490613"/>
            <a:chOff x="1400200" y="2885885"/>
            <a:chExt cx="877226" cy="1060331"/>
          </a:xfrm>
        </p:grpSpPr>
        <p:sp>
          <p:nvSpPr>
            <p:cNvPr id="1584" name="Google Shape;1584;p42"/>
            <p:cNvSpPr/>
            <p:nvPr/>
          </p:nvSpPr>
          <p:spPr>
            <a:xfrm>
              <a:off x="1741002" y="3419788"/>
              <a:ext cx="270794" cy="270794"/>
            </a:xfrm>
            <a:custGeom>
              <a:rect b="b" l="l" r="r" t="t"/>
              <a:pathLst>
                <a:path extrusionOk="0" h="2464" w="2464">
                  <a:moveTo>
                    <a:pt x="1232" y="0"/>
                  </a:moveTo>
                  <a:lnTo>
                    <a:pt x="1118" y="23"/>
                  </a:lnTo>
                  <a:lnTo>
                    <a:pt x="228" y="525"/>
                  </a:lnTo>
                  <a:lnTo>
                    <a:pt x="137" y="684"/>
                  </a:lnTo>
                  <a:lnTo>
                    <a:pt x="69" y="867"/>
                  </a:lnTo>
                  <a:lnTo>
                    <a:pt x="23" y="1049"/>
                  </a:lnTo>
                  <a:lnTo>
                    <a:pt x="0" y="1232"/>
                  </a:lnTo>
                  <a:lnTo>
                    <a:pt x="23" y="1483"/>
                  </a:lnTo>
                  <a:lnTo>
                    <a:pt x="92" y="1711"/>
                  </a:lnTo>
                  <a:lnTo>
                    <a:pt x="206" y="1916"/>
                  </a:lnTo>
                  <a:lnTo>
                    <a:pt x="365" y="2098"/>
                  </a:lnTo>
                  <a:lnTo>
                    <a:pt x="548" y="2258"/>
                  </a:lnTo>
                  <a:lnTo>
                    <a:pt x="753" y="2372"/>
                  </a:lnTo>
                  <a:lnTo>
                    <a:pt x="981" y="2440"/>
                  </a:lnTo>
                  <a:lnTo>
                    <a:pt x="1232" y="2463"/>
                  </a:lnTo>
                  <a:lnTo>
                    <a:pt x="1483" y="2440"/>
                  </a:lnTo>
                  <a:lnTo>
                    <a:pt x="1711" y="2372"/>
                  </a:lnTo>
                  <a:lnTo>
                    <a:pt x="1916" y="2258"/>
                  </a:lnTo>
                  <a:lnTo>
                    <a:pt x="2098" y="2098"/>
                  </a:lnTo>
                  <a:lnTo>
                    <a:pt x="2258" y="1916"/>
                  </a:lnTo>
                  <a:lnTo>
                    <a:pt x="2372" y="1711"/>
                  </a:lnTo>
                  <a:lnTo>
                    <a:pt x="2441" y="1483"/>
                  </a:lnTo>
                  <a:lnTo>
                    <a:pt x="2463" y="1232"/>
                  </a:lnTo>
                  <a:lnTo>
                    <a:pt x="2441" y="981"/>
                  </a:lnTo>
                  <a:lnTo>
                    <a:pt x="2372" y="753"/>
                  </a:lnTo>
                  <a:lnTo>
                    <a:pt x="2258" y="548"/>
                  </a:lnTo>
                  <a:lnTo>
                    <a:pt x="2098" y="365"/>
                  </a:lnTo>
                  <a:lnTo>
                    <a:pt x="1916" y="228"/>
                  </a:lnTo>
                  <a:lnTo>
                    <a:pt x="1711" y="114"/>
                  </a:lnTo>
                  <a:lnTo>
                    <a:pt x="1483" y="23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EB57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1741002" y="3419788"/>
              <a:ext cx="270794" cy="270794"/>
            </a:xfrm>
            <a:custGeom>
              <a:rect b="b" l="l" r="r" t="t"/>
              <a:pathLst>
                <a:path extrusionOk="0" fill="none" h="2464" w="2464">
                  <a:moveTo>
                    <a:pt x="228" y="525"/>
                  </a:moveTo>
                  <a:lnTo>
                    <a:pt x="228" y="525"/>
                  </a:lnTo>
                  <a:lnTo>
                    <a:pt x="137" y="684"/>
                  </a:lnTo>
                  <a:lnTo>
                    <a:pt x="69" y="867"/>
                  </a:lnTo>
                  <a:lnTo>
                    <a:pt x="23" y="1049"/>
                  </a:lnTo>
                  <a:lnTo>
                    <a:pt x="0" y="1232"/>
                  </a:lnTo>
                  <a:lnTo>
                    <a:pt x="0" y="1232"/>
                  </a:lnTo>
                  <a:lnTo>
                    <a:pt x="23" y="1483"/>
                  </a:lnTo>
                  <a:lnTo>
                    <a:pt x="92" y="1711"/>
                  </a:lnTo>
                  <a:lnTo>
                    <a:pt x="206" y="1916"/>
                  </a:lnTo>
                  <a:lnTo>
                    <a:pt x="365" y="2098"/>
                  </a:lnTo>
                  <a:lnTo>
                    <a:pt x="548" y="2258"/>
                  </a:lnTo>
                  <a:lnTo>
                    <a:pt x="753" y="2372"/>
                  </a:lnTo>
                  <a:lnTo>
                    <a:pt x="981" y="2440"/>
                  </a:lnTo>
                  <a:lnTo>
                    <a:pt x="1232" y="2463"/>
                  </a:lnTo>
                  <a:lnTo>
                    <a:pt x="1232" y="2463"/>
                  </a:lnTo>
                  <a:lnTo>
                    <a:pt x="1483" y="2440"/>
                  </a:lnTo>
                  <a:lnTo>
                    <a:pt x="1711" y="2372"/>
                  </a:lnTo>
                  <a:lnTo>
                    <a:pt x="1916" y="2258"/>
                  </a:lnTo>
                  <a:lnTo>
                    <a:pt x="2098" y="2098"/>
                  </a:lnTo>
                  <a:lnTo>
                    <a:pt x="2258" y="1916"/>
                  </a:lnTo>
                  <a:lnTo>
                    <a:pt x="2372" y="1711"/>
                  </a:lnTo>
                  <a:lnTo>
                    <a:pt x="2441" y="1483"/>
                  </a:lnTo>
                  <a:lnTo>
                    <a:pt x="2463" y="1232"/>
                  </a:lnTo>
                  <a:lnTo>
                    <a:pt x="2463" y="1232"/>
                  </a:lnTo>
                  <a:lnTo>
                    <a:pt x="2441" y="981"/>
                  </a:lnTo>
                  <a:lnTo>
                    <a:pt x="2372" y="753"/>
                  </a:lnTo>
                  <a:lnTo>
                    <a:pt x="2258" y="548"/>
                  </a:lnTo>
                  <a:lnTo>
                    <a:pt x="2098" y="365"/>
                  </a:lnTo>
                  <a:lnTo>
                    <a:pt x="1916" y="228"/>
                  </a:lnTo>
                  <a:lnTo>
                    <a:pt x="1711" y="114"/>
                  </a:lnTo>
                  <a:lnTo>
                    <a:pt x="1483" y="23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118" y="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2"/>
            <p:cNvSpPr/>
            <p:nvPr/>
          </p:nvSpPr>
          <p:spPr>
            <a:xfrm>
              <a:off x="1735946" y="3414733"/>
              <a:ext cx="280794" cy="283322"/>
            </a:xfrm>
            <a:custGeom>
              <a:rect b="b" l="l" r="r" t="t"/>
              <a:pathLst>
                <a:path extrusionOk="0" h="2578" w="2555">
                  <a:moveTo>
                    <a:pt x="1164" y="1"/>
                  </a:moveTo>
                  <a:lnTo>
                    <a:pt x="1118" y="23"/>
                  </a:lnTo>
                  <a:lnTo>
                    <a:pt x="1095" y="69"/>
                  </a:lnTo>
                  <a:lnTo>
                    <a:pt x="1118" y="115"/>
                  </a:lnTo>
                  <a:lnTo>
                    <a:pt x="1278" y="115"/>
                  </a:lnTo>
                  <a:lnTo>
                    <a:pt x="1506" y="137"/>
                  </a:lnTo>
                  <a:lnTo>
                    <a:pt x="1734" y="206"/>
                  </a:lnTo>
                  <a:lnTo>
                    <a:pt x="1939" y="320"/>
                  </a:lnTo>
                  <a:lnTo>
                    <a:pt x="2099" y="457"/>
                  </a:lnTo>
                  <a:lnTo>
                    <a:pt x="2236" y="639"/>
                  </a:lnTo>
                  <a:lnTo>
                    <a:pt x="2350" y="822"/>
                  </a:lnTo>
                  <a:lnTo>
                    <a:pt x="2418" y="1050"/>
                  </a:lnTo>
                  <a:lnTo>
                    <a:pt x="2441" y="1278"/>
                  </a:lnTo>
                  <a:lnTo>
                    <a:pt x="2418" y="1506"/>
                  </a:lnTo>
                  <a:lnTo>
                    <a:pt x="2350" y="1734"/>
                  </a:lnTo>
                  <a:lnTo>
                    <a:pt x="2236" y="1939"/>
                  </a:lnTo>
                  <a:lnTo>
                    <a:pt x="2099" y="2099"/>
                  </a:lnTo>
                  <a:lnTo>
                    <a:pt x="1939" y="2235"/>
                  </a:lnTo>
                  <a:lnTo>
                    <a:pt x="1734" y="2350"/>
                  </a:lnTo>
                  <a:lnTo>
                    <a:pt x="1506" y="2418"/>
                  </a:lnTo>
                  <a:lnTo>
                    <a:pt x="1278" y="2441"/>
                  </a:lnTo>
                  <a:lnTo>
                    <a:pt x="1050" y="2418"/>
                  </a:lnTo>
                  <a:lnTo>
                    <a:pt x="822" y="2350"/>
                  </a:lnTo>
                  <a:lnTo>
                    <a:pt x="617" y="2235"/>
                  </a:lnTo>
                  <a:lnTo>
                    <a:pt x="457" y="2099"/>
                  </a:lnTo>
                  <a:lnTo>
                    <a:pt x="320" y="1939"/>
                  </a:lnTo>
                  <a:lnTo>
                    <a:pt x="206" y="1734"/>
                  </a:lnTo>
                  <a:lnTo>
                    <a:pt x="138" y="1506"/>
                  </a:lnTo>
                  <a:lnTo>
                    <a:pt x="115" y="1278"/>
                  </a:lnTo>
                  <a:lnTo>
                    <a:pt x="138" y="1095"/>
                  </a:lnTo>
                  <a:lnTo>
                    <a:pt x="160" y="913"/>
                  </a:lnTo>
                  <a:lnTo>
                    <a:pt x="229" y="753"/>
                  </a:lnTo>
                  <a:lnTo>
                    <a:pt x="320" y="616"/>
                  </a:lnTo>
                  <a:lnTo>
                    <a:pt x="343" y="571"/>
                  </a:lnTo>
                  <a:lnTo>
                    <a:pt x="320" y="525"/>
                  </a:lnTo>
                  <a:lnTo>
                    <a:pt x="274" y="502"/>
                  </a:lnTo>
                  <a:lnTo>
                    <a:pt x="229" y="525"/>
                  </a:lnTo>
                  <a:lnTo>
                    <a:pt x="138" y="708"/>
                  </a:lnTo>
                  <a:lnTo>
                    <a:pt x="46" y="890"/>
                  </a:lnTo>
                  <a:lnTo>
                    <a:pt x="1" y="1072"/>
                  </a:lnTo>
                  <a:lnTo>
                    <a:pt x="1" y="1278"/>
                  </a:lnTo>
                  <a:lnTo>
                    <a:pt x="24" y="1529"/>
                  </a:lnTo>
                  <a:lnTo>
                    <a:pt x="92" y="1779"/>
                  </a:lnTo>
                  <a:lnTo>
                    <a:pt x="206" y="2007"/>
                  </a:lnTo>
                  <a:lnTo>
                    <a:pt x="366" y="2190"/>
                  </a:lnTo>
                  <a:lnTo>
                    <a:pt x="548" y="2350"/>
                  </a:lnTo>
                  <a:lnTo>
                    <a:pt x="776" y="2464"/>
                  </a:lnTo>
                  <a:lnTo>
                    <a:pt x="1027" y="2532"/>
                  </a:lnTo>
                  <a:lnTo>
                    <a:pt x="1278" y="2578"/>
                  </a:lnTo>
                  <a:lnTo>
                    <a:pt x="1529" y="2532"/>
                  </a:lnTo>
                  <a:lnTo>
                    <a:pt x="1780" y="2464"/>
                  </a:lnTo>
                  <a:lnTo>
                    <a:pt x="2008" y="2350"/>
                  </a:lnTo>
                  <a:lnTo>
                    <a:pt x="2190" y="2190"/>
                  </a:lnTo>
                  <a:lnTo>
                    <a:pt x="2350" y="2007"/>
                  </a:lnTo>
                  <a:lnTo>
                    <a:pt x="2464" y="1779"/>
                  </a:lnTo>
                  <a:lnTo>
                    <a:pt x="2532" y="1529"/>
                  </a:lnTo>
                  <a:lnTo>
                    <a:pt x="2555" y="1278"/>
                  </a:lnTo>
                  <a:lnTo>
                    <a:pt x="2532" y="1027"/>
                  </a:lnTo>
                  <a:lnTo>
                    <a:pt x="2464" y="776"/>
                  </a:lnTo>
                  <a:lnTo>
                    <a:pt x="2350" y="571"/>
                  </a:lnTo>
                  <a:lnTo>
                    <a:pt x="2190" y="366"/>
                  </a:lnTo>
                  <a:lnTo>
                    <a:pt x="2008" y="206"/>
                  </a:lnTo>
                  <a:lnTo>
                    <a:pt x="1780" y="92"/>
                  </a:lnTo>
                  <a:lnTo>
                    <a:pt x="1529" y="23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2"/>
            <p:cNvSpPr/>
            <p:nvPr/>
          </p:nvSpPr>
          <p:spPr>
            <a:xfrm>
              <a:off x="1618243" y="3209216"/>
              <a:ext cx="270684" cy="268266"/>
            </a:xfrm>
            <a:custGeom>
              <a:rect b="b" l="l" r="r" t="t"/>
              <a:pathLst>
                <a:path extrusionOk="0" h="2441" w="2463">
                  <a:moveTo>
                    <a:pt x="1231" y="1"/>
                  </a:moveTo>
                  <a:lnTo>
                    <a:pt x="981" y="24"/>
                  </a:lnTo>
                  <a:lnTo>
                    <a:pt x="753" y="92"/>
                  </a:lnTo>
                  <a:lnTo>
                    <a:pt x="547" y="206"/>
                  </a:lnTo>
                  <a:lnTo>
                    <a:pt x="365" y="366"/>
                  </a:lnTo>
                  <a:lnTo>
                    <a:pt x="205" y="548"/>
                  </a:lnTo>
                  <a:lnTo>
                    <a:pt x="91" y="753"/>
                  </a:lnTo>
                  <a:lnTo>
                    <a:pt x="23" y="981"/>
                  </a:lnTo>
                  <a:lnTo>
                    <a:pt x="0" y="1232"/>
                  </a:lnTo>
                  <a:lnTo>
                    <a:pt x="23" y="1460"/>
                  </a:lnTo>
                  <a:lnTo>
                    <a:pt x="91" y="1688"/>
                  </a:lnTo>
                  <a:lnTo>
                    <a:pt x="205" y="1916"/>
                  </a:lnTo>
                  <a:lnTo>
                    <a:pt x="365" y="2099"/>
                  </a:lnTo>
                  <a:lnTo>
                    <a:pt x="547" y="2236"/>
                  </a:lnTo>
                  <a:lnTo>
                    <a:pt x="753" y="2350"/>
                  </a:lnTo>
                  <a:lnTo>
                    <a:pt x="981" y="2418"/>
                  </a:lnTo>
                  <a:lnTo>
                    <a:pt x="1231" y="2441"/>
                  </a:lnTo>
                  <a:lnTo>
                    <a:pt x="1482" y="2418"/>
                  </a:lnTo>
                  <a:lnTo>
                    <a:pt x="1710" y="2350"/>
                  </a:lnTo>
                  <a:lnTo>
                    <a:pt x="1916" y="2236"/>
                  </a:lnTo>
                  <a:lnTo>
                    <a:pt x="2098" y="2099"/>
                  </a:lnTo>
                  <a:lnTo>
                    <a:pt x="2258" y="1916"/>
                  </a:lnTo>
                  <a:lnTo>
                    <a:pt x="2349" y="1688"/>
                  </a:lnTo>
                  <a:lnTo>
                    <a:pt x="2440" y="1460"/>
                  </a:lnTo>
                  <a:lnTo>
                    <a:pt x="2463" y="1232"/>
                  </a:lnTo>
                  <a:lnTo>
                    <a:pt x="2440" y="981"/>
                  </a:lnTo>
                  <a:lnTo>
                    <a:pt x="2349" y="753"/>
                  </a:lnTo>
                  <a:lnTo>
                    <a:pt x="2258" y="548"/>
                  </a:lnTo>
                  <a:lnTo>
                    <a:pt x="2098" y="366"/>
                  </a:lnTo>
                  <a:lnTo>
                    <a:pt x="1916" y="206"/>
                  </a:lnTo>
                  <a:lnTo>
                    <a:pt x="1710" y="92"/>
                  </a:lnTo>
                  <a:lnTo>
                    <a:pt x="1482" y="24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rgbClr val="EB57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1610660" y="3201743"/>
              <a:ext cx="283322" cy="283322"/>
            </a:xfrm>
            <a:custGeom>
              <a:rect b="b" l="l" r="r" t="t"/>
              <a:pathLst>
                <a:path extrusionOk="0" h="2578" w="2578">
                  <a:moveTo>
                    <a:pt x="1300" y="137"/>
                  </a:moveTo>
                  <a:lnTo>
                    <a:pt x="1529" y="160"/>
                  </a:lnTo>
                  <a:lnTo>
                    <a:pt x="1757" y="228"/>
                  </a:lnTo>
                  <a:lnTo>
                    <a:pt x="1939" y="320"/>
                  </a:lnTo>
                  <a:lnTo>
                    <a:pt x="2121" y="456"/>
                  </a:lnTo>
                  <a:lnTo>
                    <a:pt x="2258" y="639"/>
                  </a:lnTo>
                  <a:lnTo>
                    <a:pt x="2372" y="844"/>
                  </a:lnTo>
                  <a:lnTo>
                    <a:pt x="2441" y="1049"/>
                  </a:lnTo>
                  <a:lnTo>
                    <a:pt x="2464" y="1300"/>
                  </a:lnTo>
                  <a:lnTo>
                    <a:pt x="2441" y="1528"/>
                  </a:lnTo>
                  <a:lnTo>
                    <a:pt x="2372" y="1733"/>
                  </a:lnTo>
                  <a:lnTo>
                    <a:pt x="2258" y="1939"/>
                  </a:lnTo>
                  <a:lnTo>
                    <a:pt x="2121" y="2121"/>
                  </a:lnTo>
                  <a:lnTo>
                    <a:pt x="1939" y="2258"/>
                  </a:lnTo>
                  <a:lnTo>
                    <a:pt x="1757" y="2372"/>
                  </a:lnTo>
                  <a:lnTo>
                    <a:pt x="1529" y="2440"/>
                  </a:lnTo>
                  <a:lnTo>
                    <a:pt x="1300" y="2463"/>
                  </a:lnTo>
                  <a:lnTo>
                    <a:pt x="1072" y="2440"/>
                  </a:lnTo>
                  <a:lnTo>
                    <a:pt x="844" y="2372"/>
                  </a:lnTo>
                  <a:lnTo>
                    <a:pt x="639" y="2258"/>
                  </a:lnTo>
                  <a:lnTo>
                    <a:pt x="480" y="2121"/>
                  </a:lnTo>
                  <a:lnTo>
                    <a:pt x="343" y="1939"/>
                  </a:lnTo>
                  <a:lnTo>
                    <a:pt x="229" y="1733"/>
                  </a:lnTo>
                  <a:lnTo>
                    <a:pt x="160" y="1528"/>
                  </a:lnTo>
                  <a:lnTo>
                    <a:pt x="137" y="1300"/>
                  </a:lnTo>
                  <a:lnTo>
                    <a:pt x="160" y="1049"/>
                  </a:lnTo>
                  <a:lnTo>
                    <a:pt x="229" y="844"/>
                  </a:lnTo>
                  <a:lnTo>
                    <a:pt x="343" y="639"/>
                  </a:lnTo>
                  <a:lnTo>
                    <a:pt x="480" y="456"/>
                  </a:lnTo>
                  <a:lnTo>
                    <a:pt x="639" y="320"/>
                  </a:lnTo>
                  <a:lnTo>
                    <a:pt x="844" y="228"/>
                  </a:lnTo>
                  <a:lnTo>
                    <a:pt x="1072" y="160"/>
                  </a:lnTo>
                  <a:lnTo>
                    <a:pt x="1300" y="137"/>
                  </a:lnTo>
                  <a:close/>
                  <a:moveTo>
                    <a:pt x="1300" y="0"/>
                  </a:moveTo>
                  <a:lnTo>
                    <a:pt x="1050" y="23"/>
                  </a:lnTo>
                  <a:lnTo>
                    <a:pt x="799" y="114"/>
                  </a:lnTo>
                  <a:lnTo>
                    <a:pt x="571" y="228"/>
                  </a:lnTo>
                  <a:lnTo>
                    <a:pt x="388" y="388"/>
                  </a:lnTo>
                  <a:lnTo>
                    <a:pt x="229" y="570"/>
                  </a:lnTo>
                  <a:lnTo>
                    <a:pt x="115" y="798"/>
                  </a:lnTo>
                  <a:lnTo>
                    <a:pt x="46" y="1026"/>
                  </a:lnTo>
                  <a:lnTo>
                    <a:pt x="1" y="1300"/>
                  </a:lnTo>
                  <a:lnTo>
                    <a:pt x="46" y="1551"/>
                  </a:lnTo>
                  <a:lnTo>
                    <a:pt x="115" y="1802"/>
                  </a:lnTo>
                  <a:lnTo>
                    <a:pt x="229" y="2007"/>
                  </a:lnTo>
                  <a:lnTo>
                    <a:pt x="388" y="2190"/>
                  </a:lnTo>
                  <a:lnTo>
                    <a:pt x="571" y="2349"/>
                  </a:lnTo>
                  <a:lnTo>
                    <a:pt x="799" y="2486"/>
                  </a:lnTo>
                  <a:lnTo>
                    <a:pt x="1050" y="2554"/>
                  </a:lnTo>
                  <a:lnTo>
                    <a:pt x="1300" y="2577"/>
                  </a:lnTo>
                  <a:lnTo>
                    <a:pt x="1551" y="2554"/>
                  </a:lnTo>
                  <a:lnTo>
                    <a:pt x="1802" y="2486"/>
                  </a:lnTo>
                  <a:lnTo>
                    <a:pt x="2030" y="2349"/>
                  </a:lnTo>
                  <a:lnTo>
                    <a:pt x="2213" y="2190"/>
                  </a:lnTo>
                  <a:lnTo>
                    <a:pt x="2372" y="2007"/>
                  </a:lnTo>
                  <a:lnTo>
                    <a:pt x="2486" y="1802"/>
                  </a:lnTo>
                  <a:lnTo>
                    <a:pt x="2555" y="1551"/>
                  </a:lnTo>
                  <a:lnTo>
                    <a:pt x="2578" y="1300"/>
                  </a:lnTo>
                  <a:lnTo>
                    <a:pt x="2555" y="1026"/>
                  </a:lnTo>
                  <a:lnTo>
                    <a:pt x="2486" y="798"/>
                  </a:lnTo>
                  <a:lnTo>
                    <a:pt x="2372" y="570"/>
                  </a:lnTo>
                  <a:lnTo>
                    <a:pt x="2213" y="388"/>
                  </a:lnTo>
                  <a:lnTo>
                    <a:pt x="2030" y="228"/>
                  </a:lnTo>
                  <a:lnTo>
                    <a:pt x="1802" y="114"/>
                  </a:lnTo>
                  <a:lnTo>
                    <a:pt x="1551" y="23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2"/>
            <p:cNvSpPr/>
            <p:nvPr/>
          </p:nvSpPr>
          <p:spPr>
            <a:xfrm>
              <a:off x="1688359" y="2893468"/>
              <a:ext cx="130451" cy="130451"/>
            </a:xfrm>
            <a:custGeom>
              <a:rect b="b" l="l" r="r" t="t"/>
              <a:pathLst>
                <a:path extrusionOk="0" h="1187" w="1187">
                  <a:moveTo>
                    <a:pt x="593" y="0"/>
                  </a:moveTo>
                  <a:lnTo>
                    <a:pt x="479" y="23"/>
                  </a:lnTo>
                  <a:lnTo>
                    <a:pt x="365" y="46"/>
                  </a:lnTo>
                  <a:lnTo>
                    <a:pt x="251" y="114"/>
                  </a:lnTo>
                  <a:lnTo>
                    <a:pt x="183" y="183"/>
                  </a:lnTo>
                  <a:lnTo>
                    <a:pt x="92" y="274"/>
                  </a:lnTo>
                  <a:lnTo>
                    <a:pt x="46" y="365"/>
                  </a:lnTo>
                  <a:lnTo>
                    <a:pt x="1" y="479"/>
                  </a:lnTo>
                  <a:lnTo>
                    <a:pt x="1" y="593"/>
                  </a:lnTo>
                  <a:lnTo>
                    <a:pt x="1" y="730"/>
                  </a:lnTo>
                  <a:lnTo>
                    <a:pt x="46" y="821"/>
                  </a:lnTo>
                  <a:lnTo>
                    <a:pt x="92" y="935"/>
                  </a:lnTo>
                  <a:lnTo>
                    <a:pt x="183" y="1027"/>
                  </a:lnTo>
                  <a:lnTo>
                    <a:pt x="251" y="1095"/>
                  </a:lnTo>
                  <a:lnTo>
                    <a:pt x="365" y="1141"/>
                  </a:lnTo>
                  <a:lnTo>
                    <a:pt x="479" y="1186"/>
                  </a:lnTo>
                  <a:lnTo>
                    <a:pt x="707" y="1186"/>
                  </a:lnTo>
                  <a:lnTo>
                    <a:pt x="822" y="1141"/>
                  </a:lnTo>
                  <a:lnTo>
                    <a:pt x="936" y="1095"/>
                  </a:lnTo>
                  <a:lnTo>
                    <a:pt x="1004" y="1027"/>
                  </a:lnTo>
                  <a:lnTo>
                    <a:pt x="1095" y="935"/>
                  </a:lnTo>
                  <a:lnTo>
                    <a:pt x="1141" y="821"/>
                  </a:lnTo>
                  <a:lnTo>
                    <a:pt x="1164" y="730"/>
                  </a:lnTo>
                  <a:lnTo>
                    <a:pt x="1186" y="593"/>
                  </a:lnTo>
                  <a:lnTo>
                    <a:pt x="1164" y="479"/>
                  </a:lnTo>
                  <a:lnTo>
                    <a:pt x="1141" y="365"/>
                  </a:lnTo>
                  <a:lnTo>
                    <a:pt x="1095" y="274"/>
                  </a:lnTo>
                  <a:lnTo>
                    <a:pt x="1004" y="183"/>
                  </a:lnTo>
                  <a:lnTo>
                    <a:pt x="936" y="114"/>
                  </a:lnTo>
                  <a:lnTo>
                    <a:pt x="822" y="46"/>
                  </a:lnTo>
                  <a:lnTo>
                    <a:pt x="707" y="23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2"/>
            <p:cNvSpPr/>
            <p:nvPr/>
          </p:nvSpPr>
          <p:spPr>
            <a:xfrm>
              <a:off x="1680886" y="2885885"/>
              <a:ext cx="145398" cy="145508"/>
            </a:xfrm>
            <a:custGeom>
              <a:rect b="b" l="l" r="r" t="t"/>
              <a:pathLst>
                <a:path extrusionOk="0" h="1324" w="1323">
                  <a:moveTo>
                    <a:pt x="775" y="138"/>
                  </a:moveTo>
                  <a:lnTo>
                    <a:pt x="867" y="183"/>
                  </a:lnTo>
                  <a:lnTo>
                    <a:pt x="958" y="229"/>
                  </a:lnTo>
                  <a:lnTo>
                    <a:pt x="1026" y="297"/>
                  </a:lnTo>
                  <a:lnTo>
                    <a:pt x="1095" y="366"/>
                  </a:lnTo>
                  <a:lnTo>
                    <a:pt x="1140" y="457"/>
                  </a:lnTo>
                  <a:lnTo>
                    <a:pt x="1186" y="571"/>
                  </a:lnTo>
                  <a:lnTo>
                    <a:pt x="1186" y="662"/>
                  </a:lnTo>
                  <a:lnTo>
                    <a:pt x="1186" y="776"/>
                  </a:lnTo>
                  <a:lnTo>
                    <a:pt x="1140" y="867"/>
                  </a:lnTo>
                  <a:lnTo>
                    <a:pt x="1095" y="959"/>
                  </a:lnTo>
                  <a:lnTo>
                    <a:pt x="1026" y="1050"/>
                  </a:lnTo>
                  <a:lnTo>
                    <a:pt x="958" y="1118"/>
                  </a:lnTo>
                  <a:lnTo>
                    <a:pt x="867" y="1164"/>
                  </a:lnTo>
                  <a:lnTo>
                    <a:pt x="775" y="1187"/>
                  </a:lnTo>
                  <a:lnTo>
                    <a:pt x="661" y="1210"/>
                  </a:lnTo>
                  <a:lnTo>
                    <a:pt x="547" y="1187"/>
                  </a:lnTo>
                  <a:lnTo>
                    <a:pt x="456" y="1164"/>
                  </a:lnTo>
                  <a:lnTo>
                    <a:pt x="365" y="1118"/>
                  </a:lnTo>
                  <a:lnTo>
                    <a:pt x="274" y="1050"/>
                  </a:lnTo>
                  <a:lnTo>
                    <a:pt x="228" y="959"/>
                  </a:lnTo>
                  <a:lnTo>
                    <a:pt x="160" y="867"/>
                  </a:lnTo>
                  <a:lnTo>
                    <a:pt x="137" y="776"/>
                  </a:lnTo>
                  <a:lnTo>
                    <a:pt x="137" y="662"/>
                  </a:lnTo>
                  <a:lnTo>
                    <a:pt x="137" y="571"/>
                  </a:lnTo>
                  <a:lnTo>
                    <a:pt x="160" y="457"/>
                  </a:lnTo>
                  <a:lnTo>
                    <a:pt x="228" y="366"/>
                  </a:lnTo>
                  <a:lnTo>
                    <a:pt x="274" y="297"/>
                  </a:lnTo>
                  <a:lnTo>
                    <a:pt x="365" y="229"/>
                  </a:lnTo>
                  <a:lnTo>
                    <a:pt x="456" y="183"/>
                  </a:lnTo>
                  <a:lnTo>
                    <a:pt x="547" y="138"/>
                  </a:lnTo>
                  <a:close/>
                  <a:moveTo>
                    <a:pt x="661" y="1"/>
                  </a:moveTo>
                  <a:lnTo>
                    <a:pt x="525" y="24"/>
                  </a:lnTo>
                  <a:lnTo>
                    <a:pt x="411" y="69"/>
                  </a:lnTo>
                  <a:lnTo>
                    <a:pt x="297" y="115"/>
                  </a:lnTo>
                  <a:lnTo>
                    <a:pt x="205" y="206"/>
                  </a:lnTo>
                  <a:lnTo>
                    <a:pt x="114" y="297"/>
                  </a:lnTo>
                  <a:lnTo>
                    <a:pt x="46" y="411"/>
                  </a:lnTo>
                  <a:lnTo>
                    <a:pt x="23" y="525"/>
                  </a:lnTo>
                  <a:lnTo>
                    <a:pt x="0" y="662"/>
                  </a:lnTo>
                  <a:lnTo>
                    <a:pt x="23" y="799"/>
                  </a:lnTo>
                  <a:lnTo>
                    <a:pt x="46" y="913"/>
                  </a:lnTo>
                  <a:lnTo>
                    <a:pt x="114" y="1027"/>
                  </a:lnTo>
                  <a:lnTo>
                    <a:pt x="205" y="1141"/>
                  </a:lnTo>
                  <a:lnTo>
                    <a:pt x="297" y="1210"/>
                  </a:lnTo>
                  <a:lnTo>
                    <a:pt x="411" y="1278"/>
                  </a:lnTo>
                  <a:lnTo>
                    <a:pt x="525" y="1301"/>
                  </a:lnTo>
                  <a:lnTo>
                    <a:pt x="661" y="1324"/>
                  </a:lnTo>
                  <a:lnTo>
                    <a:pt x="798" y="1301"/>
                  </a:lnTo>
                  <a:lnTo>
                    <a:pt x="912" y="1278"/>
                  </a:lnTo>
                  <a:lnTo>
                    <a:pt x="1026" y="1210"/>
                  </a:lnTo>
                  <a:lnTo>
                    <a:pt x="1118" y="1141"/>
                  </a:lnTo>
                  <a:lnTo>
                    <a:pt x="1209" y="1027"/>
                  </a:lnTo>
                  <a:lnTo>
                    <a:pt x="1254" y="913"/>
                  </a:lnTo>
                  <a:lnTo>
                    <a:pt x="1300" y="799"/>
                  </a:lnTo>
                  <a:lnTo>
                    <a:pt x="1323" y="662"/>
                  </a:lnTo>
                  <a:lnTo>
                    <a:pt x="1300" y="525"/>
                  </a:lnTo>
                  <a:lnTo>
                    <a:pt x="1254" y="411"/>
                  </a:lnTo>
                  <a:lnTo>
                    <a:pt x="1209" y="297"/>
                  </a:lnTo>
                  <a:lnTo>
                    <a:pt x="1118" y="206"/>
                  </a:lnTo>
                  <a:lnTo>
                    <a:pt x="1026" y="115"/>
                  </a:lnTo>
                  <a:lnTo>
                    <a:pt x="912" y="69"/>
                  </a:lnTo>
                  <a:lnTo>
                    <a:pt x="798" y="24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1407673" y="3522546"/>
              <a:ext cx="130451" cy="130451"/>
            </a:xfrm>
            <a:custGeom>
              <a:rect b="b" l="l" r="r" t="t"/>
              <a:pathLst>
                <a:path extrusionOk="0" h="1187" w="1187">
                  <a:moveTo>
                    <a:pt x="593" y="0"/>
                  </a:moveTo>
                  <a:lnTo>
                    <a:pt x="479" y="23"/>
                  </a:lnTo>
                  <a:lnTo>
                    <a:pt x="365" y="46"/>
                  </a:lnTo>
                  <a:lnTo>
                    <a:pt x="251" y="91"/>
                  </a:lnTo>
                  <a:lnTo>
                    <a:pt x="160" y="183"/>
                  </a:lnTo>
                  <a:lnTo>
                    <a:pt x="92" y="274"/>
                  </a:lnTo>
                  <a:lnTo>
                    <a:pt x="46" y="365"/>
                  </a:lnTo>
                  <a:lnTo>
                    <a:pt x="0" y="479"/>
                  </a:lnTo>
                  <a:lnTo>
                    <a:pt x="0" y="593"/>
                  </a:lnTo>
                  <a:lnTo>
                    <a:pt x="0" y="707"/>
                  </a:lnTo>
                  <a:lnTo>
                    <a:pt x="46" y="821"/>
                  </a:lnTo>
                  <a:lnTo>
                    <a:pt x="92" y="935"/>
                  </a:lnTo>
                  <a:lnTo>
                    <a:pt x="160" y="1026"/>
                  </a:lnTo>
                  <a:lnTo>
                    <a:pt x="251" y="1095"/>
                  </a:lnTo>
                  <a:lnTo>
                    <a:pt x="365" y="1140"/>
                  </a:lnTo>
                  <a:lnTo>
                    <a:pt x="479" y="1186"/>
                  </a:lnTo>
                  <a:lnTo>
                    <a:pt x="707" y="1186"/>
                  </a:lnTo>
                  <a:lnTo>
                    <a:pt x="821" y="1140"/>
                  </a:lnTo>
                  <a:lnTo>
                    <a:pt x="913" y="1095"/>
                  </a:lnTo>
                  <a:lnTo>
                    <a:pt x="1004" y="1026"/>
                  </a:lnTo>
                  <a:lnTo>
                    <a:pt x="1072" y="935"/>
                  </a:lnTo>
                  <a:lnTo>
                    <a:pt x="1141" y="821"/>
                  </a:lnTo>
                  <a:lnTo>
                    <a:pt x="1163" y="707"/>
                  </a:lnTo>
                  <a:lnTo>
                    <a:pt x="1186" y="593"/>
                  </a:lnTo>
                  <a:lnTo>
                    <a:pt x="1163" y="479"/>
                  </a:lnTo>
                  <a:lnTo>
                    <a:pt x="1141" y="365"/>
                  </a:lnTo>
                  <a:lnTo>
                    <a:pt x="1072" y="274"/>
                  </a:lnTo>
                  <a:lnTo>
                    <a:pt x="1004" y="183"/>
                  </a:lnTo>
                  <a:lnTo>
                    <a:pt x="913" y="91"/>
                  </a:lnTo>
                  <a:lnTo>
                    <a:pt x="821" y="46"/>
                  </a:lnTo>
                  <a:lnTo>
                    <a:pt x="707" y="23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2"/>
            <p:cNvSpPr/>
            <p:nvPr/>
          </p:nvSpPr>
          <p:spPr>
            <a:xfrm>
              <a:off x="1400200" y="3514963"/>
              <a:ext cx="145398" cy="145508"/>
            </a:xfrm>
            <a:custGeom>
              <a:rect b="b" l="l" r="r" t="t"/>
              <a:pathLst>
                <a:path extrusionOk="0" h="1324" w="1323">
                  <a:moveTo>
                    <a:pt x="775" y="138"/>
                  </a:moveTo>
                  <a:lnTo>
                    <a:pt x="867" y="183"/>
                  </a:lnTo>
                  <a:lnTo>
                    <a:pt x="958" y="229"/>
                  </a:lnTo>
                  <a:lnTo>
                    <a:pt x="1026" y="297"/>
                  </a:lnTo>
                  <a:lnTo>
                    <a:pt x="1095" y="366"/>
                  </a:lnTo>
                  <a:lnTo>
                    <a:pt x="1140" y="457"/>
                  </a:lnTo>
                  <a:lnTo>
                    <a:pt x="1186" y="548"/>
                  </a:lnTo>
                  <a:lnTo>
                    <a:pt x="1186" y="662"/>
                  </a:lnTo>
                  <a:lnTo>
                    <a:pt x="1186" y="776"/>
                  </a:lnTo>
                  <a:lnTo>
                    <a:pt x="1140" y="867"/>
                  </a:lnTo>
                  <a:lnTo>
                    <a:pt x="1095" y="959"/>
                  </a:lnTo>
                  <a:lnTo>
                    <a:pt x="1026" y="1050"/>
                  </a:lnTo>
                  <a:lnTo>
                    <a:pt x="958" y="1095"/>
                  </a:lnTo>
                  <a:lnTo>
                    <a:pt x="867" y="1164"/>
                  </a:lnTo>
                  <a:lnTo>
                    <a:pt x="775" y="1187"/>
                  </a:lnTo>
                  <a:lnTo>
                    <a:pt x="547" y="1187"/>
                  </a:lnTo>
                  <a:lnTo>
                    <a:pt x="456" y="1164"/>
                  </a:lnTo>
                  <a:lnTo>
                    <a:pt x="365" y="1095"/>
                  </a:lnTo>
                  <a:lnTo>
                    <a:pt x="274" y="1050"/>
                  </a:lnTo>
                  <a:lnTo>
                    <a:pt x="205" y="959"/>
                  </a:lnTo>
                  <a:lnTo>
                    <a:pt x="160" y="867"/>
                  </a:lnTo>
                  <a:lnTo>
                    <a:pt x="137" y="776"/>
                  </a:lnTo>
                  <a:lnTo>
                    <a:pt x="137" y="662"/>
                  </a:lnTo>
                  <a:lnTo>
                    <a:pt x="137" y="548"/>
                  </a:lnTo>
                  <a:lnTo>
                    <a:pt x="160" y="457"/>
                  </a:lnTo>
                  <a:lnTo>
                    <a:pt x="205" y="366"/>
                  </a:lnTo>
                  <a:lnTo>
                    <a:pt x="274" y="297"/>
                  </a:lnTo>
                  <a:lnTo>
                    <a:pt x="365" y="229"/>
                  </a:lnTo>
                  <a:lnTo>
                    <a:pt x="456" y="183"/>
                  </a:lnTo>
                  <a:lnTo>
                    <a:pt x="547" y="138"/>
                  </a:lnTo>
                  <a:close/>
                  <a:moveTo>
                    <a:pt x="661" y="1"/>
                  </a:moveTo>
                  <a:lnTo>
                    <a:pt x="525" y="24"/>
                  </a:lnTo>
                  <a:lnTo>
                    <a:pt x="411" y="69"/>
                  </a:lnTo>
                  <a:lnTo>
                    <a:pt x="297" y="115"/>
                  </a:lnTo>
                  <a:lnTo>
                    <a:pt x="182" y="206"/>
                  </a:lnTo>
                  <a:lnTo>
                    <a:pt x="114" y="297"/>
                  </a:lnTo>
                  <a:lnTo>
                    <a:pt x="46" y="411"/>
                  </a:lnTo>
                  <a:lnTo>
                    <a:pt x="23" y="525"/>
                  </a:lnTo>
                  <a:lnTo>
                    <a:pt x="0" y="662"/>
                  </a:lnTo>
                  <a:lnTo>
                    <a:pt x="23" y="799"/>
                  </a:lnTo>
                  <a:lnTo>
                    <a:pt x="46" y="913"/>
                  </a:lnTo>
                  <a:lnTo>
                    <a:pt x="114" y="1027"/>
                  </a:lnTo>
                  <a:lnTo>
                    <a:pt x="182" y="1118"/>
                  </a:lnTo>
                  <a:lnTo>
                    <a:pt x="297" y="1209"/>
                  </a:lnTo>
                  <a:lnTo>
                    <a:pt x="411" y="1278"/>
                  </a:lnTo>
                  <a:lnTo>
                    <a:pt x="525" y="1301"/>
                  </a:lnTo>
                  <a:lnTo>
                    <a:pt x="661" y="1323"/>
                  </a:lnTo>
                  <a:lnTo>
                    <a:pt x="798" y="1301"/>
                  </a:lnTo>
                  <a:lnTo>
                    <a:pt x="912" y="1278"/>
                  </a:lnTo>
                  <a:lnTo>
                    <a:pt x="1026" y="1209"/>
                  </a:lnTo>
                  <a:lnTo>
                    <a:pt x="1117" y="1118"/>
                  </a:lnTo>
                  <a:lnTo>
                    <a:pt x="1209" y="1027"/>
                  </a:lnTo>
                  <a:lnTo>
                    <a:pt x="1254" y="913"/>
                  </a:lnTo>
                  <a:lnTo>
                    <a:pt x="1300" y="799"/>
                  </a:lnTo>
                  <a:lnTo>
                    <a:pt x="1323" y="662"/>
                  </a:lnTo>
                  <a:lnTo>
                    <a:pt x="1300" y="525"/>
                  </a:lnTo>
                  <a:lnTo>
                    <a:pt x="1254" y="411"/>
                  </a:lnTo>
                  <a:lnTo>
                    <a:pt x="1209" y="297"/>
                  </a:lnTo>
                  <a:lnTo>
                    <a:pt x="1117" y="206"/>
                  </a:lnTo>
                  <a:lnTo>
                    <a:pt x="1026" y="115"/>
                  </a:lnTo>
                  <a:lnTo>
                    <a:pt x="912" y="69"/>
                  </a:lnTo>
                  <a:lnTo>
                    <a:pt x="798" y="24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2"/>
            <p:cNvSpPr/>
            <p:nvPr/>
          </p:nvSpPr>
          <p:spPr>
            <a:xfrm>
              <a:off x="1741002" y="3808181"/>
              <a:ext cx="130451" cy="130451"/>
            </a:xfrm>
            <a:custGeom>
              <a:rect b="b" l="l" r="r" t="t"/>
              <a:pathLst>
                <a:path extrusionOk="0" h="1187" w="1187">
                  <a:moveTo>
                    <a:pt x="593" y="1"/>
                  </a:moveTo>
                  <a:lnTo>
                    <a:pt x="479" y="24"/>
                  </a:lnTo>
                  <a:lnTo>
                    <a:pt x="365" y="47"/>
                  </a:lnTo>
                  <a:lnTo>
                    <a:pt x="274" y="92"/>
                  </a:lnTo>
                  <a:lnTo>
                    <a:pt x="183" y="183"/>
                  </a:lnTo>
                  <a:lnTo>
                    <a:pt x="114" y="252"/>
                  </a:lnTo>
                  <a:lnTo>
                    <a:pt x="46" y="366"/>
                  </a:lnTo>
                  <a:lnTo>
                    <a:pt x="23" y="480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822"/>
                  </a:lnTo>
                  <a:lnTo>
                    <a:pt x="114" y="936"/>
                  </a:lnTo>
                  <a:lnTo>
                    <a:pt x="183" y="1004"/>
                  </a:lnTo>
                  <a:lnTo>
                    <a:pt x="274" y="1096"/>
                  </a:lnTo>
                  <a:lnTo>
                    <a:pt x="365" y="1141"/>
                  </a:lnTo>
                  <a:lnTo>
                    <a:pt x="479" y="1187"/>
                  </a:lnTo>
                  <a:lnTo>
                    <a:pt x="730" y="1187"/>
                  </a:lnTo>
                  <a:lnTo>
                    <a:pt x="821" y="1141"/>
                  </a:lnTo>
                  <a:lnTo>
                    <a:pt x="935" y="1096"/>
                  </a:lnTo>
                  <a:lnTo>
                    <a:pt x="1027" y="1004"/>
                  </a:lnTo>
                  <a:lnTo>
                    <a:pt x="1095" y="936"/>
                  </a:lnTo>
                  <a:lnTo>
                    <a:pt x="1141" y="822"/>
                  </a:lnTo>
                  <a:lnTo>
                    <a:pt x="1186" y="708"/>
                  </a:lnTo>
                  <a:lnTo>
                    <a:pt x="1186" y="594"/>
                  </a:lnTo>
                  <a:lnTo>
                    <a:pt x="1186" y="480"/>
                  </a:lnTo>
                  <a:lnTo>
                    <a:pt x="1141" y="366"/>
                  </a:lnTo>
                  <a:lnTo>
                    <a:pt x="1095" y="252"/>
                  </a:lnTo>
                  <a:lnTo>
                    <a:pt x="1027" y="183"/>
                  </a:lnTo>
                  <a:lnTo>
                    <a:pt x="935" y="92"/>
                  </a:lnTo>
                  <a:lnTo>
                    <a:pt x="821" y="47"/>
                  </a:lnTo>
                  <a:lnTo>
                    <a:pt x="730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2"/>
            <p:cNvSpPr/>
            <p:nvPr/>
          </p:nvSpPr>
          <p:spPr>
            <a:xfrm>
              <a:off x="1735946" y="3800708"/>
              <a:ext cx="142980" cy="145508"/>
            </a:xfrm>
            <a:custGeom>
              <a:rect b="b" l="l" r="r" t="t"/>
              <a:pathLst>
                <a:path extrusionOk="0" h="1324" w="1301">
                  <a:moveTo>
                    <a:pt x="753" y="137"/>
                  </a:moveTo>
                  <a:lnTo>
                    <a:pt x="845" y="183"/>
                  </a:lnTo>
                  <a:lnTo>
                    <a:pt x="936" y="229"/>
                  </a:lnTo>
                  <a:lnTo>
                    <a:pt x="1027" y="297"/>
                  </a:lnTo>
                  <a:lnTo>
                    <a:pt x="1095" y="365"/>
                  </a:lnTo>
                  <a:lnTo>
                    <a:pt x="1141" y="457"/>
                  </a:lnTo>
                  <a:lnTo>
                    <a:pt x="1164" y="548"/>
                  </a:lnTo>
                  <a:lnTo>
                    <a:pt x="1187" y="662"/>
                  </a:lnTo>
                  <a:lnTo>
                    <a:pt x="1164" y="776"/>
                  </a:lnTo>
                  <a:lnTo>
                    <a:pt x="1141" y="867"/>
                  </a:lnTo>
                  <a:lnTo>
                    <a:pt x="1095" y="958"/>
                  </a:lnTo>
                  <a:lnTo>
                    <a:pt x="1027" y="1050"/>
                  </a:lnTo>
                  <a:lnTo>
                    <a:pt x="936" y="1095"/>
                  </a:lnTo>
                  <a:lnTo>
                    <a:pt x="845" y="1164"/>
                  </a:lnTo>
                  <a:lnTo>
                    <a:pt x="753" y="1186"/>
                  </a:lnTo>
                  <a:lnTo>
                    <a:pt x="548" y="1186"/>
                  </a:lnTo>
                  <a:lnTo>
                    <a:pt x="434" y="1164"/>
                  </a:lnTo>
                  <a:lnTo>
                    <a:pt x="343" y="1095"/>
                  </a:lnTo>
                  <a:lnTo>
                    <a:pt x="274" y="1050"/>
                  </a:lnTo>
                  <a:lnTo>
                    <a:pt x="206" y="958"/>
                  </a:lnTo>
                  <a:lnTo>
                    <a:pt x="160" y="867"/>
                  </a:lnTo>
                  <a:lnTo>
                    <a:pt x="115" y="776"/>
                  </a:lnTo>
                  <a:lnTo>
                    <a:pt x="115" y="662"/>
                  </a:lnTo>
                  <a:lnTo>
                    <a:pt x="115" y="548"/>
                  </a:lnTo>
                  <a:lnTo>
                    <a:pt x="160" y="457"/>
                  </a:lnTo>
                  <a:lnTo>
                    <a:pt x="206" y="365"/>
                  </a:lnTo>
                  <a:lnTo>
                    <a:pt x="274" y="297"/>
                  </a:lnTo>
                  <a:lnTo>
                    <a:pt x="343" y="229"/>
                  </a:lnTo>
                  <a:lnTo>
                    <a:pt x="434" y="183"/>
                  </a:lnTo>
                  <a:lnTo>
                    <a:pt x="548" y="137"/>
                  </a:lnTo>
                  <a:close/>
                  <a:moveTo>
                    <a:pt x="639" y="1"/>
                  </a:moveTo>
                  <a:lnTo>
                    <a:pt x="525" y="23"/>
                  </a:lnTo>
                  <a:lnTo>
                    <a:pt x="389" y="69"/>
                  </a:lnTo>
                  <a:lnTo>
                    <a:pt x="274" y="115"/>
                  </a:lnTo>
                  <a:lnTo>
                    <a:pt x="183" y="206"/>
                  </a:lnTo>
                  <a:lnTo>
                    <a:pt x="92" y="297"/>
                  </a:lnTo>
                  <a:lnTo>
                    <a:pt x="46" y="411"/>
                  </a:lnTo>
                  <a:lnTo>
                    <a:pt x="1" y="525"/>
                  </a:lnTo>
                  <a:lnTo>
                    <a:pt x="1" y="662"/>
                  </a:lnTo>
                  <a:lnTo>
                    <a:pt x="1" y="799"/>
                  </a:lnTo>
                  <a:lnTo>
                    <a:pt x="46" y="913"/>
                  </a:lnTo>
                  <a:lnTo>
                    <a:pt x="92" y="1027"/>
                  </a:lnTo>
                  <a:lnTo>
                    <a:pt x="183" y="1118"/>
                  </a:lnTo>
                  <a:lnTo>
                    <a:pt x="274" y="1209"/>
                  </a:lnTo>
                  <a:lnTo>
                    <a:pt x="389" y="1278"/>
                  </a:lnTo>
                  <a:lnTo>
                    <a:pt x="525" y="1300"/>
                  </a:lnTo>
                  <a:lnTo>
                    <a:pt x="639" y="1323"/>
                  </a:lnTo>
                  <a:lnTo>
                    <a:pt x="776" y="1300"/>
                  </a:lnTo>
                  <a:lnTo>
                    <a:pt x="913" y="1278"/>
                  </a:lnTo>
                  <a:lnTo>
                    <a:pt x="1004" y="1209"/>
                  </a:lnTo>
                  <a:lnTo>
                    <a:pt x="1118" y="1118"/>
                  </a:lnTo>
                  <a:lnTo>
                    <a:pt x="1187" y="1027"/>
                  </a:lnTo>
                  <a:lnTo>
                    <a:pt x="1255" y="913"/>
                  </a:lnTo>
                  <a:lnTo>
                    <a:pt x="1301" y="799"/>
                  </a:lnTo>
                  <a:lnTo>
                    <a:pt x="1301" y="662"/>
                  </a:lnTo>
                  <a:lnTo>
                    <a:pt x="1301" y="525"/>
                  </a:lnTo>
                  <a:lnTo>
                    <a:pt x="1255" y="411"/>
                  </a:lnTo>
                  <a:lnTo>
                    <a:pt x="1187" y="297"/>
                  </a:lnTo>
                  <a:lnTo>
                    <a:pt x="1118" y="206"/>
                  </a:lnTo>
                  <a:lnTo>
                    <a:pt x="1004" y="115"/>
                  </a:lnTo>
                  <a:lnTo>
                    <a:pt x="913" y="69"/>
                  </a:lnTo>
                  <a:lnTo>
                    <a:pt x="776" y="2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2"/>
            <p:cNvSpPr/>
            <p:nvPr/>
          </p:nvSpPr>
          <p:spPr>
            <a:xfrm>
              <a:off x="2139501" y="3402204"/>
              <a:ext cx="130451" cy="130451"/>
            </a:xfrm>
            <a:custGeom>
              <a:rect b="b" l="l" r="r" t="t"/>
              <a:pathLst>
                <a:path extrusionOk="0" h="1187" w="1187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60" y="183"/>
                  </a:lnTo>
                  <a:lnTo>
                    <a:pt x="92" y="251"/>
                  </a:lnTo>
                  <a:lnTo>
                    <a:pt x="46" y="366"/>
                  </a:lnTo>
                  <a:lnTo>
                    <a:pt x="0" y="480"/>
                  </a:lnTo>
                  <a:lnTo>
                    <a:pt x="0" y="594"/>
                  </a:lnTo>
                  <a:lnTo>
                    <a:pt x="0" y="708"/>
                  </a:lnTo>
                  <a:lnTo>
                    <a:pt x="46" y="822"/>
                  </a:lnTo>
                  <a:lnTo>
                    <a:pt x="92" y="936"/>
                  </a:lnTo>
                  <a:lnTo>
                    <a:pt x="160" y="1004"/>
                  </a:lnTo>
                  <a:lnTo>
                    <a:pt x="251" y="1095"/>
                  </a:lnTo>
                  <a:lnTo>
                    <a:pt x="365" y="1141"/>
                  </a:lnTo>
                  <a:lnTo>
                    <a:pt x="479" y="1186"/>
                  </a:lnTo>
                  <a:lnTo>
                    <a:pt x="707" y="1186"/>
                  </a:lnTo>
                  <a:lnTo>
                    <a:pt x="821" y="1141"/>
                  </a:lnTo>
                  <a:lnTo>
                    <a:pt x="913" y="1095"/>
                  </a:lnTo>
                  <a:lnTo>
                    <a:pt x="1004" y="1004"/>
                  </a:lnTo>
                  <a:lnTo>
                    <a:pt x="1072" y="936"/>
                  </a:lnTo>
                  <a:lnTo>
                    <a:pt x="1141" y="822"/>
                  </a:lnTo>
                  <a:lnTo>
                    <a:pt x="1163" y="708"/>
                  </a:lnTo>
                  <a:lnTo>
                    <a:pt x="1186" y="594"/>
                  </a:lnTo>
                  <a:lnTo>
                    <a:pt x="1163" y="480"/>
                  </a:lnTo>
                  <a:lnTo>
                    <a:pt x="1141" y="366"/>
                  </a:lnTo>
                  <a:lnTo>
                    <a:pt x="1072" y="251"/>
                  </a:lnTo>
                  <a:lnTo>
                    <a:pt x="1004" y="183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2"/>
            <p:cNvSpPr/>
            <p:nvPr/>
          </p:nvSpPr>
          <p:spPr>
            <a:xfrm>
              <a:off x="2131918" y="3394730"/>
              <a:ext cx="145508" cy="145398"/>
            </a:xfrm>
            <a:custGeom>
              <a:rect b="b" l="l" r="r" t="t"/>
              <a:pathLst>
                <a:path extrusionOk="0" h="1323" w="1324">
                  <a:moveTo>
                    <a:pt x="753" y="137"/>
                  </a:moveTo>
                  <a:lnTo>
                    <a:pt x="868" y="160"/>
                  </a:lnTo>
                  <a:lnTo>
                    <a:pt x="959" y="228"/>
                  </a:lnTo>
                  <a:lnTo>
                    <a:pt x="1027" y="274"/>
                  </a:lnTo>
                  <a:lnTo>
                    <a:pt x="1096" y="365"/>
                  </a:lnTo>
                  <a:lnTo>
                    <a:pt x="1141" y="456"/>
                  </a:lnTo>
                  <a:lnTo>
                    <a:pt x="1187" y="548"/>
                  </a:lnTo>
                  <a:lnTo>
                    <a:pt x="1187" y="662"/>
                  </a:lnTo>
                  <a:lnTo>
                    <a:pt x="1187" y="776"/>
                  </a:lnTo>
                  <a:lnTo>
                    <a:pt x="1141" y="867"/>
                  </a:lnTo>
                  <a:lnTo>
                    <a:pt x="1096" y="958"/>
                  </a:lnTo>
                  <a:lnTo>
                    <a:pt x="1027" y="1026"/>
                  </a:lnTo>
                  <a:lnTo>
                    <a:pt x="959" y="1095"/>
                  </a:lnTo>
                  <a:lnTo>
                    <a:pt x="868" y="1140"/>
                  </a:lnTo>
                  <a:lnTo>
                    <a:pt x="753" y="1186"/>
                  </a:lnTo>
                  <a:lnTo>
                    <a:pt x="548" y="1186"/>
                  </a:lnTo>
                  <a:lnTo>
                    <a:pt x="457" y="1140"/>
                  </a:lnTo>
                  <a:lnTo>
                    <a:pt x="366" y="1095"/>
                  </a:lnTo>
                  <a:lnTo>
                    <a:pt x="275" y="1026"/>
                  </a:lnTo>
                  <a:lnTo>
                    <a:pt x="206" y="958"/>
                  </a:lnTo>
                  <a:lnTo>
                    <a:pt x="161" y="867"/>
                  </a:lnTo>
                  <a:lnTo>
                    <a:pt x="138" y="776"/>
                  </a:lnTo>
                  <a:lnTo>
                    <a:pt x="115" y="662"/>
                  </a:lnTo>
                  <a:lnTo>
                    <a:pt x="138" y="548"/>
                  </a:lnTo>
                  <a:lnTo>
                    <a:pt x="161" y="456"/>
                  </a:lnTo>
                  <a:lnTo>
                    <a:pt x="206" y="365"/>
                  </a:lnTo>
                  <a:lnTo>
                    <a:pt x="275" y="274"/>
                  </a:lnTo>
                  <a:lnTo>
                    <a:pt x="366" y="228"/>
                  </a:lnTo>
                  <a:lnTo>
                    <a:pt x="457" y="160"/>
                  </a:lnTo>
                  <a:lnTo>
                    <a:pt x="548" y="137"/>
                  </a:lnTo>
                  <a:close/>
                  <a:moveTo>
                    <a:pt x="662" y="0"/>
                  </a:moveTo>
                  <a:lnTo>
                    <a:pt x="525" y="23"/>
                  </a:lnTo>
                  <a:lnTo>
                    <a:pt x="411" y="46"/>
                  </a:lnTo>
                  <a:lnTo>
                    <a:pt x="297" y="114"/>
                  </a:lnTo>
                  <a:lnTo>
                    <a:pt x="183" y="205"/>
                  </a:lnTo>
                  <a:lnTo>
                    <a:pt x="115" y="297"/>
                  </a:lnTo>
                  <a:lnTo>
                    <a:pt x="47" y="411"/>
                  </a:lnTo>
                  <a:lnTo>
                    <a:pt x="24" y="525"/>
                  </a:lnTo>
                  <a:lnTo>
                    <a:pt x="1" y="662"/>
                  </a:lnTo>
                  <a:lnTo>
                    <a:pt x="24" y="798"/>
                  </a:lnTo>
                  <a:lnTo>
                    <a:pt x="47" y="912"/>
                  </a:lnTo>
                  <a:lnTo>
                    <a:pt x="115" y="1026"/>
                  </a:lnTo>
                  <a:lnTo>
                    <a:pt x="183" y="1118"/>
                  </a:lnTo>
                  <a:lnTo>
                    <a:pt x="297" y="1209"/>
                  </a:lnTo>
                  <a:lnTo>
                    <a:pt x="411" y="1254"/>
                  </a:lnTo>
                  <a:lnTo>
                    <a:pt x="525" y="1300"/>
                  </a:lnTo>
                  <a:lnTo>
                    <a:pt x="662" y="1323"/>
                  </a:lnTo>
                  <a:lnTo>
                    <a:pt x="799" y="1300"/>
                  </a:lnTo>
                  <a:lnTo>
                    <a:pt x="913" y="1254"/>
                  </a:lnTo>
                  <a:lnTo>
                    <a:pt x="1027" y="1209"/>
                  </a:lnTo>
                  <a:lnTo>
                    <a:pt x="1118" y="1118"/>
                  </a:lnTo>
                  <a:lnTo>
                    <a:pt x="1210" y="1026"/>
                  </a:lnTo>
                  <a:lnTo>
                    <a:pt x="1255" y="912"/>
                  </a:lnTo>
                  <a:lnTo>
                    <a:pt x="1301" y="798"/>
                  </a:lnTo>
                  <a:lnTo>
                    <a:pt x="1324" y="662"/>
                  </a:lnTo>
                  <a:lnTo>
                    <a:pt x="1301" y="525"/>
                  </a:lnTo>
                  <a:lnTo>
                    <a:pt x="1255" y="411"/>
                  </a:lnTo>
                  <a:lnTo>
                    <a:pt x="1210" y="297"/>
                  </a:lnTo>
                  <a:lnTo>
                    <a:pt x="1118" y="205"/>
                  </a:lnTo>
                  <a:lnTo>
                    <a:pt x="1027" y="114"/>
                  </a:lnTo>
                  <a:lnTo>
                    <a:pt x="913" y="46"/>
                  </a:lnTo>
                  <a:lnTo>
                    <a:pt x="799" y="2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1746057" y="3018756"/>
              <a:ext cx="15056" cy="223207"/>
            </a:xfrm>
            <a:custGeom>
              <a:rect b="b" l="l" r="r" t="t"/>
              <a:pathLst>
                <a:path extrusionOk="0" h="2031" w="137">
                  <a:moveTo>
                    <a:pt x="23" y="1"/>
                  </a:moveTo>
                  <a:lnTo>
                    <a:pt x="0" y="46"/>
                  </a:lnTo>
                  <a:lnTo>
                    <a:pt x="0" y="1985"/>
                  </a:lnTo>
                  <a:lnTo>
                    <a:pt x="23" y="2030"/>
                  </a:lnTo>
                  <a:lnTo>
                    <a:pt x="114" y="2030"/>
                  </a:lnTo>
                  <a:lnTo>
                    <a:pt x="137" y="1985"/>
                  </a:lnTo>
                  <a:lnTo>
                    <a:pt x="137" y="4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1746057" y="3018756"/>
              <a:ext cx="15056" cy="223207"/>
            </a:xfrm>
            <a:custGeom>
              <a:rect b="b" l="l" r="r" t="t"/>
              <a:pathLst>
                <a:path extrusionOk="0" fill="none" h="2031" w="137">
                  <a:moveTo>
                    <a:pt x="137" y="1985"/>
                  </a:moveTo>
                  <a:lnTo>
                    <a:pt x="137" y="46"/>
                  </a:lnTo>
                  <a:lnTo>
                    <a:pt x="137" y="46"/>
                  </a:lnTo>
                  <a:lnTo>
                    <a:pt x="114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23" y="1"/>
                  </a:lnTo>
                  <a:lnTo>
                    <a:pt x="0" y="46"/>
                  </a:lnTo>
                  <a:lnTo>
                    <a:pt x="0" y="1985"/>
                  </a:lnTo>
                  <a:lnTo>
                    <a:pt x="0" y="1985"/>
                  </a:lnTo>
                  <a:lnTo>
                    <a:pt x="23" y="2030"/>
                  </a:lnTo>
                  <a:lnTo>
                    <a:pt x="68" y="2030"/>
                  </a:lnTo>
                  <a:lnTo>
                    <a:pt x="68" y="2030"/>
                  </a:lnTo>
                  <a:lnTo>
                    <a:pt x="114" y="2030"/>
                  </a:lnTo>
                  <a:lnTo>
                    <a:pt x="137" y="198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1500429" y="3424734"/>
              <a:ext cx="157926" cy="140452"/>
            </a:xfrm>
            <a:custGeom>
              <a:rect b="b" l="l" r="r" t="t"/>
              <a:pathLst>
                <a:path extrusionOk="0" h="1278" w="1437">
                  <a:moveTo>
                    <a:pt x="1391" y="1"/>
                  </a:moveTo>
                  <a:lnTo>
                    <a:pt x="1346" y="24"/>
                  </a:lnTo>
                  <a:lnTo>
                    <a:pt x="23" y="1164"/>
                  </a:lnTo>
                  <a:lnTo>
                    <a:pt x="0" y="1210"/>
                  </a:lnTo>
                  <a:lnTo>
                    <a:pt x="0" y="1255"/>
                  </a:lnTo>
                  <a:lnTo>
                    <a:pt x="46" y="1278"/>
                  </a:lnTo>
                  <a:lnTo>
                    <a:pt x="91" y="1255"/>
                  </a:lnTo>
                  <a:lnTo>
                    <a:pt x="1414" y="115"/>
                  </a:lnTo>
                  <a:lnTo>
                    <a:pt x="1437" y="69"/>
                  </a:lnTo>
                  <a:lnTo>
                    <a:pt x="1414" y="24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1500429" y="3424734"/>
              <a:ext cx="157926" cy="140452"/>
            </a:xfrm>
            <a:custGeom>
              <a:rect b="b" l="l" r="r" t="t"/>
              <a:pathLst>
                <a:path extrusionOk="0" fill="none" h="1278" w="1437">
                  <a:moveTo>
                    <a:pt x="91" y="1255"/>
                  </a:moveTo>
                  <a:lnTo>
                    <a:pt x="1414" y="115"/>
                  </a:lnTo>
                  <a:lnTo>
                    <a:pt x="1414" y="115"/>
                  </a:lnTo>
                  <a:lnTo>
                    <a:pt x="1437" y="69"/>
                  </a:lnTo>
                  <a:lnTo>
                    <a:pt x="1414" y="24"/>
                  </a:lnTo>
                  <a:lnTo>
                    <a:pt x="1414" y="24"/>
                  </a:lnTo>
                  <a:lnTo>
                    <a:pt x="1391" y="1"/>
                  </a:lnTo>
                  <a:lnTo>
                    <a:pt x="1346" y="24"/>
                  </a:lnTo>
                  <a:lnTo>
                    <a:pt x="23" y="1164"/>
                  </a:lnTo>
                  <a:lnTo>
                    <a:pt x="23" y="1164"/>
                  </a:lnTo>
                  <a:lnTo>
                    <a:pt x="0" y="1210"/>
                  </a:lnTo>
                  <a:lnTo>
                    <a:pt x="0" y="1255"/>
                  </a:lnTo>
                  <a:lnTo>
                    <a:pt x="0" y="1255"/>
                  </a:lnTo>
                  <a:lnTo>
                    <a:pt x="46" y="1278"/>
                  </a:lnTo>
                  <a:lnTo>
                    <a:pt x="91" y="125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1808701" y="3680365"/>
              <a:ext cx="45169" cy="158036"/>
            </a:xfrm>
            <a:custGeom>
              <a:rect b="b" l="l" r="r" t="t"/>
              <a:pathLst>
                <a:path extrusionOk="0" h="1438" w="411">
                  <a:moveTo>
                    <a:pt x="319" y="1"/>
                  </a:moveTo>
                  <a:lnTo>
                    <a:pt x="297" y="47"/>
                  </a:lnTo>
                  <a:lnTo>
                    <a:pt x="0" y="1369"/>
                  </a:lnTo>
                  <a:lnTo>
                    <a:pt x="23" y="1415"/>
                  </a:lnTo>
                  <a:lnTo>
                    <a:pt x="46" y="1438"/>
                  </a:lnTo>
                  <a:lnTo>
                    <a:pt x="91" y="1438"/>
                  </a:lnTo>
                  <a:lnTo>
                    <a:pt x="137" y="1392"/>
                  </a:lnTo>
                  <a:lnTo>
                    <a:pt x="411" y="69"/>
                  </a:lnTo>
                  <a:lnTo>
                    <a:pt x="411" y="2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1808701" y="3680365"/>
              <a:ext cx="45169" cy="158036"/>
            </a:xfrm>
            <a:custGeom>
              <a:rect b="b" l="l" r="r" t="t"/>
              <a:pathLst>
                <a:path extrusionOk="0" fill="none" h="1438" w="411">
                  <a:moveTo>
                    <a:pt x="297" y="47"/>
                  </a:moveTo>
                  <a:lnTo>
                    <a:pt x="0" y="1369"/>
                  </a:lnTo>
                  <a:lnTo>
                    <a:pt x="0" y="1369"/>
                  </a:lnTo>
                  <a:lnTo>
                    <a:pt x="23" y="1415"/>
                  </a:lnTo>
                  <a:lnTo>
                    <a:pt x="46" y="1438"/>
                  </a:lnTo>
                  <a:lnTo>
                    <a:pt x="46" y="1438"/>
                  </a:lnTo>
                  <a:lnTo>
                    <a:pt x="91" y="1438"/>
                  </a:lnTo>
                  <a:lnTo>
                    <a:pt x="137" y="1392"/>
                  </a:lnTo>
                  <a:lnTo>
                    <a:pt x="411" y="69"/>
                  </a:lnTo>
                  <a:lnTo>
                    <a:pt x="411" y="69"/>
                  </a:lnTo>
                  <a:lnTo>
                    <a:pt x="411" y="24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19" y="1"/>
                  </a:lnTo>
                  <a:lnTo>
                    <a:pt x="297" y="4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1964100" y="3477377"/>
              <a:ext cx="182983" cy="60335"/>
            </a:xfrm>
            <a:custGeom>
              <a:rect b="b" l="l" r="r" t="t"/>
              <a:pathLst>
                <a:path extrusionOk="0" h="549" w="1665">
                  <a:moveTo>
                    <a:pt x="1596" y="1"/>
                  </a:moveTo>
                  <a:lnTo>
                    <a:pt x="46" y="411"/>
                  </a:lnTo>
                  <a:lnTo>
                    <a:pt x="0" y="457"/>
                  </a:lnTo>
                  <a:lnTo>
                    <a:pt x="0" y="502"/>
                  </a:lnTo>
                  <a:lnTo>
                    <a:pt x="23" y="525"/>
                  </a:lnTo>
                  <a:lnTo>
                    <a:pt x="91" y="548"/>
                  </a:lnTo>
                  <a:lnTo>
                    <a:pt x="1619" y="115"/>
                  </a:lnTo>
                  <a:lnTo>
                    <a:pt x="1665" y="92"/>
                  </a:lnTo>
                  <a:lnTo>
                    <a:pt x="1665" y="46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rgbClr val="0C0E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1964100" y="3477377"/>
              <a:ext cx="182983" cy="60335"/>
            </a:xfrm>
            <a:custGeom>
              <a:rect b="b" l="l" r="r" t="t"/>
              <a:pathLst>
                <a:path extrusionOk="0" fill="none" h="549" w="1665">
                  <a:moveTo>
                    <a:pt x="1596" y="1"/>
                  </a:moveTo>
                  <a:lnTo>
                    <a:pt x="46" y="411"/>
                  </a:lnTo>
                  <a:lnTo>
                    <a:pt x="46" y="411"/>
                  </a:lnTo>
                  <a:lnTo>
                    <a:pt x="0" y="457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" y="525"/>
                  </a:lnTo>
                  <a:lnTo>
                    <a:pt x="91" y="548"/>
                  </a:lnTo>
                  <a:lnTo>
                    <a:pt x="1619" y="115"/>
                  </a:lnTo>
                  <a:lnTo>
                    <a:pt x="1619" y="115"/>
                  </a:lnTo>
                  <a:lnTo>
                    <a:pt x="1665" y="92"/>
                  </a:lnTo>
                  <a:lnTo>
                    <a:pt x="1665" y="46"/>
                  </a:lnTo>
                  <a:lnTo>
                    <a:pt x="1665" y="46"/>
                  </a:lnTo>
                  <a:lnTo>
                    <a:pt x="1642" y="1"/>
                  </a:lnTo>
                  <a:lnTo>
                    <a:pt x="1596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5" name="Google Shape;1605;p42"/>
          <p:cNvSpPr txBox="1"/>
          <p:nvPr>
            <p:ph type="ctrTitle"/>
          </p:nvPr>
        </p:nvSpPr>
        <p:spPr>
          <a:xfrm>
            <a:off x="4583100" y="1516925"/>
            <a:ext cx="3731700" cy="8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/>
              <a:t>Les bases de GeoGebra en ligne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/>
              <a:t>Les bases en géométrie</a:t>
            </a:r>
            <a:endParaRPr sz="2500"/>
          </a:p>
        </p:txBody>
      </p:sp>
      <p:sp>
        <p:nvSpPr>
          <p:cNvPr id="1606" name="Google Shape;1606;p42"/>
          <p:cNvSpPr txBox="1"/>
          <p:nvPr>
            <p:ph idx="3" type="ctrTitle"/>
          </p:nvPr>
        </p:nvSpPr>
        <p:spPr>
          <a:xfrm>
            <a:off x="4583100" y="3148225"/>
            <a:ext cx="3847800" cy="10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/>
              <a:t>La classe virtuelle de GeoGebra</a:t>
            </a:r>
            <a:endParaRPr sz="2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500"/>
              <a:t>Ressources et informations utiles</a:t>
            </a:r>
            <a:endParaRPr sz="2500"/>
          </a:p>
        </p:txBody>
      </p:sp>
      <p:sp>
        <p:nvSpPr>
          <p:cNvPr id="1607" name="Google Shape;1607;p42"/>
          <p:cNvSpPr txBox="1"/>
          <p:nvPr>
            <p:ph idx="4" type="title"/>
          </p:nvPr>
        </p:nvSpPr>
        <p:spPr>
          <a:xfrm>
            <a:off x="3978375" y="3398063"/>
            <a:ext cx="4653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02</a:t>
            </a:r>
            <a:endParaRPr/>
          </a:p>
        </p:txBody>
      </p:sp>
      <p:sp>
        <p:nvSpPr>
          <p:cNvPr id="1608" name="Google Shape;1608;p42"/>
          <p:cNvSpPr txBox="1"/>
          <p:nvPr>
            <p:ph idx="2" type="title"/>
          </p:nvPr>
        </p:nvSpPr>
        <p:spPr>
          <a:xfrm>
            <a:off x="3978375" y="1666650"/>
            <a:ext cx="4653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01</a:t>
            </a:r>
            <a:endParaRPr/>
          </a:p>
        </p:txBody>
      </p:sp>
      <p:sp>
        <p:nvSpPr>
          <p:cNvPr id="1609" name="Google Shape;1609;p42"/>
          <p:cNvSpPr txBox="1"/>
          <p:nvPr>
            <p:ph idx="4294967295" type="ctrTitle"/>
          </p:nvPr>
        </p:nvSpPr>
        <p:spPr>
          <a:xfrm>
            <a:off x="3925100" y="299350"/>
            <a:ext cx="38304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900"/>
              <a:t>Plan de la rencontre </a:t>
            </a:r>
            <a:endParaRPr sz="3900"/>
          </a:p>
        </p:txBody>
      </p:sp>
      <p:pic>
        <p:nvPicPr>
          <p:cNvPr id="1610" name="Google Shape;16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951" y="328084"/>
            <a:ext cx="786849" cy="78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43"/>
          <p:cNvSpPr txBox="1"/>
          <p:nvPr>
            <p:ph type="ctrTitle"/>
          </p:nvPr>
        </p:nvSpPr>
        <p:spPr>
          <a:xfrm>
            <a:off x="1277300" y="181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C’est quoi?</a:t>
            </a:r>
            <a:endParaRPr/>
          </a:p>
        </p:txBody>
      </p:sp>
      <p:sp>
        <p:nvSpPr>
          <p:cNvPr id="1616" name="Google Shape;1616;p43"/>
          <p:cNvSpPr txBox="1"/>
          <p:nvPr>
            <p:ph idx="3" type="ctrTitle"/>
          </p:nvPr>
        </p:nvSpPr>
        <p:spPr>
          <a:xfrm>
            <a:off x="4896873" y="1178325"/>
            <a:ext cx="24969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Classe virtuelle</a:t>
            </a:r>
            <a:endParaRPr/>
          </a:p>
        </p:txBody>
      </p:sp>
      <p:sp>
        <p:nvSpPr>
          <p:cNvPr id="1617" name="Google Shape;1617;p43"/>
          <p:cNvSpPr txBox="1"/>
          <p:nvPr>
            <p:ph idx="7" type="ctrTitle"/>
          </p:nvPr>
        </p:nvSpPr>
        <p:spPr>
          <a:xfrm>
            <a:off x="822575" y="1178325"/>
            <a:ext cx="37596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Suite GeoGebra</a:t>
            </a:r>
            <a:endParaRPr/>
          </a:p>
        </p:txBody>
      </p:sp>
      <p:pic>
        <p:nvPicPr>
          <p:cNvPr id="1618" name="Google Shape;1618;p43"/>
          <p:cNvPicPr preferRelativeResize="0"/>
          <p:nvPr/>
        </p:nvPicPr>
        <p:blipFill rotWithShape="1">
          <a:blip r:embed="rId3">
            <a:alphaModFix/>
          </a:blip>
          <a:srcRect b="1681" l="2603" r="2040" t="1652"/>
          <a:stretch/>
        </p:blipFill>
        <p:spPr>
          <a:xfrm>
            <a:off x="1338175" y="1604950"/>
            <a:ext cx="2728400" cy="29349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19" name="Google Shape;1619;p43"/>
          <p:cNvGrpSpPr/>
          <p:nvPr/>
        </p:nvGrpSpPr>
        <p:grpSpPr>
          <a:xfrm>
            <a:off x="4480625" y="1671750"/>
            <a:ext cx="3459300" cy="1800000"/>
            <a:chOff x="4456550" y="1604950"/>
            <a:chExt cx="3459300" cy="1800000"/>
          </a:xfrm>
        </p:grpSpPr>
        <p:sp>
          <p:nvSpPr>
            <p:cNvPr id="1620" name="Google Shape;1620;p43"/>
            <p:cNvSpPr/>
            <p:nvPr/>
          </p:nvSpPr>
          <p:spPr>
            <a:xfrm>
              <a:off x="4456550" y="1604950"/>
              <a:ext cx="3459300" cy="1800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21" name="Google Shape;1621;p43"/>
            <p:cNvPicPr preferRelativeResize="0"/>
            <p:nvPr/>
          </p:nvPicPr>
          <p:blipFill rotWithShape="1">
            <a:blip r:embed="rId4">
              <a:alphaModFix/>
            </a:blip>
            <a:srcRect b="15533" l="0" r="0" t="0"/>
            <a:stretch/>
          </p:blipFill>
          <p:spPr>
            <a:xfrm>
              <a:off x="4989925" y="2739850"/>
              <a:ext cx="2358775" cy="56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2" name="Google Shape;1622;p43"/>
            <p:cNvPicPr preferRelativeResize="0"/>
            <p:nvPr/>
          </p:nvPicPr>
          <p:blipFill rotWithShape="1">
            <a:blip r:embed="rId5">
              <a:alphaModFix/>
            </a:blip>
            <a:srcRect b="7747" l="5647" r="12852" t="50124"/>
            <a:stretch/>
          </p:blipFill>
          <p:spPr>
            <a:xfrm>
              <a:off x="6271169" y="1688000"/>
              <a:ext cx="1599225" cy="56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3" name="Google Shape;1623;p43"/>
            <p:cNvPicPr preferRelativeResize="0"/>
            <p:nvPr/>
          </p:nvPicPr>
          <p:blipFill rotWithShape="1">
            <a:blip r:embed="rId5">
              <a:alphaModFix/>
            </a:blip>
            <a:srcRect b="53583" l="8418" r="10081" t="4288"/>
            <a:stretch/>
          </p:blipFill>
          <p:spPr>
            <a:xfrm>
              <a:off x="4539707" y="1688000"/>
              <a:ext cx="1599213" cy="561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24" name="Google Shape;1624;p43"/>
            <p:cNvCxnSpPr>
              <a:stCxn id="1623" idx="2"/>
              <a:endCxn id="1621" idx="0"/>
            </p:cNvCxnSpPr>
            <p:nvPr/>
          </p:nvCxnSpPr>
          <p:spPr>
            <a:xfrm flipH="1" rot="-5400000">
              <a:off x="5509413" y="2079700"/>
              <a:ext cx="489900" cy="830100"/>
            </a:xfrm>
            <a:prstGeom prst="bentConnector3">
              <a:avLst>
                <a:gd fmla="val 50015" name="adj1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25" name="Google Shape;1625;p43"/>
            <p:cNvCxnSpPr>
              <a:stCxn id="1622" idx="2"/>
              <a:endCxn id="1621" idx="0"/>
            </p:cNvCxnSpPr>
            <p:nvPr/>
          </p:nvCxnSpPr>
          <p:spPr>
            <a:xfrm rot="5400000">
              <a:off x="6375082" y="2044000"/>
              <a:ext cx="489900" cy="901500"/>
            </a:xfrm>
            <a:prstGeom prst="bentConnector3">
              <a:avLst>
                <a:gd fmla="val 50015" name="adj1"/>
              </a:avLst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26" name="Google Shape;1626;p43"/>
          <p:cNvSpPr txBox="1"/>
          <p:nvPr/>
        </p:nvSpPr>
        <p:spPr>
          <a:xfrm>
            <a:off x="4838825" y="3691275"/>
            <a:ext cx="261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600">
                <a:latin typeface="IBM Plex Sans"/>
                <a:ea typeface="IBM Plex Sans"/>
                <a:cs typeface="IBM Plex Sans"/>
                <a:sym typeface="IBM Plex Sans"/>
              </a:rPr>
              <a:t>Il est également possible de créer un groupe.</a:t>
            </a:r>
            <a:endParaRPr i="1" sz="16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627" name="Google Shape;1627;p43"/>
          <p:cNvGrpSpPr/>
          <p:nvPr/>
        </p:nvGrpSpPr>
        <p:grpSpPr>
          <a:xfrm>
            <a:off x="2751739" y="234336"/>
            <a:ext cx="724119" cy="724119"/>
            <a:chOff x="2751739" y="234336"/>
            <a:chExt cx="724119" cy="724119"/>
          </a:xfrm>
        </p:grpSpPr>
        <p:sp>
          <p:nvSpPr>
            <p:cNvPr id="1628" name="Google Shape;1628;p43"/>
            <p:cNvSpPr/>
            <p:nvPr/>
          </p:nvSpPr>
          <p:spPr>
            <a:xfrm>
              <a:off x="2751739" y="234336"/>
              <a:ext cx="724119" cy="724119"/>
            </a:xfrm>
            <a:prstGeom prst="ellipse">
              <a:avLst/>
            </a:pr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29" name="Google Shape;1629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811149" y="293738"/>
              <a:ext cx="605299" cy="605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44"/>
          <p:cNvSpPr txBox="1"/>
          <p:nvPr>
            <p:ph type="ctrTitle"/>
          </p:nvPr>
        </p:nvSpPr>
        <p:spPr>
          <a:xfrm>
            <a:off x="1277300" y="181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GeoGebra en ligne</a:t>
            </a:r>
            <a:endParaRPr/>
          </a:p>
        </p:txBody>
      </p:sp>
      <p:pic>
        <p:nvPicPr>
          <p:cNvPr id="1635" name="Google Shape;1635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100" y="1750300"/>
            <a:ext cx="4947497" cy="264662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6" name="Google Shape;1636;p44"/>
          <p:cNvSpPr txBox="1"/>
          <p:nvPr/>
        </p:nvSpPr>
        <p:spPr>
          <a:xfrm>
            <a:off x="895025" y="751850"/>
            <a:ext cx="713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44"/>
          <p:cNvSpPr txBox="1"/>
          <p:nvPr>
            <p:ph idx="7" type="ctrTitle"/>
          </p:nvPr>
        </p:nvSpPr>
        <p:spPr>
          <a:xfrm>
            <a:off x="2074599" y="875800"/>
            <a:ext cx="4798500" cy="87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Interface &amp; compte d’utilisateur</a:t>
            </a:r>
            <a:endParaRPr/>
          </a:p>
        </p:txBody>
      </p:sp>
      <p:grpSp>
        <p:nvGrpSpPr>
          <p:cNvPr id="1638" name="Google Shape;1638;p44"/>
          <p:cNvGrpSpPr/>
          <p:nvPr/>
        </p:nvGrpSpPr>
        <p:grpSpPr>
          <a:xfrm>
            <a:off x="2142139" y="234336"/>
            <a:ext cx="724200" cy="724200"/>
            <a:chOff x="2751739" y="234336"/>
            <a:chExt cx="724200" cy="724200"/>
          </a:xfrm>
        </p:grpSpPr>
        <p:sp>
          <p:nvSpPr>
            <p:cNvPr id="1639" name="Google Shape;1639;p44"/>
            <p:cNvSpPr/>
            <p:nvPr/>
          </p:nvSpPr>
          <p:spPr>
            <a:xfrm>
              <a:off x="2751739" y="234336"/>
              <a:ext cx="724200" cy="724200"/>
            </a:xfrm>
            <a:prstGeom prst="ellipse">
              <a:avLst/>
            </a:pr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0" name="Google Shape;1640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11149" y="293738"/>
              <a:ext cx="605299" cy="605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45"/>
          <p:cNvSpPr txBox="1"/>
          <p:nvPr>
            <p:ph type="ctrTitle"/>
          </p:nvPr>
        </p:nvSpPr>
        <p:spPr>
          <a:xfrm>
            <a:off x="1277300" y="181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 activités d’exploration</a:t>
            </a:r>
            <a:endParaRPr/>
          </a:p>
        </p:txBody>
      </p:sp>
      <p:sp>
        <p:nvSpPr>
          <p:cNvPr id="1646" name="Google Shape;1646;p45"/>
          <p:cNvSpPr txBox="1"/>
          <p:nvPr/>
        </p:nvSpPr>
        <p:spPr>
          <a:xfrm>
            <a:off x="895025" y="751850"/>
            <a:ext cx="713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7" name="Google Shape;16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325" y="1317387"/>
            <a:ext cx="5178994" cy="299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8" name="Google Shape;1648;p45"/>
          <p:cNvGrpSpPr/>
          <p:nvPr/>
        </p:nvGrpSpPr>
        <p:grpSpPr>
          <a:xfrm>
            <a:off x="1456339" y="234336"/>
            <a:ext cx="724200" cy="724200"/>
            <a:chOff x="2751739" y="234336"/>
            <a:chExt cx="724200" cy="724200"/>
          </a:xfrm>
        </p:grpSpPr>
        <p:sp>
          <p:nvSpPr>
            <p:cNvPr id="1649" name="Google Shape;1649;p45"/>
            <p:cNvSpPr/>
            <p:nvPr/>
          </p:nvSpPr>
          <p:spPr>
            <a:xfrm>
              <a:off x="2751739" y="234336"/>
              <a:ext cx="724200" cy="724200"/>
            </a:xfrm>
            <a:prstGeom prst="ellipse">
              <a:avLst/>
            </a:pr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50" name="Google Shape;1650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11149" y="293738"/>
              <a:ext cx="605299" cy="605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46"/>
          <p:cNvSpPr txBox="1"/>
          <p:nvPr>
            <p:ph type="ctrTitle"/>
          </p:nvPr>
        </p:nvSpPr>
        <p:spPr>
          <a:xfrm>
            <a:off x="1277300" y="181250"/>
            <a:ext cx="70608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</a:t>
            </a:r>
            <a:r>
              <a:rPr lang="fr"/>
              <a:t> constructions géométriques</a:t>
            </a:r>
            <a:endParaRPr/>
          </a:p>
        </p:txBody>
      </p:sp>
      <p:sp>
        <p:nvSpPr>
          <p:cNvPr id="1656" name="Google Shape;1656;p46"/>
          <p:cNvSpPr txBox="1"/>
          <p:nvPr/>
        </p:nvSpPr>
        <p:spPr>
          <a:xfrm>
            <a:off x="895025" y="751850"/>
            <a:ext cx="713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7" name="Google Shape;1657;p46" title="Transl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7063" y="1099875"/>
            <a:ext cx="4572000" cy="342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8" name="Google Shape;1658;p46"/>
          <p:cNvGrpSpPr/>
          <p:nvPr/>
        </p:nvGrpSpPr>
        <p:grpSpPr>
          <a:xfrm>
            <a:off x="1456339" y="234336"/>
            <a:ext cx="724200" cy="724200"/>
            <a:chOff x="2751739" y="234336"/>
            <a:chExt cx="724200" cy="724200"/>
          </a:xfrm>
        </p:grpSpPr>
        <p:sp>
          <p:nvSpPr>
            <p:cNvPr id="1659" name="Google Shape;1659;p46"/>
            <p:cNvSpPr/>
            <p:nvPr/>
          </p:nvSpPr>
          <p:spPr>
            <a:xfrm>
              <a:off x="2751739" y="234336"/>
              <a:ext cx="724200" cy="724200"/>
            </a:xfrm>
            <a:prstGeom prst="ellipse">
              <a:avLst/>
            </a:pr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60" name="Google Shape;1660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11149" y="293738"/>
              <a:ext cx="605299" cy="605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47"/>
          <p:cNvSpPr txBox="1"/>
          <p:nvPr>
            <p:ph type="ctrTitle"/>
          </p:nvPr>
        </p:nvSpPr>
        <p:spPr>
          <a:xfrm>
            <a:off x="1277300" y="181250"/>
            <a:ext cx="70608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Taxonomie de Bloom</a:t>
            </a:r>
            <a:endParaRPr/>
          </a:p>
        </p:txBody>
      </p:sp>
      <p:pic>
        <p:nvPicPr>
          <p:cNvPr id="1666" name="Google Shape;16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950" y="1144725"/>
            <a:ext cx="5565500" cy="333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7" name="Google Shape;1667;p47"/>
          <p:cNvGrpSpPr/>
          <p:nvPr/>
        </p:nvGrpSpPr>
        <p:grpSpPr>
          <a:xfrm>
            <a:off x="2142139" y="234336"/>
            <a:ext cx="724200" cy="724200"/>
            <a:chOff x="2751739" y="234336"/>
            <a:chExt cx="724200" cy="724200"/>
          </a:xfrm>
        </p:grpSpPr>
        <p:sp>
          <p:nvSpPr>
            <p:cNvPr id="1668" name="Google Shape;1668;p47"/>
            <p:cNvSpPr/>
            <p:nvPr/>
          </p:nvSpPr>
          <p:spPr>
            <a:xfrm>
              <a:off x="2751739" y="234336"/>
              <a:ext cx="724200" cy="724200"/>
            </a:xfrm>
            <a:prstGeom prst="ellipse">
              <a:avLst/>
            </a:pr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69" name="Google Shape;1669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11149" y="293738"/>
              <a:ext cx="605299" cy="605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pour RÉCI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85D85"/>
      </a:accent1>
      <a:accent2>
        <a:srgbClr val="EFBF60"/>
      </a:accent2>
      <a:accent3>
        <a:srgbClr val="70CC62"/>
      </a:accent3>
      <a:accent4>
        <a:srgbClr val="6DE8E4"/>
      </a:accent4>
      <a:accent5>
        <a:srgbClr val="374272"/>
      </a:accent5>
      <a:accent6>
        <a:srgbClr val="445B8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