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4"/>
    <p:sldMasterId id="2147483693" r:id="rId5"/>
    <p:sldMasterId id="2147483694" r:id="rId6"/>
    <p:sldMasterId id="214748369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</p:sldIdLst>
  <p:sldSz cy="6858000" cx="12192000"/>
  <p:notesSz cx="6858000" cy="9144000"/>
  <p:embeddedFontLst>
    <p:embeddedFont>
      <p:font typeface="Ubuntu"/>
      <p:regular r:id="rId40"/>
      <p:bold r:id="rId41"/>
      <p:italic r:id="rId42"/>
      <p:boldItalic r:id="rId43"/>
    </p:embeddedFont>
    <p:embeddedFont>
      <p:font typeface="Sniglet"/>
      <p:regular r:id="rId44"/>
    </p:embeddedFont>
    <p:embeddedFont>
      <p:font typeface="Dosis"/>
      <p:regular r:id="rId45"/>
      <p:bold r:id="rId46"/>
    </p:embeddedFont>
    <p:embeddedFont>
      <p:font typeface="Nunito"/>
      <p:regular r:id="rId47"/>
      <p:bold r:id="rId48"/>
      <p:italic r:id="rId49"/>
      <p:boldItalic r:id="rId50"/>
    </p:embeddedFont>
    <p:embeddedFont>
      <p:font typeface="Viga"/>
      <p:regular r:id="rId51"/>
    </p:embeddedFont>
    <p:embeddedFont>
      <p:font typeface="Red Hat Text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5" name="Stéphanie Rioux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regular.fntdata"/><Relationship Id="rId42" Type="http://schemas.openxmlformats.org/officeDocument/2006/relationships/font" Target="fonts/Ubuntu-italic.fntdata"/><Relationship Id="rId41" Type="http://schemas.openxmlformats.org/officeDocument/2006/relationships/font" Target="fonts/Ubuntu-bold.fntdata"/><Relationship Id="rId44" Type="http://schemas.openxmlformats.org/officeDocument/2006/relationships/font" Target="fonts/Sniglet-regular.fntdata"/><Relationship Id="rId43" Type="http://schemas.openxmlformats.org/officeDocument/2006/relationships/font" Target="fonts/Ubuntu-boldItalic.fntdata"/><Relationship Id="rId46" Type="http://schemas.openxmlformats.org/officeDocument/2006/relationships/font" Target="fonts/Dosis-bold.fntdata"/><Relationship Id="rId45" Type="http://schemas.openxmlformats.org/officeDocument/2006/relationships/font" Target="fonts/Dosis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Nunito-bold.fntdata"/><Relationship Id="rId47" Type="http://schemas.openxmlformats.org/officeDocument/2006/relationships/font" Target="fonts/Nunito-regular.fntdata"/><Relationship Id="rId49" Type="http://schemas.openxmlformats.org/officeDocument/2006/relationships/font" Target="fonts/Nunito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Viga-regular.fntdata"/><Relationship Id="rId50" Type="http://schemas.openxmlformats.org/officeDocument/2006/relationships/font" Target="fonts/Nunito-boldItalic.fntdata"/><Relationship Id="rId53" Type="http://schemas.openxmlformats.org/officeDocument/2006/relationships/font" Target="fonts/RedHatText-bold.fntdata"/><Relationship Id="rId52" Type="http://schemas.openxmlformats.org/officeDocument/2006/relationships/font" Target="fonts/RedHatText-regular.fntdata"/><Relationship Id="rId11" Type="http://schemas.openxmlformats.org/officeDocument/2006/relationships/slide" Target="slides/slide3.xml"/><Relationship Id="rId55" Type="http://schemas.openxmlformats.org/officeDocument/2006/relationships/font" Target="fonts/RedHatText-boldItalic.fntdata"/><Relationship Id="rId10" Type="http://schemas.openxmlformats.org/officeDocument/2006/relationships/slide" Target="slides/slide2.xml"/><Relationship Id="rId54" Type="http://schemas.openxmlformats.org/officeDocument/2006/relationships/font" Target="fonts/RedHatText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11-15T18:27:09.120">
    <p:pos x="628" y="1145"/>
    <p:text>Je pense qu'on peut se permettre d'en parler même si c'est une initiation. Selon le temps qu'il restera (75 min seulement).</p:text>
  </p:cm>
  <p:cm authorId="0" idx="2" dt="2022-11-15T18:24:07.997">
    <p:pos x="628" y="1145"/>
    <p:text>@fiset.sonia@cscapitale.qc.ca j'ai ajouté un moment pour parler d'intentions pédagogiques avant de se lancer dans l'initiation.</p:text>
  </p:cm>
  <p:cm authorId="0" idx="3" dt="2022-11-15T18:27:09.120">
    <p:pos x="628" y="1145"/>
    <p:text>Réponses en grand groupe + Wooclap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2-11-15T18:21:16.546">
    <p:pos x="1317" y="1087"/>
    <p:text>Créer nouvelle page et nouveau badge pour cet événement.</p:text>
  </p:cm>
  <p:cm authorId="0" idx="5" dt="2022-11-15T18:21:16.546">
    <p:pos x="1317" y="1087"/>
    <p:text>@fiset.sonia@cscapitale.qc.ca peux-tu vérifier si mon nouveau badge est ok?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pp.wooclap.com/RDPAIY?from=instruction-slide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4cedb3f619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4cedb3f619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857d01dcc4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1857d01dcc4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857d01dcc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1857d01dcc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1857d01dc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1857d01dc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857d01dcc4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857d01dcc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857d01dcc4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1857d01dcc4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857d01dcc4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857d01dcc4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57d01dcc4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57d01dcc4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857d01dcc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857d01dcc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857d01dcc4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857d01dcc4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f987870e1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f987870e1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Sonya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Je pourrais présenter cette partie.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f987870e1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f987870e1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27a51d63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27a51d63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f987870e18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f987870e1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27a51d63c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127a51d63c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27a51d63c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127a51d63c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27a51d63c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27a51d63c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12132cef0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12132cef0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Sonya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14c420d9a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14c420d9a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4c420d9a5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4c420d9a5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14c420d9a5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14c420d9a5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4c420d9a5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4c420d9a5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987870e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987870e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4c420d9a5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4c420d9a5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4c420d9a5d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4c420d9a5d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4c420d9a5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4c420d9a5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bs-Latn-BA" sz="185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2"/>
              </a:rPr>
              <a:t>https://app.wooclap.com/RDPAIY?from=instruction-slide</a:t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972e8989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1972e8989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857d01dcc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857d01dcc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857d01dcc4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1857d01dcc4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857d01dcc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1857d01dcc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857d01dcc4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1857d01dcc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1533379" y="1234904"/>
            <a:ext cx="742774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533379" y="3714579"/>
            <a:ext cx="742774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Font typeface="Viga"/>
              <a:buNone/>
              <a:defRPr sz="69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7" name="Google Shape;117;p2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Ubuntu"/>
              <a:buNone/>
              <a:defRPr sz="37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5"/>
          <p:cNvSpPr txBox="1"/>
          <p:nvPr>
            <p:ph type="ctrTitle"/>
          </p:nvPr>
        </p:nvSpPr>
        <p:spPr>
          <a:xfrm>
            <a:off x="3073467" y="1548067"/>
            <a:ext cx="8204100" cy="1546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400"/>
              <a:buNone/>
              <a:defRPr b="0" sz="6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7" name="Google Shape;277;p25"/>
          <p:cNvSpPr/>
          <p:nvPr/>
        </p:nvSpPr>
        <p:spPr>
          <a:xfrm>
            <a:off x="964923" y="5626788"/>
            <a:ext cx="1059820" cy="1314300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-77758" y="4071049"/>
            <a:ext cx="1042673" cy="1187127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79" name="Google Shape;279;p25"/>
          <p:cNvSpPr/>
          <p:nvPr/>
        </p:nvSpPr>
        <p:spPr>
          <a:xfrm>
            <a:off x="5366802" y="4563227"/>
            <a:ext cx="494480" cy="1079437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0" name="Google Shape;280;p25"/>
          <p:cNvSpPr/>
          <p:nvPr/>
        </p:nvSpPr>
        <p:spPr>
          <a:xfrm>
            <a:off x="4104060" y="4171138"/>
            <a:ext cx="974215" cy="1194399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1" name="Google Shape;281;p25"/>
          <p:cNvSpPr/>
          <p:nvPr/>
        </p:nvSpPr>
        <p:spPr>
          <a:xfrm>
            <a:off x="7202197" y="4380949"/>
            <a:ext cx="1074566" cy="1001104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2" name="Google Shape;282;p25"/>
          <p:cNvSpPr/>
          <p:nvPr/>
        </p:nvSpPr>
        <p:spPr>
          <a:xfrm>
            <a:off x="11152613" y="4462457"/>
            <a:ext cx="1165042" cy="800336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3" name="Google Shape;283;p25"/>
          <p:cNvSpPr/>
          <p:nvPr/>
        </p:nvSpPr>
        <p:spPr>
          <a:xfrm>
            <a:off x="6068155" y="4167387"/>
            <a:ext cx="876267" cy="905624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4" name="Google Shape;284;p25"/>
          <p:cNvSpPr/>
          <p:nvPr/>
        </p:nvSpPr>
        <p:spPr>
          <a:xfrm>
            <a:off x="5893175" y="5326446"/>
            <a:ext cx="1226226" cy="1267861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5" name="Google Shape;285;p25"/>
          <p:cNvSpPr/>
          <p:nvPr/>
        </p:nvSpPr>
        <p:spPr>
          <a:xfrm>
            <a:off x="3526549" y="5382051"/>
            <a:ext cx="1187127" cy="942389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6" name="Google Shape;286;p25"/>
          <p:cNvSpPr/>
          <p:nvPr/>
        </p:nvSpPr>
        <p:spPr>
          <a:xfrm>
            <a:off x="2822056" y="4248208"/>
            <a:ext cx="1106326" cy="104020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1796481" y="4248196"/>
            <a:ext cx="798869" cy="94240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3575486" y="6418078"/>
            <a:ext cx="1089245" cy="41861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89" name="Google Shape;289;p25"/>
          <p:cNvSpPr/>
          <p:nvPr/>
        </p:nvSpPr>
        <p:spPr>
          <a:xfrm>
            <a:off x="9528561" y="6011686"/>
            <a:ext cx="1387828" cy="97414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0" name="Google Shape;290;p25"/>
          <p:cNvSpPr/>
          <p:nvPr/>
        </p:nvSpPr>
        <p:spPr>
          <a:xfrm>
            <a:off x="9528574" y="4139242"/>
            <a:ext cx="912964" cy="961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7016277" y="6306021"/>
            <a:ext cx="700052" cy="496882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11168496" y="6305415"/>
            <a:ext cx="678034" cy="43329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3" name="Google Shape;293;p25"/>
          <p:cNvSpPr/>
          <p:nvPr/>
        </p:nvSpPr>
        <p:spPr>
          <a:xfrm>
            <a:off x="5078288" y="5905768"/>
            <a:ext cx="761237" cy="75636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4" name="Google Shape;294;p25"/>
          <p:cNvSpPr/>
          <p:nvPr/>
        </p:nvSpPr>
        <p:spPr>
          <a:xfrm>
            <a:off x="10633854" y="4071029"/>
            <a:ext cx="722071" cy="905691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2094380" y="5371059"/>
            <a:ext cx="979086" cy="964407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329413" y="5459834"/>
            <a:ext cx="367241" cy="325606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7" name="Google Shape;297;p25"/>
          <p:cNvSpPr/>
          <p:nvPr/>
        </p:nvSpPr>
        <p:spPr>
          <a:xfrm>
            <a:off x="11355925" y="5443845"/>
            <a:ext cx="920303" cy="68050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8" name="Google Shape;298;p25"/>
          <p:cNvSpPr/>
          <p:nvPr/>
        </p:nvSpPr>
        <p:spPr>
          <a:xfrm>
            <a:off x="1146284" y="4556590"/>
            <a:ext cx="423488" cy="87866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299" name="Google Shape;299;p25"/>
          <p:cNvSpPr/>
          <p:nvPr/>
        </p:nvSpPr>
        <p:spPr>
          <a:xfrm rot="1920719">
            <a:off x="7609385" y="5618653"/>
            <a:ext cx="1179742" cy="1001122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0" name="Google Shape;300;p25"/>
          <p:cNvSpPr/>
          <p:nvPr/>
        </p:nvSpPr>
        <p:spPr>
          <a:xfrm rot="-3496867">
            <a:off x="154452" y="6012740"/>
            <a:ext cx="717144" cy="61926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1" name="Google Shape;301;p25"/>
          <p:cNvSpPr/>
          <p:nvPr/>
        </p:nvSpPr>
        <p:spPr>
          <a:xfrm>
            <a:off x="10024245" y="5288439"/>
            <a:ext cx="1128344" cy="797934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2" name="Google Shape;302;p25"/>
          <p:cNvSpPr/>
          <p:nvPr/>
        </p:nvSpPr>
        <p:spPr>
          <a:xfrm rot="-5400000">
            <a:off x="8662391" y="4028597"/>
            <a:ext cx="658418" cy="84203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3" name="Google Shape;303;p25"/>
          <p:cNvSpPr/>
          <p:nvPr/>
        </p:nvSpPr>
        <p:spPr>
          <a:xfrm>
            <a:off x="8604273" y="4941209"/>
            <a:ext cx="888477" cy="1003573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4" name="Google Shape;304;p25"/>
          <p:cNvSpPr/>
          <p:nvPr/>
        </p:nvSpPr>
        <p:spPr>
          <a:xfrm>
            <a:off x="2488015" y="6323838"/>
            <a:ext cx="908093" cy="607041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05" name="Google Shape;305;p25"/>
          <p:cNvSpPr/>
          <p:nvPr/>
        </p:nvSpPr>
        <p:spPr>
          <a:xfrm>
            <a:off x="8893074" y="6152527"/>
            <a:ext cx="411277" cy="440635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6"/>
          <p:cNvSpPr txBox="1"/>
          <p:nvPr>
            <p:ph type="ctrTitle"/>
          </p:nvPr>
        </p:nvSpPr>
        <p:spPr>
          <a:xfrm>
            <a:off x="4281247" y="2215682"/>
            <a:ext cx="7068900" cy="15465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900"/>
              <a:buNone/>
              <a:defRPr b="0" sz="4900"/>
            </a:lvl9pPr>
          </a:lstStyle>
          <a:p/>
        </p:txBody>
      </p:sp>
      <p:sp>
        <p:nvSpPr>
          <p:cNvPr id="308" name="Google Shape;308;p26"/>
          <p:cNvSpPr txBox="1"/>
          <p:nvPr>
            <p:ph idx="1" type="subTitle"/>
          </p:nvPr>
        </p:nvSpPr>
        <p:spPr>
          <a:xfrm>
            <a:off x="4281180" y="3818902"/>
            <a:ext cx="7068900" cy="104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5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4000"/>
              <a:buNone/>
              <a:defRPr sz="4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309" name="Google Shape;309;p26"/>
          <p:cNvSpPr/>
          <p:nvPr/>
        </p:nvSpPr>
        <p:spPr>
          <a:xfrm>
            <a:off x="5882774" y="6215518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0" name="Google Shape;310;p26"/>
          <p:cNvSpPr/>
          <p:nvPr/>
        </p:nvSpPr>
        <p:spPr>
          <a:xfrm>
            <a:off x="5291768" y="5333717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1" name="Google Shape;311;p26"/>
          <p:cNvSpPr/>
          <p:nvPr/>
        </p:nvSpPr>
        <p:spPr>
          <a:xfrm>
            <a:off x="8377819" y="56126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2" name="Google Shape;312;p26"/>
          <p:cNvSpPr/>
          <p:nvPr/>
        </p:nvSpPr>
        <p:spPr>
          <a:xfrm>
            <a:off x="7662080" y="5390448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3" name="Google Shape;313;p26"/>
          <p:cNvSpPr/>
          <p:nvPr/>
        </p:nvSpPr>
        <p:spPr>
          <a:xfrm>
            <a:off x="9418147" y="5509370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4" name="Google Shape;314;p26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5" name="Google Shape;315;p26"/>
          <p:cNvSpPr/>
          <p:nvPr/>
        </p:nvSpPr>
        <p:spPr>
          <a:xfrm>
            <a:off x="8775356" y="53883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6" name="Google Shape;316;p26"/>
          <p:cNvSpPr/>
          <p:nvPr/>
        </p:nvSpPr>
        <p:spPr>
          <a:xfrm>
            <a:off x="8676176" y="6045282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7" name="Google Shape;317;p26"/>
          <p:cNvSpPr/>
          <p:nvPr/>
        </p:nvSpPr>
        <p:spPr>
          <a:xfrm>
            <a:off x="73347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8" name="Google Shape;318;p26"/>
          <p:cNvSpPr/>
          <p:nvPr/>
        </p:nvSpPr>
        <p:spPr>
          <a:xfrm>
            <a:off x="6935422" y="543413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19" name="Google Shape;319;p26"/>
          <p:cNvSpPr/>
          <p:nvPr/>
        </p:nvSpPr>
        <p:spPr>
          <a:xfrm>
            <a:off x="6354112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0" name="Google Shape;320;p26"/>
          <p:cNvSpPr/>
          <p:nvPr/>
        </p:nvSpPr>
        <p:spPr>
          <a:xfrm>
            <a:off x="73624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1" name="Google Shape;321;p26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10736770" y="53723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3" name="Google Shape;323;p26"/>
          <p:cNvSpPr/>
          <p:nvPr/>
        </p:nvSpPr>
        <p:spPr>
          <a:xfrm>
            <a:off x="9312765" y="660051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8214286" y="6373645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65229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8" name="Google Shape;328;p26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29" name="Google Shape;329;p26"/>
          <p:cNvSpPr/>
          <p:nvPr/>
        </p:nvSpPr>
        <p:spPr>
          <a:xfrm>
            <a:off x="5985572" y="5608924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0" name="Google Shape;330;p26"/>
          <p:cNvSpPr/>
          <p:nvPr/>
        </p:nvSpPr>
        <p:spPr>
          <a:xfrm rot="1920612">
            <a:off x="9648957" y="62109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1" name="Google Shape;331;p26"/>
          <p:cNvSpPr/>
          <p:nvPr/>
        </p:nvSpPr>
        <p:spPr>
          <a:xfrm>
            <a:off x="11017723" y="6023740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2" name="Google Shape;332;p26"/>
          <p:cNvSpPr/>
          <p:nvPr/>
        </p:nvSpPr>
        <p:spPr>
          <a:xfrm rot="-5400000">
            <a:off x="10245807" y="5309639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3" name="Google Shape;333;p26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4" name="Google Shape;334;p26"/>
          <p:cNvSpPr/>
          <p:nvPr/>
        </p:nvSpPr>
        <p:spPr>
          <a:xfrm>
            <a:off x="67460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6" name="Google Shape;336;p26"/>
          <p:cNvSpPr/>
          <p:nvPr/>
        </p:nvSpPr>
        <p:spPr>
          <a:xfrm>
            <a:off x="1977020" y="56126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7" name="Google Shape;337;p26"/>
          <p:cNvSpPr/>
          <p:nvPr/>
        </p:nvSpPr>
        <p:spPr>
          <a:xfrm>
            <a:off x="1261280" y="5390448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3017347" y="5509370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2374556" y="53883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0" name="Google Shape;340;p26"/>
          <p:cNvSpPr/>
          <p:nvPr/>
        </p:nvSpPr>
        <p:spPr>
          <a:xfrm>
            <a:off x="2275376" y="6045282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1" name="Google Shape;341;p26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534622" y="543413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3" name="Google Shape;343;p26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4" name="Google Shape;344;p26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5" name="Google Shape;345;p26"/>
          <p:cNvSpPr/>
          <p:nvPr/>
        </p:nvSpPr>
        <p:spPr>
          <a:xfrm>
            <a:off x="43359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6" name="Google Shape;346;p26"/>
          <p:cNvSpPr/>
          <p:nvPr/>
        </p:nvSpPr>
        <p:spPr>
          <a:xfrm>
            <a:off x="4335970" y="53723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7" name="Google Shape;347;p26"/>
          <p:cNvSpPr/>
          <p:nvPr/>
        </p:nvSpPr>
        <p:spPr>
          <a:xfrm>
            <a:off x="2911965" y="660051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8" name="Google Shape;348;p26"/>
          <p:cNvSpPr/>
          <p:nvPr/>
        </p:nvSpPr>
        <p:spPr>
          <a:xfrm>
            <a:off x="52655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49" name="Google Shape;349;p26"/>
          <p:cNvSpPr/>
          <p:nvPr/>
        </p:nvSpPr>
        <p:spPr>
          <a:xfrm>
            <a:off x="1813486" y="6373645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0" name="Google Shape;350;p26"/>
          <p:cNvSpPr/>
          <p:nvPr/>
        </p:nvSpPr>
        <p:spPr>
          <a:xfrm>
            <a:off x="49624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1" name="Google Shape;351;p26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2" name="Google Shape;352;p26"/>
          <p:cNvSpPr/>
          <p:nvPr/>
        </p:nvSpPr>
        <p:spPr>
          <a:xfrm>
            <a:off x="53717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3" name="Google Shape;353;p26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4" name="Google Shape;354;p26"/>
          <p:cNvSpPr/>
          <p:nvPr/>
        </p:nvSpPr>
        <p:spPr>
          <a:xfrm rot="1920612">
            <a:off x="3248157" y="62109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5" name="Google Shape;355;p26"/>
          <p:cNvSpPr/>
          <p:nvPr/>
        </p:nvSpPr>
        <p:spPr>
          <a:xfrm>
            <a:off x="4616923" y="6023740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6" name="Google Shape;356;p26"/>
          <p:cNvSpPr/>
          <p:nvPr/>
        </p:nvSpPr>
        <p:spPr>
          <a:xfrm rot="-5400000">
            <a:off x="3845006" y="5309639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7" name="Google Shape;357;p26"/>
          <p:cNvSpPr/>
          <p:nvPr/>
        </p:nvSpPr>
        <p:spPr>
          <a:xfrm>
            <a:off x="38120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8" name="Google Shape;358;p26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59" name="Google Shape;359;p26"/>
          <p:cNvSpPr/>
          <p:nvPr/>
        </p:nvSpPr>
        <p:spPr>
          <a:xfrm>
            <a:off x="39757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/>
          <p:nvPr>
            <p:ph idx="1" type="body"/>
          </p:nvPr>
        </p:nvSpPr>
        <p:spPr>
          <a:xfrm>
            <a:off x="2879100" y="2882400"/>
            <a:ext cx="6434100" cy="1093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438150" lvl="0" marL="457200" rtl="0" algn="ctr">
              <a:spcBef>
                <a:spcPts val="800"/>
              </a:spcBef>
              <a:spcAft>
                <a:spcPts val="0"/>
              </a:spcAft>
              <a:buClr>
                <a:srgbClr val="1C4587"/>
              </a:buClr>
              <a:buSzPts val="3300"/>
              <a:buChar char="✘"/>
              <a:defRPr b="1" sz="3300">
                <a:solidFill>
                  <a:srgbClr val="1C4587"/>
                </a:solidFill>
              </a:defRPr>
            </a:lvl1pPr>
            <a:lvl2pPr indent="-4381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✗"/>
              <a:defRPr b="1" sz="3300">
                <a:solidFill>
                  <a:srgbClr val="1C4587"/>
                </a:solidFill>
              </a:defRPr>
            </a:lvl2pPr>
            <a:lvl3pPr indent="-4381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■"/>
              <a:defRPr b="1" sz="3300">
                <a:solidFill>
                  <a:srgbClr val="1C4587"/>
                </a:solidFill>
              </a:defRPr>
            </a:lvl3pPr>
            <a:lvl4pPr indent="-4381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●"/>
              <a:defRPr b="1" sz="3300">
                <a:solidFill>
                  <a:srgbClr val="1C4587"/>
                </a:solidFill>
              </a:defRPr>
            </a:lvl4pPr>
            <a:lvl5pPr indent="-4381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○"/>
              <a:defRPr b="1" sz="3300">
                <a:solidFill>
                  <a:srgbClr val="1C4587"/>
                </a:solidFill>
              </a:defRPr>
            </a:lvl5pPr>
            <a:lvl6pPr indent="-4381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■"/>
              <a:defRPr b="1" sz="3300">
                <a:solidFill>
                  <a:srgbClr val="1C4587"/>
                </a:solidFill>
              </a:defRPr>
            </a:lvl6pPr>
            <a:lvl7pPr indent="-4381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●"/>
              <a:defRPr b="1" sz="3300">
                <a:solidFill>
                  <a:srgbClr val="1C4587"/>
                </a:solidFill>
              </a:defRPr>
            </a:lvl7pPr>
            <a:lvl8pPr indent="-4381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○"/>
              <a:defRPr b="1" sz="3300">
                <a:solidFill>
                  <a:srgbClr val="1C4587"/>
                </a:solidFill>
              </a:defRPr>
            </a:lvl8pPr>
            <a:lvl9pPr indent="-438150" lvl="8" marL="4114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300"/>
              <a:buChar char="■"/>
              <a:defRPr b="1" sz="33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362" name="Google Shape;362;p27"/>
          <p:cNvSpPr/>
          <p:nvPr/>
        </p:nvSpPr>
        <p:spPr>
          <a:xfrm>
            <a:off x="9737174" y="-392482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3" name="Google Shape;363;p27"/>
          <p:cNvSpPr/>
          <p:nvPr/>
        </p:nvSpPr>
        <p:spPr>
          <a:xfrm>
            <a:off x="-47166" y="4489283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4" name="Google Shape;364;p27"/>
          <p:cNvSpPr/>
          <p:nvPr/>
        </p:nvSpPr>
        <p:spPr>
          <a:xfrm>
            <a:off x="11757264" y="45862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5" name="Google Shape;365;p27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6" name="Google Shape;366;p27"/>
          <p:cNvSpPr/>
          <p:nvPr/>
        </p:nvSpPr>
        <p:spPr>
          <a:xfrm>
            <a:off x="11147940" y="60092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7" name="Google Shape;367;p27"/>
          <p:cNvSpPr/>
          <p:nvPr/>
        </p:nvSpPr>
        <p:spPr>
          <a:xfrm>
            <a:off x="-102771" y="1984025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8" name="Google Shape;368;p27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69" name="Google Shape;369;p27"/>
          <p:cNvSpPr/>
          <p:nvPr/>
        </p:nvSpPr>
        <p:spPr>
          <a:xfrm>
            <a:off x="10736770" y="55097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0" name="Google Shape;370;p27"/>
          <p:cNvSpPr/>
          <p:nvPr/>
        </p:nvSpPr>
        <p:spPr>
          <a:xfrm>
            <a:off x="9907865" y="64975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1" name="Google Shape;371;p27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3" name="Google Shape;373;p27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11951972" y="1784958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5" name="Google Shape;375;p27"/>
          <p:cNvSpPr/>
          <p:nvPr/>
        </p:nvSpPr>
        <p:spPr>
          <a:xfrm rot="-2426071">
            <a:off x="9480177" y="6502683"/>
            <a:ext cx="373219" cy="477303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6" name="Google Shape;376;p27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7" name="Google Shape;377;p27"/>
          <p:cNvSpPr/>
          <p:nvPr/>
        </p:nvSpPr>
        <p:spPr>
          <a:xfrm>
            <a:off x="11730117" y="4104976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8" name="Google Shape;378;p27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79" name="Google Shape;379;p27"/>
          <p:cNvSpPr/>
          <p:nvPr/>
        </p:nvSpPr>
        <p:spPr>
          <a:xfrm>
            <a:off x="462503" y="8114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0" name="Google Shape;380;p27"/>
          <p:cNvSpPr/>
          <p:nvPr/>
        </p:nvSpPr>
        <p:spPr>
          <a:xfrm>
            <a:off x="860014" y="4746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1" name="Google Shape;381;p27"/>
          <p:cNvSpPr/>
          <p:nvPr/>
        </p:nvSpPr>
        <p:spPr>
          <a:xfrm>
            <a:off x="11091747" y="-39763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2" name="Google Shape;382;p27"/>
          <p:cNvSpPr/>
          <p:nvPr/>
        </p:nvSpPr>
        <p:spPr>
          <a:xfrm>
            <a:off x="-10" y="1351155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3" name="Google Shape;383;p27"/>
          <p:cNvSpPr/>
          <p:nvPr/>
        </p:nvSpPr>
        <p:spPr>
          <a:xfrm>
            <a:off x="11599142" y="238816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4" name="Google Shape;384;p27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5" name="Google Shape;385;p27"/>
          <p:cNvSpPr/>
          <p:nvPr/>
        </p:nvSpPr>
        <p:spPr>
          <a:xfrm>
            <a:off x="345289" y="-11500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6" name="Google Shape;386;p27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7" name="Google Shape;387;p27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8" name="Google Shape;388;p27"/>
          <p:cNvSpPr/>
          <p:nvPr/>
        </p:nvSpPr>
        <p:spPr>
          <a:xfrm>
            <a:off x="-324170" y="722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89" name="Google Shape;389;p27"/>
          <p:cNvSpPr/>
          <p:nvPr/>
        </p:nvSpPr>
        <p:spPr>
          <a:xfrm>
            <a:off x="10456070" y="-134497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0" name="Google Shape;390;p27"/>
          <p:cNvSpPr/>
          <p:nvPr/>
        </p:nvSpPr>
        <p:spPr>
          <a:xfrm>
            <a:off x="-51502" y="7720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1" name="Google Shape;391;p27"/>
          <p:cNvSpPr/>
          <p:nvPr/>
        </p:nvSpPr>
        <p:spPr>
          <a:xfrm>
            <a:off x="1871700" y="15334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2" name="Google Shape;392;p27"/>
          <p:cNvSpPr/>
          <p:nvPr/>
        </p:nvSpPr>
        <p:spPr>
          <a:xfrm>
            <a:off x="1274653" y="-76222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3" name="Google Shape;393;p27"/>
          <p:cNvSpPr/>
          <p:nvPr/>
        </p:nvSpPr>
        <p:spPr>
          <a:xfrm>
            <a:off x="1777725" y="6237939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4" name="Google Shape;394;p27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5" name="Google Shape;395;p27"/>
          <p:cNvSpPr/>
          <p:nvPr/>
        </p:nvSpPr>
        <p:spPr>
          <a:xfrm>
            <a:off x="2034238" y="6548458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6" name="Google Shape;396;p27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7" name="Google Shape;397;p27"/>
          <p:cNvSpPr/>
          <p:nvPr/>
        </p:nvSpPr>
        <p:spPr>
          <a:xfrm rot="1920612">
            <a:off x="10967391" y="8337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8" name="Google Shape;398;p27"/>
          <p:cNvSpPr/>
          <p:nvPr/>
        </p:nvSpPr>
        <p:spPr>
          <a:xfrm>
            <a:off x="462489" y="5418856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399" name="Google Shape;399;p27"/>
          <p:cNvSpPr/>
          <p:nvPr/>
        </p:nvSpPr>
        <p:spPr>
          <a:xfrm rot="-5400000">
            <a:off x="10661707" y="422573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0" name="Google Shape;400;p27"/>
          <p:cNvSpPr/>
          <p:nvPr/>
        </p:nvSpPr>
        <p:spPr>
          <a:xfrm>
            <a:off x="11735680" y="1053695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1" name="Google Shape;401;p27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2" name="Google Shape;402;p27"/>
          <p:cNvSpPr/>
          <p:nvPr/>
        </p:nvSpPr>
        <p:spPr>
          <a:xfrm>
            <a:off x="11599127" y="15352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403" name="Google Shape;403;p27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6" name="Google Shape;406;p28"/>
          <p:cNvSpPr txBox="1"/>
          <p:nvPr>
            <p:ph idx="1" type="body"/>
          </p:nvPr>
        </p:nvSpPr>
        <p:spPr>
          <a:xfrm>
            <a:off x="997233" y="1737116"/>
            <a:ext cx="8187300" cy="481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8150" lvl="0" marL="457200" rtl="0">
              <a:spcBef>
                <a:spcPts val="800"/>
              </a:spcBef>
              <a:spcAft>
                <a:spcPts val="0"/>
              </a:spcAft>
              <a:buSzPts val="3300"/>
              <a:buChar char="✘"/>
              <a:defRPr sz="3300"/>
            </a:lvl1pPr>
            <a:lvl2pPr indent="-400050" lvl="1" marL="914400" rtl="0">
              <a:spcBef>
                <a:spcPts val="0"/>
              </a:spcBef>
              <a:spcAft>
                <a:spcPts val="0"/>
              </a:spcAft>
              <a:buSzPts val="2700"/>
              <a:buChar char="✗"/>
              <a:defRPr/>
            </a:lvl2pPr>
            <a:lvl3pPr indent="-400050" lvl="2" marL="1371600" rtl="0"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grpSp>
        <p:nvGrpSpPr>
          <p:cNvPr id="407" name="Google Shape;407;p28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408" name="Google Shape;408;p2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00">
                <a:solidFill>
                  <a:srgbClr val="A4C2F4"/>
                </a:solidFill>
              </a:endParaRPr>
            </a:p>
          </p:txBody>
        </p:sp>
      </p:grpSp>
      <p:cxnSp>
        <p:nvCxnSpPr>
          <p:cNvPr id="437" name="Google Shape;437;p28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8" name="Google Shape;438;p28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9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41" name="Google Shape;441;p29"/>
          <p:cNvSpPr txBox="1"/>
          <p:nvPr>
            <p:ph idx="1" type="body"/>
          </p:nvPr>
        </p:nvSpPr>
        <p:spPr>
          <a:xfrm>
            <a:off x="997233" y="1817538"/>
            <a:ext cx="4212000" cy="481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12750" lvl="0" marL="457200" rtl="0">
              <a:spcBef>
                <a:spcPts val="800"/>
              </a:spcBef>
              <a:spcAft>
                <a:spcPts val="0"/>
              </a:spcAft>
              <a:buSzPts val="2900"/>
              <a:buChar char="✘"/>
              <a:defRPr sz="2900"/>
            </a:lvl1pPr>
            <a:lvl2pPr indent="-412750" lvl="1" marL="914400" rtl="0">
              <a:spcBef>
                <a:spcPts val="0"/>
              </a:spcBef>
              <a:spcAft>
                <a:spcPts val="0"/>
              </a:spcAft>
              <a:buSzPts val="2900"/>
              <a:buChar char="✗"/>
              <a:defRPr sz="2900"/>
            </a:lvl2pPr>
            <a:lvl3pPr indent="-412750" lvl="2" marL="13716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sp>
        <p:nvSpPr>
          <p:cNvPr id="442" name="Google Shape;442;p29"/>
          <p:cNvSpPr txBox="1"/>
          <p:nvPr>
            <p:ph idx="2" type="body"/>
          </p:nvPr>
        </p:nvSpPr>
        <p:spPr>
          <a:xfrm>
            <a:off x="5462797" y="1817538"/>
            <a:ext cx="4212000" cy="481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12750" lvl="0" marL="457200" rtl="0">
              <a:spcBef>
                <a:spcPts val="800"/>
              </a:spcBef>
              <a:spcAft>
                <a:spcPts val="0"/>
              </a:spcAft>
              <a:buSzPts val="2900"/>
              <a:buChar char="✘"/>
              <a:defRPr sz="2900"/>
            </a:lvl1pPr>
            <a:lvl2pPr indent="-412750" lvl="1" marL="914400" rtl="0">
              <a:spcBef>
                <a:spcPts val="0"/>
              </a:spcBef>
              <a:spcAft>
                <a:spcPts val="0"/>
              </a:spcAft>
              <a:buSzPts val="2900"/>
              <a:buChar char="✗"/>
              <a:defRPr sz="2900"/>
            </a:lvl2pPr>
            <a:lvl3pPr indent="-412750" lvl="2" marL="13716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indent="-412750" lvl="3" marL="18288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indent="-412750" lvl="4" marL="22860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indent="-412750" lvl="5" marL="27432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indent="-412750" lvl="6" marL="3200400" rtl="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indent="-412750" lvl="7" marL="3657600" rtl="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indent="-412750" lvl="8" marL="4114800" rtl="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/>
        </p:txBody>
      </p:sp>
      <p:grpSp>
        <p:nvGrpSpPr>
          <p:cNvPr id="443" name="Google Shape;443;p29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444" name="Google Shape;444;p29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73" name="Google Shape;473;p29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74" name="Google Shape;474;p29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7" name="Google Shape;477;p30"/>
          <p:cNvSpPr txBox="1"/>
          <p:nvPr>
            <p:ph idx="1" type="body"/>
          </p:nvPr>
        </p:nvSpPr>
        <p:spPr>
          <a:xfrm>
            <a:off x="997233" y="1745167"/>
            <a:ext cx="2797200" cy="4822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✘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8" name="Google Shape;478;p30"/>
          <p:cNvSpPr txBox="1"/>
          <p:nvPr>
            <p:ph idx="2" type="body"/>
          </p:nvPr>
        </p:nvSpPr>
        <p:spPr>
          <a:xfrm>
            <a:off x="3937449" y="1745167"/>
            <a:ext cx="2797200" cy="4822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✘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9" name="Google Shape;479;p30"/>
          <p:cNvSpPr txBox="1"/>
          <p:nvPr>
            <p:ph idx="3" type="body"/>
          </p:nvPr>
        </p:nvSpPr>
        <p:spPr>
          <a:xfrm>
            <a:off x="6877664" y="1745167"/>
            <a:ext cx="2797200" cy="4822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Char char="✘"/>
              <a:defRPr sz="2400"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✗"/>
              <a:defRPr sz="2400"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grpSp>
        <p:nvGrpSpPr>
          <p:cNvPr id="480" name="Google Shape;480;p30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481" name="Google Shape;481;p30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0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0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0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0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0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0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0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0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10" name="Google Shape;510;p30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1" name="Google Shape;511;p30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1"/>
          <p:cNvSpPr txBox="1"/>
          <p:nvPr>
            <p:ph type="title"/>
          </p:nvPr>
        </p:nvSpPr>
        <p:spPr>
          <a:xfrm>
            <a:off x="997233" y="300033"/>
            <a:ext cx="8187300" cy="1143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514" name="Google Shape;514;p31"/>
          <p:cNvGrpSpPr/>
          <p:nvPr/>
        </p:nvGrpSpPr>
        <p:grpSpPr>
          <a:xfrm>
            <a:off x="9924070" y="-121511"/>
            <a:ext cx="2395098" cy="7107566"/>
            <a:chOff x="6023725" y="842300"/>
            <a:chExt cx="1358150" cy="4030375"/>
          </a:xfrm>
        </p:grpSpPr>
        <p:sp>
          <p:nvSpPr>
            <p:cNvPr id="515" name="Google Shape;515;p31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44" name="Google Shape;544;p31"/>
          <p:cNvCxnSpPr/>
          <p:nvPr/>
        </p:nvCxnSpPr>
        <p:spPr>
          <a:xfrm>
            <a:off x="1133967" y="1375233"/>
            <a:ext cx="80505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45" name="Google Shape;545;p31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2"/>
          <p:cNvSpPr txBox="1"/>
          <p:nvPr>
            <p:ph idx="1" type="body"/>
          </p:nvPr>
        </p:nvSpPr>
        <p:spPr>
          <a:xfrm>
            <a:off x="609600" y="5875079"/>
            <a:ext cx="10972800" cy="692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228600" lvl="0" marL="457200" rtl="0" algn="ctr">
              <a:spcBef>
                <a:spcPts val="500"/>
              </a:spcBef>
              <a:spcAft>
                <a:spcPts val="0"/>
              </a:spcAft>
              <a:buSzPts val="2400"/>
              <a:buNone/>
              <a:defRPr sz="2400"/>
            </a:lvl1pPr>
          </a:lstStyle>
          <a:p/>
        </p:txBody>
      </p:sp>
      <p:sp>
        <p:nvSpPr>
          <p:cNvPr id="548" name="Google Shape;548;p32"/>
          <p:cNvSpPr/>
          <p:nvPr/>
        </p:nvSpPr>
        <p:spPr>
          <a:xfrm>
            <a:off x="9737174" y="-392482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49" name="Google Shape;549;p32"/>
          <p:cNvSpPr/>
          <p:nvPr/>
        </p:nvSpPr>
        <p:spPr>
          <a:xfrm>
            <a:off x="-47166" y="4489283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0" name="Google Shape;550;p32"/>
          <p:cNvSpPr/>
          <p:nvPr/>
        </p:nvSpPr>
        <p:spPr>
          <a:xfrm>
            <a:off x="11757264" y="45862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1" name="Google Shape;551;p32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2" name="Google Shape;552;p32"/>
          <p:cNvSpPr/>
          <p:nvPr/>
        </p:nvSpPr>
        <p:spPr>
          <a:xfrm>
            <a:off x="11147940" y="60092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3" name="Google Shape;553;p32"/>
          <p:cNvSpPr/>
          <p:nvPr/>
        </p:nvSpPr>
        <p:spPr>
          <a:xfrm>
            <a:off x="-102771" y="1984025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4" name="Google Shape;554;p32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5" name="Google Shape;555;p32"/>
          <p:cNvSpPr/>
          <p:nvPr/>
        </p:nvSpPr>
        <p:spPr>
          <a:xfrm>
            <a:off x="10736770" y="55097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6" name="Google Shape;556;p32"/>
          <p:cNvSpPr/>
          <p:nvPr/>
        </p:nvSpPr>
        <p:spPr>
          <a:xfrm>
            <a:off x="9907865" y="64975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7" name="Google Shape;557;p32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8" name="Google Shape;558;p32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59" name="Google Shape;559;p32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0" name="Google Shape;560;p32"/>
          <p:cNvSpPr/>
          <p:nvPr/>
        </p:nvSpPr>
        <p:spPr>
          <a:xfrm>
            <a:off x="11951972" y="1784958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1" name="Google Shape;561;p32"/>
          <p:cNvSpPr/>
          <p:nvPr/>
        </p:nvSpPr>
        <p:spPr>
          <a:xfrm rot="-2426071">
            <a:off x="9480177" y="6502683"/>
            <a:ext cx="373219" cy="477303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2" name="Google Shape;562;p32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3" name="Google Shape;563;p32"/>
          <p:cNvSpPr/>
          <p:nvPr/>
        </p:nvSpPr>
        <p:spPr>
          <a:xfrm>
            <a:off x="11730117" y="4104976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4" name="Google Shape;564;p32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5" name="Google Shape;565;p32"/>
          <p:cNvSpPr/>
          <p:nvPr/>
        </p:nvSpPr>
        <p:spPr>
          <a:xfrm>
            <a:off x="462503" y="8114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6" name="Google Shape;566;p32"/>
          <p:cNvSpPr/>
          <p:nvPr/>
        </p:nvSpPr>
        <p:spPr>
          <a:xfrm>
            <a:off x="860014" y="4746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7" name="Google Shape;567;p32"/>
          <p:cNvSpPr/>
          <p:nvPr/>
        </p:nvSpPr>
        <p:spPr>
          <a:xfrm>
            <a:off x="11091747" y="-39763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8" name="Google Shape;568;p32"/>
          <p:cNvSpPr/>
          <p:nvPr/>
        </p:nvSpPr>
        <p:spPr>
          <a:xfrm>
            <a:off x="-10" y="1351155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69" name="Google Shape;569;p32"/>
          <p:cNvSpPr/>
          <p:nvPr/>
        </p:nvSpPr>
        <p:spPr>
          <a:xfrm>
            <a:off x="11599142" y="238816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0" name="Google Shape;570;p32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1" name="Google Shape;571;p32"/>
          <p:cNvSpPr/>
          <p:nvPr/>
        </p:nvSpPr>
        <p:spPr>
          <a:xfrm>
            <a:off x="345289" y="-11500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2" name="Google Shape;572;p32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3" name="Google Shape;573;p32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4" name="Google Shape;574;p32"/>
          <p:cNvSpPr/>
          <p:nvPr/>
        </p:nvSpPr>
        <p:spPr>
          <a:xfrm>
            <a:off x="-324170" y="722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5" name="Google Shape;575;p32"/>
          <p:cNvSpPr/>
          <p:nvPr/>
        </p:nvSpPr>
        <p:spPr>
          <a:xfrm>
            <a:off x="10456070" y="-134497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6" name="Google Shape;576;p32"/>
          <p:cNvSpPr/>
          <p:nvPr/>
        </p:nvSpPr>
        <p:spPr>
          <a:xfrm>
            <a:off x="-51502" y="7720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7" name="Google Shape;577;p32"/>
          <p:cNvSpPr/>
          <p:nvPr/>
        </p:nvSpPr>
        <p:spPr>
          <a:xfrm>
            <a:off x="1871700" y="15334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8" name="Google Shape;578;p32"/>
          <p:cNvSpPr/>
          <p:nvPr/>
        </p:nvSpPr>
        <p:spPr>
          <a:xfrm>
            <a:off x="1274653" y="-76222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79" name="Google Shape;579;p32"/>
          <p:cNvSpPr/>
          <p:nvPr/>
        </p:nvSpPr>
        <p:spPr>
          <a:xfrm>
            <a:off x="1777725" y="6237939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0" name="Google Shape;580;p32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1" name="Google Shape;581;p32"/>
          <p:cNvSpPr/>
          <p:nvPr/>
        </p:nvSpPr>
        <p:spPr>
          <a:xfrm>
            <a:off x="2034238" y="6548458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2" name="Google Shape;582;p32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3" name="Google Shape;583;p32"/>
          <p:cNvSpPr/>
          <p:nvPr/>
        </p:nvSpPr>
        <p:spPr>
          <a:xfrm rot="1920612">
            <a:off x="10967391" y="8337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4" name="Google Shape;584;p32"/>
          <p:cNvSpPr/>
          <p:nvPr/>
        </p:nvSpPr>
        <p:spPr>
          <a:xfrm>
            <a:off x="462489" y="5418856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5" name="Google Shape;585;p32"/>
          <p:cNvSpPr/>
          <p:nvPr/>
        </p:nvSpPr>
        <p:spPr>
          <a:xfrm rot="-5400000">
            <a:off x="10661707" y="422573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6" name="Google Shape;586;p32"/>
          <p:cNvSpPr/>
          <p:nvPr/>
        </p:nvSpPr>
        <p:spPr>
          <a:xfrm>
            <a:off x="11735680" y="1053695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7" name="Google Shape;587;p32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11599127" y="15352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89" name="Google Shape;589;p32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3"/>
          <p:cNvSpPr/>
          <p:nvPr/>
        </p:nvSpPr>
        <p:spPr>
          <a:xfrm>
            <a:off x="9737174" y="-392482"/>
            <a:ext cx="600733" cy="744978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2" name="Google Shape;592;p33"/>
          <p:cNvSpPr/>
          <p:nvPr/>
        </p:nvSpPr>
        <p:spPr>
          <a:xfrm>
            <a:off x="-47166" y="4489283"/>
            <a:ext cx="591013" cy="672893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3" name="Google Shape;593;p33"/>
          <p:cNvSpPr/>
          <p:nvPr/>
        </p:nvSpPr>
        <p:spPr>
          <a:xfrm>
            <a:off x="11757264" y="45862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4" name="Google Shape;594;p33"/>
          <p:cNvSpPr/>
          <p:nvPr/>
        </p:nvSpPr>
        <p:spPr>
          <a:xfrm>
            <a:off x="11657298" y="5555569"/>
            <a:ext cx="660375" cy="453651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5" name="Google Shape;595;p33"/>
          <p:cNvSpPr/>
          <p:nvPr/>
        </p:nvSpPr>
        <p:spPr>
          <a:xfrm>
            <a:off x="11147940" y="6009222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6" name="Google Shape;596;p33"/>
          <p:cNvSpPr/>
          <p:nvPr/>
        </p:nvSpPr>
        <p:spPr>
          <a:xfrm>
            <a:off x="-102771" y="1984025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7" name="Google Shape;597;p33"/>
          <p:cNvSpPr/>
          <p:nvPr/>
        </p:nvSpPr>
        <p:spPr>
          <a:xfrm>
            <a:off x="10736763" y="64336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8" name="Google Shape;598;p33"/>
          <p:cNvSpPr/>
          <p:nvPr/>
        </p:nvSpPr>
        <p:spPr>
          <a:xfrm>
            <a:off x="10736770" y="5509769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599" name="Google Shape;599;p33"/>
          <p:cNvSpPr/>
          <p:nvPr/>
        </p:nvSpPr>
        <p:spPr>
          <a:xfrm>
            <a:off x="9907865" y="64975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0" name="Google Shape;600;p33"/>
          <p:cNvSpPr/>
          <p:nvPr/>
        </p:nvSpPr>
        <p:spPr>
          <a:xfrm>
            <a:off x="11666300" y="6600167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1" name="Google Shape;601;p33"/>
          <p:cNvSpPr/>
          <p:nvPr/>
        </p:nvSpPr>
        <p:spPr>
          <a:xfrm>
            <a:off x="11363258" y="5333706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2" name="Google Shape;602;p33"/>
          <p:cNvSpPr/>
          <p:nvPr/>
        </p:nvSpPr>
        <p:spPr>
          <a:xfrm>
            <a:off x="11772538" y="6111824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3" name="Google Shape;603;p33"/>
          <p:cNvSpPr/>
          <p:nvPr/>
        </p:nvSpPr>
        <p:spPr>
          <a:xfrm>
            <a:off x="11951972" y="1784958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4" name="Google Shape;604;p33"/>
          <p:cNvSpPr/>
          <p:nvPr/>
        </p:nvSpPr>
        <p:spPr>
          <a:xfrm rot="-2426071">
            <a:off x="9480177" y="6502683"/>
            <a:ext cx="373219" cy="477303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5" name="Google Shape;605;p33"/>
          <p:cNvSpPr/>
          <p:nvPr/>
        </p:nvSpPr>
        <p:spPr>
          <a:xfrm>
            <a:off x="10212864" y="5826928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6" name="Google Shape;606;p33"/>
          <p:cNvSpPr/>
          <p:nvPr/>
        </p:nvSpPr>
        <p:spPr>
          <a:xfrm>
            <a:off x="11730117" y="4104976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7" name="Google Shape;607;p33"/>
          <p:cNvSpPr/>
          <p:nvPr/>
        </p:nvSpPr>
        <p:spPr>
          <a:xfrm>
            <a:off x="10376560" y="65135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8" name="Google Shape;608;p33"/>
          <p:cNvSpPr/>
          <p:nvPr/>
        </p:nvSpPr>
        <p:spPr>
          <a:xfrm>
            <a:off x="462503" y="811486"/>
            <a:ext cx="280284" cy="611852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09" name="Google Shape;609;p33"/>
          <p:cNvSpPr/>
          <p:nvPr/>
        </p:nvSpPr>
        <p:spPr>
          <a:xfrm>
            <a:off x="860014" y="474615"/>
            <a:ext cx="552210" cy="677016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0" name="Google Shape;610;p33"/>
          <p:cNvSpPr/>
          <p:nvPr/>
        </p:nvSpPr>
        <p:spPr>
          <a:xfrm>
            <a:off x="11091747" y="-39763"/>
            <a:ext cx="609091" cy="567451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1" name="Google Shape;611;p33"/>
          <p:cNvSpPr/>
          <p:nvPr/>
        </p:nvSpPr>
        <p:spPr>
          <a:xfrm>
            <a:off x="-10" y="1351155"/>
            <a:ext cx="496690" cy="513331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2" name="Google Shape;612;p33"/>
          <p:cNvSpPr/>
          <p:nvPr/>
        </p:nvSpPr>
        <p:spPr>
          <a:xfrm>
            <a:off x="11599142" y="238816"/>
            <a:ext cx="695056" cy="718656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3" name="Google Shape;613;p33"/>
          <p:cNvSpPr/>
          <p:nvPr/>
        </p:nvSpPr>
        <p:spPr>
          <a:xfrm>
            <a:off x="933939" y="6076799"/>
            <a:ext cx="672893" cy="53417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4" name="Google Shape;614;p33"/>
          <p:cNvSpPr/>
          <p:nvPr/>
        </p:nvSpPr>
        <p:spPr>
          <a:xfrm>
            <a:off x="345289" y="-115002"/>
            <a:ext cx="627093" cy="589614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5" name="Google Shape;615;p33"/>
          <p:cNvSpPr/>
          <p:nvPr/>
        </p:nvSpPr>
        <p:spPr>
          <a:xfrm>
            <a:off x="-46688" y="5434124"/>
            <a:ext cx="452811" cy="534146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6" name="Google Shape;616;p33"/>
          <p:cNvSpPr/>
          <p:nvPr/>
        </p:nvSpPr>
        <p:spPr>
          <a:xfrm>
            <a:off x="961677" y="6664025"/>
            <a:ext cx="617412" cy="237283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7" name="Google Shape;617;p33"/>
          <p:cNvSpPr/>
          <p:nvPr/>
        </p:nvSpPr>
        <p:spPr>
          <a:xfrm>
            <a:off x="-324170" y="72280"/>
            <a:ext cx="786656" cy="552172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8" name="Google Shape;618;p33"/>
          <p:cNvSpPr/>
          <p:nvPr/>
        </p:nvSpPr>
        <p:spPr>
          <a:xfrm>
            <a:off x="10456070" y="-134497"/>
            <a:ext cx="517491" cy="545251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19" name="Google Shape;619;p33"/>
          <p:cNvSpPr/>
          <p:nvPr/>
        </p:nvSpPr>
        <p:spPr>
          <a:xfrm>
            <a:off x="-51502" y="772061"/>
            <a:ext cx="396807" cy="28164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0" name="Google Shape;620;p33"/>
          <p:cNvSpPr/>
          <p:nvPr/>
        </p:nvSpPr>
        <p:spPr>
          <a:xfrm>
            <a:off x="1871700" y="15334"/>
            <a:ext cx="384327" cy="245603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1" name="Google Shape;621;p33"/>
          <p:cNvSpPr/>
          <p:nvPr/>
        </p:nvSpPr>
        <p:spPr>
          <a:xfrm>
            <a:off x="1274653" y="-76222"/>
            <a:ext cx="431488" cy="428728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2" name="Google Shape;622;p33"/>
          <p:cNvSpPr/>
          <p:nvPr/>
        </p:nvSpPr>
        <p:spPr>
          <a:xfrm>
            <a:off x="1777725" y="6237939"/>
            <a:ext cx="409288" cy="513369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3" name="Google Shape;623;p33"/>
          <p:cNvSpPr/>
          <p:nvPr/>
        </p:nvSpPr>
        <p:spPr>
          <a:xfrm>
            <a:off x="122166" y="6070570"/>
            <a:ext cx="554971" cy="546650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4" name="Google Shape;624;p33"/>
          <p:cNvSpPr/>
          <p:nvPr/>
        </p:nvSpPr>
        <p:spPr>
          <a:xfrm>
            <a:off x="2034238" y="6548458"/>
            <a:ext cx="521651" cy="385726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5" name="Google Shape;625;p33"/>
          <p:cNvSpPr/>
          <p:nvPr/>
        </p:nvSpPr>
        <p:spPr>
          <a:xfrm>
            <a:off x="3605" y="6533641"/>
            <a:ext cx="240044" cy="498052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6" name="Google Shape;626;p33"/>
          <p:cNvSpPr/>
          <p:nvPr/>
        </p:nvSpPr>
        <p:spPr>
          <a:xfrm rot="1920612">
            <a:off x="10967391" y="833704"/>
            <a:ext cx="668704" cy="567426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7" name="Google Shape;627;p33"/>
          <p:cNvSpPr/>
          <p:nvPr/>
        </p:nvSpPr>
        <p:spPr>
          <a:xfrm>
            <a:off x="462489" y="5418856"/>
            <a:ext cx="639574" cy="452289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8" name="Google Shape;628;p33"/>
          <p:cNvSpPr/>
          <p:nvPr/>
        </p:nvSpPr>
        <p:spPr>
          <a:xfrm rot="-5400000">
            <a:off x="10661707" y="422573"/>
            <a:ext cx="373208" cy="477288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29" name="Google Shape;629;p33"/>
          <p:cNvSpPr/>
          <p:nvPr/>
        </p:nvSpPr>
        <p:spPr>
          <a:xfrm>
            <a:off x="11735680" y="1053695"/>
            <a:ext cx="503611" cy="568851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30" name="Google Shape;630;p33"/>
          <p:cNvSpPr/>
          <p:nvPr/>
        </p:nvSpPr>
        <p:spPr>
          <a:xfrm>
            <a:off x="345283" y="6610609"/>
            <a:ext cx="514730" cy="344086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31" name="Google Shape;631;p33"/>
          <p:cNvSpPr/>
          <p:nvPr/>
        </p:nvSpPr>
        <p:spPr>
          <a:xfrm>
            <a:off x="11599127" y="1535209"/>
            <a:ext cx="233122" cy="249763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A4C2F4"/>
              </a:solidFill>
            </a:endParaRPr>
          </a:p>
        </p:txBody>
      </p:sp>
      <p:sp>
        <p:nvSpPr>
          <p:cNvPr id="632" name="Google Shape;632;p33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 txBox="1"/>
          <p:nvPr>
            <p:ph idx="12" type="sldNum"/>
          </p:nvPr>
        </p:nvSpPr>
        <p:spPr>
          <a:xfrm>
            <a:off x="5730200" y="6471066"/>
            <a:ext cx="731700" cy="38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Font typeface="Viga"/>
              <a:buNone/>
              <a:defRPr sz="69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37" name="Google Shape;637;p3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700"/>
              <a:buFont typeface="Ubuntu"/>
              <a:buNone/>
              <a:defRPr sz="37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38" name="Google Shape;638;p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41" name="Google Shape;641;p3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42" name="Google Shape;642;p36"/>
          <p:cNvSpPr txBox="1"/>
          <p:nvPr>
            <p:ph idx="12" type="sldNum"/>
          </p:nvPr>
        </p:nvSpPr>
        <p:spPr>
          <a:xfrm>
            <a:off x="11296610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8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649" name="Google Shape;649;p38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650" name="Google Shape;650;p3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9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3" name="Google Shape;653;p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56" name="Google Shape;656;p4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57" name="Google Shape;657;p4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4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60" name="Google Shape;660;p41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1" name="Google Shape;661;p41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2" name="Google Shape;662;p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65" name="Google Shape;665;p4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668" name="Google Shape;668;p4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69" name="Google Shape;669;p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4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672" name="Google Shape;672;p4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5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676" name="Google Shape;676;p45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7" name="Google Shape;677;p45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78" name="Google Shape;678;p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681" name="Google Shape;681;p4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7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4" name="Google Shape;684;p47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85" name="Google Shape;685;p4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3.png"/><Relationship Id="rId2" Type="http://schemas.openxmlformats.org/officeDocument/2006/relationships/image" Target="../media/image1.png"/><Relationship Id="rId3" Type="http://schemas.openxmlformats.org/officeDocument/2006/relationships/hyperlink" Target="http://www.prezentr.com/?utm_source=templates&amp;utm_medium=presentation&amp;utm_campaign=free_downloads_2020" TargetMode="External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44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b="1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610475" y="4914981"/>
            <a:ext cx="896556" cy="3243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 rot="-5400000">
            <a:off x="-2113768" y="2546065"/>
            <a:ext cx="38886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Find more PowerPoint templates on </a:t>
            </a:r>
            <a:r>
              <a:rPr b="1" i="0" lang="bs-Latn-BA" sz="12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prezentr.com</a:t>
            </a: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12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4"/>
          <p:cNvGrpSpPr/>
          <p:nvPr/>
        </p:nvGrpSpPr>
        <p:grpSpPr>
          <a:xfrm>
            <a:off x="-1" y="-2"/>
            <a:ext cx="12191964" cy="6857969"/>
            <a:chOff x="239950" y="872550"/>
            <a:chExt cx="7042900" cy="3961625"/>
          </a:xfrm>
        </p:grpSpPr>
        <p:sp>
          <p:nvSpPr>
            <p:cNvPr id="121" name="Google Shape;121;p24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4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4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4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4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4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" name="Google Shape;272;p24"/>
          <p:cNvSpPr txBox="1"/>
          <p:nvPr>
            <p:ph type="title"/>
          </p:nvPr>
        </p:nvSpPr>
        <p:spPr>
          <a:xfrm>
            <a:off x="997233" y="300033"/>
            <a:ext cx="90555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Sniglet"/>
              <a:buNone/>
              <a:defRPr sz="24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273" name="Google Shape;273;p24"/>
          <p:cNvSpPr txBox="1"/>
          <p:nvPr>
            <p:ph idx="1" type="body"/>
          </p:nvPr>
        </p:nvSpPr>
        <p:spPr>
          <a:xfrm>
            <a:off x="997233" y="1753200"/>
            <a:ext cx="9055500" cy="48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50850" lvl="0" marL="45720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sis"/>
              <a:buChar char="✘"/>
              <a:defRPr sz="35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4000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osis"/>
              <a:buChar char="✗"/>
              <a:defRPr sz="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4000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Dosis"/>
              <a:buChar char="■"/>
              <a:defRPr sz="27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●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○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■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●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○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"/>
              <a:buChar char="■"/>
              <a:defRPr sz="24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274" name="Google Shape;274;p24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buNone/>
              <a:defRPr sz="16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5" name="Google Shape;645;p3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6" name="Google Shape;646;p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5" Type="http://schemas.openxmlformats.org/officeDocument/2006/relationships/hyperlink" Target="https://campus.recit.qc.ca/" TargetMode="External"/><Relationship Id="rId6" Type="http://schemas.openxmlformats.org/officeDocument/2006/relationships/hyperlink" Target="http://www.recitmst.qc.ca" TargetMode="External"/><Relationship Id="rId7" Type="http://schemas.openxmlformats.org/officeDocument/2006/relationships/hyperlink" Target="https://monurl.ca/minecraft241122" TargetMode="External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campus.recit.qc.ca/mod/page/view.php?id=9677" TargetMode="External"/><Relationship Id="rId4" Type="http://schemas.openxmlformats.org/officeDocument/2006/relationships/hyperlink" Target="https://campus.recit.qc.ca/mod/page/view.php?id=9683" TargetMode="External"/><Relationship Id="rId5" Type="http://schemas.openxmlformats.org/officeDocument/2006/relationships/hyperlink" Target="https://campus.recit.qc.ca/mod/page/view.php?id=9681" TargetMode="External"/><Relationship Id="rId6" Type="http://schemas.openxmlformats.org/officeDocument/2006/relationships/hyperlink" Target="https://campus.recit.qc.ca/mod/page/view.php?id=9680" TargetMode="External"/><Relationship Id="rId7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hyperlink" Target="http://www.youtube.com/watch?v=jnNvgq1MqzI" TargetMode="External"/><Relationship Id="rId5" Type="http://schemas.openxmlformats.org/officeDocument/2006/relationships/image" Target="../media/image55.jpg"/><Relationship Id="rId6" Type="http://schemas.openxmlformats.org/officeDocument/2006/relationships/image" Target="../media/image46.png"/><Relationship Id="rId7" Type="http://schemas.openxmlformats.org/officeDocument/2006/relationships/image" Target="../media/image53.png"/><Relationship Id="rId8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Relationship Id="rId4" Type="http://schemas.openxmlformats.org/officeDocument/2006/relationships/hyperlink" Target="https://campus.recit.qc.ca/mod/page/view.php?id=9687" TargetMode="External"/><Relationship Id="rId5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s://creativecommons.org/licenses/by-nc-sa/4.0/deed.fr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hyperlink" Target="mailto:equipe@recitmst.qc.ca" TargetMode="External"/><Relationship Id="rId8" Type="http://schemas.openxmlformats.org/officeDocument/2006/relationships/hyperlink" Target="https://creativecommons.org/licenses/by-nc-sa/4.0/deed.fr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hyperlink" Target="https://campus.recit.qc.ca/mod/page/view.php?id=9687" TargetMode="External"/><Relationship Id="rId5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56.png"/><Relationship Id="rId5" Type="http://schemas.openxmlformats.org/officeDocument/2006/relationships/hyperlink" Target="https://campus.recit.qc.ca/mod/page/view.php?id=10310" TargetMode="External"/><Relationship Id="rId6" Type="http://schemas.openxmlformats.org/officeDocument/2006/relationships/hyperlink" Target="https://campus.recit.qc.ca/mod/page/view.php?id=10550" TargetMode="External"/><Relationship Id="rId7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hyperlink" Target="https://campus.recit.qc.ca/mod/page/view.php?id=10522" TargetMode="External"/><Relationship Id="rId7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Relationship Id="rId4" Type="http://schemas.openxmlformats.org/officeDocument/2006/relationships/hyperlink" Target="https://campus.recit.qc.ca/mod/page/view.php?id=10732" TargetMode="External"/><Relationship Id="rId5" Type="http://schemas.openxmlformats.org/officeDocument/2006/relationships/image" Target="../media/image6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hyperlink" Target="https://campus.recit.qc.ca/mod/page/view.php?id=9690" TargetMode="External"/><Relationship Id="rId6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Relationship Id="rId4" Type="http://schemas.openxmlformats.org/officeDocument/2006/relationships/hyperlink" Target="https://campus.recit.qc.ca/mod/page/view.php?id=15095" TargetMode="External"/><Relationship Id="rId5" Type="http://schemas.openxmlformats.org/officeDocument/2006/relationships/image" Target="../media/image6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youtube.com/watch?v=1v7bjMI-aJ4" TargetMode="External"/><Relationship Id="rId4" Type="http://schemas.openxmlformats.org/officeDocument/2006/relationships/image" Target="../media/image75.jpg"/><Relationship Id="rId5" Type="http://schemas.openxmlformats.org/officeDocument/2006/relationships/hyperlink" Target="https://campus.recit.qc.ca/admin/tool/policy/view.php?versionid=1&amp;returnurl=https%3A%2F%2Fcampus.recit.qc.ca%2Fadmin%2Ftool%2Fpolicy%2Findex.php" TargetMode="External"/><Relationship Id="rId6" Type="http://schemas.openxmlformats.org/officeDocument/2006/relationships/hyperlink" Target="https://campus.recit.qc.ca/course/view.php?id=329" TargetMode="External"/><Relationship Id="rId7" Type="http://schemas.openxmlformats.org/officeDocument/2006/relationships/image" Target="../media/image7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8.png"/><Relationship Id="rId4" Type="http://schemas.openxmlformats.org/officeDocument/2006/relationships/image" Target="../media/image7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png"/><Relationship Id="rId4" Type="http://schemas.openxmlformats.org/officeDocument/2006/relationships/hyperlink" Target="http://recitmst.qc.ca/ecv-zoom" TargetMode="External"/><Relationship Id="rId5" Type="http://schemas.openxmlformats.org/officeDocument/2006/relationships/hyperlink" Target="http://www.recitmst.qc.ca/ecv" TargetMode="External"/><Relationship Id="rId6" Type="http://schemas.openxmlformats.org/officeDocument/2006/relationships/image" Target="../media/image74.png"/><Relationship Id="rId7" Type="http://schemas.openxmlformats.org/officeDocument/2006/relationships/image" Target="../media/image7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Relationship Id="rId3" Type="http://schemas.openxmlformats.org/officeDocument/2006/relationships/comments" Target="../comments/comment2.xml"/><Relationship Id="rId4" Type="http://schemas.openxmlformats.org/officeDocument/2006/relationships/hyperlink" Target="https://campus.recit.qc.ca/login/index.php" TargetMode="External"/><Relationship Id="rId5" Type="http://schemas.openxmlformats.org/officeDocument/2006/relationships/hyperlink" Target="https://campus.recit.qc.ca/enrol/index.php?id=329" TargetMode="External"/><Relationship Id="rId6" Type="http://schemas.openxmlformats.org/officeDocument/2006/relationships/hyperlink" Target="https://campus.recit.qc.ca/mod/page/view.php?id=16630" TargetMode="External"/><Relationship Id="rId7" Type="http://schemas.openxmlformats.org/officeDocument/2006/relationships/image" Target="../media/image77.png"/><Relationship Id="rId8" Type="http://schemas.openxmlformats.org/officeDocument/2006/relationships/image" Target="../media/image8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mailto:equipe@recitmst.qc.ca" TargetMode="External"/><Relationship Id="rId10" Type="http://schemas.openxmlformats.org/officeDocument/2006/relationships/hyperlink" Target="mailto:sonya.fiset@recitmst.qc.ca" TargetMode="External"/><Relationship Id="rId13" Type="http://schemas.openxmlformats.org/officeDocument/2006/relationships/image" Target="../media/image80.png"/><Relationship Id="rId1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creativecommons.org/licenses/by-nc-sa/4.0/" TargetMode="External"/><Relationship Id="rId4" Type="http://schemas.openxmlformats.org/officeDocument/2006/relationships/image" Target="../media/image22.png"/><Relationship Id="rId9" Type="http://schemas.openxmlformats.org/officeDocument/2006/relationships/hyperlink" Target="mailto:stephanie.rioux@recitmst.qc.ca" TargetMode="External"/><Relationship Id="rId5" Type="http://schemas.openxmlformats.org/officeDocument/2006/relationships/image" Target="../media/image79.png"/><Relationship Id="rId6" Type="http://schemas.openxmlformats.org/officeDocument/2006/relationships/hyperlink" Target="https://www.facebook.com/RECITMST2020/" TargetMode="External"/><Relationship Id="rId7" Type="http://schemas.openxmlformats.org/officeDocument/2006/relationships/hyperlink" Target="https://twitter.com/recitmst" TargetMode="External"/><Relationship Id="rId8" Type="http://schemas.openxmlformats.org/officeDocument/2006/relationships/hyperlink" Target="https://www.youtube.com/channel/UC7IcadI_rZFwso9N81PYqFg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5.gif"/><Relationship Id="rId4" Type="http://schemas.openxmlformats.org/officeDocument/2006/relationships/image" Target="../media/image8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education.minecraft.net/fr-fr/get-started/download" TargetMode="External"/><Relationship Id="rId4" Type="http://schemas.openxmlformats.org/officeDocument/2006/relationships/hyperlink" Target="https://campus.recit.qc.ca/mod/page/view.php?id=9673" TargetMode="External"/><Relationship Id="rId5" Type="http://schemas.openxmlformats.org/officeDocument/2006/relationships/hyperlink" Target="https://campus.recit.qc.ca/mod/page/view.php?id=9674" TargetMode="External"/><Relationship Id="rId6" Type="http://schemas.openxmlformats.org/officeDocument/2006/relationships/hyperlink" Target="https://campus.recit.qc.ca/mod/page/view.php?id=9675" TargetMode="External"/><Relationship Id="rId7" Type="http://schemas.openxmlformats.org/officeDocument/2006/relationships/hyperlink" Target="https://campus.recit.qc.ca/mod/page/view.php?id=9676" TargetMode="External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49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11811000" cy="638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700" y="-24667"/>
            <a:ext cx="12225365" cy="6907331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49">
            <a:hlinkClick r:id="rId5"/>
          </p:cNvPr>
          <p:cNvSpPr txBox="1"/>
          <p:nvPr/>
        </p:nvSpPr>
        <p:spPr>
          <a:xfrm>
            <a:off x="6001900" y="6292400"/>
            <a:ext cx="5520300" cy="5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100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b="1" lang="bs-Latn-BA" sz="21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recitmst.qc.ca</a:t>
            </a:r>
            <a:endParaRPr b="1" sz="21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5" name="Google Shape;695;p49"/>
          <p:cNvSpPr txBox="1"/>
          <p:nvPr>
            <p:ph type="ctrTitle"/>
          </p:nvPr>
        </p:nvSpPr>
        <p:spPr>
          <a:xfrm>
            <a:off x="26967" y="2996567"/>
            <a:ext cx="10776300" cy="10773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121900" lIns="121900" spcFirstLastPara="1" rIns="121900" wrap="square" tIns="121900">
            <a:sp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5400">
                <a:solidFill>
                  <a:srgbClr val="FFFFFF"/>
                </a:solidFill>
              </a:rPr>
              <a:t>Initiation à Minecraft Education</a:t>
            </a:r>
            <a:endParaRPr sz="5400">
              <a:solidFill>
                <a:srgbClr val="FFFFFF"/>
              </a:solidFill>
            </a:endParaRPr>
          </a:p>
        </p:txBody>
      </p:sp>
      <p:sp>
        <p:nvSpPr>
          <p:cNvPr id="696" name="Google Shape;696;p49"/>
          <p:cNvSpPr txBox="1"/>
          <p:nvPr/>
        </p:nvSpPr>
        <p:spPr>
          <a:xfrm>
            <a:off x="26967" y="4759000"/>
            <a:ext cx="5973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b="1" lang="bs-Latn-BA" sz="31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AQEP - Atelier 203</a:t>
            </a:r>
            <a:endParaRPr b="1" sz="31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24 novembre 2022 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397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15h30 à 16h45</a:t>
            </a:r>
            <a:endParaRPr sz="2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700">
                <a:solidFill>
                  <a:srgbClr val="FFAB40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b="1" lang="bs-Latn-BA" sz="2600" u="sng">
                <a:solidFill>
                  <a:srgbClr val="FFAB4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monurl.ca/minecraft241122</a:t>
            </a:r>
            <a:endParaRPr sz="2400">
              <a:solidFill>
                <a:srgbClr val="FFAB4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7" name="Google Shape;697;p49"/>
          <p:cNvSpPr txBox="1"/>
          <p:nvPr/>
        </p:nvSpPr>
        <p:spPr>
          <a:xfrm>
            <a:off x="1523475" y="514977"/>
            <a:ext cx="44769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7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7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7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7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7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7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8" name="Google Shape;698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133" y="121252"/>
            <a:ext cx="1166353" cy="188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16713" y="121250"/>
            <a:ext cx="2295525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701" y="1277667"/>
            <a:ext cx="9122601" cy="540366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9" name="Google Shape;7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7113" y="33338"/>
            <a:ext cx="5057775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400" y="1601900"/>
            <a:ext cx="8331200" cy="4521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5" name="Google Shape;775;p59"/>
          <p:cNvSpPr/>
          <p:nvPr/>
        </p:nvSpPr>
        <p:spPr>
          <a:xfrm>
            <a:off x="8524748" y="4623761"/>
            <a:ext cx="1580400" cy="1053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59"/>
          <p:cNvSpPr/>
          <p:nvPr/>
        </p:nvSpPr>
        <p:spPr>
          <a:xfrm>
            <a:off x="2028815" y="5424503"/>
            <a:ext cx="8343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7" name="Google Shape;77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2300" y="420300"/>
            <a:ext cx="72580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0"/>
          <p:cNvSpPr txBox="1"/>
          <p:nvPr/>
        </p:nvSpPr>
        <p:spPr>
          <a:xfrm>
            <a:off x="502050" y="1596200"/>
            <a:ext cx="11187900" cy="3846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Le mode multijoueur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Les tableaux noirs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L’appareil photo, le portefeuille, le livre et la plume           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Les personnages non-joueurs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3" name="Google Shape;78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2238" y="299750"/>
            <a:ext cx="6867525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0733" y="2233382"/>
            <a:ext cx="4770901" cy="373286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9" name="Google Shape;789;p61"/>
          <p:cNvSpPr txBox="1"/>
          <p:nvPr/>
        </p:nvSpPr>
        <p:spPr>
          <a:xfrm>
            <a:off x="971267" y="1610900"/>
            <a:ext cx="4420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latin typeface="Ubuntu"/>
                <a:ea typeface="Ubuntu"/>
                <a:cs typeface="Ubuntu"/>
                <a:sym typeface="Ubuntu"/>
              </a:rPr>
              <a:t>Inviter des joueurs dans un monde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0" name="Google Shape;790;p61"/>
          <p:cNvSpPr txBox="1"/>
          <p:nvPr/>
        </p:nvSpPr>
        <p:spPr>
          <a:xfrm>
            <a:off x="7455183" y="1610900"/>
            <a:ext cx="36819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100">
                <a:latin typeface="Ubuntu"/>
                <a:ea typeface="Ubuntu"/>
                <a:cs typeface="Ubuntu"/>
                <a:sym typeface="Ubuntu"/>
              </a:rPr>
              <a:t>Rejoindre un monde</a:t>
            </a:r>
            <a:endParaRPr b="1" sz="2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1" name="Google Shape;79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400" y="2233367"/>
            <a:ext cx="5753335" cy="3440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2" name="Google Shape;79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2400" y="339925"/>
            <a:ext cx="9297459" cy="7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2440167"/>
            <a:ext cx="8600599" cy="38275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8" name="Google Shape;79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8067" y="1937967"/>
            <a:ext cx="4230600" cy="1797467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9" name="Google Shape;799;p62"/>
          <p:cNvSpPr/>
          <p:nvPr/>
        </p:nvSpPr>
        <p:spPr>
          <a:xfrm>
            <a:off x="7826170" y="2316605"/>
            <a:ext cx="3312000" cy="93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0" name="Google Shape;80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9975" y="152400"/>
            <a:ext cx="7512051" cy="12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967" y="1777467"/>
            <a:ext cx="3345114" cy="477873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6" name="Google Shape;80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680" y="1777467"/>
            <a:ext cx="4772151" cy="4778733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7" name="Google Shape;80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1348" y="3078433"/>
            <a:ext cx="3007634" cy="15672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8" name="Google Shape;808;p63"/>
          <p:cNvSpPr/>
          <p:nvPr/>
        </p:nvSpPr>
        <p:spPr>
          <a:xfrm>
            <a:off x="4432868" y="3392033"/>
            <a:ext cx="1836000" cy="939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9" name="Google Shape;809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11887201" cy="1046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283" y="5606600"/>
            <a:ext cx="9535513" cy="109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0317" y="974100"/>
            <a:ext cx="6071367" cy="4429302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6" name="Google Shape;816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0800" y="180350"/>
            <a:ext cx="684847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" name="Google Shape;82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33" y="1648666"/>
            <a:ext cx="10836503" cy="126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806" y="3169900"/>
            <a:ext cx="10446392" cy="352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3500" y="313125"/>
            <a:ext cx="8848725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200" y="1328450"/>
            <a:ext cx="10078168" cy="119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66" title="Personnage non-joueur (PNJ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9167" y="2609135"/>
            <a:ext cx="5623434" cy="42176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0" name="Google Shape;830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567" y="2635242"/>
            <a:ext cx="6014165" cy="2526623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1" name="Google Shape;831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9899" y="4333833"/>
            <a:ext cx="2315334" cy="2294435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2" name="Google Shape;832;p66"/>
          <p:cNvSpPr txBox="1"/>
          <p:nvPr/>
        </p:nvSpPr>
        <p:spPr>
          <a:xfrm>
            <a:off x="186933" y="5231300"/>
            <a:ext cx="3266700" cy="13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100"/>
              <a:buFont typeface="Ubuntu"/>
              <a:buChar char="■"/>
            </a:pPr>
            <a:r>
              <a:rPr b="1" lang="bs-Latn-BA" sz="2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Constructeurs de monde seulement</a:t>
            </a:r>
            <a:endParaRPr b="1" sz="2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609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2100"/>
              <a:buFont typeface="Ubuntu"/>
              <a:buChar char="■"/>
            </a:pPr>
            <a:r>
              <a:rPr b="1" lang="bs-Latn-BA" sz="2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Liens web</a:t>
            </a:r>
            <a:endParaRPr b="1" sz="2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33" name="Google Shape;833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3000" y="161925"/>
            <a:ext cx="9906000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67"/>
          <p:cNvPicPr preferRelativeResize="0"/>
          <p:nvPr/>
        </p:nvPicPr>
        <p:blipFill rotWithShape="1">
          <a:blip r:embed="rId3">
            <a:alphaModFix/>
          </a:blip>
          <a:srcRect b="2486" l="0" r="2922" t="0"/>
          <a:stretch/>
        </p:blipFill>
        <p:spPr>
          <a:xfrm>
            <a:off x="601150" y="1429050"/>
            <a:ext cx="4452924" cy="44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7"/>
          <p:cNvSpPr txBox="1"/>
          <p:nvPr/>
        </p:nvSpPr>
        <p:spPr>
          <a:xfrm>
            <a:off x="5357800" y="1432625"/>
            <a:ext cx="6402600" cy="4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Avec un regroupement de blocs, il est possible de représenter :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nombre naturel, un nombre pair ou impair, un nombre entier, un nombre premier ou composé, un nombre carré, un nombre cubique;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l'addition ou la soustraction de nombres naturels;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addition répétée;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régularité;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figure plane et toutes ses propriétés et composantes;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solide et toutes ses propriétés et composantes;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droites parallèles ou perpendiculaires;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etc.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840" name="Google Shape;840;p67"/>
          <p:cNvSpPr txBox="1"/>
          <p:nvPr/>
        </p:nvSpPr>
        <p:spPr>
          <a:xfrm>
            <a:off x="7842850" y="61284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41" name="Google Shape;84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850" y="353325"/>
            <a:ext cx="87725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0"/>
          <p:cNvSpPr txBox="1"/>
          <p:nvPr>
            <p:ph idx="4294967295" type="body"/>
          </p:nvPr>
        </p:nvSpPr>
        <p:spPr>
          <a:xfrm>
            <a:off x="1492025" y="1328325"/>
            <a:ext cx="9001800" cy="48678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3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Stéphanie Rioux et Sonya Fiset</a:t>
            </a:r>
            <a:endParaRPr sz="3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ervice national du RÉCIT MST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b="1" lang="bs-Latn-BA" sz="26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stephanie.rioux@recitmst.qc.ca</a:t>
            </a:r>
            <a:endParaRPr b="1" sz="26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bs-Latn-BA" sz="2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b="1" sz="26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5" name="Google Shape;705;p50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706" name="Google Shape;70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62000" y="152400"/>
            <a:ext cx="6340224" cy="9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7350" y="3075048"/>
            <a:ext cx="3277301" cy="106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8" name="Google Shape;708;p50"/>
          <p:cNvSpPr txBox="1"/>
          <p:nvPr/>
        </p:nvSpPr>
        <p:spPr>
          <a:xfrm>
            <a:off x="351600" y="6476800"/>
            <a:ext cx="10002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bs-Latn-BA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rPr>
              <a:t>Cette présentation est mise à disposition par le </a:t>
            </a:r>
            <a:r>
              <a:rPr lang="bs-Latn-BA">
                <a:solidFill>
                  <a:srgbClr val="FFAB19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bs-Latn-BA" u="sng">
                <a:solidFill>
                  <a:srgbClr val="FF0000"/>
                </a:solidFill>
                <a:latin typeface="Red Hat Text"/>
                <a:ea typeface="Red Hat Text"/>
                <a:cs typeface="Red Hat Text"/>
                <a:sym typeface="Red Hat Text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RÉCIT MST</a:t>
            </a:r>
            <a:r>
              <a:rPr lang="bs-Latn-BA">
                <a:solidFill>
                  <a:srgbClr val="FFAB19"/>
                </a:solidFill>
                <a:latin typeface="Red Hat Text"/>
                <a:ea typeface="Red Hat Text"/>
                <a:cs typeface="Red Hat Text"/>
                <a:sym typeface="Red Hat Text"/>
              </a:rPr>
              <a:t>,</a:t>
            </a:r>
            <a:r>
              <a:rPr lang="bs-Latn-BA">
                <a:solidFill>
                  <a:srgbClr val="FFFFFF"/>
                </a:solidFill>
                <a:latin typeface="Red Hat Text"/>
                <a:ea typeface="Red Hat Text"/>
                <a:cs typeface="Red Hat Text"/>
                <a:sym typeface="Red Hat Text"/>
              </a:rPr>
              <a:t> </a:t>
            </a:r>
            <a:r>
              <a:rPr lang="bs-Latn-BA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sauf exception, selon les termes de la</a:t>
            </a:r>
            <a:r>
              <a:rPr lang="bs-Latn-BA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CC</a:t>
            </a:r>
            <a:r>
              <a:rPr lang="bs-Latn-BA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, 2022.</a:t>
            </a:r>
            <a:endParaRPr>
              <a:solidFill>
                <a:srgbClr val="FFFFFF"/>
              </a:solidFill>
              <a:latin typeface="Red Hat Text"/>
              <a:ea typeface="Red Hat Text"/>
              <a:cs typeface="Red Hat Text"/>
              <a:sym typeface="Red Hat Text"/>
            </a:endParaRPr>
          </a:p>
        </p:txBody>
      </p:sp>
      <p:pic>
        <p:nvPicPr>
          <p:cNvPr id="709" name="Google Shape;709;p5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69497" y="6309772"/>
            <a:ext cx="1106300" cy="38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00" y="1274050"/>
            <a:ext cx="4673101" cy="4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68"/>
          <p:cNvSpPr txBox="1"/>
          <p:nvPr/>
        </p:nvSpPr>
        <p:spPr>
          <a:xfrm>
            <a:off x="5558725" y="1274050"/>
            <a:ext cx="6402600" cy="4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Avec des blocs de différentes couleurs, il est possible de représenter :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nombres entiers de signe différent;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la décomposition d'un nombre naturel ou décimal;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fraction, un nombre décimal, un pourcentage, des rapports, des proportions;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frises, des dallages, des transformations géométriques;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une droite numérique;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plan cartésien;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des opérations sur des fractions;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un diagramme à bandes;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</a:pPr>
            <a:r>
              <a:rPr b="1" lang="bs-Latn-BA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etc.</a:t>
            </a:r>
            <a:endParaRPr b="1"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8" name="Google Shape;848;p68"/>
          <p:cNvSpPr txBox="1"/>
          <p:nvPr/>
        </p:nvSpPr>
        <p:spPr>
          <a:xfrm>
            <a:off x="7842850" y="61284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49" name="Google Shape;84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850" y="353325"/>
            <a:ext cx="87725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900" y="1254776"/>
            <a:ext cx="8535401" cy="4103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55" name="Google Shape;85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75" y="2984375"/>
            <a:ext cx="3812375" cy="38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69"/>
          <p:cNvSpPr txBox="1"/>
          <p:nvPr/>
        </p:nvSpPr>
        <p:spPr>
          <a:xfrm>
            <a:off x="5392800" y="6105175"/>
            <a:ext cx="66468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1e 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et cette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2e 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57" name="Google Shape;857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400"/>
            <a:ext cx="11887198" cy="55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14800"/>
            <a:ext cx="8496601" cy="19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5400" y="1914800"/>
            <a:ext cx="5576600" cy="371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0" y="3915025"/>
            <a:ext cx="6516226" cy="2052725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70"/>
          <p:cNvSpPr txBox="1"/>
          <p:nvPr/>
        </p:nvSpPr>
        <p:spPr>
          <a:xfrm>
            <a:off x="7650300" y="60748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66" name="Google Shape;86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00850" y="380125"/>
            <a:ext cx="85725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200" y="1617625"/>
            <a:ext cx="8662750" cy="46609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2" name="Google Shape;872;p71"/>
          <p:cNvSpPr txBox="1"/>
          <p:nvPr/>
        </p:nvSpPr>
        <p:spPr>
          <a:xfrm>
            <a:off x="7802675" y="607487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73" name="Google Shape;87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0125" y="433675"/>
            <a:ext cx="52578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01" y="1363800"/>
            <a:ext cx="5351325" cy="50254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9" name="Google Shape;879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450" y="1363800"/>
            <a:ext cx="5067900" cy="470392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0" name="Google Shape;880;p72"/>
          <p:cNvSpPr txBox="1"/>
          <p:nvPr/>
        </p:nvSpPr>
        <p:spPr>
          <a:xfrm>
            <a:off x="7789275" y="6067725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81" name="Google Shape;881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1775" y="219375"/>
            <a:ext cx="66484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" name="Google Shape;88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50" y="1226950"/>
            <a:ext cx="8451866" cy="4754174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73"/>
          <p:cNvSpPr txBox="1"/>
          <p:nvPr/>
        </p:nvSpPr>
        <p:spPr>
          <a:xfrm>
            <a:off x="7775900" y="5833800"/>
            <a:ext cx="4242000" cy="4926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</a:t>
            </a:r>
            <a:r>
              <a:rPr lang="bs-Latn-BA" sz="2000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l’autoformation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88" name="Google Shape;88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9400" y="179200"/>
            <a:ext cx="65532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ette vidéo de présentation est liée à l'autoformation « Minecraft Education en MST » du Campus &#10;RÉCIT disponible à l'adresse suivante: https://monurl.ca/minecraftmst" id="893" name="Google Shape;893;p74" title="Présentation de l'autoformation « Minecraft Education en MST »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00" y="1311600"/>
            <a:ext cx="6870850" cy="51531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4" name="Google Shape;894;p74"/>
          <p:cNvSpPr txBox="1"/>
          <p:nvPr/>
        </p:nvSpPr>
        <p:spPr>
          <a:xfrm>
            <a:off x="7833000" y="1648500"/>
            <a:ext cx="3503400" cy="350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Ubuntu"/>
              <a:buAutoNum type="arabicPeriod"/>
            </a:pPr>
            <a:r>
              <a:rPr lang="bs-Latn-BA" sz="27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 créer un compte sur le Campus RÉCIT</a:t>
            </a:r>
            <a:endParaRPr sz="2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Ubuntu"/>
              <a:buAutoNum type="arabicPeriod"/>
            </a:pPr>
            <a:r>
              <a:rPr lang="bs-Latn-BA" sz="27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S’inscrire à l’autoformation Minecraft Education en MST</a:t>
            </a:r>
            <a:endParaRPr sz="27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95" name="Google Shape;895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01625" y="133575"/>
            <a:ext cx="7388746" cy="10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375" y="1296801"/>
            <a:ext cx="8043250" cy="4761574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1" name="Google Shape;90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75" y="229088"/>
            <a:ext cx="114871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1325" y="5727454"/>
            <a:ext cx="974075" cy="10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76"/>
          <p:cNvSpPr txBox="1"/>
          <p:nvPr/>
        </p:nvSpPr>
        <p:spPr>
          <a:xfrm>
            <a:off x="755650" y="978225"/>
            <a:ext cx="103584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355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L’équipe du RÉCIT MST est disponible les mercredis matins de 9 h à 11 h 30.</a:t>
            </a:r>
            <a:r>
              <a:rPr lang="bs-Latn-BA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08" name="Google Shape;908;p76"/>
          <p:cNvSpPr txBox="1"/>
          <p:nvPr/>
        </p:nvSpPr>
        <p:spPr>
          <a:xfrm>
            <a:off x="2392125" y="4997382"/>
            <a:ext cx="6906000" cy="14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 sz="1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900" u="sng">
                <a:solidFill>
                  <a:srgbClr val="FFAB4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recitmst.qc.ca/ecv-zoom</a:t>
            </a:r>
            <a:r>
              <a:rPr lang="bs-Latn-BA" sz="2900">
                <a:solidFill>
                  <a:schemeClr val="dk1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</a:t>
            </a:r>
            <a:endParaRPr b="1" sz="29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bs-Latn-BA" sz="17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Toutes les informations: </a:t>
            </a:r>
            <a:r>
              <a:rPr i="1" lang="bs-Latn-BA" sz="17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recitmst.qc.ca/ecv</a:t>
            </a:r>
            <a:endParaRPr i="1" sz="17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9" name="Google Shape;909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3534" y="2217460"/>
            <a:ext cx="3777348" cy="2188611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76"/>
          <p:cNvSpPr/>
          <p:nvPr/>
        </p:nvSpPr>
        <p:spPr>
          <a:xfrm>
            <a:off x="3762500" y="2081325"/>
            <a:ext cx="4259273" cy="2856112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911" name="Google Shape;911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9375" y="397275"/>
            <a:ext cx="6993261" cy="6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7"/>
          <p:cNvSpPr txBox="1"/>
          <p:nvPr/>
        </p:nvSpPr>
        <p:spPr>
          <a:xfrm>
            <a:off x="2091450" y="1726425"/>
            <a:ext cx="8009100" cy="363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créer un compte gratuit sur </a:t>
            </a:r>
            <a:r>
              <a:rPr lang="bs-Latn-BA" sz="23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Campus RÉCIT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Valider le courriel, se connecter;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S’inscrire à l’autoformation 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lang="bs-Latn-BA" sz="23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Minecraft Education en MST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»; 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Consulter </a:t>
            </a:r>
            <a:r>
              <a:rPr lang="bs-Latn-BA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cette page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bs-Latn-BA" sz="17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Note : le lien sera disponible que quelques heures.</a:t>
            </a:r>
            <a:endParaRPr i="1" sz="17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17" name="Google Shape;917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1200" y="514850"/>
            <a:ext cx="822960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94049" y="2489475"/>
            <a:ext cx="2634075" cy="26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1"/>
          <p:cNvSpPr txBox="1"/>
          <p:nvPr>
            <p:ph idx="1" type="subTitle"/>
          </p:nvPr>
        </p:nvSpPr>
        <p:spPr>
          <a:xfrm>
            <a:off x="997450" y="1819125"/>
            <a:ext cx="9808800" cy="44778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Pourquoi Minecraft…intentions pédagogiques ?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débuter… Les bases essentielles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aller plus loin… Les extras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Des idées pour les maths avec Minecraft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Autoformation du Campus RÉCIT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Temps d’initiation et d’exploration</a:t>
            </a:r>
            <a:endParaRPr sz="31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5" name="Google Shape;715;p51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716" name="Google Shape;71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288" y="547500"/>
            <a:ext cx="9763125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8"/>
          <p:cNvSpPr txBox="1"/>
          <p:nvPr/>
        </p:nvSpPr>
        <p:spPr>
          <a:xfrm>
            <a:off x="1583275" y="6248271"/>
            <a:ext cx="85560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1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</a:t>
            </a:r>
            <a:r>
              <a:rPr lang="bs-Latn-BA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bs-Latn-BA" sz="1100">
                <a:solidFill>
                  <a:schemeClr val="lt1"/>
                </a:solidFill>
              </a:rPr>
              <a:t>.</a:t>
            </a:r>
            <a:r>
              <a:rPr lang="bs-Latn-BA" sz="1100">
                <a:solidFill>
                  <a:schemeClr val="l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1900">
              <a:solidFill>
                <a:schemeClr val="lt1"/>
              </a:solidFill>
            </a:endParaRPr>
          </a:p>
        </p:txBody>
      </p:sp>
      <p:pic>
        <p:nvPicPr>
          <p:cNvPr id="924" name="Google Shape;92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400" y="6383900"/>
            <a:ext cx="1077900" cy="38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3101" y="4216279"/>
            <a:ext cx="1784614" cy="17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78"/>
          <p:cNvSpPr txBox="1"/>
          <p:nvPr/>
        </p:nvSpPr>
        <p:spPr>
          <a:xfrm>
            <a:off x="7759925" y="1866225"/>
            <a:ext cx="3277200" cy="170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438150" lvl="0" marL="609600" rtl="0" algn="l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2100" u="sng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2100" u="sng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38150" lvl="0" marL="609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Ubuntu"/>
              <a:buChar char="■"/>
            </a:pPr>
            <a:r>
              <a:rPr lang="bs-Latn-BA" sz="21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2100"/>
          </a:p>
        </p:txBody>
      </p:sp>
      <p:sp>
        <p:nvSpPr>
          <p:cNvPr id="927" name="Google Shape;927;p78"/>
          <p:cNvSpPr txBox="1"/>
          <p:nvPr/>
        </p:nvSpPr>
        <p:spPr>
          <a:xfrm>
            <a:off x="916575" y="1866125"/>
            <a:ext cx="5036400" cy="1703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bs-Latn-BA" sz="25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stephanie.rioux@recitmst.qc.ca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s-Latn-BA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sonya.fiset@recitmst.qc.ca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bs-Latn-BA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equipe@recitmst.qc.ca</a:t>
            </a:r>
            <a:endParaRPr sz="2500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28" name="Google Shape;928;p78"/>
          <p:cNvSpPr txBox="1"/>
          <p:nvPr/>
        </p:nvSpPr>
        <p:spPr>
          <a:xfrm>
            <a:off x="4915873" y="4445425"/>
            <a:ext cx="4500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bs-Latn-BA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29" name="Google Shape;929;p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7450" y="904975"/>
            <a:ext cx="52863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7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867775" y="924025"/>
            <a:ext cx="29527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00" y="1512475"/>
            <a:ext cx="9143800" cy="47371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6" name="Google Shape;93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78175"/>
            <a:ext cx="11887200" cy="58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7975" y="192575"/>
            <a:ext cx="8376030" cy="11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3012" y="4147225"/>
            <a:ext cx="10425950" cy="24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4013" y="1572675"/>
            <a:ext cx="3063950" cy="30350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3"/>
          <p:cNvSpPr txBox="1"/>
          <p:nvPr/>
        </p:nvSpPr>
        <p:spPr>
          <a:xfrm>
            <a:off x="502050" y="1443800"/>
            <a:ext cx="11187900" cy="4635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■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Installer le logiciel sur votre appareil (</a:t>
            </a:r>
            <a:r>
              <a:rPr lang="bs-Latn-BA" sz="2800" u="sng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téléchargement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 et vous connecter avec votre compte Microsoft.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Créer un monde simple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familiariser avec les mouvements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Choisir son inventaire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Placer ou miner des blocs (</a:t>
            </a:r>
            <a:r>
              <a:rPr lang="bs-Latn-BA" sz="2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page autoformation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sz="4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9" name="Google Shape;729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3288" y="171225"/>
            <a:ext cx="5485424" cy="11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2664917"/>
            <a:ext cx="11785600" cy="166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450" y="4624029"/>
            <a:ext cx="600710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7075" y="500675"/>
            <a:ext cx="605790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134" y="1721967"/>
            <a:ext cx="7245734" cy="4865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2" name="Google Shape;742;p55"/>
          <p:cNvSpPr/>
          <p:nvPr/>
        </p:nvSpPr>
        <p:spPr>
          <a:xfrm>
            <a:off x="2606383" y="3350727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55"/>
          <p:cNvSpPr/>
          <p:nvPr/>
        </p:nvSpPr>
        <p:spPr>
          <a:xfrm>
            <a:off x="2624342" y="5944305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55"/>
          <p:cNvSpPr/>
          <p:nvPr/>
        </p:nvSpPr>
        <p:spPr>
          <a:xfrm>
            <a:off x="2622060" y="4217105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5" name="Google Shape;74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600" y="354975"/>
            <a:ext cx="9991725" cy="11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288" y="3641088"/>
            <a:ext cx="5867400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91" y="1698000"/>
            <a:ext cx="444817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6"/>
          <p:cNvSpPr/>
          <p:nvPr/>
        </p:nvSpPr>
        <p:spPr>
          <a:xfrm>
            <a:off x="3504191" y="2907569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56"/>
          <p:cNvSpPr/>
          <p:nvPr/>
        </p:nvSpPr>
        <p:spPr>
          <a:xfrm>
            <a:off x="3504208" y="2326439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56"/>
          <p:cNvSpPr/>
          <p:nvPr/>
        </p:nvSpPr>
        <p:spPr>
          <a:xfrm>
            <a:off x="2771893" y="6014750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5" name="Google Shape;75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7600" y="354975"/>
            <a:ext cx="999172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56"/>
          <p:cNvSpPr/>
          <p:nvPr/>
        </p:nvSpPr>
        <p:spPr>
          <a:xfrm>
            <a:off x="2771893" y="5410566"/>
            <a:ext cx="1165200" cy="528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01" y="187800"/>
            <a:ext cx="4091100" cy="641766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2" name="Google Shape;762;p57"/>
          <p:cNvSpPr/>
          <p:nvPr/>
        </p:nvSpPr>
        <p:spPr>
          <a:xfrm>
            <a:off x="7579294" y="1072367"/>
            <a:ext cx="3818400" cy="333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3" name="Google Shape;763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5" y="789988"/>
            <a:ext cx="7181850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