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82" r:id="rId4"/>
    <p:sldMasterId id="2147483683"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y="5143500" cx="9144000"/>
  <p:notesSz cx="6858000" cy="9144000"/>
  <p:embeddedFontLst>
    <p:embeddedFont>
      <p:font typeface="Sniglet"/>
      <p:regular r:id="rId49"/>
    </p:embeddedFont>
    <p:embeddedFont>
      <p:font typeface="Dosis"/>
      <p:regular r:id="rId50"/>
      <p:bold r:id="rId51"/>
    </p:embeddedFont>
    <p:embeddedFont>
      <p:font typeface="Ubuntu"/>
      <p:regular r:id="rId52"/>
      <p:bold r:id="rId53"/>
      <p:italic r:id="rId54"/>
      <p:boldItalic r:id="rId55"/>
    </p:embeddedFont>
    <p:embeddedFont>
      <p:font typeface="Raleway"/>
      <p:regular r:id="rId56"/>
      <p:bold r:id="rId57"/>
      <p:italic r:id="rId58"/>
      <p:boldItalic r:id="rId59"/>
    </p:embeddedFont>
    <p:embeddedFont>
      <p:font typeface="Viga"/>
      <p:regular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3BE4B0F-41FD-48CF-A733-8AE90937E5E0}">
  <a:tblStyle styleId="{23BE4B0F-41FD-48CF-A733-8AE90937E5E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font" Target="fonts/Sniglet-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Viga-regular.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Dosis-bold.fntdata"/><Relationship Id="rId50" Type="http://schemas.openxmlformats.org/officeDocument/2006/relationships/font" Target="fonts/Dosis-regular.fntdata"/><Relationship Id="rId53" Type="http://schemas.openxmlformats.org/officeDocument/2006/relationships/font" Target="fonts/Ubuntu-bold.fntdata"/><Relationship Id="rId52" Type="http://schemas.openxmlformats.org/officeDocument/2006/relationships/font" Target="fonts/Ubuntu-regular.fntdata"/><Relationship Id="rId11" Type="http://schemas.openxmlformats.org/officeDocument/2006/relationships/slide" Target="slides/slide4.xml"/><Relationship Id="rId55" Type="http://schemas.openxmlformats.org/officeDocument/2006/relationships/font" Target="fonts/Ubuntu-boldItalic.fntdata"/><Relationship Id="rId10" Type="http://schemas.openxmlformats.org/officeDocument/2006/relationships/slide" Target="slides/slide3.xml"/><Relationship Id="rId54" Type="http://schemas.openxmlformats.org/officeDocument/2006/relationships/font" Target="fonts/Ubuntu-italic.fntdata"/><Relationship Id="rId13" Type="http://schemas.openxmlformats.org/officeDocument/2006/relationships/slide" Target="slides/slide6.xml"/><Relationship Id="rId57" Type="http://schemas.openxmlformats.org/officeDocument/2006/relationships/font" Target="fonts/Raleway-bold.fntdata"/><Relationship Id="rId12" Type="http://schemas.openxmlformats.org/officeDocument/2006/relationships/slide" Target="slides/slide5.xml"/><Relationship Id="rId56" Type="http://schemas.openxmlformats.org/officeDocument/2006/relationships/font" Target="fonts/Raleway-regular.fntdata"/><Relationship Id="rId15" Type="http://schemas.openxmlformats.org/officeDocument/2006/relationships/slide" Target="slides/slide8.xml"/><Relationship Id="rId59" Type="http://schemas.openxmlformats.org/officeDocument/2006/relationships/font" Target="fonts/Raleway-boldItalic.fntdata"/><Relationship Id="rId14" Type="http://schemas.openxmlformats.org/officeDocument/2006/relationships/slide" Target="slides/slide7.xml"/><Relationship Id="rId58" Type="http://schemas.openxmlformats.org/officeDocument/2006/relationships/font" Target="fonts/Raleway-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monurl.ca/minecraft23112020"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open?id=1C0FrB628AMwsY69bgHLi8-bjdnFBk7DI" TargetMode="External"/><Relationship Id="rId3" Type="http://schemas.openxmlformats.org/officeDocument/2006/relationships/hyperlink" Target="https://recitmst.qc.ca/Projet-Minecraft-en-mathematique-2e-secondair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PAkA4zIIilQI0DMPDKNjdmQot88C5YPJeu5J0gNyCFE/viewer?f=2"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kecode.com/_0De48q8D38o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monurl.ca/minecraft23112020"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kecode.com/_i1cfkJga1XPa"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kecode.com/_AvwcCqRyLKkk"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kecode.com/_TK1WYdJqtAiv"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PAkA4zIIilQI0DMPDKNjdmQot88C5YPJeu5J0gNyCFE/viewer?f=0"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PAkA4zIIilQI0DMPDKNjdmQot88C5YPJeu5J0gNyCFE/viewer?f=1"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a239b6806e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1" name="Google Shape;621;ga239b6806e_0_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latin typeface="Ubuntu"/>
                <a:ea typeface="Ubuntu"/>
                <a:cs typeface="Ubuntu"/>
                <a:sym typeface="Ubuntu"/>
              </a:rPr>
              <a:t>Lien vers la présentation :</a:t>
            </a:r>
            <a:r>
              <a:rPr b="1" lang="en" sz="1400">
                <a:latin typeface="Ubuntu"/>
                <a:ea typeface="Ubuntu"/>
                <a:cs typeface="Ubuntu"/>
                <a:sym typeface="Ubuntu"/>
              </a:rPr>
              <a:t> </a:t>
            </a:r>
            <a:r>
              <a:rPr b="1" lang="en" sz="1700" u="sng">
                <a:latin typeface="Ubuntu"/>
                <a:ea typeface="Ubuntu"/>
                <a:cs typeface="Ubuntu"/>
                <a:sym typeface="Ubuntu"/>
                <a:hlinkClick r:id="rId2"/>
              </a:rPr>
              <a:t>monurl.ca/minecraft23112020</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981a116dc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981a116dc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97c60994eb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97c60994eb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Monde à télécharger: </a:t>
            </a:r>
            <a:r>
              <a:rPr lang="en" u="sng">
                <a:solidFill>
                  <a:schemeClr val="hlink"/>
                </a:solidFill>
                <a:hlinkClick r:id="rId2"/>
              </a:rPr>
              <a:t>https://drive.google.com/open?id=1C0FrB628AMwsY69bgHLi8-bjdnFBk7DI</a:t>
            </a:r>
            <a:endParaRPr/>
          </a:p>
          <a:p>
            <a:pPr indent="0" lvl="0" marL="0" rtl="0" algn="l">
              <a:spcBef>
                <a:spcPts val="0"/>
              </a:spcBef>
              <a:spcAft>
                <a:spcPts val="0"/>
              </a:spcAft>
              <a:buNone/>
            </a:pPr>
            <a:r>
              <a:rPr lang="en"/>
              <a:t>Détails du projet: </a:t>
            </a:r>
            <a:r>
              <a:rPr lang="en" u="sng">
                <a:solidFill>
                  <a:schemeClr val="hlink"/>
                </a:solidFill>
                <a:hlinkClick r:id="rId3"/>
              </a:rPr>
              <a:t>https://recitmst.qc.ca/Projet-Minecraft-en-mathematique-2e-secondaire</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acbcc6090b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acbcc6090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Site Minecraft Education: https://education.minecraft.net/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97c60994eb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97c60994eb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97c60994eb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97c60994eb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97c60994eb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97c60994eb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97c60994eb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97c60994eb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97c60994eb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97c60994eb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97c60994eb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97c60994eb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97c60994eb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97c60994eb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acbbd8d83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gacbbd8d838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97c60994eb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97c60994eb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97c60994eb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97c60994eb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97c60994eb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97c60994eb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97c60994eb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97c60994eb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97c60994eb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97c60994eb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97c60994eb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97c60994eb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97c60994eb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97c60994eb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ab6c1d95eb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ab6c1d95eb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MAM</a:t>
            </a:r>
            <a:endParaRPr/>
          </a:p>
          <a:p>
            <a:pPr indent="0" lvl="0" marL="0" rtl="0" algn="l">
              <a:spcBef>
                <a:spcPts val="0"/>
              </a:spcBef>
              <a:spcAft>
                <a:spcPts val="0"/>
              </a:spcAft>
              <a:buNone/>
            </a:pPr>
            <a:r>
              <a:rPr lang="en" u="sng">
                <a:solidFill>
                  <a:schemeClr val="hlink"/>
                </a:solidFill>
                <a:hlinkClick r:id="rId2"/>
              </a:rPr>
              <a:t>https://jamboard.google.com/d/1PAkA4zIIilQI0DMPDKNjdmQot88C5YPJeu5J0gNyCFE/viewer?f=2</a:t>
            </a:r>
            <a:r>
              <a:rPr lang="en"/>
              <a: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ab6c1d95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ab6c1d95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ab6c1d95e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ab6c1d95e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SR: </a:t>
            </a:r>
            <a:r>
              <a:rPr lang="en" u="sng">
                <a:solidFill>
                  <a:schemeClr val="hlink"/>
                </a:solidFill>
                <a:hlinkClick r:id="rId2"/>
              </a:rPr>
              <a:t>https://makecode.com/_0De48q8D38oE</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97c60994eb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97c60994eb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chemeClr val="dk1"/>
                </a:solidFill>
                <a:latin typeface="Ubuntu"/>
                <a:ea typeface="Ubuntu"/>
                <a:cs typeface="Ubuntu"/>
                <a:sym typeface="Ubuntu"/>
              </a:rPr>
              <a:t>Lien vers la présentation :</a:t>
            </a:r>
            <a:r>
              <a:rPr b="1" lang="en" sz="1400">
                <a:solidFill>
                  <a:schemeClr val="dk1"/>
                </a:solidFill>
                <a:latin typeface="Ubuntu"/>
                <a:ea typeface="Ubuntu"/>
                <a:cs typeface="Ubuntu"/>
                <a:sym typeface="Ubuntu"/>
              </a:rPr>
              <a:t> </a:t>
            </a:r>
            <a:r>
              <a:rPr b="1" lang="en" sz="1700" u="sng">
                <a:solidFill>
                  <a:schemeClr val="dk1"/>
                </a:solidFill>
                <a:latin typeface="Ubuntu"/>
                <a:ea typeface="Ubuntu"/>
                <a:cs typeface="Ubuntu"/>
                <a:sym typeface="Ubuntu"/>
                <a:hlinkClick r:id="rId2">
                  <a:extLst>
                    <a:ext uri="{A12FA001-AC4F-418D-AE19-62706E023703}">
                      <ahyp:hlinkClr val="tx"/>
                    </a:ext>
                  </a:extLst>
                </a:hlinkClick>
              </a:rPr>
              <a:t>monurl.ca/minecraft23112020</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ab6c1d95e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ab6c1d95e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SR</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ab6c1d95e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ab6c1d95e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SR</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ab6c1d95e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ab6c1d95e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MAM: </a:t>
            </a:r>
            <a:r>
              <a:rPr lang="en" u="sng">
                <a:solidFill>
                  <a:schemeClr val="hlink"/>
                </a:solidFill>
                <a:hlinkClick r:id="rId2"/>
              </a:rPr>
              <a:t>https://makecode.com/_i1cfkJga1XPa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ab6c1d95e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ab6c1d95e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SR: </a:t>
            </a:r>
            <a:r>
              <a:rPr lang="en" u="sng">
                <a:solidFill>
                  <a:schemeClr val="hlink"/>
                </a:solidFill>
                <a:hlinkClick r:id="rId2"/>
              </a:rPr>
              <a:t>https://makecode.com/_AvwcCqRyLKkk</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ab6c1d95e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ab6c1d95e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MAM: </a:t>
            </a:r>
            <a:r>
              <a:rPr lang="en" u="sng">
                <a:solidFill>
                  <a:schemeClr val="hlink"/>
                </a:solidFill>
                <a:hlinkClick r:id="rId2"/>
              </a:rPr>
              <a:t>https://makecode.com/_TK1WYdJqtAiv</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ab6c1d95eb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ab6c1d95eb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97e29742f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97e29742f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Jamboard: https://jamboard.google.com/d/1PAkA4zIIilQI0DMPDKNjdmQot88C5YPJeu5J0gNyCFE/viewer?f=3</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97e29742f5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97e29742f5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97c60994eb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97c60994eb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97e29742f5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97e29742f5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97e29742f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97e29742f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a239b6806e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0" name="Google Shape;930;ga239b6806e_0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a239b6806e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2" name="Google Shape;942;ga239b6806e_0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97e29742f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97e29742f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https://jamboard.google.com/d/1PAkA4zIIilQI0DMPDKNjdmQot88C5YPJeu5J0gNyCFE/viewer?f=0</a:t>
            </a:r>
            <a:r>
              <a:rPr lang="en"/>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97e29742f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97e29742f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https://jamboard.google.com/d/1PAkA4zIIilQI0DMPDKNjdmQot88C5YPJeu5J0gNyCFE/viewer?f=1</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97e29742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97e29742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97c60994eb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97c60994eb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981a116dc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981a116dc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61" name="Shape 161"/>
        <p:cNvGrpSpPr/>
        <p:nvPr/>
      </p:nvGrpSpPr>
      <p:grpSpPr>
        <a:xfrm>
          <a:off x="0" y="0"/>
          <a:ext cx="0" cy="0"/>
          <a:chOff x="0" y="0"/>
          <a:chExt cx="0" cy="0"/>
        </a:xfrm>
      </p:grpSpPr>
      <p:sp>
        <p:nvSpPr>
          <p:cNvPr id="162" name="Google Shape;162;p2"/>
          <p:cNvSpPr txBox="1"/>
          <p:nvPr>
            <p:ph type="ctrTitle"/>
          </p:nvPr>
        </p:nvSpPr>
        <p:spPr>
          <a:xfrm>
            <a:off x="2305100" y="1161050"/>
            <a:ext cx="6153000" cy="11598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2"/>
              </a:buClr>
              <a:buSzPts val="4800"/>
              <a:buNone/>
              <a:defRPr b="0" sz="4800">
                <a:solidFill>
                  <a:schemeClr val="dk2"/>
                </a:solidFill>
              </a:defRPr>
            </a:lvl1pPr>
            <a:lvl2pPr lvl="1" algn="r">
              <a:spcBef>
                <a:spcPts val="0"/>
              </a:spcBef>
              <a:spcAft>
                <a:spcPts val="0"/>
              </a:spcAft>
              <a:buClr>
                <a:schemeClr val="dk2"/>
              </a:buClr>
              <a:buSzPts val="4800"/>
              <a:buNone/>
              <a:defRPr b="0" sz="4800">
                <a:solidFill>
                  <a:schemeClr val="dk2"/>
                </a:solidFill>
              </a:defRPr>
            </a:lvl2pPr>
            <a:lvl3pPr lvl="2" algn="r">
              <a:spcBef>
                <a:spcPts val="0"/>
              </a:spcBef>
              <a:spcAft>
                <a:spcPts val="0"/>
              </a:spcAft>
              <a:buClr>
                <a:schemeClr val="dk2"/>
              </a:buClr>
              <a:buSzPts val="4800"/>
              <a:buNone/>
              <a:defRPr b="0" sz="4800">
                <a:solidFill>
                  <a:schemeClr val="dk2"/>
                </a:solidFill>
              </a:defRPr>
            </a:lvl3pPr>
            <a:lvl4pPr lvl="3" algn="r">
              <a:spcBef>
                <a:spcPts val="0"/>
              </a:spcBef>
              <a:spcAft>
                <a:spcPts val="0"/>
              </a:spcAft>
              <a:buClr>
                <a:schemeClr val="dk2"/>
              </a:buClr>
              <a:buSzPts val="4800"/>
              <a:buNone/>
              <a:defRPr b="0" sz="4800">
                <a:solidFill>
                  <a:schemeClr val="dk2"/>
                </a:solidFill>
              </a:defRPr>
            </a:lvl4pPr>
            <a:lvl5pPr lvl="4" algn="r">
              <a:spcBef>
                <a:spcPts val="0"/>
              </a:spcBef>
              <a:spcAft>
                <a:spcPts val="0"/>
              </a:spcAft>
              <a:buClr>
                <a:schemeClr val="dk2"/>
              </a:buClr>
              <a:buSzPts val="4800"/>
              <a:buNone/>
              <a:defRPr b="0" sz="4800">
                <a:solidFill>
                  <a:schemeClr val="dk2"/>
                </a:solidFill>
              </a:defRPr>
            </a:lvl5pPr>
            <a:lvl6pPr lvl="5" algn="r">
              <a:spcBef>
                <a:spcPts val="0"/>
              </a:spcBef>
              <a:spcAft>
                <a:spcPts val="0"/>
              </a:spcAft>
              <a:buClr>
                <a:schemeClr val="dk2"/>
              </a:buClr>
              <a:buSzPts val="4800"/>
              <a:buNone/>
              <a:defRPr b="0" sz="4800">
                <a:solidFill>
                  <a:schemeClr val="dk2"/>
                </a:solidFill>
              </a:defRPr>
            </a:lvl6pPr>
            <a:lvl7pPr lvl="6" algn="r">
              <a:spcBef>
                <a:spcPts val="0"/>
              </a:spcBef>
              <a:spcAft>
                <a:spcPts val="0"/>
              </a:spcAft>
              <a:buClr>
                <a:schemeClr val="dk2"/>
              </a:buClr>
              <a:buSzPts val="4800"/>
              <a:buNone/>
              <a:defRPr b="0" sz="4800">
                <a:solidFill>
                  <a:schemeClr val="dk2"/>
                </a:solidFill>
              </a:defRPr>
            </a:lvl7pPr>
            <a:lvl8pPr lvl="7" algn="r">
              <a:spcBef>
                <a:spcPts val="0"/>
              </a:spcBef>
              <a:spcAft>
                <a:spcPts val="0"/>
              </a:spcAft>
              <a:buClr>
                <a:schemeClr val="dk2"/>
              </a:buClr>
              <a:buSzPts val="4800"/>
              <a:buNone/>
              <a:defRPr b="0" sz="4800">
                <a:solidFill>
                  <a:schemeClr val="dk2"/>
                </a:solidFill>
              </a:defRPr>
            </a:lvl8pPr>
            <a:lvl9pPr lvl="8" algn="r">
              <a:spcBef>
                <a:spcPts val="0"/>
              </a:spcBef>
              <a:spcAft>
                <a:spcPts val="0"/>
              </a:spcAft>
              <a:buClr>
                <a:schemeClr val="dk2"/>
              </a:buClr>
              <a:buSzPts val="4800"/>
              <a:buNone/>
              <a:defRPr b="0" sz="4800">
                <a:solidFill>
                  <a:schemeClr val="dk2"/>
                </a:solidFill>
              </a:defRPr>
            </a:lvl9pPr>
          </a:lstStyle>
          <a:p/>
        </p:txBody>
      </p:sp>
      <p:sp>
        <p:nvSpPr>
          <p:cNvPr id="163" name="Google Shape;163;p2"/>
          <p:cNvSpPr/>
          <p:nvPr/>
        </p:nvSpPr>
        <p:spPr>
          <a:xfrm>
            <a:off x="723692" y="4220091"/>
            <a:ext cx="794875" cy="985737"/>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4" name="Google Shape;164;p2"/>
          <p:cNvSpPr/>
          <p:nvPr/>
        </p:nvSpPr>
        <p:spPr>
          <a:xfrm>
            <a:off x="-58319" y="3053287"/>
            <a:ext cx="782014" cy="890356"/>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5" name="Google Shape;165;p2"/>
          <p:cNvSpPr/>
          <p:nvPr/>
        </p:nvSpPr>
        <p:spPr>
          <a:xfrm>
            <a:off x="4025101" y="3422420"/>
            <a:ext cx="370865" cy="809588"/>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6" name="Google Shape;166;p2"/>
          <p:cNvSpPr/>
          <p:nvPr/>
        </p:nvSpPr>
        <p:spPr>
          <a:xfrm>
            <a:off x="3078045" y="3128354"/>
            <a:ext cx="730671" cy="895811"/>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7" name="Google Shape;167;p2"/>
          <p:cNvSpPr/>
          <p:nvPr/>
        </p:nvSpPr>
        <p:spPr>
          <a:xfrm>
            <a:off x="5401648" y="3285712"/>
            <a:ext cx="805934" cy="75083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8" name="Google Shape;168;p2"/>
          <p:cNvSpPr/>
          <p:nvPr/>
        </p:nvSpPr>
        <p:spPr>
          <a:xfrm>
            <a:off x="8364459" y="3346843"/>
            <a:ext cx="873792" cy="600260"/>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9" name="Google Shape;169;p2"/>
          <p:cNvSpPr/>
          <p:nvPr/>
        </p:nvSpPr>
        <p:spPr>
          <a:xfrm>
            <a:off x="4551116" y="3125540"/>
            <a:ext cx="657208" cy="679227"/>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0" name="Google Shape;170;p2"/>
          <p:cNvSpPr/>
          <p:nvPr/>
        </p:nvSpPr>
        <p:spPr>
          <a:xfrm>
            <a:off x="4419881" y="3994834"/>
            <a:ext cx="919681" cy="950908"/>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1" name="Google Shape;171;p2"/>
          <p:cNvSpPr/>
          <p:nvPr/>
        </p:nvSpPr>
        <p:spPr>
          <a:xfrm>
            <a:off x="2644912" y="4036538"/>
            <a:ext cx="890356" cy="7068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2" name="Google Shape;172;p2"/>
          <p:cNvSpPr/>
          <p:nvPr/>
        </p:nvSpPr>
        <p:spPr>
          <a:xfrm>
            <a:off x="2116542" y="3186156"/>
            <a:ext cx="829755" cy="780163"/>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3" name="Google Shape;173;p2"/>
          <p:cNvSpPr/>
          <p:nvPr/>
        </p:nvSpPr>
        <p:spPr>
          <a:xfrm>
            <a:off x="1347361" y="3186147"/>
            <a:ext cx="599146" cy="706812"/>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4" name="Google Shape;174;p2"/>
          <p:cNvSpPr/>
          <p:nvPr/>
        </p:nvSpPr>
        <p:spPr>
          <a:xfrm>
            <a:off x="2681615" y="4813558"/>
            <a:ext cx="816944" cy="313967"/>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5" name="Google Shape;175;p2"/>
          <p:cNvSpPr/>
          <p:nvPr/>
        </p:nvSpPr>
        <p:spPr>
          <a:xfrm>
            <a:off x="7146421" y="4508764"/>
            <a:ext cx="1040884" cy="73062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6" name="Google Shape;176;p2"/>
          <p:cNvSpPr/>
          <p:nvPr/>
        </p:nvSpPr>
        <p:spPr>
          <a:xfrm>
            <a:off x="7146430" y="3104432"/>
            <a:ext cx="684732" cy="721463"/>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7" name="Google Shape;177;p2"/>
          <p:cNvSpPr/>
          <p:nvPr/>
        </p:nvSpPr>
        <p:spPr>
          <a:xfrm>
            <a:off x="5262207" y="4729516"/>
            <a:ext cx="525046" cy="372666"/>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8" name="Google Shape;178;p2"/>
          <p:cNvSpPr/>
          <p:nvPr/>
        </p:nvSpPr>
        <p:spPr>
          <a:xfrm>
            <a:off x="8376372" y="4729061"/>
            <a:ext cx="508532" cy="324976"/>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9" name="Google Shape;179;p2"/>
          <p:cNvSpPr/>
          <p:nvPr/>
        </p:nvSpPr>
        <p:spPr>
          <a:xfrm>
            <a:off x="3808716" y="4429326"/>
            <a:ext cx="570935" cy="567282"/>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0" name="Google Shape;180;p2"/>
          <p:cNvSpPr/>
          <p:nvPr/>
        </p:nvSpPr>
        <p:spPr>
          <a:xfrm>
            <a:off x="7975391" y="3053272"/>
            <a:ext cx="541560" cy="67927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1" name="Google Shape;181;p2"/>
          <p:cNvSpPr/>
          <p:nvPr/>
        </p:nvSpPr>
        <p:spPr>
          <a:xfrm>
            <a:off x="1570785" y="4028295"/>
            <a:ext cx="734324" cy="723314"/>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2" name="Google Shape;182;p2"/>
          <p:cNvSpPr/>
          <p:nvPr/>
        </p:nvSpPr>
        <p:spPr>
          <a:xfrm>
            <a:off x="247060" y="4094875"/>
            <a:ext cx="275434" cy="244207"/>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3" name="Google Shape;183;p2"/>
          <p:cNvSpPr/>
          <p:nvPr/>
        </p:nvSpPr>
        <p:spPr>
          <a:xfrm>
            <a:off x="8516944" y="4082884"/>
            <a:ext cx="690236" cy="510383"/>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4" name="Google Shape;184;p2"/>
          <p:cNvSpPr/>
          <p:nvPr/>
        </p:nvSpPr>
        <p:spPr>
          <a:xfrm>
            <a:off x="859713" y="3417443"/>
            <a:ext cx="317620" cy="659010"/>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5" name="Google Shape;185;p2"/>
          <p:cNvSpPr/>
          <p:nvPr/>
        </p:nvSpPr>
        <p:spPr>
          <a:xfrm rot="1920742">
            <a:off x="5707038" y="4213989"/>
            <a:ext cx="884797" cy="750834"/>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6" name="Google Shape;186;p2"/>
          <p:cNvSpPr/>
          <p:nvPr/>
        </p:nvSpPr>
        <p:spPr>
          <a:xfrm rot="-3496844">
            <a:off x="115839" y="4509560"/>
            <a:ext cx="537852" cy="464440"/>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7" name="Google Shape;187;p2"/>
          <p:cNvSpPr/>
          <p:nvPr/>
        </p:nvSpPr>
        <p:spPr>
          <a:xfrm>
            <a:off x="7518184" y="3966329"/>
            <a:ext cx="846269" cy="598458"/>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8" name="Google Shape;188;p2"/>
          <p:cNvSpPr/>
          <p:nvPr/>
        </p:nvSpPr>
        <p:spPr>
          <a:xfrm rot="-5400000">
            <a:off x="6496794" y="3021441"/>
            <a:ext cx="493819" cy="63153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9" name="Google Shape;189;p2"/>
          <p:cNvSpPr/>
          <p:nvPr/>
        </p:nvSpPr>
        <p:spPr>
          <a:xfrm>
            <a:off x="6453205" y="3705907"/>
            <a:ext cx="666366" cy="752689"/>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0" name="Google Shape;190;p2"/>
          <p:cNvSpPr/>
          <p:nvPr/>
        </p:nvSpPr>
        <p:spPr>
          <a:xfrm>
            <a:off x="1866011" y="4742879"/>
            <a:ext cx="681078" cy="455287"/>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1" name="Google Shape;191;p2"/>
          <p:cNvSpPr/>
          <p:nvPr/>
        </p:nvSpPr>
        <p:spPr>
          <a:xfrm>
            <a:off x="6669805" y="4614395"/>
            <a:ext cx="308462" cy="330481"/>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BLANK_1">
    <p:spTree>
      <p:nvGrpSpPr>
        <p:cNvPr id="519" name="Shape 519"/>
        <p:cNvGrpSpPr/>
        <p:nvPr/>
      </p:nvGrpSpPr>
      <p:grpSpPr>
        <a:xfrm>
          <a:off x="0" y="0"/>
          <a:ext cx="0" cy="0"/>
          <a:chOff x="0" y="0"/>
          <a:chExt cx="0" cy="0"/>
        </a:xfrm>
      </p:grpSpPr>
      <p:sp>
        <p:nvSpPr>
          <p:cNvPr id="520" name="Google Shape;520;p11"/>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521" name="Shape 521"/>
        <p:cNvGrpSpPr/>
        <p:nvPr/>
      </p:nvGrpSpPr>
      <p:grpSpPr>
        <a:xfrm>
          <a:off x="0" y="0"/>
          <a:ext cx="0" cy="0"/>
          <a:chOff x="0" y="0"/>
          <a:chExt cx="0" cy="0"/>
        </a:xfrm>
      </p:grpSpPr>
      <p:sp>
        <p:nvSpPr>
          <p:cNvPr id="522" name="Google Shape;522;p1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Font typeface="Viga"/>
              <a:buNone/>
              <a:defRPr sz="5200">
                <a:latin typeface="Viga"/>
                <a:ea typeface="Viga"/>
                <a:cs typeface="Viga"/>
                <a:sym typeface="Vig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23" name="Google Shape;523;p1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2800"/>
              <a:buFont typeface="Ubuntu"/>
              <a:buNone/>
              <a:defRPr sz="2800">
                <a:latin typeface="Ubuntu"/>
                <a:ea typeface="Ubuntu"/>
                <a:cs typeface="Ubuntu"/>
                <a:sym typeface="Ubuntu"/>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24" name="Google Shape;524;p1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3">
    <p:spTree>
      <p:nvGrpSpPr>
        <p:cNvPr id="525" name="Shape 525"/>
        <p:cNvGrpSpPr/>
        <p:nvPr/>
      </p:nvGrpSpPr>
      <p:grpSpPr>
        <a:xfrm>
          <a:off x="0" y="0"/>
          <a:ext cx="0" cy="0"/>
          <a:chOff x="0" y="0"/>
          <a:chExt cx="0" cy="0"/>
        </a:xfrm>
      </p:grpSpPr>
      <p:sp>
        <p:nvSpPr>
          <p:cNvPr id="526" name="Google Shape;526;p1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27" name="Google Shape;527;p1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28" name="Google Shape;528;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3" name="Shape 533"/>
        <p:cNvGrpSpPr/>
        <p:nvPr/>
      </p:nvGrpSpPr>
      <p:grpSpPr>
        <a:xfrm>
          <a:off x="0" y="0"/>
          <a:ext cx="0" cy="0"/>
          <a:chOff x="0" y="0"/>
          <a:chExt cx="0" cy="0"/>
        </a:xfrm>
      </p:grpSpPr>
      <p:sp>
        <p:nvSpPr>
          <p:cNvPr id="534" name="Google Shape;534;p1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35" name="Google Shape;535;p1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36" name="Google Shape;536;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37" name="Shape 537"/>
        <p:cNvGrpSpPr/>
        <p:nvPr/>
      </p:nvGrpSpPr>
      <p:grpSpPr>
        <a:xfrm>
          <a:off x="0" y="0"/>
          <a:ext cx="0" cy="0"/>
          <a:chOff x="0" y="0"/>
          <a:chExt cx="0" cy="0"/>
        </a:xfrm>
      </p:grpSpPr>
      <p:sp>
        <p:nvSpPr>
          <p:cNvPr id="538" name="Google Shape;538;p1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9" name="Google Shape;53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0" name="Shape 540"/>
        <p:cNvGrpSpPr/>
        <p:nvPr/>
      </p:nvGrpSpPr>
      <p:grpSpPr>
        <a:xfrm>
          <a:off x="0" y="0"/>
          <a:ext cx="0" cy="0"/>
          <a:chOff x="0" y="0"/>
          <a:chExt cx="0" cy="0"/>
        </a:xfrm>
      </p:grpSpPr>
      <p:sp>
        <p:nvSpPr>
          <p:cNvPr id="541" name="Google Shape;541;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2" name="Google Shape;542;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43" name="Google Shape;543;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44" name="Shape 544"/>
        <p:cNvGrpSpPr/>
        <p:nvPr/>
      </p:nvGrpSpPr>
      <p:grpSpPr>
        <a:xfrm>
          <a:off x="0" y="0"/>
          <a:ext cx="0" cy="0"/>
          <a:chOff x="0" y="0"/>
          <a:chExt cx="0" cy="0"/>
        </a:xfrm>
      </p:grpSpPr>
      <p:sp>
        <p:nvSpPr>
          <p:cNvPr id="545" name="Google Shape;545;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6" name="Google Shape;546;p1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47" name="Google Shape;547;p1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48" name="Google Shape;548;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9" name="Shape 549"/>
        <p:cNvGrpSpPr/>
        <p:nvPr/>
      </p:nvGrpSpPr>
      <p:grpSpPr>
        <a:xfrm>
          <a:off x="0" y="0"/>
          <a:ext cx="0" cy="0"/>
          <a:chOff x="0" y="0"/>
          <a:chExt cx="0" cy="0"/>
        </a:xfrm>
      </p:grpSpPr>
      <p:sp>
        <p:nvSpPr>
          <p:cNvPr id="550" name="Google Shape;550;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1" name="Google Shape;551;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52" name="Shape 552"/>
        <p:cNvGrpSpPr/>
        <p:nvPr/>
      </p:nvGrpSpPr>
      <p:grpSpPr>
        <a:xfrm>
          <a:off x="0" y="0"/>
          <a:ext cx="0" cy="0"/>
          <a:chOff x="0" y="0"/>
          <a:chExt cx="0" cy="0"/>
        </a:xfrm>
      </p:grpSpPr>
      <p:sp>
        <p:nvSpPr>
          <p:cNvPr id="553" name="Google Shape;553;p2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54" name="Google Shape;554;p20"/>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55" name="Google Shape;555;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6" name="Shape 556"/>
        <p:cNvGrpSpPr/>
        <p:nvPr/>
      </p:nvGrpSpPr>
      <p:grpSpPr>
        <a:xfrm>
          <a:off x="0" y="0"/>
          <a:ext cx="0" cy="0"/>
          <a:chOff x="0" y="0"/>
          <a:chExt cx="0" cy="0"/>
        </a:xfrm>
      </p:grpSpPr>
      <p:sp>
        <p:nvSpPr>
          <p:cNvPr id="557" name="Google Shape;557;p2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58" name="Google Shape;558;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92" name="Shape 192"/>
        <p:cNvGrpSpPr/>
        <p:nvPr/>
      </p:nvGrpSpPr>
      <p:grpSpPr>
        <a:xfrm>
          <a:off x="0" y="0"/>
          <a:ext cx="0" cy="0"/>
          <a:chOff x="0" y="0"/>
          <a:chExt cx="0" cy="0"/>
        </a:xfrm>
      </p:grpSpPr>
      <p:sp>
        <p:nvSpPr>
          <p:cNvPr id="193" name="Google Shape;193;p3"/>
          <p:cNvSpPr txBox="1"/>
          <p:nvPr>
            <p:ph type="ctrTitle"/>
          </p:nvPr>
        </p:nvSpPr>
        <p:spPr>
          <a:xfrm>
            <a:off x="3210935" y="1661762"/>
            <a:ext cx="5301600" cy="1159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700"/>
              <a:buNone/>
              <a:defRPr b="0" sz="3700"/>
            </a:lvl1pPr>
            <a:lvl2pPr lvl="1" rtl="0" algn="r">
              <a:spcBef>
                <a:spcPts val="0"/>
              </a:spcBef>
              <a:spcAft>
                <a:spcPts val="0"/>
              </a:spcAft>
              <a:buSzPts val="3700"/>
              <a:buNone/>
              <a:defRPr b="0" sz="3700"/>
            </a:lvl2pPr>
            <a:lvl3pPr lvl="2" rtl="0" algn="r">
              <a:spcBef>
                <a:spcPts val="0"/>
              </a:spcBef>
              <a:spcAft>
                <a:spcPts val="0"/>
              </a:spcAft>
              <a:buSzPts val="3700"/>
              <a:buNone/>
              <a:defRPr b="0" sz="3700"/>
            </a:lvl3pPr>
            <a:lvl4pPr lvl="3" rtl="0" algn="r">
              <a:spcBef>
                <a:spcPts val="0"/>
              </a:spcBef>
              <a:spcAft>
                <a:spcPts val="0"/>
              </a:spcAft>
              <a:buSzPts val="3700"/>
              <a:buNone/>
              <a:defRPr b="0" sz="3700"/>
            </a:lvl4pPr>
            <a:lvl5pPr lvl="4" rtl="0" algn="r">
              <a:spcBef>
                <a:spcPts val="0"/>
              </a:spcBef>
              <a:spcAft>
                <a:spcPts val="0"/>
              </a:spcAft>
              <a:buSzPts val="3700"/>
              <a:buNone/>
              <a:defRPr b="0" sz="3700"/>
            </a:lvl5pPr>
            <a:lvl6pPr lvl="5" rtl="0" algn="r">
              <a:spcBef>
                <a:spcPts val="0"/>
              </a:spcBef>
              <a:spcAft>
                <a:spcPts val="0"/>
              </a:spcAft>
              <a:buSzPts val="3700"/>
              <a:buNone/>
              <a:defRPr b="0" sz="3700"/>
            </a:lvl6pPr>
            <a:lvl7pPr lvl="6" rtl="0" algn="r">
              <a:spcBef>
                <a:spcPts val="0"/>
              </a:spcBef>
              <a:spcAft>
                <a:spcPts val="0"/>
              </a:spcAft>
              <a:buSzPts val="3700"/>
              <a:buNone/>
              <a:defRPr b="0" sz="3700"/>
            </a:lvl7pPr>
            <a:lvl8pPr lvl="7" rtl="0" algn="r">
              <a:spcBef>
                <a:spcPts val="0"/>
              </a:spcBef>
              <a:spcAft>
                <a:spcPts val="0"/>
              </a:spcAft>
              <a:buSzPts val="3700"/>
              <a:buNone/>
              <a:defRPr b="0" sz="3700"/>
            </a:lvl8pPr>
            <a:lvl9pPr lvl="8" rtl="0" algn="r">
              <a:spcBef>
                <a:spcPts val="0"/>
              </a:spcBef>
              <a:spcAft>
                <a:spcPts val="0"/>
              </a:spcAft>
              <a:buSzPts val="3700"/>
              <a:buNone/>
              <a:defRPr b="0" sz="3700"/>
            </a:lvl9pPr>
          </a:lstStyle>
          <a:p/>
        </p:txBody>
      </p:sp>
      <p:sp>
        <p:nvSpPr>
          <p:cNvPr id="194" name="Google Shape;194;p3"/>
          <p:cNvSpPr txBox="1"/>
          <p:nvPr>
            <p:ph idx="1" type="subTitle"/>
          </p:nvPr>
        </p:nvSpPr>
        <p:spPr>
          <a:xfrm>
            <a:off x="3210885" y="2864177"/>
            <a:ext cx="5301600" cy="7848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1C4587"/>
              </a:buClr>
              <a:buSzPts val="2600"/>
              <a:buNone/>
              <a:defRPr>
                <a:solidFill>
                  <a:srgbClr val="1C4587"/>
                </a:solidFill>
              </a:defRPr>
            </a:lvl1pPr>
            <a:lvl2pPr lvl="1" rtl="0" algn="r">
              <a:spcBef>
                <a:spcPts val="0"/>
              </a:spcBef>
              <a:spcAft>
                <a:spcPts val="0"/>
              </a:spcAft>
              <a:buClr>
                <a:srgbClr val="1C4587"/>
              </a:buClr>
              <a:buSzPts val="3000"/>
              <a:buNone/>
              <a:defRPr sz="3000">
                <a:solidFill>
                  <a:srgbClr val="1C4587"/>
                </a:solidFill>
              </a:defRPr>
            </a:lvl2pPr>
            <a:lvl3pPr lvl="2" rtl="0" algn="r">
              <a:spcBef>
                <a:spcPts val="0"/>
              </a:spcBef>
              <a:spcAft>
                <a:spcPts val="0"/>
              </a:spcAft>
              <a:buClr>
                <a:srgbClr val="1C4587"/>
              </a:buClr>
              <a:buSzPts val="3000"/>
              <a:buNone/>
              <a:defRPr sz="3000">
                <a:solidFill>
                  <a:srgbClr val="1C4587"/>
                </a:solidFill>
              </a:defRPr>
            </a:lvl3pPr>
            <a:lvl4pPr lvl="3" rtl="0" algn="r">
              <a:spcBef>
                <a:spcPts val="0"/>
              </a:spcBef>
              <a:spcAft>
                <a:spcPts val="0"/>
              </a:spcAft>
              <a:buClr>
                <a:srgbClr val="1C4587"/>
              </a:buClr>
              <a:buSzPts val="3000"/>
              <a:buNone/>
              <a:defRPr sz="3000">
                <a:solidFill>
                  <a:srgbClr val="1C4587"/>
                </a:solidFill>
              </a:defRPr>
            </a:lvl4pPr>
            <a:lvl5pPr lvl="4" rtl="0" algn="r">
              <a:spcBef>
                <a:spcPts val="0"/>
              </a:spcBef>
              <a:spcAft>
                <a:spcPts val="0"/>
              </a:spcAft>
              <a:buClr>
                <a:srgbClr val="1C4587"/>
              </a:buClr>
              <a:buSzPts val="3000"/>
              <a:buNone/>
              <a:defRPr sz="3000">
                <a:solidFill>
                  <a:srgbClr val="1C4587"/>
                </a:solidFill>
              </a:defRPr>
            </a:lvl5pPr>
            <a:lvl6pPr lvl="5" rtl="0" algn="r">
              <a:spcBef>
                <a:spcPts val="0"/>
              </a:spcBef>
              <a:spcAft>
                <a:spcPts val="0"/>
              </a:spcAft>
              <a:buClr>
                <a:srgbClr val="1C4587"/>
              </a:buClr>
              <a:buSzPts val="3000"/>
              <a:buNone/>
              <a:defRPr sz="3000">
                <a:solidFill>
                  <a:srgbClr val="1C4587"/>
                </a:solidFill>
              </a:defRPr>
            </a:lvl6pPr>
            <a:lvl7pPr lvl="6" rtl="0" algn="r">
              <a:spcBef>
                <a:spcPts val="0"/>
              </a:spcBef>
              <a:spcAft>
                <a:spcPts val="0"/>
              </a:spcAft>
              <a:buClr>
                <a:srgbClr val="1C4587"/>
              </a:buClr>
              <a:buSzPts val="3000"/>
              <a:buNone/>
              <a:defRPr sz="3000">
                <a:solidFill>
                  <a:srgbClr val="1C4587"/>
                </a:solidFill>
              </a:defRPr>
            </a:lvl7pPr>
            <a:lvl8pPr lvl="7" rtl="0" algn="r">
              <a:spcBef>
                <a:spcPts val="0"/>
              </a:spcBef>
              <a:spcAft>
                <a:spcPts val="0"/>
              </a:spcAft>
              <a:buClr>
                <a:srgbClr val="1C4587"/>
              </a:buClr>
              <a:buSzPts val="3000"/>
              <a:buNone/>
              <a:defRPr sz="3000">
                <a:solidFill>
                  <a:srgbClr val="1C4587"/>
                </a:solidFill>
              </a:defRPr>
            </a:lvl8pPr>
            <a:lvl9pPr lvl="8" rtl="0" algn="r">
              <a:spcBef>
                <a:spcPts val="0"/>
              </a:spcBef>
              <a:spcAft>
                <a:spcPts val="0"/>
              </a:spcAft>
              <a:buClr>
                <a:srgbClr val="1C4587"/>
              </a:buClr>
              <a:buSzPts val="3000"/>
              <a:buNone/>
              <a:defRPr sz="3000">
                <a:solidFill>
                  <a:srgbClr val="1C4587"/>
                </a:solidFill>
              </a:defRPr>
            </a:lvl9pPr>
          </a:lstStyle>
          <a:p/>
        </p:txBody>
      </p:sp>
      <p:sp>
        <p:nvSpPr>
          <p:cNvPr id="195" name="Google Shape;195;p3"/>
          <p:cNvSpPr/>
          <p:nvPr/>
        </p:nvSpPr>
        <p:spPr>
          <a:xfrm>
            <a:off x="4412080" y="4661638"/>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6" name="Google Shape;196;p3"/>
          <p:cNvSpPr/>
          <p:nvPr/>
        </p:nvSpPr>
        <p:spPr>
          <a:xfrm>
            <a:off x="3968826" y="4000288"/>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7" name="Google Shape;197;p3"/>
          <p:cNvSpPr/>
          <p:nvPr/>
        </p:nvSpPr>
        <p:spPr>
          <a:xfrm>
            <a:off x="6283364" y="42095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8" name="Google Shape;198;p3"/>
          <p:cNvSpPr/>
          <p:nvPr/>
        </p:nvSpPr>
        <p:spPr>
          <a:xfrm>
            <a:off x="5746560" y="4042836"/>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9" name="Google Shape;199;p3"/>
          <p:cNvSpPr/>
          <p:nvPr/>
        </p:nvSpPr>
        <p:spPr>
          <a:xfrm>
            <a:off x="7063610" y="4132028"/>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0" name="Google Shape;200;p3"/>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1" name="Google Shape;201;p3"/>
          <p:cNvSpPr/>
          <p:nvPr/>
        </p:nvSpPr>
        <p:spPr>
          <a:xfrm>
            <a:off x="6581517" y="4041241"/>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2" name="Google Shape;202;p3"/>
          <p:cNvSpPr/>
          <p:nvPr/>
        </p:nvSpPr>
        <p:spPr>
          <a:xfrm>
            <a:off x="6507132" y="453396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3" name="Google Shape;203;p3"/>
          <p:cNvSpPr/>
          <p:nvPr/>
        </p:nvSpPr>
        <p:spPr>
          <a:xfrm>
            <a:off x="55010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4" name="Google Shape;204;p3"/>
          <p:cNvSpPr/>
          <p:nvPr/>
        </p:nvSpPr>
        <p:spPr>
          <a:xfrm>
            <a:off x="5201567" y="4075599"/>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5" name="Google Shape;205;p3"/>
          <p:cNvSpPr/>
          <p:nvPr/>
        </p:nvSpPr>
        <p:spPr>
          <a:xfrm>
            <a:off x="4765584"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6" name="Google Shape;206;p3"/>
          <p:cNvSpPr/>
          <p:nvPr/>
        </p:nvSpPr>
        <p:spPr>
          <a:xfrm>
            <a:off x="55218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7" name="Google Shape;207;p3"/>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8" name="Google Shape;208;p3"/>
          <p:cNvSpPr/>
          <p:nvPr/>
        </p:nvSpPr>
        <p:spPr>
          <a:xfrm>
            <a:off x="8052577" y="402927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9" name="Google Shape;209;p3"/>
          <p:cNvSpPr/>
          <p:nvPr/>
        </p:nvSpPr>
        <p:spPr>
          <a:xfrm>
            <a:off x="6984573" y="4950383"/>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0" name="Google Shape;210;p3"/>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1" name="Google Shape;211;p3"/>
          <p:cNvSpPr/>
          <p:nvPr/>
        </p:nvSpPr>
        <p:spPr>
          <a:xfrm>
            <a:off x="6160715" y="4780234"/>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2" name="Google Shape;212;p3"/>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3" name="Google Shape;213;p3"/>
          <p:cNvSpPr/>
          <p:nvPr/>
        </p:nvSpPr>
        <p:spPr>
          <a:xfrm>
            <a:off x="48922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4" name="Google Shape;214;p3"/>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5" name="Google Shape;215;p3"/>
          <p:cNvSpPr/>
          <p:nvPr/>
        </p:nvSpPr>
        <p:spPr>
          <a:xfrm>
            <a:off x="4489179" y="4206693"/>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6" name="Google Shape;216;p3"/>
          <p:cNvSpPr/>
          <p:nvPr/>
        </p:nvSpPr>
        <p:spPr>
          <a:xfrm rot="1920548">
            <a:off x="7236726" y="46581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7" name="Google Shape;217;p3"/>
          <p:cNvSpPr/>
          <p:nvPr/>
        </p:nvSpPr>
        <p:spPr>
          <a:xfrm>
            <a:off x="8263292" y="4517805"/>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8" name="Google Shape;218;p3"/>
          <p:cNvSpPr/>
          <p:nvPr/>
        </p:nvSpPr>
        <p:spPr>
          <a:xfrm rot="-5400000">
            <a:off x="7684355" y="39822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9" name="Google Shape;219;p3"/>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0" name="Google Shape;220;p3"/>
          <p:cNvSpPr/>
          <p:nvPr/>
        </p:nvSpPr>
        <p:spPr>
          <a:xfrm>
            <a:off x="50595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1" name="Google Shape;221;p3"/>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2" name="Google Shape;222;p3"/>
          <p:cNvSpPr/>
          <p:nvPr/>
        </p:nvSpPr>
        <p:spPr>
          <a:xfrm>
            <a:off x="1482765" y="42095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3" name="Google Shape;223;p3"/>
          <p:cNvSpPr/>
          <p:nvPr/>
        </p:nvSpPr>
        <p:spPr>
          <a:xfrm>
            <a:off x="945960" y="4042836"/>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4" name="Google Shape;224;p3"/>
          <p:cNvSpPr/>
          <p:nvPr/>
        </p:nvSpPr>
        <p:spPr>
          <a:xfrm>
            <a:off x="2263010" y="4132028"/>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5" name="Google Shape;225;p3"/>
          <p:cNvSpPr/>
          <p:nvPr/>
        </p:nvSpPr>
        <p:spPr>
          <a:xfrm>
            <a:off x="1780917" y="4041241"/>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6" name="Google Shape;226;p3"/>
          <p:cNvSpPr/>
          <p:nvPr/>
        </p:nvSpPr>
        <p:spPr>
          <a:xfrm>
            <a:off x="1706532" y="453396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7" name="Google Shape;227;p3"/>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8" name="Google Shape;228;p3"/>
          <p:cNvSpPr/>
          <p:nvPr/>
        </p:nvSpPr>
        <p:spPr>
          <a:xfrm>
            <a:off x="400967" y="4075599"/>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9" name="Google Shape;229;p3"/>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0" name="Google Shape;230;p3"/>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1" name="Google Shape;231;p3"/>
          <p:cNvSpPr/>
          <p:nvPr/>
        </p:nvSpPr>
        <p:spPr>
          <a:xfrm>
            <a:off x="32519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2" name="Google Shape;232;p3"/>
          <p:cNvSpPr/>
          <p:nvPr/>
        </p:nvSpPr>
        <p:spPr>
          <a:xfrm>
            <a:off x="3251978" y="402927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3" name="Google Shape;233;p3"/>
          <p:cNvSpPr/>
          <p:nvPr/>
        </p:nvSpPr>
        <p:spPr>
          <a:xfrm>
            <a:off x="2183974" y="4950383"/>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4" name="Google Shape;234;p3"/>
          <p:cNvSpPr/>
          <p:nvPr/>
        </p:nvSpPr>
        <p:spPr>
          <a:xfrm>
            <a:off x="39491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5" name="Google Shape;235;p3"/>
          <p:cNvSpPr/>
          <p:nvPr/>
        </p:nvSpPr>
        <p:spPr>
          <a:xfrm>
            <a:off x="1360115" y="4780234"/>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6" name="Google Shape;236;p3"/>
          <p:cNvSpPr/>
          <p:nvPr/>
        </p:nvSpPr>
        <p:spPr>
          <a:xfrm>
            <a:off x="37218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7" name="Google Shape;237;p3"/>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8" name="Google Shape;238;p3"/>
          <p:cNvSpPr/>
          <p:nvPr/>
        </p:nvSpPr>
        <p:spPr>
          <a:xfrm>
            <a:off x="40288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9" name="Google Shape;239;p3"/>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0" name="Google Shape;240;p3"/>
          <p:cNvSpPr/>
          <p:nvPr/>
        </p:nvSpPr>
        <p:spPr>
          <a:xfrm rot="1920548">
            <a:off x="2436125" y="46581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1" name="Google Shape;241;p3"/>
          <p:cNvSpPr/>
          <p:nvPr/>
        </p:nvSpPr>
        <p:spPr>
          <a:xfrm>
            <a:off x="3462692" y="4517805"/>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2" name="Google Shape;242;p3"/>
          <p:cNvSpPr/>
          <p:nvPr/>
        </p:nvSpPr>
        <p:spPr>
          <a:xfrm rot="-5400000">
            <a:off x="2883755" y="39822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3" name="Google Shape;243;p3"/>
          <p:cNvSpPr/>
          <p:nvPr/>
        </p:nvSpPr>
        <p:spPr>
          <a:xfrm>
            <a:off x="28590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4" name="Google Shape;244;p3"/>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5" name="Google Shape;245;p3"/>
          <p:cNvSpPr/>
          <p:nvPr/>
        </p:nvSpPr>
        <p:spPr>
          <a:xfrm>
            <a:off x="29818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59" name="Shape 559"/>
        <p:cNvGrpSpPr/>
        <p:nvPr/>
      </p:nvGrpSpPr>
      <p:grpSpPr>
        <a:xfrm>
          <a:off x="0" y="0"/>
          <a:ext cx="0" cy="0"/>
          <a:chOff x="0" y="0"/>
          <a:chExt cx="0" cy="0"/>
        </a:xfrm>
      </p:grpSpPr>
      <p:sp>
        <p:nvSpPr>
          <p:cNvPr id="560" name="Google Shape;560;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62" name="Google Shape;562;p2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63" name="Google Shape;563;p2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64" name="Google Shape;564;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5" name="Shape 565"/>
        <p:cNvGrpSpPr/>
        <p:nvPr/>
      </p:nvGrpSpPr>
      <p:grpSpPr>
        <a:xfrm>
          <a:off x="0" y="0"/>
          <a:ext cx="0" cy="0"/>
          <a:chOff x="0" y="0"/>
          <a:chExt cx="0" cy="0"/>
        </a:xfrm>
      </p:grpSpPr>
      <p:sp>
        <p:nvSpPr>
          <p:cNvPr id="566" name="Google Shape;566;p2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567" name="Google Shape;567;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8" name="Shape 568"/>
        <p:cNvGrpSpPr/>
        <p:nvPr/>
      </p:nvGrpSpPr>
      <p:grpSpPr>
        <a:xfrm>
          <a:off x="0" y="0"/>
          <a:ext cx="0" cy="0"/>
          <a:chOff x="0" y="0"/>
          <a:chExt cx="0" cy="0"/>
        </a:xfrm>
      </p:grpSpPr>
      <p:sp>
        <p:nvSpPr>
          <p:cNvPr id="569" name="Google Shape;569;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70" name="Google Shape;570;p2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71" name="Google Shape;571;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2" name="Shape 572"/>
        <p:cNvGrpSpPr/>
        <p:nvPr/>
      </p:nvGrpSpPr>
      <p:grpSpPr>
        <a:xfrm>
          <a:off x="0" y="0"/>
          <a:ext cx="0" cy="0"/>
          <a:chOff x="0" y="0"/>
          <a:chExt cx="0" cy="0"/>
        </a:xfrm>
      </p:grpSpPr>
      <p:sp>
        <p:nvSpPr>
          <p:cNvPr id="573" name="Google Shape;573;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8" name="Shape 578"/>
        <p:cNvGrpSpPr/>
        <p:nvPr/>
      </p:nvGrpSpPr>
      <p:grpSpPr>
        <a:xfrm>
          <a:off x="0" y="0"/>
          <a:ext cx="0" cy="0"/>
          <a:chOff x="0" y="0"/>
          <a:chExt cx="0" cy="0"/>
        </a:xfrm>
      </p:grpSpPr>
      <p:sp>
        <p:nvSpPr>
          <p:cNvPr id="579" name="Google Shape;579;p2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80" name="Google Shape;580;p2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1" name="Google Shape;581;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2" name="Shape 582"/>
        <p:cNvGrpSpPr/>
        <p:nvPr/>
      </p:nvGrpSpPr>
      <p:grpSpPr>
        <a:xfrm>
          <a:off x="0" y="0"/>
          <a:ext cx="0" cy="0"/>
          <a:chOff x="0" y="0"/>
          <a:chExt cx="0" cy="0"/>
        </a:xfrm>
      </p:grpSpPr>
      <p:sp>
        <p:nvSpPr>
          <p:cNvPr id="583" name="Google Shape;583;p2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584" name="Google Shape;584;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85" name="Shape 585"/>
        <p:cNvGrpSpPr/>
        <p:nvPr/>
      </p:nvGrpSpPr>
      <p:grpSpPr>
        <a:xfrm>
          <a:off x="0" y="0"/>
          <a:ext cx="0" cy="0"/>
          <a:chOff x="0" y="0"/>
          <a:chExt cx="0" cy="0"/>
        </a:xfrm>
      </p:grpSpPr>
      <p:sp>
        <p:nvSpPr>
          <p:cNvPr id="586" name="Google Shape;586;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87" name="Google Shape;587;p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588" name="Google Shape;588;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89" name="Shape 589"/>
        <p:cNvGrpSpPr/>
        <p:nvPr/>
      </p:nvGrpSpPr>
      <p:grpSpPr>
        <a:xfrm>
          <a:off x="0" y="0"/>
          <a:ext cx="0" cy="0"/>
          <a:chOff x="0" y="0"/>
          <a:chExt cx="0" cy="0"/>
        </a:xfrm>
      </p:grpSpPr>
      <p:sp>
        <p:nvSpPr>
          <p:cNvPr id="590" name="Google Shape;590;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91" name="Google Shape;591;p3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592" name="Google Shape;592;p3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593" name="Google Shape;593;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4" name="Shape 594"/>
        <p:cNvGrpSpPr/>
        <p:nvPr/>
      </p:nvGrpSpPr>
      <p:grpSpPr>
        <a:xfrm>
          <a:off x="0" y="0"/>
          <a:ext cx="0" cy="0"/>
          <a:chOff x="0" y="0"/>
          <a:chExt cx="0" cy="0"/>
        </a:xfrm>
      </p:grpSpPr>
      <p:sp>
        <p:nvSpPr>
          <p:cNvPr id="595" name="Google Shape;595;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96" name="Google Shape;596;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97" name="Shape 597"/>
        <p:cNvGrpSpPr/>
        <p:nvPr/>
      </p:nvGrpSpPr>
      <p:grpSpPr>
        <a:xfrm>
          <a:off x="0" y="0"/>
          <a:ext cx="0" cy="0"/>
          <a:chOff x="0" y="0"/>
          <a:chExt cx="0" cy="0"/>
        </a:xfrm>
      </p:grpSpPr>
      <p:sp>
        <p:nvSpPr>
          <p:cNvPr id="598" name="Google Shape;598;p3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599" name="Google Shape;599;p3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600" name="Google Shape;600;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46" name="Shape 246"/>
        <p:cNvGrpSpPr/>
        <p:nvPr/>
      </p:nvGrpSpPr>
      <p:grpSpPr>
        <a:xfrm>
          <a:off x="0" y="0"/>
          <a:ext cx="0" cy="0"/>
          <a:chOff x="0" y="0"/>
          <a:chExt cx="0" cy="0"/>
        </a:xfrm>
      </p:grpSpPr>
      <p:sp>
        <p:nvSpPr>
          <p:cNvPr id="247" name="Google Shape;247;p4"/>
          <p:cNvSpPr txBox="1"/>
          <p:nvPr>
            <p:ph idx="1" type="body"/>
          </p:nvPr>
        </p:nvSpPr>
        <p:spPr>
          <a:xfrm>
            <a:off x="2159325" y="2161800"/>
            <a:ext cx="4825500" cy="819900"/>
          </a:xfrm>
          <a:prstGeom prst="rect">
            <a:avLst/>
          </a:prstGeom>
        </p:spPr>
        <p:txBody>
          <a:bodyPr anchorCtr="0" anchor="ctr" bIns="91425" lIns="91425" spcFirstLastPara="1" rIns="91425" wrap="square" tIns="91425">
            <a:noAutofit/>
          </a:bodyPr>
          <a:lstStyle>
            <a:lvl1pPr indent="-387350" lvl="0" marL="457200" rtl="0" algn="ctr">
              <a:spcBef>
                <a:spcPts val="600"/>
              </a:spcBef>
              <a:spcAft>
                <a:spcPts val="0"/>
              </a:spcAft>
              <a:buClr>
                <a:srgbClr val="1C4587"/>
              </a:buClr>
              <a:buSzPts val="2500"/>
              <a:buChar char="✘"/>
              <a:defRPr b="1" sz="2500">
                <a:solidFill>
                  <a:srgbClr val="1C4587"/>
                </a:solidFill>
              </a:defRPr>
            </a:lvl1pPr>
            <a:lvl2pPr indent="-387350" lvl="1" marL="914400" rtl="0" algn="ctr">
              <a:spcBef>
                <a:spcPts val="0"/>
              </a:spcBef>
              <a:spcAft>
                <a:spcPts val="0"/>
              </a:spcAft>
              <a:buClr>
                <a:srgbClr val="1C4587"/>
              </a:buClr>
              <a:buSzPts val="2500"/>
              <a:buChar char="✗"/>
              <a:defRPr b="1" sz="2500">
                <a:solidFill>
                  <a:srgbClr val="1C4587"/>
                </a:solidFill>
              </a:defRPr>
            </a:lvl2pPr>
            <a:lvl3pPr indent="-387350" lvl="2" marL="1371600" rtl="0" algn="ctr">
              <a:spcBef>
                <a:spcPts val="0"/>
              </a:spcBef>
              <a:spcAft>
                <a:spcPts val="0"/>
              </a:spcAft>
              <a:buClr>
                <a:srgbClr val="1C4587"/>
              </a:buClr>
              <a:buSzPts val="2500"/>
              <a:buChar char="■"/>
              <a:defRPr b="1" sz="2500">
                <a:solidFill>
                  <a:srgbClr val="1C4587"/>
                </a:solidFill>
              </a:defRPr>
            </a:lvl3pPr>
            <a:lvl4pPr indent="-387350" lvl="3" marL="1828800" rtl="0" algn="ctr">
              <a:spcBef>
                <a:spcPts val="0"/>
              </a:spcBef>
              <a:spcAft>
                <a:spcPts val="0"/>
              </a:spcAft>
              <a:buClr>
                <a:srgbClr val="1C4587"/>
              </a:buClr>
              <a:buSzPts val="2500"/>
              <a:buChar char="●"/>
              <a:defRPr b="1" sz="2500">
                <a:solidFill>
                  <a:srgbClr val="1C4587"/>
                </a:solidFill>
              </a:defRPr>
            </a:lvl4pPr>
            <a:lvl5pPr indent="-387350" lvl="4" marL="2286000" rtl="0" algn="ctr">
              <a:spcBef>
                <a:spcPts val="0"/>
              </a:spcBef>
              <a:spcAft>
                <a:spcPts val="0"/>
              </a:spcAft>
              <a:buClr>
                <a:srgbClr val="1C4587"/>
              </a:buClr>
              <a:buSzPts val="2500"/>
              <a:buChar char="○"/>
              <a:defRPr b="1" sz="2500">
                <a:solidFill>
                  <a:srgbClr val="1C4587"/>
                </a:solidFill>
              </a:defRPr>
            </a:lvl5pPr>
            <a:lvl6pPr indent="-387350" lvl="5" marL="2743200" rtl="0" algn="ctr">
              <a:spcBef>
                <a:spcPts val="0"/>
              </a:spcBef>
              <a:spcAft>
                <a:spcPts val="0"/>
              </a:spcAft>
              <a:buClr>
                <a:srgbClr val="1C4587"/>
              </a:buClr>
              <a:buSzPts val="2500"/>
              <a:buChar char="■"/>
              <a:defRPr b="1" sz="2500">
                <a:solidFill>
                  <a:srgbClr val="1C4587"/>
                </a:solidFill>
              </a:defRPr>
            </a:lvl6pPr>
            <a:lvl7pPr indent="-387350" lvl="6" marL="3200400" rtl="0" algn="ctr">
              <a:spcBef>
                <a:spcPts val="0"/>
              </a:spcBef>
              <a:spcAft>
                <a:spcPts val="0"/>
              </a:spcAft>
              <a:buClr>
                <a:srgbClr val="1C4587"/>
              </a:buClr>
              <a:buSzPts val="2500"/>
              <a:buChar char="●"/>
              <a:defRPr b="1" sz="2500">
                <a:solidFill>
                  <a:srgbClr val="1C4587"/>
                </a:solidFill>
              </a:defRPr>
            </a:lvl7pPr>
            <a:lvl8pPr indent="-387350" lvl="7" marL="3657600" rtl="0" algn="ctr">
              <a:spcBef>
                <a:spcPts val="0"/>
              </a:spcBef>
              <a:spcAft>
                <a:spcPts val="0"/>
              </a:spcAft>
              <a:buClr>
                <a:srgbClr val="1C4587"/>
              </a:buClr>
              <a:buSzPts val="2500"/>
              <a:buChar char="○"/>
              <a:defRPr b="1" sz="2500">
                <a:solidFill>
                  <a:srgbClr val="1C4587"/>
                </a:solidFill>
              </a:defRPr>
            </a:lvl8pPr>
            <a:lvl9pPr indent="-387350" lvl="8" marL="4114800" algn="ctr">
              <a:spcBef>
                <a:spcPts val="0"/>
              </a:spcBef>
              <a:spcAft>
                <a:spcPts val="0"/>
              </a:spcAft>
              <a:buClr>
                <a:srgbClr val="1C4587"/>
              </a:buClr>
              <a:buSzPts val="2500"/>
              <a:buChar char="■"/>
              <a:defRPr b="1" sz="2500">
                <a:solidFill>
                  <a:srgbClr val="1C4587"/>
                </a:solidFill>
              </a:defRPr>
            </a:lvl9pPr>
          </a:lstStyle>
          <a:p/>
        </p:txBody>
      </p:sp>
      <p:sp>
        <p:nvSpPr>
          <p:cNvPr id="248" name="Google Shape;248;p4"/>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9" name="Google Shape;249;p4"/>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0" name="Google Shape;250;p4"/>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1" name="Google Shape;251;p4"/>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2" name="Google Shape;252;p4"/>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3" name="Google Shape;253;p4"/>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4" name="Google Shape;254;p4"/>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5" name="Google Shape;255;p4"/>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6" name="Google Shape;256;p4"/>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7" name="Google Shape;257;p4"/>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8" name="Google Shape;258;p4"/>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9" name="Google Shape;259;p4"/>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0" name="Google Shape;260;p4"/>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1" name="Google Shape;261;p4"/>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2" name="Google Shape;262;p4"/>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3" name="Google Shape;263;p4"/>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4" name="Google Shape;264;p4"/>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5" name="Google Shape;265;p4"/>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6" name="Google Shape;266;p4"/>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7" name="Google Shape;267;p4"/>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8" name="Google Shape;268;p4"/>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9" name="Google Shape;269;p4"/>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0" name="Google Shape;270;p4"/>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1" name="Google Shape;271;p4"/>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2" name="Google Shape;272;p4"/>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3" name="Google Shape;273;p4"/>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4" name="Google Shape;274;p4"/>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5" name="Google Shape;275;p4"/>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6" name="Google Shape;276;p4"/>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7" name="Google Shape;277;p4"/>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8" name="Google Shape;278;p4"/>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9" name="Google Shape;279;p4"/>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0" name="Google Shape;280;p4"/>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1" name="Google Shape;281;p4"/>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2" name="Google Shape;282;p4"/>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3" name="Google Shape;283;p4"/>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4" name="Google Shape;284;p4"/>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5" name="Google Shape;285;p4"/>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6" name="Google Shape;286;p4"/>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7" name="Google Shape;287;p4"/>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8" name="Google Shape;288;p4"/>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9" name="Google Shape;289;p4"/>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01" name="Shape 601"/>
        <p:cNvGrpSpPr/>
        <p:nvPr/>
      </p:nvGrpSpPr>
      <p:grpSpPr>
        <a:xfrm>
          <a:off x="0" y="0"/>
          <a:ext cx="0" cy="0"/>
          <a:chOff x="0" y="0"/>
          <a:chExt cx="0" cy="0"/>
        </a:xfrm>
      </p:grpSpPr>
      <p:sp>
        <p:nvSpPr>
          <p:cNvPr id="602" name="Google Shape;602;p3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603" name="Google Shape;603;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4" name="Shape 604"/>
        <p:cNvGrpSpPr/>
        <p:nvPr/>
      </p:nvGrpSpPr>
      <p:grpSpPr>
        <a:xfrm>
          <a:off x="0" y="0"/>
          <a:ext cx="0" cy="0"/>
          <a:chOff x="0" y="0"/>
          <a:chExt cx="0" cy="0"/>
        </a:xfrm>
      </p:grpSpPr>
      <p:sp>
        <p:nvSpPr>
          <p:cNvPr id="605" name="Google Shape;605;p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3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607" name="Google Shape;607;p3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08" name="Google Shape;608;p3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609" name="Google Shape;609;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10" name="Shape 610"/>
        <p:cNvGrpSpPr/>
        <p:nvPr/>
      </p:nvGrpSpPr>
      <p:grpSpPr>
        <a:xfrm>
          <a:off x="0" y="0"/>
          <a:ext cx="0" cy="0"/>
          <a:chOff x="0" y="0"/>
          <a:chExt cx="0" cy="0"/>
        </a:xfrm>
      </p:grpSpPr>
      <p:sp>
        <p:nvSpPr>
          <p:cNvPr id="611" name="Google Shape;611;p3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612" name="Google Shape;612;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13" name="Shape 613"/>
        <p:cNvGrpSpPr/>
        <p:nvPr/>
      </p:nvGrpSpPr>
      <p:grpSpPr>
        <a:xfrm>
          <a:off x="0" y="0"/>
          <a:ext cx="0" cy="0"/>
          <a:chOff x="0" y="0"/>
          <a:chExt cx="0" cy="0"/>
        </a:xfrm>
      </p:grpSpPr>
      <p:sp>
        <p:nvSpPr>
          <p:cNvPr id="614" name="Google Shape;614;p3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615" name="Google Shape;615;p3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616" name="Google Shape;616;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7" name="Shape 617"/>
        <p:cNvGrpSpPr/>
        <p:nvPr/>
      </p:nvGrpSpPr>
      <p:grpSpPr>
        <a:xfrm>
          <a:off x="0" y="0"/>
          <a:ext cx="0" cy="0"/>
          <a:chOff x="0" y="0"/>
          <a:chExt cx="0" cy="0"/>
        </a:xfrm>
      </p:grpSpPr>
      <p:sp>
        <p:nvSpPr>
          <p:cNvPr id="618" name="Google Shape;618;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90" name="Shape 290"/>
        <p:cNvGrpSpPr/>
        <p:nvPr/>
      </p:nvGrpSpPr>
      <p:grpSpPr>
        <a:xfrm>
          <a:off x="0" y="0"/>
          <a:ext cx="0" cy="0"/>
          <a:chOff x="0" y="0"/>
          <a:chExt cx="0" cy="0"/>
        </a:xfrm>
      </p:grpSpPr>
      <p:sp>
        <p:nvSpPr>
          <p:cNvPr id="291" name="Google Shape;291;p5"/>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292" name="Google Shape;292;p5"/>
          <p:cNvSpPr txBox="1"/>
          <p:nvPr>
            <p:ph idx="1" type="body"/>
          </p:nvPr>
        </p:nvSpPr>
        <p:spPr>
          <a:xfrm>
            <a:off x="747925" y="1302837"/>
            <a:ext cx="6140400" cy="3610800"/>
          </a:xfrm>
          <a:prstGeom prst="rect">
            <a:avLst/>
          </a:prstGeom>
        </p:spPr>
        <p:txBody>
          <a:bodyPr anchorCtr="0" anchor="t" bIns="91425" lIns="91425" spcFirstLastPara="1" rIns="91425" wrap="square" tIns="91425">
            <a:noAutofit/>
          </a:bodyPr>
          <a:lstStyle>
            <a:lvl1pPr indent="-387350" lvl="0" marL="457200">
              <a:spcBef>
                <a:spcPts val="600"/>
              </a:spcBef>
              <a:spcAft>
                <a:spcPts val="0"/>
              </a:spcAft>
              <a:buSzPts val="2500"/>
              <a:buChar char="✘"/>
              <a:defRPr sz="2500"/>
            </a:lvl1pPr>
            <a:lvl2pPr indent="-355600" lvl="1" marL="914400">
              <a:spcBef>
                <a:spcPts val="0"/>
              </a:spcBef>
              <a:spcAft>
                <a:spcPts val="0"/>
              </a:spcAft>
              <a:buSzPts val="2000"/>
              <a:buChar char="✗"/>
              <a:defRPr/>
            </a:lvl2pPr>
            <a:lvl3pPr indent="-355600" lvl="2" marL="1371600">
              <a:spcBef>
                <a:spcPts val="0"/>
              </a:spcBef>
              <a:spcAft>
                <a:spcPts val="0"/>
              </a:spcAft>
              <a:buSzPts val="20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grpSp>
        <p:nvGrpSpPr>
          <p:cNvPr id="293" name="Google Shape;293;p5"/>
          <p:cNvGrpSpPr/>
          <p:nvPr/>
        </p:nvGrpSpPr>
        <p:grpSpPr>
          <a:xfrm>
            <a:off x="7442902" y="-91154"/>
            <a:ext cx="1796289" cy="5330574"/>
            <a:chOff x="6023725" y="842300"/>
            <a:chExt cx="1358150" cy="4030375"/>
          </a:xfrm>
        </p:grpSpPr>
        <p:sp>
          <p:nvSpPr>
            <p:cNvPr id="294" name="Google Shape;294;p5"/>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95" name="Google Shape;295;p5"/>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96" name="Google Shape;296;p5"/>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97" name="Google Shape;297;p5"/>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98" name="Google Shape;298;p5"/>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99" name="Google Shape;299;p5"/>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0" name="Google Shape;300;p5"/>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1" name="Google Shape;301;p5"/>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2" name="Google Shape;302;p5"/>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3" name="Google Shape;303;p5"/>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4" name="Google Shape;304;p5"/>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5" name="Google Shape;305;p5"/>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6" name="Google Shape;306;p5"/>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7" name="Google Shape;307;p5"/>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8" name="Google Shape;308;p5"/>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9" name="Google Shape;309;p5"/>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0" name="Google Shape;310;p5"/>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1" name="Google Shape;311;p5"/>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2" name="Google Shape;312;p5"/>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3" name="Google Shape;313;p5"/>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4" name="Google Shape;314;p5"/>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5" name="Google Shape;315;p5"/>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6" name="Google Shape;316;p5"/>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7" name="Google Shape;317;p5"/>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8" name="Google Shape;318;p5"/>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9" name="Google Shape;319;p5"/>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20" name="Google Shape;320;p5"/>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21" name="Google Shape;321;p5"/>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22" name="Google Shape;322;p5"/>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grpSp>
      <p:cxnSp>
        <p:nvCxnSpPr>
          <p:cNvPr id="323" name="Google Shape;323;p5"/>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324" name="Google Shape;324;p5"/>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25" name="Shape 325"/>
        <p:cNvGrpSpPr/>
        <p:nvPr/>
      </p:nvGrpSpPr>
      <p:grpSpPr>
        <a:xfrm>
          <a:off x="0" y="0"/>
          <a:ext cx="0" cy="0"/>
          <a:chOff x="0" y="0"/>
          <a:chExt cx="0" cy="0"/>
        </a:xfrm>
      </p:grpSpPr>
      <p:sp>
        <p:nvSpPr>
          <p:cNvPr id="326" name="Google Shape;326;p6"/>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327" name="Google Shape;327;p6"/>
          <p:cNvSpPr txBox="1"/>
          <p:nvPr>
            <p:ph idx="1" type="body"/>
          </p:nvPr>
        </p:nvSpPr>
        <p:spPr>
          <a:xfrm>
            <a:off x="747925" y="1363153"/>
            <a:ext cx="3159000" cy="3610800"/>
          </a:xfrm>
          <a:prstGeom prst="rect">
            <a:avLst/>
          </a:prstGeom>
        </p:spPr>
        <p:txBody>
          <a:bodyPr anchorCtr="0" anchor="t" bIns="91425" lIns="91425" spcFirstLastPara="1" rIns="91425" wrap="square" tIns="91425">
            <a:noAutofit/>
          </a:bodyPr>
          <a:lstStyle>
            <a:lvl1pPr indent="-368300" lvl="0" marL="457200">
              <a:spcBef>
                <a:spcPts val="600"/>
              </a:spcBef>
              <a:spcAft>
                <a:spcPts val="0"/>
              </a:spcAft>
              <a:buSzPts val="2200"/>
              <a:buChar char="✘"/>
              <a:defRPr sz="2200"/>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328" name="Google Shape;328;p6"/>
          <p:cNvSpPr txBox="1"/>
          <p:nvPr>
            <p:ph idx="2" type="body"/>
          </p:nvPr>
        </p:nvSpPr>
        <p:spPr>
          <a:xfrm>
            <a:off x="4097098" y="1363153"/>
            <a:ext cx="3159000" cy="3610800"/>
          </a:xfrm>
          <a:prstGeom prst="rect">
            <a:avLst/>
          </a:prstGeom>
        </p:spPr>
        <p:txBody>
          <a:bodyPr anchorCtr="0" anchor="t" bIns="91425" lIns="91425" spcFirstLastPara="1" rIns="91425" wrap="square" tIns="91425">
            <a:noAutofit/>
          </a:bodyPr>
          <a:lstStyle>
            <a:lvl1pPr indent="-368300" lvl="0" marL="457200">
              <a:spcBef>
                <a:spcPts val="600"/>
              </a:spcBef>
              <a:spcAft>
                <a:spcPts val="0"/>
              </a:spcAft>
              <a:buSzPts val="2200"/>
              <a:buChar char="✘"/>
              <a:defRPr sz="2200"/>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grpSp>
        <p:nvGrpSpPr>
          <p:cNvPr id="329" name="Google Shape;329;p6"/>
          <p:cNvGrpSpPr/>
          <p:nvPr/>
        </p:nvGrpSpPr>
        <p:grpSpPr>
          <a:xfrm>
            <a:off x="7442902" y="-91154"/>
            <a:ext cx="1796289" cy="5330574"/>
            <a:chOff x="6023725" y="842300"/>
            <a:chExt cx="1358150" cy="4030375"/>
          </a:xfrm>
        </p:grpSpPr>
        <p:sp>
          <p:nvSpPr>
            <p:cNvPr id="330" name="Google Shape;330;p6"/>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6"/>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6"/>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6"/>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6"/>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6"/>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6"/>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6"/>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6"/>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6"/>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6"/>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6"/>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6"/>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6"/>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6"/>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6"/>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6"/>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6"/>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6"/>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6"/>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6"/>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6"/>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6"/>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6"/>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6"/>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6"/>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6"/>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6"/>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59" name="Google Shape;359;p6"/>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360" name="Google Shape;360;p6"/>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361" name="Shape 361"/>
        <p:cNvGrpSpPr/>
        <p:nvPr/>
      </p:nvGrpSpPr>
      <p:grpSpPr>
        <a:xfrm>
          <a:off x="0" y="0"/>
          <a:ext cx="0" cy="0"/>
          <a:chOff x="0" y="0"/>
          <a:chExt cx="0" cy="0"/>
        </a:xfrm>
      </p:grpSpPr>
      <p:sp>
        <p:nvSpPr>
          <p:cNvPr id="362" name="Google Shape;362;p7"/>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363" name="Google Shape;363;p7"/>
          <p:cNvSpPr txBox="1"/>
          <p:nvPr>
            <p:ph idx="1" type="body"/>
          </p:nvPr>
        </p:nvSpPr>
        <p:spPr>
          <a:xfrm>
            <a:off x="747925" y="1308875"/>
            <a:ext cx="2097900" cy="3617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364" name="Google Shape;364;p7"/>
          <p:cNvSpPr txBox="1"/>
          <p:nvPr>
            <p:ph idx="2" type="body"/>
          </p:nvPr>
        </p:nvSpPr>
        <p:spPr>
          <a:xfrm>
            <a:off x="2953087" y="1308875"/>
            <a:ext cx="2097900" cy="3617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365" name="Google Shape;365;p7"/>
          <p:cNvSpPr txBox="1"/>
          <p:nvPr>
            <p:ph idx="3" type="body"/>
          </p:nvPr>
        </p:nvSpPr>
        <p:spPr>
          <a:xfrm>
            <a:off x="5158248" y="1308875"/>
            <a:ext cx="2097900" cy="3617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grpSp>
        <p:nvGrpSpPr>
          <p:cNvPr id="366" name="Google Shape;366;p7"/>
          <p:cNvGrpSpPr/>
          <p:nvPr/>
        </p:nvGrpSpPr>
        <p:grpSpPr>
          <a:xfrm>
            <a:off x="7442902" y="-91154"/>
            <a:ext cx="1796289" cy="5330574"/>
            <a:chOff x="6023725" y="842300"/>
            <a:chExt cx="1358150" cy="4030375"/>
          </a:xfrm>
        </p:grpSpPr>
        <p:sp>
          <p:nvSpPr>
            <p:cNvPr id="367" name="Google Shape;367;p7"/>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7"/>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7"/>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7"/>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7"/>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7"/>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7"/>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7"/>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7"/>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7"/>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7"/>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7"/>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7"/>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7"/>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7"/>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7"/>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7"/>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7"/>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7"/>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7"/>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7"/>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7"/>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7"/>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7"/>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7"/>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7"/>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7"/>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7"/>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7"/>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96" name="Google Shape;396;p7"/>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397" name="Google Shape;397;p7"/>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8" name="Shape 398"/>
        <p:cNvGrpSpPr/>
        <p:nvPr/>
      </p:nvGrpSpPr>
      <p:grpSpPr>
        <a:xfrm>
          <a:off x="0" y="0"/>
          <a:ext cx="0" cy="0"/>
          <a:chOff x="0" y="0"/>
          <a:chExt cx="0" cy="0"/>
        </a:xfrm>
      </p:grpSpPr>
      <p:sp>
        <p:nvSpPr>
          <p:cNvPr id="399" name="Google Shape;399;p8"/>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grpSp>
        <p:nvGrpSpPr>
          <p:cNvPr id="400" name="Google Shape;400;p8"/>
          <p:cNvGrpSpPr/>
          <p:nvPr/>
        </p:nvGrpSpPr>
        <p:grpSpPr>
          <a:xfrm>
            <a:off x="7442902" y="-91154"/>
            <a:ext cx="1796289" cy="5330574"/>
            <a:chOff x="6023725" y="842300"/>
            <a:chExt cx="1358150" cy="4030375"/>
          </a:xfrm>
        </p:grpSpPr>
        <p:sp>
          <p:nvSpPr>
            <p:cNvPr id="401" name="Google Shape;401;p8"/>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8"/>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8"/>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8"/>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8"/>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8"/>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8"/>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8"/>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8"/>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8"/>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8"/>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8"/>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8"/>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8"/>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8"/>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8"/>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8"/>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8"/>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8"/>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8"/>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8"/>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8"/>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8"/>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8"/>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8"/>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8"/>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8"/>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8"/>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8"/>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30" name="Google Shape;430;p8"/>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431" name="Google Shape;431;p8"/>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2" name="Shape 432"/>
        <p:cNvGrpSpPr/>
        <p:nvPr/>
      </p:nvGrpSpPr>
      <p:grpSpPr>
        <a:xfrm>
          <a:off x="0" y="0"/>
          <a:ext cx="0" cy="0"/>
          <a:chOff x="0" y="0"/>
          <a:chExt cx="0" cy="0"/>
        </a:xfrm>
      </p:grpSpPr>
      <p:sp>
        <p:nvSpPr>
          <p:cNvPr id="433" name="Google Shape;433;p9"/>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algn="ctr">
              <a:spcBef>
                <a:spcPts val="360"/>
              </a:spcBef>
              <a:spcAft>
                <a:spcPts val="0"/>
              </a:spcAft>
              <a:buSzPts val="1800"/>
              <a:buNone/>
              <a:defRPr sz="1800"/>
            </a:lvl1pPr>
          </a:lstStyle>
          <a:p/>
        </p:txBody>
      </p:sp>
      <p:sp>
        <p:nvSpPr>
          <p:cNvPr id="434" name="Google Shape;434;p9"/>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35" name="Google Shape;435;p9"/>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36" name="Google Shape;436;p9"/>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37" name="Google Shape;437;p9"/>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38" name="Google Shape;438;p9"/>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39" name="Google Shape;439;p9"/>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0" name="Google Shape;440;p9"/>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1" name="Google Shape;441;p9"/>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2" name="Google Shape;442;p9"/>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3" name="Google Shape;443;p9"/>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4" name="Google Shape;444;p9"/>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5" name="Google Shape;445;p9"/>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6" name="Google Shape;446;p9"/>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7" name="Google Shape;447;p9"/>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8" name="Google Shape;448;p9"/>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9" name="Google Shape;449;p9"/>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0" name="Google Shape;450;p9"/>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1" name="Google Shape;451;p9"/>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2" name="Google Shape;452;p9"/>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3" name="Google Shape;453;p9"/>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4" name="Google Shape;454;p9"/>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5" name="Google Shape;455;p9"/>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6" name="Google Shape;456;p9"/>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7" name="Google Shape;457;p9"/>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8" name="Google Shape;458;p9"/>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9" name="Google Shape;459;p9"/>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0" name="Google Shape;460;p9"/>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1" name="Google Shape;461;p9"/>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2" name="Google Shape;462;p9"/>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3" name="Google Shape;463;p9"/>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4" name="Google Shape;464;p9"/>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5" name="Google Shape;465;p9"/>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6" name="Google Shape;466;p9"/>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7" name="Google Shape;467;p9"/>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8" name="Google Shape;468;p9"/>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9" name="Google Shape;469;p9"/>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0" name="Google Shape;470;p9"/>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1" name="Google Shape;471;p9"/>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2" name="Google Shape;472;p9"/>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3" name="Google Shape;473;p9"/>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4" name="Google Shape;474;p9"/>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5" name="Google Shape;475;p9"/>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6" name="Shape 476"/>
        <p:cNvGrpSpPr/>
        <p:nvPr/>
      </p:nvGrpSpPr>
      <p:grpSpPr>
        <a:xfrm>
          <a:off x="0" y="0"/>
          <a:ext cx="0" cy="0"/>
          <a:chOff x="0" y="0"/>
          <a:chExt cx="0" cy="0"/>
        </a:xfrm>
      </p:grpSpPr>
      <p:sp>
        <p:nvSpPr>
          <p:cNvPr id="477" name="Google Shape;477;p10"/>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8" name="Google Shape;478;p10"/>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9" name="Google Shape;479;p10"/>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0" name="Google Shape;480;p10"/>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1" name="Google Shape;481;p10"/>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2" name="Google Shape;482;p10"/>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3" name="Google Shape;483;p10"/>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4" name="Google Shape;484;p10"/>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5" name="Google Shape;485;p10"/>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6" name="Google Shape;486;p10"/>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7" name="Google Shape;487;p10"/>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8" name="Google Shape;488;p10"/>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9" name="Google Shape;489;p10"/>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0" name="Google Shape;490;p10"/>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1" name="Google Shape;491;p10"/>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2" name="Google Shape;492;p10"/>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3" name="Google Shape;493;p10"/>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4" name="Google Shape;494;p10"/>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5" name="Google Shape;495;p10"/>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6" name="Google Shape;496;p10"/>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7" name="Google Shape;497;p10"/>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8" name="Google Shape;498;p10"/>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9" name="Google Shape;499;p10"/>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0" name="Google Shape;500;p10"/>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1" name="Google Shape;501;p10"/>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2" name="Google Shape;502;p10"/>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3" name="Google Shape;503;p10"/>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4" name="Google Shape;504;p10"/>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5" name="Google Shape;505;p10"/>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6" name="Google Shape;506;p10"/>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7" name="Google Shape;507;p10"/>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8" name="Google Shape;508;p10"/>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9" name="Google Shape;509;p10"/>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0" name="Google Shape;510;p10"/>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1" name="Google Shape;511;p10"/>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2" name="Google Shape;512;p10"/>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3" name="Google Shape;513;p10"/>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4" name="Google Shape;514;p10"/>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5" name="Google Shape;515;p10"/>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6" name="Google Shape;516;p10"/>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7" name="Google Shape;517;p10"/>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8" name="Google Shape;518;p10"/>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slideLayout" Target="../slideLayouts/slideLayout23.xml"/><Relationship Id="rId1" Type="http://schemas.openxmlformats.org/officeDocument/2006/relationships/image" Target="../media/image19.jp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a:off x="-6" y="-23"/>
            <a:ext cx="9143797" cy="5143378"/>
            <a:chOff x="239950" y="872550"/>
            <a:chExt cx="7042900" cy="3961625"/>
          </a:xfrm>
        </p:grpSpPr>
        <p:sp>
          <p:nvSpPr>
            <p:cNvPr id="7" name="Google Shape;7;p1"/>
            <p:cNvSpPr/>
            <p:nvPr/>
          </p:nvSpPr>
          <p:spPr>
            <a:xfrm>
              <a:off x="239950" y="872550"/>
              <a:ext cx="7042900" cy="3961625"/>
            </a:xfrm>
            <a:custGeom>
              <a:rect b="b" l="l" r="r" t="t"/>
              <a:pathLst>
                <a:path extrusionOk="0" fill="none" h="158465" w="281716">
                  <a:moveTo>
                    <a:pt x="0" y="0"/>
                  </a:moveTo>
                  <a:lnTo>
                    <a:pt x="281715" y="0"/>
                  </a:lnTo>
                  <a:lnTo>
                    <a:pt x="281715" y="158464"/>
                  </a:lnTo>
                  <a:lnTo>
                    <a:pt x="0" y="158464"/>
                  </a:lnTo>
                  <a:lnTo>
                    <a:pt x="0" y="0"/>
                  </a:lnTo>
                  <a:close/>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 name="Google Shape;8;p1"/>
            <p:cNvSpPr/>
            <p:nvPr/>
          </p:nvSpPr>
          <p:spPr>
            <a:xfrm>
              <a:off x="239950" y="47617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
            <p:cNvSpPr/>
            <p:nvPr/>
          </p:nvSpPr>
          <p:spPr>
            <a:xfrm>
              <a:off x="239950" y="46901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1"/>
            <p:cNvSpPr/>
            <p:nvPr/>
          </p:nvSpPr>
          <p:spPr>
            <a:xfrm>
              <a:off x="239950" y="46177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1"/>
            <p:cNvSpPr/>
            <p:nvPr/>
          </p:nvSpPr>
          <p:spPr>
            <a:xfrm>
              <a:off x="239950" y="45462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p:nvPr/>
          </p:nvSpPr>
          <p:spPr>
            <a:xfrm>
              <a:off x="239950" y="44737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1"/>
            <p:cNvSpPr/>
            <p:nvPr/>
          </p:nvSpPr>
          <p:spPr>
            <a:xfrm>
              <a:off x="239950" y="44022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1"/>
            <p:cNvSpPr/>
            <p:nvPr/>
          </p:nvSpPr>
          <p:spPr>
            <a:xfrm>
              <a:off x="239950" y="43297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1"/>
            <p:cNvSpPr/>
            <p:nvPr/>
          </p:nvSpPr>
          <p:spPr>
            <a:xfrm>
              <a:off x="239950" y="42582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239950" y="41858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
            <p:cNvSpPr/>
            <p:nvPr/>
          </p:nvSpPr>
          <p:spPr>
            <a:xfrm>
              <a:off x="239950" y="41142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1"/>
            <p:cNvSpPr/>
            <p:nvPr/>
          </p:nvSpPr>
          <p:spPr>
            <a:xfrm>
              <a:off x="239950" y="40418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1"/>
            <p:cNvSpPr/>
            <p:nvPr/>
          </p:nvSpPr>
          <p:spPr>
            <a:xfrm>
              <a:off x="239950" y="39693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
            <p:cNvSpPr/>
            <p:nvPr/>
          </p:nvSpPr>
          <p:spPr>
            <a:xfrm>
              <a:off x="239950" y="38978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1"/>
            <p:cNvSpPr/>
            <p:nvPr/>
          </p:nvSpPr>
          <p:spPr>
            <a:xfrm>
              <a:off x="239950" y="38254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1"/>
            <p:cNvSpPr/>
            <p:nvPr/>
          </p:nvSpPr>
          <p:spPr>
            <a:xfrm>
              <a:off x="239950" y="37538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1"/>
            <p:cNvSpPr/>
            <p:nvPr/>
          </p:nvSpPr>
          <p:spPr>
            <a:xfrm>
              <a:off x="239950" y="36814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1"/>
            <p:cNvSpPr/>
            <p:nvPr/>
          </p:nvSpPr>
          <p:spPr>
            <a:xfrm>
              <a:off x="239950" y="36099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1"/>
            <p:cNvSpPr/>
            <p:nvPr/>
          </p:nvSpPr>
          <p:spPr>
            <a:xfrm>
              <a:off x="239950" y="35374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1"/>
            <p:cNvSpPr/>
            <p:nvPr/>
          </p:nvSpPr>
          <p:spPr>
            <a:xfrm>
              <a:off x="239950" y="34659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1"/>
            <p:cNvSpPr/>
            <p:nvPr/>
          </p:nvSpPr>
          <p:spPr>
            <a:xfrm>
              <a:off x="239950" y="33934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1"/>
            <p:cNvSpPr/>
            <p:nvPr/>
          </p:nvSpPr>
          <p:spPr>
            <a:xfrm>
              <a:off x="239950" y="33219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1"/>
            <p:cNvSpPr/>
            <p:nvPr/>
          </p:nvSpPr>
          <p:spPr>
            <a:xfrm>
              <a:off x="239950" y="32495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1"/>
            <p:cNvSpPr/>
            <p:nvPr/>
          </p:nvSpPr>
          <p:spPr>
            <a:xfrm>
              <a:off x="239950" y="31770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1"/>
            <p:cNvSpPr/>
            <p:nvPr/>
          </p:nvSpPr>
          <p:spPr>
            <a:xfrm>
              <a:off x="239950" y="31055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1"/>
            <p:cNvSpPr/>
            <p:nvPr/>
          </p:nvSpPr>
          <p:spPr>
            <a:xfrm>
              <a:off x="239950" y="3033100"/>
              <a:ext cx="7042900" cy="0"/>
            </a:xfrm>
            <a:custGeom>
              <a:rect b="b" l="l" r="r" t="t"/>
              <a:pathLst>
                <a:path extrusionOk="0" fill="none" h="0"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1"/>
            <p:cNvSpPr/>
            <p:nvPr/>
          </p:nvSpPr>
          <p:spPr>
            <a:xfrm>
              <a:off x="239950" y="29615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1"/>
            <p:cNvSpPr/>
            <p:nvPr/>
          </p:nvSpPr>
          <p:spPr>
            <a:xfrm>
              <a:off x="239950" y="28891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1"/>
            <p:cNvSpPr/>
            <p:nvPr/>
          </p:nvSpPr>
          <p:spPr>
            <a:xfrm>
              <a:off x="239950" y="28175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1"/>
            <p:cNvSpPr/>
            <p:nvPr/>
          </p:nvSpPr>
          <p:spPr>
            <a:xfrm>
              <a:off x="239950" y="27451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1"/>
            <p:cNvSpPr/>
            <p:nvPr/>
          </p:nvSpPr>
          <p:spPr>
            <a:xfrm>
              <a:off x="239950" y="26736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1"/>
            <p:cNvSpPr/>
            <p:nvPr/>
          </p:nvSpPr>
          <p:spPr>
            <a:xfrm>
              <a:off x="239950" y="26011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1"/>
            <p:cNvSpPr/>
            <p:nvPr/>
          </p:nvSpPr>
          <p:spPr>
            <a:xfrm>
              <a:off x="239950" y="25296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1"/>
            <p:cNvSpPr/>
            <p:nvPr/>
          </p:nvSpPr>
          <p:spPr>
            <a:xfrm>
              <a:off x="239950" y="24572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1"/>
            <p:cNvSpPr/>
            <p:nvPr/>
          </p:nvSpPr>
          <p:spPr>
            <a:xfrm>
              <a:off x="239950" y="23847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
            <p:cNvSpPr/>
            <p:nvPr/>
          </p:nvSpPr>
          <p:spPr>
            <a:xfrm>
              <a:off x="239950" y="23132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1"/>
            <p:cNvSpPr/>
            <p:nvPr/>
          </p:nvSpPr>
          <p:spPr>
            <a:xfrm>
              <a:off x="239950" y="22407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1"/>
            <p:cNvSpPr/>
            <p:nvPr/>
          </p:nvSpPr>
          <p:spPr>
            <a:xfrm>
              <a:off x="239950" y="21692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
            <p:cNvSpPr/>
            <p:nvPr/>
          </p:nvSpPr>
          <p:spPr>
            <a:xfrm>
              <a:off x="239950" y="20968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
            <p:cNvSpPr/>
            <p:nvPr/>
          </p:nvSpPr>
          <p:spPr>
            <a:xfrm>
              <a:off x="239950" y="20252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
            <p:cNvSpPr/>
            <p:nvPr/>
          </p:nvSpPr>
          <p:spPr>
            <a:xfrm>
              <a:off x="239950" y="19528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
            <p:cNvSpPr/>
            <p:nvPr/>
          </p:nvSpPr>
          <p:spPr>
            <a:xfrm>
              <a:off x="239950" y="18813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
            <p:cNvSpPr/>
            <p:nvPr/>
          </p:nvSpPr>
          <p:spPr>
            <a:xfrm>
              <a:off x="239950" y="18088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
            <p:cNvSpPr/>
            <p:nvPr/>
          </p:nvSpPr>
          <p:spPr>
            <a:xfrm>
              <a:off x="239950" y="17373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1"/>
            <p:cNvSpPr/>
            <p:nvPr/>
          </p:nvSpPr>
          <p:spPr>
            <a:xfrm>
              <a:off x="239950" y="16648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
            <p:cNvSpPr/>
            <p:nvPr/>
          </p:nvSpPr>
          <p:spPr>
            <a:xfrm>
              <a:off x="239950" y="15924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
            <p:cNvSpPr/>
            <p:nvPr/>
          </p:nvSpPr>
          <p:spPr>
            <a:xfrm>
              <a:off x="239950" y="15209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
            <p:cNvSpPr/>
            <p:nvPr/>
          </p:nvSpPr>
          <p:spPr>
            <a:xfrm>
              <a:off x="239950" y="14484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
            <p:cNvSpPr/>
            <p:nvPr/>
          </p:nvSpPr>
          <p:spPr>
            <a:xfrm>
              <a:off x="239950" y="13769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
            <p:cNvSpPr/>
            <p:nvPr/>
          </p:nvSpPr>
          <p:spPr>
            <a:xfrm>
              <a:off x="239950" y="13044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
            <p:cNvSpPr/>
            <p:nvPr/>
          </p:nvSpPr>
          <p:spPr>
            <a:xfrm>
              <a:off x="239950" y="12329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
            <p:cNvSpPr/>
            <p:nvPr/>
          </p:nvSpPr>
          <p:spPr>
            <a:xfrm>
              <a:off x="239950" y="11605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
            <p:cNvSpPr/>
            <p:nvPr/>
          </p:nvSpPr>
          <p:spPr>
            <a:xfrm>
              <a:off x="239950" y="10889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
            <p:cNvSpPr/>
            <p:nvPr/>
          </p:nvSpPr>
          <p:spPr>
            <a:xfrm>
              <a:off x="239950" y="10165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
            <p:cNvSpPr/>
            <p:nvPr/>
          </p:nvSpPr>
          <p:spPr>
            <a:xfrm>
              <a:off x="239950" y="9450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
            <p:cNvSpPr/>
            <p:nvPr/>
          </p:nvSpPr>
          <p:spPr>
            <a:xfrm>
              <a:off x="72103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
            <p:cNvSpPr/>
            <p:nvPr/>
          </p:nvSpPr>
          <p:spPr>
            <a:xfrm>
              <a:off x="71379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
            <p:cNvSpPr/>
            <p:nvPr/>
          </p:nvSpPr>
          <p:spPr>
            <a:xfrm>
              <a:off x="70645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
            <p:cNvSpPr/>
            <p:nvPr/>
          </p:nvSpPr>
          <p:spPr>
            <a:xfrm>
              <a:off x="69921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
            <p:cNvSpPr/>
            <p:nvPr/>
          </p:nvSpPr>
          <p:spPr>
            <a:xfrm>
              <a:off x="69196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
            <p:cNvSpPr/>
            <p:nvPr/>
          </p:nvSpPr>
          <p:spPr>
            <a:xfrm>
              <a:off x="68472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
            <p:cNvSpPr/>
            <p:nvPr/>
          </p:nvSpPr>
          <p:spPr>
            <a:xfrm>
              <a:off x="67747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
            <p:cNvSpPr/>
            <p:nvPr/>
          </p:nvSpPr>
          <p:spPr>
            <a:xfrm>
              <a:off x="67023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
            <p:cNvSpPr/>
            <p:nvPr/>
          </p:nvSpPr>
          <p:spPr>
            <a:xfrm>
              <a:off x="66289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
            <p:cNvSpPr/>
            <p:nvPr/>
          </p:nvSpPr>
          <p:spPr>
            <a:xfrm>
              <a:off x="65565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
            <p:cNvSpPr/>
            <p:nvPr/>
          </p:nvSpPr>
          <p:spPr>
            <a:xfrm>
              <a:off x="64840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
            <p:cNvSpPr/>
            <p:nvPr/>
          </p:nvSpPr>
          <p:spPr>
            <a:xfrm>
              <a:off x="64116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
            <p:cNvSpPr/>
            <p:nvPr/>
          </p:nvSpPr>
          <p:spPr>
            <a:xfrm>
              <a:off x="6339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
            <p:cNvSpPr/>
            <p:nvPr/>
          </p:nvSpPr>
          <p:spPr>
            <a:xfrm>
              <a:off x="62667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
            <p:cNvSpPr/>
            <p:nvPr/>
          </p:nvSpPr>
          <p:spPr>
            <a:xfrm>
              <a:off x="61933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
            <p:cNvSpPr/>
            <p:nvPr/>
          </p:nvSpPr>
          <p:spPr>
            <a:xfrm>
              <a:off x="61209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
            <p:cNvSpPr/>
            <p:nvPr/>
          </p:nvSpPr>
          <p:spPr>
            <a:xfrm>
              <a:off x="60484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
            <p:cNvSpPr/>
            <p:nvPr/>
          </p:nvSpPr>
          <p:spPr>
            <a:xfrm>
              <a:off x="59760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
            <p:cNvSpPr/>
            <p:nvPr/>
          </p:nvSpPr>
          <p:spPr>
            <a:xfrm>
              <a:off x="59036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
            <p:cNvSpPr/>
            <p:nvPr/>
          </p:nvSpPr>
          <p:spPr>
            <a:xfrm>
              <a:off x="58302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
            <p:cNvSpPr/>
            <p:nvPr/>
          </p:nvSpPr>
          <p:spPr>
            <a:xfrm>
              <a:off x="57577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
            <p:cNvSpPr/>
            <p:nvPr/>
          </p:nvSpPr>
          <p:spPr>
            <a:xfrm>
              <a:off x="56853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
            <p:cNvSpPr/>
            <p:nvPr/>
          </p:nvSpPr>
          <p:spPr>
            <a:xfrm>
              <a:off x="56129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
            <p:cNvSpPr/>
            <p:nvPr/>
          </p:nvSpPr>
          <p:spPr>
            <a:xfrm>
              <a:off x="55404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
            <p:cNvSpPr/>
            <p:nvPr/>
          </p:nvSpPr>
          <p:spPr>
            <a:xfrm>
              <a:off x="54680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
            <p:cNvSpPr/>
            <p:nvPr/>
          </p:nvSpPr>
          <p:spPr>
            <a:xfrm>
              <a:off x="53946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
            <p:cNvSpPr/>
            <p:nvPr/>
          </p:nvSpPr>
          <p:spPr>
            <a:xfrm>
              <a:off x="53222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
            <p:cNvSpPr/>
            <p:nvPr/>
          </p:nvSpPr>
          <p:spPr>
            <a:xfrm>
              <a:off x="52497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
            <p:cNvSpPr/>
            <p:nvPr/>
          </p:nvSpPr>
          <p:spPr>
            <a:xfrm>
              <a:off x="51773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
            <p:cNvSpPr/>
            <p:nvPr/>
          </p:nvSpPr>
          <p:spPr>
            <a:xfrm>
              <a:off x="5104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
            <p:cNvSpPr/>
            <p:nvPr/>
          </p:nvSpPr>
          <p:spPr>
            <a:xfrm>
              <a:off x="50324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
            <p:cNvSpPr/>
            <p:nvPr/>
          </p:nvSpPr>
          <p:spPr>
            <a:xfrm>
              <a:off x="49590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
            <p:cNvSpPr/>
            <p:nvPr/>
          </p:nvSpPr>
          <p:spPr>
            <a:xfrm>
              <a:off x="48866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
            <p:cNvSpPr/>
            <p:nvPr/>
          </p:nvSpPr>
          <p:spPr>
            <a:xfrm>
              <a:off x="48141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
            <p:cNvSpPr/>
            <p:nvPr/>
          </p:nvSpPr>
          <p:spPr>
            <a:xfrm>
              <a:off x="47417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
            <p:cNvSpPr/>
            <p:nvPr/>
          </p:nvSpPr>
          <p:spPr>
            <a:xfrm>
              <a:off x="46692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
            <p:cNvSpPr/>
            <p:nvPr/>
          </p:nvSpPr>
          <p:spPr>
            <a:xfrm>
              <a:off x="45968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
            <p:cNvSpPr/>
            <p:nvPr/>
          </p:nvSpPr>
          <p:spPr>
            <a:xfrm>
              <a:off x="45234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
            <p:cNvSpPr/>
            <p:nvPr/>
          </p:nvSpPr>
          <p:spPr>
            <a:xfrm>
              <a:off x="44510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
            <p:cNvSpPr/>
            <p:nvPr/>
          </p:nvSpPr>
          <p:spPr>
            <a:xfrm>
              <a:off x="43785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
            <p:cNvSpPr/>
            <p:nvPr/>
          </p:nvSpPr>
          <p:spPr>
            <a:xfrm>
              <a:off x="43061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
            <p:cNvSpPr/>
            <p:nvPr/>
          </p:nvSpPr>
          <p:spPr>
            <a:xfrm>
              <a:off x="42336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
            <p:cNvSpPr/>
            <p:nvPr/>
          </p:nvSpPr>
          <p:spPr>
            <a:xfrm>
              <a:off x="41603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
            <p:cNvSpPr/>
            <p:nvPr/>
          </p:nvSpPr>
          <p:spPr>
            <a:xfrm>
              <a:off x="40878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
            <p:cNvSpPr/>
            <p:nvPr/>
          </p:nvSpPr>
          <p:spPr>
            <a:xfrm>
              <a:off x="40154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
            <p:cNvSpPr/>
            <p:nvPr/>
          </p:nvSpPr>
          <p:spPr>
            <a:xfrm>
              <a:off x="39429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
            <p:cNvSpPr/>
            <p:nvPr/>
          </p:nvSpPr>
          <p:spPr>
            <a:xfrm>
              <a:off x="38705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
            <p:cNvSpPr/>
            <p:nvPr/>
          </p:nvSpPr>
          <p:spPr>
            <a:xfrm>
              <a:off x="37980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
            <p:cNvSpPr/>
            <p:nvPr/>
          </p:nvSpPr>
          <p:spPr>
            <a:xfrm>
              <a:off x="37247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
            <p:cNvSpPr/>
            <p:nvPr/>
          </p:nvSpPr>
          <p:spPr>
            <a:xfrm>
              <a:off x="36522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
            <p:cNvSpPr/>
            <p:nvPr/>
          </p:nvSpPr>
          <p:spPr>
            <a:xfrm>
              <a:off x="35798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
            <p:cNvSpPr/>
            <p:nvPr/>
          </p:nvSpPr>
          <p:spPr>
            <a:xfrm>
              <a:off x="35073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
            <p:cNvSpPr/>
            <p:nvPr/>
          </p:nvSpPr>
          <p:spPr>
            <a:xfrm>
              <a:off x="34349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
            <p:cNvSpPr/>
            <p:nvPr/>
          </p:nvSpPr>
          <p:spPr>
            <a:xfrm>
              <a:off x="33624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
            <p:cNvSpPr/>
            <p:nvPr/>
          </p:nvSpPr>
          <p:spPr>
            <a:xfrm>
              <a:off x="32891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
            <p:cNvSpPr/>
            <p:nvPr/>
          </p:nvSpPr>
          <p:spPr>
            <a:xfrm>
              <a:off x="32166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
            <p:cNvSpPr/>
            <p:nvPr/>
          </p:nvSpPr>
          <p:spPr>
            <a:xfrm>
              <a:off x="31442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
            <p:cNvSpPr/>
            <p:nvPr/>
          </p:nvSpPr>
          <p:spPr>
            <a:xfrm>
              <a:off x="30717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
            <p:cNvSpPr/>
            <p:nvPr/>
          </p:nvSpPr>
          <p:spPr>
            <a:xfrm>
              <a:off x="29993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
            <p:cNvSpPr/>
            <p:nvPr/>
          </p:nvSpPr>
          <p:spPr>
            <a:xfrm>
              <a:off x="29259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
            <p:cNvSpPr/>
            <p:nvPr/>
          </p:nvSpPr>
          <p:spPr>
            <a:xfrm>
              <a:off x="28535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
            <p:cNvSpPr/>
            <p:nvPr/>
          </p:nvSpPr>
          <p:spPr>
            <a:xfrm>
              <a:off x="27810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
            <p:cNvSpPr/>
            <p:nvPr/>
          </p:nvSpPr>
          <p:spPr>
            <a:xfrm>
              <a:off x="27086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
            <p:cNvSpPr/>
            <p:nvPr/>
          </p:nvSpPr>
          <p:spPr>
            <a:xfrm>
              <a:off x="2636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
            <p:cNvSpPr/>
            <p:nvPr/>
          </p:nvSpPr>
          <p:spPr>
            <a:xfrm>
              <a:off x="25637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
            <p:cNvSpPr/>
            <p:nvPr/>
          </p:nvSpPr>
          <p:spPr>
            <a:xfrm>
              <a:off x="24903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
            <p:cNvSpPr/>
            <p:nvPr/>
          </p:nvSpPr>
          <p:spPr>
            <a:xfrm>
              <a:off x="24179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
            <p:cNvSpPr/>
            <p:nvPr/>
          </p:nvSpPr>
          <p:spPr>
            <a:xfrm>
              <a:off x="23454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
            <p:cNvSpPr/>
            <p:nvPr/>
          </p:nvSpPr>
          <p:spPr>
            <a:xfrm>
              <a:off x="22730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
            <p:cNvSpPr/>
            <p:nvPr/>
          </p:nvSpPr>
          <p:spPr>
            <a:xfrm>
              <a:off x="22005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
            <p:cNvSpPr/>
            <p:nvPr/>
          </p:nvSpPr>
          <p:spPr>
            <a:xfrm>
              <a:off x="21281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
            <p:cNvSpPr/>
            <p:nvPr/>
          </p:nvSpPr>
          <p:spPr>
            <a:xfrm>
              <a:off x="20547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
            <p:cNvSpPr/>
            <p:nvPr/>
          </p:nvSpPr>
          <p:spPr>
            <a:xfrm>
              <a:off x="19823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
            <p:cNvSpPr/>
            <p:nvPr/>
          </p:nvSpPr>
          <p:spPr>
            <a:xfrm>
              <a:off x="19098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
            <p:cNvSpPr/>
            <p:nvPr/>
          </p:nvSpPr>
          <p:spPr>
            <a:xfrm>
              <a:off x="18374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
            <p:cNvSpPr/>
            <p:nvPr/>
          </p:nvSpPr>
          <p:spPr>
            <a:xfrm>
              <a:off x="17649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
            <p:cNvSpPr/>
            <p:nvPr/>
          </p:nvSpPr>
          <p:spPr>
            <a:xfrm>
              <a:off x="16925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
            <p:cNvSpPr/>
            <p:nvPr/>
          </p:nvSpPr>
          <p:spPr>
            <a:xfrm>
              <a:off x="1619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
            <p:cNvSpPr/>
            <p:nvPr/>
          </p:nvSpPr>
          <p:spPr>
            <a:xfrm>
              <a:off x="15467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
            <p:cNvSpPr/>
            <p:nvPr/>
          </p:nvSpPr>
          <p:spPr>
            <a:xfrm>
              <a:off x="14742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
            <p:cNvSpPr/>
            <p:nvPr/>
          </p:nvSpPr>
          <p:spPr>
            <a:xfrm>
              <a:off x="1401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
            <p:cNvSpPr/>
            <p:nvPr/>
          </p:nvSpPr>
          <p:spPr>
            <a:xfrm>
              <a:off x="13294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
            <p:cNvSpPr/>
            <p:nvPr/>
          </p:nvSpPr>
          <p:spPr>
            <a:xfrm>
              <a:off x="12560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
            <p:cNvSpPr/>
            <p:nvPr/>
          </p:nvSpPr>
          <p:spPr>
            <a:xfrm>
              <a:off x="11835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
            <p:cNvSpPr/>
            <p:nvPr/>
          </p:nvSpPr>
          <p:spPr>
            <a:xfrm>
              <a:off x="11111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
            <p:cNvSpPr/>
            <p:nvPr/>
          </p:nvSpPr>
          <p:spPr>
            <a:xfrm>
              <a:off x="10387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
            <p:cNvSpPr/>
            <p:nvPr/>
          </p:nvSpPr>
          <p:spPr>
            <a:xfrm>
              <a:off x="9662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
            <p:cNvSpPr/>
            <p:nvPr/>
          </p:nvSpPr>
          <p:spPr>
            <a:xfrm>
              <a:off x="8938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
            <p:cNvSpPr/>
            <p:nvPr/>
          </p:nvSpPr>
          <p:spPr>
            <a:xfrm>
              <a:off x="8204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
            <p:cNvSpPr/>
            <p:nvPr/>
          </p:nvSpPr>
          <p:spPr>
            <a:xfrm>
              <a:off x="7479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
            <p:cNvSpPr/>
            <p:nvPr/>
          </p:nvSpPr>
          <p:spPr>
            <a:xfrm>
              <a:off x="6755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
            <p:cNvSpPr/>
            <p:nvPr/>
          </p:nvSpPr>
          <p:spPr>
            <a:xfrm>
              <a:off x="6031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
            <p:cNvSpPr/>
            <p:nvPr/>
          </p:nvSpPr>
          <p:spPr>
            <a:xfrm>
              <a:off x="5306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
            <p:cNvSpPr/>
            <p:nvPr/>
          </p:nvSpPr>
          <p:spPr>
            <a:xfrm>
              <a:off x="4582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
            <p:cNvSpPr/>
            <p:nvPr/>
          </p:nvSpPr>
          <p:spPr>
            <a:xfrm>
              <a:off x="384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
            <p:cNvSpPr/>
            <p:nvPr/>
          </p:nvSpPr>
          <p:spPr>
            <a:xfrm>
              <a:off x="3124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 name="Google Shape;158;p1"/>
          <p:cNvSpPr txBox="1"/>
          <p:nvPr>
            <p:ph type="title"/>
          </p:nvPr>
        </p:nvSpPr>
        <p:spPr>
          <a:xfrm>
            <a:off x="747925" y="225025"/>
            <a:ext cx="6791700" cy="8574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1pPr>
            <a:lvl2pPr lvl="1">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2pPr>
            <a:lvl3pPr lvl="2">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3pPr>
            <a:lvl4pPr lvl="3">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4pPr>
            <a:lvl5pPr lvl="4">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5pPr>
            <a:lvl6pPr lvl="5">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6pPr>
            <a:lvl7pPr lvl="6">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7pPr>
            <a:lvl8pPr lvl="7">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8pPr>
            <a:lvl9pPr lvl="8">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9pPr>
          </a:lstStyle>
          <a:p/>
        </p:txBody>
      </p:sp>
      <p:sp>
        <p:nvSpPr>
          <p:cNvPr id="159" name="Google Shape;159;p1"/>
          <p:cNvSpPr txBox="1"/>
          <p:nvPr>
            <p:ph idx="1" type="body"/>
          </p:nvPr>
        </p:nvSpPr>
        <p:spPr>
          <a:xfrm>
            <a:off x="747925" y="1314900"/>
            <a:ext cx="6791700" cy="3610800"/>
          </a:xfrm>
          <a:prstGeom prst="rect">
            <a:avLst/>
          </a:prstGeom>
          <a:noFill/>
          <a:ln>
            <a:noFill/>
          </a:ln>
        </p:spPr>
        <p:txBody>
          <a:bodyPr anchorCtr="0" anchor="t" bIns="91425" lIns="91425" spcFirstLastPara="1" rIns="91425" wrap="square" tIns="91425">
            <a:noAutofit/>
          </a:bodyPr>
          <a:lstStyle>
            <a:lvl1pPr indent="-393700" lvl="0" marL="457200">
              <a:spcBef>
                <a:spcPts val="600"/>
              </a:spcBef>
              <a:spcAft>
                <a:spcPts val="0"/>
              </a:spcAft>
              <a:buClr>
                <a:schemeClr val="dk1"/>
              </a:buClr>
              <a:buSzPts val="2600"/>
              <a:buFont typeface="Dosis"/>
              <a:buChar char="✘"/>
              <a:defRPr sz="2600">
                <a:solidFill>
                  <a:schemeClr val="dk1"/>
                </a:solidFill>
                <a:latin typeface="Dosis"/>
                <a:ea typeface="Dosis"/>
                <a:cs typeface="Dosis"/>
                <a:sym typeface="Dosis"/>
              </a:defRPr>
            </a:lvl1pPr>
            <a:lvl2pPr indent="-355600" lvl="1" marL="91440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2pPr>
            <a:lvl3pPr indent="-355600" lvl="2" marL="137160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3pPr>
            <a:lvl4pPr indent="-342900" lvl="3" marL="18288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4pPr>
            <a:lvl5pPr indent="-342900" lvl="4" marL="22860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5pPr>
            <a:lvl6pPr indent="-342900" lvl="5" marL="27432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6pPr>
            <a:lvl7pPr indent="-342900" lvl="6" marL="32004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7pPr>
            <a:lvl8pPr indent="-342900" lvl="7" marL="36576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8pPr>
            <a:lvl9pPr indent="-342900" lvl="8" marL="41148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9pPr>
          </a:lstStyle>
          <a:p/>
        </p:txBody>
      </p:sp>
      <p:sp>
        <p:nvSpPr>
          <p:cNvPr id="160" name="Google Shape;160;p1"/>
          <p:cNvSpPr txBox="1"/>
          <p:nvPr>
            <p:ph idx="12" type="sldNum"/>
          </p:nvPr>
        </p:nvSpPr>
        <p:spPr>
          <a:xfrm>
            <a:off x="90619" y="4722737"/>
            <a:ext cx="548700" cy="393600"/>
          </a:xfrm>
          <a:prstGeom prst="rect">
            <a:avLst/>
          </a:prstGeom>
          <a:noFill/>
          <a:ln>
            <a:noFill/>
          </a:ln>
        </p:spPr>
        <p:txBody>
          <a:bodyPr anchorCtr="0" anchor="t" bIns="91425" lIns="91425" spcFirstLastPara="1" rIns="91425" wrap="square" tIns="91425">
            <a:noAutofit/>
          </a:bodyPr>
          <a:lstStyle>
            <a:lvl1pPr lvl="0">
              <a:buNone/>
              <a:defRPr sz="1200">
                <a:solidFill>
                  <a:schemeClr val="accent1"/>
                </a:solidFill>
                <a:latin typeface="Sniglet"/>
                <a:ea typeface="Sniglet"/>
                <a:cs typeface="Sniglet"/>
                <a:sym typeface="Sniglet"/>
              </a:defRPr>
            </a:lvl1pPr>
            <a:lvl2pPr lvl="1">
              <a:buNone/>
              <a:defRPr sz="1200">
                <a:solidFill>
                  <a:schemeClr val="accent1"/>
                </a:solidFill>
                <a:latin typeface="Sniglet"/>
                <a:ea typeface="Sniglet"/>
                <a:cs typeface="Sniglet"/>
                <a:sym typeface="Sniglet"/>
              </a:defRPr>
            </a:lvl2pPr>
            <a:lvl3pPr lvl="2">
              <a:buNone/>
              <a:defRPr sz="1200">
                <a:solidFill>
                  <a:schemeClr val="accent1"/>
                </a:solidFill>
                <a:latin typeface="Sniglet"/>
                <a:ea typeface="Sniglet"/>
                <a:cs typeface="Sniglet"/>
                <a:sym typeface="Sniglet"/>
              </a:defRPr>
            </a:lvl3pPr>
            <a:lvl4pPr lvl="3">
              <a:buNone/>
              <a:defRPr sz="1200">
                <a:solidFill>
                  <a:schemeClr val="accent1"/>
                </a:solidFill>
                <a:latin typeface="Sniglet"/>
                <a:ea typeface="Sniglet"/>
                <a:cs typeface="Sniglet"/>
                <a:sym typeface="Sniglet"/>
              </a:defRPr>
            </a:lvl4pPr>
            <a:lvl5pPr lvl="4">
              <a:buNone/>
              <a:defRPr sz="1200">
                <a:solidFill>
                  <a:schemeClr val="accent1"/>
                </a:solidFill>
                <a:latin typeface="Sniglet"/>
                <a:ea typeface="Sniglet"/>
                <a:cs typeface="Sniglet"/>
                <a:sym typeface="Sniglet"/>
              </a:defRPr>
            </a:lvl5pPr>
            <a:lvl6pPr lvl="5">
              <a:buNone/>
              <a:defRPr sz="1200">
                <a:solidFill>
                  <a:schemeClr val="accent1"/>
                </a:solidFill>
                <a:latin typeface="Sniglet"/>
                <a:ea typeface="Sniglet"/>
                <a:cs typeface="Sniglet"/>
                <a:sym typeface="Sniglet"/>
              </a:defRPr>
            </a:lvl6pPr>
            <a:lvl7pPr lvl="6">
              <a:buNone/>
              <a:defRPr sz="1200">
                <a:solidFill>
                  <a:schemeClr val="accent1"/>
                </a:solidFill>
                <a:latin typeface="Sniglet"/>
                <a:ea typeface="Sniglet"/>
                <a:cs typeface="Sniglet"/>
                <a:sym typeface="Sniglet"/>
              </a:defRPr>
            </a:lvl7pPr>
            <a:lvl8pPr lvl="7">
              <a:buNone/>
              <a:defRPr sz="1200">
                <a:solidFill>
                  <a:schemeClr val="accent1"/>
                </a:solidFill>
                <a:latin typeface="Sniglet"/>
                <a:ea typeface="Sniglet"/>
                <a:cs typeface="Sniglet"/>
                <a:sym typeface="Sniglet"/>
              </a:defRPr>
            </a:lvl8pPr>
            <a:lvl9pPr lvl="8">
              <a:buNone/>
              <a:defRPr sz="1200">
                <a:solidFill>
                  <a:schemeClr val="accent1"/>
                </a:solidFill>
                <a:latin typeface="Sniglet"/>
                <a:ea typeface="Sniglet"/>
                <a:cs typeface="Sniglet"/>
                <a:sym typeface="Sniglet"/>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29" name="Shape 529"/>
        <p:cNvGrpSpPr/>
        <p:nvPr/>
      </p:nvGrpSpPr>
      <p:grpSpPr>
        <a:xfrm>
          <a:off x="0" y="0"/>
          <a:ext cx="0" cy="0"/>
          <a:chOff x="0" y="0"/>
          <a:chExt cx="0" cy="0"/>
        </a:xfrm>
      </p:grpSpPr>
      <p:sp>
        <p:nvSpPr>
          <p:cNvPr id="530" name="Google Shape;530;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31" name="Google Shape;531;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2" name="Google Shape;532;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74" name="Shape 574"/>
        <p:cNvGrpSpPr/>
        <p:nvPr/>
      </p:nvGrpSpPr>
      <p:grpSpPr>
        <a:xfrm>
          <a:off x="0" y="0"/>
          <a:ext cx="0" cy="0"/>
          <a:chOff x="0" y="0"/>
          <a:chExt cx="0" cy="0"/>
        </a:xfrm>
      </p:grpSpPr>
      <p:sp>
        <p:nvSpPr>
          <p:cNvPr id="575" name="Google Shape;575;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76" name="Google Shape;576;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77" name="Google Shape;577;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hyperlink" Target="http://monurl.ca/minecraft2311202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60.jpg"/><Relationship Id="rId4" Type="http://schemas.openxmlformats.org/officeDocument/2006/relationships/image" Target="../media/image21.jpg"/><Relationship Id="rId5"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hyperlink" Target="https://recitmst.qc.ca/Projet-Minecraft-en-mathematique-2e-secondaire" TargetMode="External"/><Relationship Id="rId4" Type="http://schemas.openxmlformats.org/officeDocument/2006/relationships/image" Target="../media/image15.jpg"/><Relationship Id="rId5" Type="http://schemas.openxmlformats.org/officeDocument/2006/relationships/hyperlink" Target="https://drive.google.com/open?id=1C0FrB628AMwsY69bgHLi8-bjdnFBk7DI"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hyperlink" Target="https://education.minecraft.net/" TargetMode="Externa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13.png"/><Relationship Id="rId8"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hyperlink" Target="http://www.youtube.com/watch?v=jnNvgq1MqzI" TargetMode="External"/><Relationship Id="rId5" Type="http://schemas.openxmlformats.org/officeDocument/2006/relationships/image" Target="../media/image34.jpg"/><Relationship Id="rId6" Type="http://schemas.openxmlformats.org/officeDocument/2006/relationships/image" Target="../media/image28.png"/><Relationship Id="rId7"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44.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47.png"/><Relationship Id="rId5"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42.png"/><Relationship Id="rId4" Type="http://schemas.openxmlformats.org/officeDocument/2006/relationships/image" Target="../media/image41.png"/><Relationship Id="rId5"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hyperlink" Target="https://jamboard.google.com/d/1PAkA4zIIilQI0DMPDKNjdmQot88C5YPJeu5J0gNyCFE/viewer?f=2"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38.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5.png"/><Relationship Id="rId4" Type="http://schemas.openxmlformats.org/officeDocument/2006/relationships/image" Target="../media/image14.png"/><Relationship Id="rId5" Type="http://schemas.openxmlformats.org/officeDocument/2006/relationships/hyperlink" Target="http://monurl.ca/minecraft23112020" TargetMode="External"/><Relationship Id="rId6" Type="http://schemas.openxmlformats.org/officeDocument/2006/relationships/hyperlink" Target="https://recitmst.qc.ca/"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40.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58.png"/><Relationship Id="rId4" Type="http://schemas.openxmlformats.org/officeDocument/2006/relationships/image" Target="../media/image50.png"/><Relationship Id="rId5"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46.png"/><Relationship Id="rId4" Type="http://schemas.openxmlformats.org/officeDocument/2006/relationships/image" Target="../media/image59.png"/><Relationship Id="rId5"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51.png"/><Relationship Id="rId4" Type="http://schemas.openxmlformats.org/officeDocument/2006/relationships/image" Target="../media/image57.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52.png"/></Relationships>
</file>

<file path=ppt/slides/_rels/slide35.xml.rels><?xml version="1.0" encoding="UTF-8" standalone="yes"?><Relationships xmlns="http://schemas.openxmlformats.org/package/2006/relationships"><Relationship Id="rId11" Type="http://schemas.openxmlformats.org/officeDocument/2006/relationships/hyperlink" Target="https://drive.google.com/drive/folders/1D4kyk-movIdCI30BCcz5t8yeOpZQDY0u?usp=sharing" TargetMode="External"/><Relationship Id="rId10" Type="http://schemas.openxmlformats.org/officeDocument/2006/relationships/hyperlink" Target="https://youtu.be/QZxtiwWNNYM" TargetMode="External"/><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hyperlink" Target="https://makecode.com/_0De48q8D38oE" TargetMode="External"/><Relationship Id="rId4" Type="http://schemas.openxmlformats.org/officeDocument/2006/relationships/hyperlink" Target="https://youtu.be/piGEDG9MBxE" TargetMode="External"/><Relationship Id="rId9" Type="http://schemas.openxmlformats.org/officeDocument/2006/relationships/hyperlink" Target="https://youtu.be/Z4ec5_EjK3I" TargetMode="External"/><Relationship Id="rId5" Type="http://schemas.openxmlformats.org/officeDocument/2006/relationships/hyperlink" Target="https://makecode.com/_i1cfkJga1XPa" TargetMode="External"/><Relationship Id="rId6" Type="http://schemas.openxmlformats.org/officeDocument/2006/relationships/hyperlink" Target="https://makecode.com/_AvwcCqRyLKkk" TargetMode="External"/><Relationship Id="rId7" Type="http://schemas.openxmlformats.org/officeDocument/2006/relationships/hyperlink" Target="https://youtu.be/fplSfsqFZ0Q" TargetMode="External"/><Relationship Id="rId8" Type="http://schemas.openxmlformats.org/officeDocument/2006/relationships/hyperlink" Target="https://makecode.com/_TK1WYdJqtAiv"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hyperlink" Target="http://www.education.gouv.qc.ca/references/tx-solrtyperecherchepublicationtx-solrpublicationnouveaute/resultats-de-la-recherche/detail/article/cadre-de-reference-de-la-competence-numerique/?fbclid=IwAR02kujgADiHkBgtfqqTZLNz-eIPcYYDK7AN8Z1ZgOgdQuEJwUCmiDkqapg" TargetMode="External"/><Relationship Id="rId4" Type="http://schemas.openxmlformats.org/officeDocument/2006/relationships/hyperlink" Target="https://view.genial.ly/5d812659369a7d0fc95ca03b/interactive-content-cadre-de-reference-de-la-competence-numerique" TargetMode="External"/><Relationship Id="rId5" Type="http://schemas.openxmlformats.org/officeDocument/2006/relationships/image" Target="../media/image53.png"/><Relationship Id="rId6" Type="http://schemas.openxmlformats.org/officeDocument/2006/relationships/hyperlink" Target="https://jamboard.google.com/d/1PAkA4zIIilQI0DMPDKNjdmQot88C5YPJeu5J0gNyCFE/viewer?f=3"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hyperlink" Target="http://www.education.gouv.qc.ca/references/tx-solrtyperecherchepublicationtx-solrpublicationnouveaute/resultats-de-la-recherche/detail/article/referentiel-dintervention-en-mathematique/?fbclid=IwAR1Fw_M-BAhU6gMIwKFGDnrQEYT7Rl5Rq9yHKacg61Sn_7QwER8WwHt1zW0" TargetMode="Externa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hyperlink" Target="https://campus.recit.qc.ca/course/view.php?id=60" TargetMode="External"/><Relationship Id="rId4" Type="http://schemas.openxmlformats.org/officeDocument/2006/relationships/hyperlink" Target="https://sites.google.com/ggl.csmb.qc.ca/minecraft-en-education/accueil?authuser=0" TargetMode="External"/><Relationship Id="rId5" Type="http://schemas.openxmlformats.org/officeDocument/2006/relationships/hyperlink" Target="https://education.minecraft.net/" TargetMode="External"/><Relationship Id="rId6"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14.png"/><Relationship Id="rId4" Type="http://schemas.openxmlformats.org/officeDocument/2006/relationships/hyperlink" Target="mailto:equipe@recitmst.qc.ca" TargetMode="External"/><Relationship Id="rId9" Type="http://schemas.openxmlformats.org/officeDocument/2006/relationships/image" Target="../media/image54.png"/><Relationship Id="rId5" Type="http://schemas.openxmlformats.org/officeDocument/2006/relationships/hyperlink" Target="https://www.facebook.com/RECITMST2020/" TargetMode="External"/><Relationship Id="rId6" Type="http://schemas.openxmlformats.org/officeDocument/2006/relationships/hyperlink" Target="https://twitter.com/recitmst" TargetMode="External"/><Relationship Id="rId7" Type="http://schemas.openxmlformats.org/officeDocument/2006/relationships/hyperlink" Target="https://www.youtube.com/channel/UC7IcadI_rZFwso9N81PYqFg" TargetMode="External"/><Relationship Id="rId8" Type="http://schemas.openxmlformats.org/officeDocument/2006/relationships/hyperlink" Target="http://creativecommons.org/licenses/by-nc-sa/4.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13.png"/><Relationship Id="rId8"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4.png"/><Relationship Id="rId4" Type="http://schemas.openxmlformats.org/officeDocument/2006/relationships/hyperlink" Target="https://drive.google.com/file/d/1VFscFXOSElGqr6WJ5Zuqz-0otmi6v07y/view?usp=shari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hyperlink" Target="https://jamboard.google.com/d/1PAkA4zIIilQI0DMPDKNjdmQot88C5YPJeu5J0gNyCFE/edit?usp=sharin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hyperlink" Target="https://jamboard.google.com/d/1PAkA4zIIilQI0DMPDKNjdmQot88C5YPJeu5J0gNyCFE/viewer?f=1"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hyperlink" Target="https://education.minecraft.net/get-started/download" TargetMode="External"/><Relationship Id="rId5" Type="http://schemas.openxmlformats.org/officeDocument/2006/relationships/hyperlink" Target="https://educommunity.minecraft.net/hc/en-us/articles/360047116432-Try-Minecraft-Education-Edition-for-free" TargetMode="External"/><Relationship Id="rId6"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pic>
        <p:nvPicPr>
          <p:cNvPr id="623" name="Google Shape;623;p38"/>
          <p:cNvPicPr preferRelativeResize="0"/>
          <p:nvPr/>
        </p:nvPicPr>
        <p:blipFill rotWithShape="1">
          <a:blip r:embed="rId3">
            <a:alphaModFix amt="85000"/>
          </a:blip>
          <a:srcRect b="0" l="0" r="0" t="0"/>
          <a:stretch/>
        </p:blipFill>
        <p:spPr>
          <a:xfrm>
            <a:off x="0" y="0"/>
            <a:ext cx="9144001" cy="5432084"/>
          </a:xfrm>
          <a:prstGeom prst="rect">
            <a:avLst/>
          </a:prstGeom>
          <a:noFill/>
          <a:ln>
            <a:noFill/>
          </a:ln>
        </p:spPr>
      </p:pic>
      <p:sp>
        <p:nvSpPr>
          <p:cNvPr id="624" name="Google Shape;624;p38"/>
          <p:cNvSpPr txBox="1"/>
          <p:nvPr/>
        </p:nvSpPr>
        <p:spPr>
          <a:xfrm>
            <a:off x="288600" y="1417225"/>
            <a:ext cx="2996400" cy="175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300"/>
              <a:buFont typeface="Arial"/>
              <a:buNone/>
            </a:pPr>
            <a:r>
              <a:rPr b="1" i="0" lang="en" sz="11300" u="none" cap="none" strike="noStrike">
                <a:solidFill>
                  <a:srgbClr val="FFFFFF"/>
                </a:solidFill>
                <a:latin typeface="Raleway"/>
                <a:ea typeface="Raleway"/>
                <a:cs typeface="Raleway"/>
                <a:sym typeface="Raleway"/>
              </a:rPr>
              <a:t>47</a:t>
            </a:r>
            <a:r>
              <a:rPr b="1" baseline="30000" i="0" lang="en" sz="10200" u="none" cap="none" strike="noStrike">
                <a:solidFill>
                  <a:srgbClr val="FFFFFF"/>
                </a:solidFill>
                <a:latin typeface="Raleway"/>
                <a:ea typeface="Raleway"/>
                <a:cs typeface="Raleway"/>
                <a:sym typeface="Raleway"/>
              </a:rPr>
              <a:t>e</a:t>
            </a:r>
            <a:endParaRPr b="1" baseline="30000" i="0" sz="10200" u="none" cap="none" strike="noStrike">
              <a:solidFill>
                <a:srgbClr val="FFFFFF"/>
              </a:solidFill>
              <a:latin typeface="Raleway"/>
              <a:ea typeface="Raleway"/>
              <a:cs typeface="Raleway"/>
              <a:sym typeface="Raleway"/>
            </a:endParaRPr>
          </a:p>
        </p:txBody>
      </p:sp>
      <p:sp>
        <p:nvSpPr>
          <p:cNvPr id="625" name="Google Shape;625;p38"/>
          <p:cNvSpPr txBox="1"/>
          <p:nvPr/>
        </p:nvSpPr>
        <p:spPr>
          <a:xfrm>
            <a:off x="212400" y="64725"/>
            <a:ext cx="8931600" cy="164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2900"/>
              <a:buFont typeface="Arial"/>
              <a:buNone/>
            </a:pPr>
            <a:r>
              <a:rPr b="1" lang="en" sz="2000">
                <a:solidFill>
                  <a:schemeClr val="lt1"/>
                </a:solidFill>
                <a:latin typeface="Raleway"/>
                <a:ea typeface="Raleway"/>
                <a:cs typeface="Raleway"/>
                <a:sym typeface="Raleway"/>
              </a:rPr>
              <a:t>Atelier 302</a:t>
            </a:r>
            <a:endParaRPr b="1" sz="2900">
              <a:solidFill>
                <a:srgbClr val="FFFFFF"/>
              </a:solidFill>
              <a:latin typeface="Raleway"/>
              <a:ea typeface="Raleway"/>
              <a:cs typeface="Raleway"/>
              <a:sym typeface="Raleway"/>
            </a:endParaRPr>
          </a:p>
          <a:p>
            <a:pPr indent="0" lvl="0" marL="0" rtl="0" algn="l">
              <a:spcBef>
                <a:spcPts val="0"/>
              </a:spcBef>
              <a:spcAft>
                <a:spcPts val="0"/>
              </a:spcAft>
              <a:buClr>
                <a:srgbClr val="000000"/>
              </a:buClr>
              <a:buSzPts val="2900"/>
              <a:buFont typeface="Arial"/>
              <a:buNone/>
            </a:pPr>
            <a:r>
              <a:rPr b="1" lang="en" sz="2900">
                <a:solidFill>
                  <a:srgbClr val="FFFFFF"/>
                </a:solidFill>
                <a:latin typeface="Raleway"/>
                <a:ea typeface="Raleway"/>
                <a:cs typeface="Raleway"/>
                <a:sym typeface="Raleway"/>
              </a:rPr>
              <a:t>Initiation à </a:t>
            </a:r>
            <a:r>
              <a:rPr b="1" lang="en" sz="2900">
                <a:solidFill>
                  <a:srgbClr val="FFFF00"/>
                </a:solidFill>
                <a:latin typeface="Raleway"/>
                <a:ea typeface="Raleway"/>
                <a:cs typeface="Raleway"/>
                <a:sym typeface="Raleway"/>
              </a:rPr>
              <a:t>Minecraft</a:t>
            </a:r>
            <a:r>
              <a:rPr b="1" lang="en" sz="2900">
                <a:solidFill>
                  <a:srgbClr val="FFFFFF"/>
                </a:solidFill>
                <a:latin typeface="Raleway"/>
                <a:ea typeface="Raleway"/>
                <a:cs typeface="Raleway"/>
                <a:sym typeface="Raleway"/>
              </a:rPr>
              <a:t> pour les maths</a:t>
            </a:r>
            <a:endParaRPr b="1" sz="2900">
              <a:solidFill>
                <a:srgbClr val="FFFFFF"/>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2900"/>
              <a:buFont typeface="Arial"/>
              <a:buNone/>
            </a:pPr>
            <a:r>
              <a:rPr b="1" lang="en" sz="2900">
                <a:solidFill>
                  <a:srgbClr val="FFFFFF"/>
                </a:solidFill>
                <a:latin typeface="Raleway"/>
                <a:ea typeface="Raleway"/>
                <a:cs typeface="Raleway"/>
                <a:sym typeface="Raleway"/>
              </a:rPr>
              <a:t>Stéphanie Rioux</a:t>
            </a:r>
            <a:endParaRPr b="1" sz="2900">
              <a:solidFill>
                <a:srgbClr val="FFFFFF"/>
              </a:solidFill>
              <a:latin typeface="Raleway"/>
              <a:ea typeface="Raleway"/>
              <a:cs typeface="Raleway"/>
              <a:sym typeface="Raleway"/>
            </a:endParaRPr>
          </a:p>
          <a:p>
            <a:pPr indent="0" lvl="0" marL="0" rtl="0" algn="l">
              <a:spcBef>
                <a:spcPts val="0"/>
              </a:spcBef>
              <a:spcAft>
                <a:spcPts val="0"/>
              </a:spcAft>
              <a:buNone/>
            </a:pPr>
            <a:r>
              <a:rPr b="1" lang="en">
                <a:solidFill>
                  <a:schemeClr val="lt1"/>
                </a:solidFill>
                <a:latin typeface="Ubuntu"/>
                <a:ea typeface="Ubuntu"/>
                <a:cs typeface="Ubuntu"/>
                <a:sym typeface="Ubuntu"/>
              </a:rPr>
              <a:t>Lien vers la présentation :</a:t>
            </a:r>
            <a:r>
              <a:rPr b="1" lang="en">
                <a:latin typeface="Ubuntu"/>
                <a:ea typeface="Ubuntu"/>
                <a:cs typeface="Ubuntu"/>
                <a:sym typeface="Ubuntu"/>
              </a:rPr>
              <a:t> </a:t>
            </a:r>
            <a:r>
              <a:rPr b="1" lang="en" sz="1700" u="sng">
                <a:solidFill>
                  <a:srgbClr val="FFFF00"/>
                </a:solidFill>
                <a:latin typeface="Ubuntu"/>
                <a:ea typeface="Ubuntu"/>
                <a:cs typeface="Ubuntu"/>
                <a:sym typeface="Ubuntu"/>
                <a:hlinkClick r:id="rId4">
                  <a:extLst>
                    <a:ext uri="{A12FA001-AC4F-418D-AE19-62706E023703}">
                      <ahyp:hlinkClr val="tx"/>
                    </a:ext>
                  </a:extLst>
                </a:hlinkClick>
              </a:rPr>
              <a:t>monurl.ca/minecraft23112020</a:t>
            </a:r>
            <a:endParaRPr b="1" sz="3200">
              <a:solidFill>
                <a:srgbClr val="FFFF00"/>
              </a:solidFill>
              <a:latin typeface="Raleway"/>
              <a:ea typeface="Raleway"/>
              <a:cs typeface="Raleway"/>
              <a:sym typeface="Raleway"/>
            </a:endParaRPr>
          </a:p>
        </p:txBody>
      </p:sp>
      <p:sp>
        <p:nvSpPr>
          <p:cNvPr id="626" name="Google Shape;626;p38"/>
          <p:cNvSpPr txBox="1"/>
          <p:nvPr/>
        </p:nvSpPr>
        <p:spPr>
          <a:xfrm>
            <a:off x="6602400" y="1096550"/>
            <a:ext cx="2541600" cy="832200"/>
          </a:xfrm>
          <a:prstGeom prst="rect">
            <a:avLst/>
          </a:prstGeom>
          <a:noFill/>
          <a:ln>
            <a:noFill/>
          </a:ln>
        </p:spPr>
        <p:txBody>
          <a:bodyPr anchorCtr="0" anchor="t" bIns="91425" lIns="91425" spcFirstLastPara="1" rIns="91425" wrap="square" tIns="91425">
            <a:noAutofit/>
          </a:bodyPr>
          <a:lstStyle/>
          <a:p>
            <a:pPr indent="0" lvl="0" marL="107999" rtl="0" algn="r">
              <a:spcBef>
                <a:spcPts val="0"/>
              </a:spcBef>
              <a:spcAft>
                <a:spcPts val="0"/>
              </a:spcAft>
              <a:buNone/>
            </a:pPr>
            <a:r>
              <a:rPr b="1" lang="en" sz="2000">
                <a:solidFill>
                  <a:srgbClr val="FFFFFF"/>
                </a:solidFill>
                <a:latin typeface="Ubuntu"/>
                <a:ea typeface="Ubuntu"/>
                <a:cs typeface="Ubuntu"/>
                <a:sym typeface="Ubuntu"/>
              </a:rPr>
              <a:t>23 novembre 2020</a:t>
            </a:r>
            <a:endParaRPr b="1" sz="2000">
              <a:solidFill>
                <a:srgbClr val="FFFFFF"/>
              </a:solidFill>
              <a:latin typeface="Ubuntu"/>
              <a:ea typeface="Ubuntu"/>
              <a:cs typeface="Ubuntu"/>
              <a:sym typeface="Ubuntu"/>
            </a:endParaRPr>
          </a:p>
          <a:p>
            <a:pPr indent="0" lvl="0" marL="107999" rtl="0" algn="r">
              <a:spcBef>
                <a:spcPts val="0"/>
              </a:spcBef>
              <a:spcAft>
                <a:spcPts val="0"/>
              </a:spcAft>
              <a:buNone/>
            </a:pPr>
            <a:r>
              <a:rPr b="1" lang="en" sz="2000">
                <a:solidFill>
                  <a:srgbClr val="FFFFFF"/>
                </a:solidFill>
                <a:latin typeface="Ubuntu"/>
                <a:ea typeface="Ubuntu"/>
                <a:cs typeface="Ubuntu"/>
                <a:sym typeface="Ubuntu"/>
              </a:rPr>
              <a:t>13h30 à 15h</a:t>
            </a:r>
            <a:endParaRPr b="1" sz="2000">
              <a:solidFill>
                <a:srgbClr val="FFFFFF"/>
              </a:solidFill>
              <a:latin typeface="Ubuntu"/>
              <a:ea typeface="Ubuntu"/>
              <a:cs typeface="Ubuntu"/>
              <a:sym typeface="Ubuntu"/>
            </a:endParaRPr>
          </a:p>
          <a:p>
            <a:pPr indent="0" lvl="0" marL="107999" rtl="0" algn="r">
              <a:spcBef>
                <a:spcPts val="0"/>
              </a:spcBef>
              <a:spcAft>
                <a:spcPts val="0"/>
              </a:spcAft>
              <a:buNone/>
            </a:pPr>
            <a:r>
              <a:t/>
            </a:r>
            <a:endParaRPr b="1" sz="2000">
              <a:solidFill>
                <a:srgbClr val="FFFFFF"/>
              </a:solidFill>
              <a:latin typeface="Ubuntu"/>
              <a:ea typeface="Ubuntu"/>
              <a:cs typeface="Ubuntu"/>
              <a:sym typeface="Ubuntu"/>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47"/>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98" name="Google Shape;698;p47"/>
          <p:cNvSpPr txBox="1"/>
          <p:nvPr/>
        </p:nvSpPr>
        <p:spPr>
          <a:xfrm>
            <a:off x="192025" y="81025"/>
            <a:ext cx="2882100" cy="113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Viga"/>
                <a:ea typeface="Viga"/>
                <a:cs typeface="Viga"/>
                <a:sym typeface="Viga"/>
              </a:rPr>
              <a:t>Exemple de projet</a:t>
            </a:r>
            <a:endParaRPr sz="2100">
              <a:latin typeface="Viga"/>
              <a:ea typeface="Viga"/>
              <a:cs typeface="Viga"/>
              <a:sym typeface="Viga"/>
            </a:endParaRPr>
          </a:p>
          <a:p>
            <a:pPr indent="0" lvl="0" marL="0" rtl="0" algn="l">
              <a:spcBef>
                <a:spcPts val="0"/>
              </a:spcBef>
              <a:spcAft>
                <a:spcPts val="0"/>
              </a:spcAft>
              <a:buNone/>
            </a:pPr>
            <a:r>
              <a:rPr lang="en" sz="2000">
                <a:latin typeface="Ubuntu"/>
                <a:ea typeface="Ubuntu"/>
                <a:cs typeface="Ubuntu"/>
                <a:sym typeface="Ubuntu"/>
              </a:rPr>
              <a:t>Jardin à la française</a:t>
            </a:r>
            <a:endParaRPr sz="2000">
              <a:latin typeface="Ubuntu"/>
              <a:ea typeface="Ubuntu"/>
              <a:cs typeface="Ubuntu"/>
              <a:sym typeface="Ubuntu"/>
            </a:endParaRPr>
          </a:p>
        </p:txBody>
      </p:sp>
      <p:pic>
        <p:nvPicPr>
          <p:cNvPr id="699" name="Google Shape;699;p47"/>
          <p:cNvPicPr preferRelativeResize="0"/>
          <p:nvPr/>
        </p:nvPicPr>
        <p:blipFill>
          <a:blip r:embed="rId3">
            <a:alphaModFix/>
          </a:blip>
          <a:stretch>
            <a:fillRect/>
          </a:stretch>
        </p:blipFill>
        <p:spPr>
          <a:xfrm>
            <a:off x="4731038" y="296293"/>
            <a:ext cx="4239376" cy="2056540"/>
          </a:xfrm>
          <a:prstGeom prst="rect">
            <a:avLst/>
          </a:prstGeom>
          <a:noFill/>
          <a:ln cap="flat" cmpd="sng" w="28575">
            <a:solidFill>
              <a:srgbClr val="000000"/>
            </a:solidFill>
            <a:prstDash val="solid"/>
            <a:round/>
            <a:headEnd len="sm" w="sm" type="none"/>
            <a:tailEnd len="sm" w="sm" type="none"/>
          </a:ln>
        </p:spPr>
      </p:pic>
      <p:pic>
        <p:nvPicPr>
          <p:cNvPr id="700" name="Google Shape;700;p47"/>
          <p:cNvPicPr preferRelativeResize="0"/>
          <p:nvPr/>
        </p:nvPicPr>
        <p:blipFill>
          <a:blip r:embed="rId4">
            <a:alphaModFix/>
          </a:blip>
          <a:stretch>
            <a:fillRect/>
          </a:stretch>
        </p:blipFill>
        <p:spPr>
          <a:xfrm>
            <a:off x="276850" y="1446600"/>
            <a:ext cx="4155575" cy="2770384"/>
          </a:xfrm>
          <a:prstGeom prst="rect">
            <a:avLst/>
          </a:prstGeom>
          <a:noFill/>
          <a:ln cap="flat" cmpd="sng" w="28575">
            <a:solidFill>
              <a:srgbClr val="000000"/>
            </a:solidFill>
            <a:prstDash val="solid"/>
            <a:round/>
            <a:headEnd len="sm" w="sm" type="none"/>
            <a:tailEnd len="sm" w="sm" type="none"/>
          </a:ln>
        </p:spPr>
      </p:pic>
      <p:pic>
        <p:nvPicPr>
          <p:cNvPr id="701" name="Google Shape;701;p47"/>
          <p:cNvPicPr preferRelativeResize="0"/>
          <p:nvPr/>
        </p:nvPicPr>
        <p:blipFill>
          <a:blip r:embed="rId5">
            <a:alphaModFix/>
          </a:blip>
          <a:stretch>
            <a:fillRect/>
          </a:stretch>
        </p:blipFill>
        <p:spPr>
          <a:xfrm>
            <a:off x="4731050" y="2575638"/>
            <a:ext cx="4239376" cy="2175987"/>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48"/>
          <p:cNvSpPr txBox="1"/>
          <p:nvPr>
            <p:ph type="title"/>
          </p:nvPr>
        </p:nvSpPr>
        <p:spPr>
          <a:xfrm>
            <a:off x="311700" y="299525"/>
            <a:ext cx="8520600" cy="170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Viga"/>
                <a:ea typeface="Viga"/>
                <a:cs typeface="Viga"/>
                <a:sym typeface="Viga"/>
              </a:rPr>
              <a:t>Exemple de projet</a:t>
            </a:r>
            <a:endParaRPr b="1">
              <a:latin typeface="Viga"/>
              <a:ea typeface="Viga"/>
              <a:cs typeface="Viga"/>
              <a:sym typeface="Viga"/>
            </a:endParaRPr>
          </a:p>
          <a:p>
            <a:pPr indent="0" lvl="0" marL="0" rtl="0" algn="l">
              <a:spcBef>
                <a:spcPts val="0"/>
              </a:spcBef>
              <a:spcAft>
                <a:spcPts val="0"/>
              </a:spcAft>
              <a:buNone/>
            </a:pPr>
            <a:r>
              <a:rPr b="1" lang="en">
                <a:latin typeface="Viga"/>
                <a:ea typeface="Viga"/>
                <a:cs typeface="Viga"/>
                <a:sym typeface="Viga"/>
              </a:rPr>
              <a:t>À la campagne!</a:t>
            </a:r>
            <a:endParaRPr b="1">
              <a:latin typeface="Viga"/>
              <a:ea typeface="Viga"/>
              <a:cs typeface="Viga"/>
              <a:sym typeface="Viga"/>
            </a:endParaRPr>
          </a:p>
          <a:p>
            <a:pPr indent="0" lvl="0" marL="0" rtl="0" algn="l">
              <a:spcBef>
                <a:spcPts val="0"/>
              </a:spcBef>
              <a:spcAft>
                <a:spcPts val="0"/>
              </a:spcAft>
              <a:buNone/>
            </a:pPr>
            <a:r>
              <a:rPr b="1" lang="en" sz="2000">
                <a:latin typeface="Viga"/>
                <a:ea typeface="Viga"/>
                <a:cs typeface="Viga"/>
                <a:sym typeface="Viga"/>
              </a:rPr>
              <a:t>Mathématique - 1er cycle du </a:t>
            </a:r>
            <a:endParaRPr b="1" sz="2000">
              <a:latin typeface="Viga"/>
              <a:ea typeface="Viga"/>
              <a:cs typeface="Viga"/>
              <a:sym typeface="Viga"/>
            </a:endParaRPr>
          </a:p>
          <a:p>
            <a:pPr indent="0" lvl="0" marL="0" rtl="0" algn="l">
              <a:spcBef>
                <a:spcPts val="0"/>
              </a:spcBef>
              <a:spcAft>
                <a:spcPts val="0"/>
              </a:spcAft>
              <a:buNone/>
            </a:pPr>
            <a:r>
              <a:rPr b="1" lang="en" sz="2000">
                <a:latin typeface="Viga"/>
                <a:ea typeface="Viga"/>
                <a:cs typeface="Viga"/>
                <a:sym typeface="Viga"/>
              </a:rPr>
              <a:t>secondaire</a:t>
            </a:r>
            <a:endParaRPr b="1" sz="2000">
              <a:latin typeface="Viga"/>
              <a:ea typeface="Viga"/>
              <a:cs typeface="Viga"/>
              <a:sym typeface="Viga"/>
            </a:endParaRPr>
          </a:p>
        </p:txBody>
      </p:sp>
      <p:sp>
        <p:nvSpPr>
          <p:cNvPr id="707" name="Google Shape;707;p48"/>
          <p:cNvSpPr txBox="1"/>
          <p:nvPr/>
        </p:nvSpPr>
        <p:spPr>
          <a:xfrm>
            <a:off x="311700" y="1980300"/>
            <a:ext cx="6672600" cy="354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000">
              <a:latin typeface="Ubuntu"/>
              <a:ea typeface="Ubuntu"/>
              <a:cs typeface="Ubuntu"/>
              <a:sym typeface="Ubuntu"/>
            </a:endParaRPr>
          </a:p>
          <a:p>
            <a:pPr indent="0" lvl="0" marL="0" rtl="0" algn="l">
              <a:spcBef>
                <a:spcPts val="0"/>
              </a:spcBef>
              <a:spcAft>
                <a:spcPts val="0"/>
              </a:spcAft>
              <a:buNone/>
            </a:pPr>
            <a:r>
              <a:rPr b="1" lang="en" sz="2000">
                <a:latin typeface="Ubuntu"/>
                <a:ea typeface="Ubuntu"/>
                <a:cs typeface="Ubuntu"/>
                <a:sym typeface="Ubuntu"/>
              </a:rPr>
              <a:t>Tous les détails </a:t>
            </a:r>
            <a:r>
              <a:rPr b="1" lang="en" sz="2000" u="sng">
                <a:solidFill>
                  <a:srgbClr val="FF0000"/>
                </a:solidFill>
                <a:latin typeface="Ubuntu"/>
                <a:ea typeface="Ubuntu"/>
                <a:cs typeface="Ubuntu"/>
                <a:sym typeface="Ubuntu"/>
                <a:hlinkClick r:id="rId3">
                  <a:extLst>
                    <a:ext uri="{A12FA001-AC4F-418D-AE19-62706E023703}">
                      <ahyp:hlinkClr val="tx"/>
                    </a:ext>
                  </a:extLst>
                </a:hlinkClick>
              </a:rPr>
              <a:t>ici</a:t>
            </a:r>
            <a:endParaRPr b="1" sz="2000">
              <a:solidFill>
                <a:srgbClr val="FF0000"/>
              </a:solidFill>
              <a:latin typeface="Ubuntu"/>
              <a:ea typeface="Ubuntu"/>
              <a:cs typeface="Ubuntu"/>
              <a:sym typeface="Ubuntu"/>
            </a:endParaRPr>
          </a:p>
          <a:p>
            <a:pPr indent="0" lvl="0" marL="0" rtl="0" algn="l">
              <a:spcBef>
                <a:spcPts val="0"/>
              </a:spcBef>
              <a:spcAft>
                <a:spcPts val="0"/>
              </a:spcAft>
              <a:buNone/>
            </a:pPr>
            <a:r>
              <a:t/>
            </a:r>
            <a:endParaRPr b="1" sz="2000">
              <a:latin typeface="Ubuntu"/>
              <a:ea typeface="Ubuntu"/>
              <a:cs typeface="Ubuntu"/>
              <a:sym typeface="Ubuntu"/>
            </a:endParaRPr>
          </a:p>
          <a:p>
            <a:pPr indent="0" lvl="0" marL="0" rtl="0" algn="l">
              <a:spcBef>
                <a:spcPts val="0"/>
              </a:spcBef>
              <a:spcAft>
                <a:spcPts val="0"/>
              </a:spcAft>
              <a:buNone/>
            </a:pPr>
            <a:r>
              <a:rPr lang="en" sz="1800">
                <a:solidFill>
                  <a:srgbClr val="C9DAF8"/>
                </a:solidFill>
                <a:latin typeface="Ubuntu"/>
                <a:ea typeface="Ubuntu"/>
                <a:cs typeface="Ubuntu"/>
                <a:sym typeface="Ubuntu"/>
              </a:rPr>
              <a:t>Contenus travaillés:</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Algèbre et résolution d’équation</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Figures planes (périmètre, aire et mesures manquantes)</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Rapports, taux et proportions</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Fractions, pourcentages et calcul du 100%</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Figures semblables</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Aire latérale d’un prisme</a:t>
            </a:r>
            <a:endParaRPr sz="1800">
              <a:solidFill>
                <a:srgbClr val="C9DAF8"/>
              </a:solidFill>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p:txBody>
      </p:sp>
      <p:pic>
        <p:nvPicPr>
          <p:cNvPr id="708" name="Google Shape;708;p48"/>
          <p:cNvPicPr preferRelativeResize="0"/>
          <p:nvPr/>
        </p:nvPicPr>
        <p:blipFill>
          <a:blip r:embed="rId4">
            <a:alphaModFix/>
          </a:blip>
          <a:stretch>
            <a:fillRect/>
          </a:stretch>
        </p:blipFill>
        <p:spPr>
          <a:xfrm>
            <a:off x="4219800" y="118150"/>
            <a:ext cx="4760525" cy="3172876"/>
          </a:xfrm>
          <a:prstGeom prst="rect">
            <a:avLst/>
          </a:prstGeom>
          <a:noFill/>
          <a:ln cap="flat" cmpd="sng" w="28575">
            <a:solidFill>
              <a:srgbClr val="000000"/>
            </a:solidFill>
            <a:prstDash val="solid"/>
            <a:round/>
            <a:headEnd len="sm" w="sm" type="none"/>
            <a:tailEnd len="sm" w="sm" type="none"/>
          </a:ln>
        </p:spPr>
      </p:pic>
      <p:sp>
        <p:nvSpPr>
          <p:cNvPr id="709" name="Google Shape;709;p48"/>
          <p:cNvSpPr txBox="1"/>
          <p:nvPr/>
        </p:nvSpPr>
        <p:spPr>
          <a:xfrm>
            <a:off x="327205" y="1904100"/>
            <a:ext cx="3182400" cy="4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u="sng">
                <a:solidFill>
                  <a:srgbClr val="FF0000"/>
                </a:solidFill>
                <a:latin typeface="Ubuntu"/>
                <a:ea typeface="Ubuntu"/>
                <a:cs typeface="Ubuntu"/>
                <a:sym typeface="Ubuntu"/>
                <a:hlinkClick r:id="rId5">
                  <a:extLst>
                    <a:ext uri="{A12FA001-AC4F-418D-AE19-62706E023703}">
                      <ahyp:hlinkClr val="tx"/>
                    </a:ext>
                  </a:extLst>
                </a:hlinkClick>
              </a:rPr>
              <a:t>Monde à télécharger</a:t>
            </a:r>
            <a:endParaRPr sz="2100">
              <a:solidFill>
                <a:srgbClr val="FF0000"/>
              </a:solidFill>
              <a:latin typeface="Ubuntu"/>
              <a:ea typeface="Ubuntu"/>
              <a:cs typeface="Ubuntu"/>
              <a:sym typeface="Ubuntu"/>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49"/>
          <p:cNvSpPr txBox="1"/>
          <p:nvPr>
            <p:ph type="title"/>
          </p:nvPr>
        </p:nvSpPr>
        <p:spPr>
          <a:xfrm>
            <a:off x="311700" y="1641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Viga"/>
                <a:ea typeface="Viga"/>
                <a:cs typeface="Viga"/>
                <a:sym typeface="Viga"/>
              </a:rPr>
              <a:t>Site Minecraft Education - </a:t>
            </a:r>
            <a:r>
              <a:rPr lang="en" u="sng">
                <a:solidFill>
                  <a:srgbClr val="FF0000"/>
                </a:solidFill>
                <a:latin typeface="Viga"/>
                <a:ea typeface="Viga"/>
                <a:cs typeface="Viga"/>
                <a:sym typeface="Viga"/>
                <a:hlinkClick r:id="rId3">
                  <a:extLst>
                    <a:ext uri="{A12FA001-AC4F-418D-AE19-62706E023703}">
                      <ahyp:hlinkClr val="tx"/>
                    </a:ext>
                  </a:extLst>
                </a:hlinkClick>
              </a:rPr>
              <a:t>education.minecraft.net</a:t>
            </a:r>
            <a:endParaRPr>
              <a:solidFill>
                <a:srgbClr val="FF0000"/>
              </a:solidFill>
              <a:latin typeface="Viga"/>
              <a:ea typeface="Viga"/>
              <a:cs typeface="Viga"/>
              <a:sym typeface="Viga"/>
            </a:endParaRPr>
          </a:p>
        </p:txBody>
      </p:sp>
      <p:sp>
        <p:nvSpPr>
          <p:cNvPr id="715" name="Google Shape;715;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16" name="Google Shape;716;p49"/>
          <p:cNvPicPr preferRelativeResize="0"/>
          <p:nvPr/>
        </p:nvPicPr>
        <p:blipFill>
          <a:blip r:embed="rId4">
            <a:alphaModFix/>
          </a:blip>
          <a:stretch>
            <a:fillRect/>
          </a:stretch>
        </p:blipFill>
        <p:spPr>
          <a:xfrm>
            <a:off x="1312200" y="1083675"/>
            <a:ext cx="6371362" cy="3820976"/>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50"/>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22" name="Google Shape;722;p50"/>
          <p:cNvSpPr txBox="1"/>
          <p:nvPr/>
        </p:nvSpPr>
        <p:spPr>
          <a:xfrm>
            <a:off x="1678800" y="431975"/>
            <a:ext cx="5786400" cy="49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latin typeface="Viga"/>
                <a:ea typeface="Viga"/>
                <a:cs typeface="Viga"/>
                <a:sym typeface="Viga"/>
              </a:rPr>
              <a:t>Liens avec le PFEQ en mathématique</a:t>
            </a:r>
            <a:endParaRPr sz="2500">
              <a:latin typeface="Viga"/>
              <a:ea typeface="Viga"/>
              <a:cs typeface="Viga"/>
              <a:sym typeface="Viga"/>
            </a:endParaRPr>
          </a:p>
        </p:txBody>
      </p:sp>
      <p:sp>
        <p:nvSpPr>
          <p:cNvPr id="723" name="Google Shape;723;p50"/>
          <p:cNvSpPr txBox="1"/>
          <p:nvPr/>
        </p:nvSpPr>
        <p:spPr>
          <a:xfrm>
            <a:off x="536875" y="1281700"/>
            <a:ext cx="8174100" cy="37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u="sng">
                <a:latin typeface="Ubuntu"/>
                <a:ea typeface="Ubuntu"/>
                <a:cs typeface="Ubuntu"/>
                <a:sym typeface="Ubuntu"/>
              </a:rPr>
              <a:t>Primaire </a:t>
            </a:r>
            <a:r>
              <a:rPr lang="en" sz="2000">
                <a:latin typeface="Ubuntu"/>
                <a:ea typeface="Ubuntu"/>
                <a:cs typeface="Ubuntu"/>
                <a:sym typeface="Ubuntu"/>
              </a:rPr>
              <a:t>: arithmétique (fractions, pourcentages, décimaux, etc.), mesure, unités, régularités, échelle, périmètre, aire, volume, transformations géométriques, etc.</a:t>
            </a:r>
            <a:endParaRPr sz="2000">
              <a:latin typeface="Ubuntu"/>
              <a:ea typeface="Ubuntu"/>
              <a:cs typeface="Ubuntu"/>
              <a:sym typeface="Ubuntu"/>
            </a:endParaRPr>
          </a:p>
          <a:p>
            <a:pPr indent="0" lvl="0" marL="0" rtl="0" algn="l">
              <a:spcBef>
                <a:spcPts val="0"/>
              </a:spcBef>
              <a:spcAft>
                <a:spcPts val="0"/>
              </a:spcAft>
              <a:buNone/>
            </a:pPr>
            <a:r>
              <a:t/>
            </a:r>
            <a:endParaRPr sz="2000">
              <a:latin typeface="Ubuntu"/>
              <a:ea typeface="Ubuntu"/>
              <a:cs typeface="Ubuntu"/>
              <a:sym typeface="Ubuntu"/>
            </a:endParaRPr>
          </a:p>
          <a:p>
            <a:pPr indent="0" lvl="0" marL="0" rtl="0" algn="l">
              <a:spcBef>
                <a:spcPts val="0"/>
              </a:spcBef>
              <a:spcAft>
                <a:spcPts val="0"/>
              </a:spcAft>
              <a:buNone/>
            </a:pPr>
            <a:r>
              <a:t/>
            </a:r>
            <a:endParaRPr sz="2000">
              <a:latin typeface="Ubuntu"/>
              <a:ea typeface="Ubuntu"/>
              <a:cs typeface="Ubuntu"/>
              <a:sym typeface="Ubuntu"/>
            </a:endParaRPr>
          </a:p>
          <a:p>
            <a:pPr indent="0" lvl="0" marL="0" rtl="0" algn="l">
              <a:spcBef>
                <a:spcPts val="0"/>
              </a:spcBef>
              <a:spcAft>
                <a:spcPts val="0"/>
              </a:spcAft>
              <a:buNone/>
            </a:pPr>
            <a:r>
              <a:rPr b="1" lang="en" sz="2000" u="sng">
                <a:solidFill>
                  <a:srgbClr val="CFE2F3"/>
                </a:solidFill>
                <a:latin typeface="Ubuntu"/>
                <a:ea typeface="Ubuntu"/>
                <a:cs typeface="Ubuntu"/>
                <a:sym typeface="Ubuntu"/>
              </a:rPr>
              <a:t>Secondaire </a:t>
            </a:r>
            <a:r>
              <a:rPr lang="en" sz="2000">
                <a:solidFill>
                  <a:srgbClr val="CFE2F3"/>
                </a:solidFill>
                <a:latin typeface="Ubuntu"/>
                <a:ea typeface="Ubuntu"/>
                <a:cs typeface="Ubuntu"/>
                <a:sym typeface="Ubuntu"/>
              </a:rPr>
              <a:t>: </a:t>
            </a:r>
            <a:r>
              <a:rPr lang="en" sz="2000">
                <a:solidFill>
                  <a:srgbClr val="C9DAF8"/>
                </a:solidFill>
                <a:latin typeface="Ubuntu"/>
                <a:ea typeface="Ubuntu"/>
                <a:cs typeface="Ubuntu"/>
                <a:sym typeface="Ubuntu"/>
              </a:rPr>
              <a:t>arithmétique (fractions, pourcentages, décimaux, etc.), régularités, rapports, taux, proportions, échelle, algèbre, mesures manquantes, périmètre, aire, volume, transformations géométriques, figures semblables, rapport de similitude, figures et solides décomposables, solides semblables, rapport des aires, rapport des volumes, solides équivalents, etc.</a:t>
            </a:r>
            <a:endParaRPr sz="2000">
              <a:solidFill>
                <a:srgbClr val="C9DAF8"/>
              </a:solidFill>
              <a:latin typeface="Ubuntu"/>
              <a:ea typeface="Ubuntu"/>
              <a:cs typeface="Ubuntu"/>
              <a:sym typeface="Ubuntu"/>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pic>
        <p:nvPicPr>
          <p:cNvPr id="728" name="Google Shape;728;p51"/>
          <p:cNvPicPr preferRelativeResize="0"/>
          <p:nvPr/>
        </p:nvPicPr>
        <p:blipFill>
          <a:blip r:embed="rId3">
            <a:alphaModFix/>
          </a:blip>
          <a:stretch>
            <a:fillRect/>
          </a:stretch>
        </p:blipFill>
        <p:spPr>
          <a:xfrm>
            <a:off x="152413" y="1998688"/>
            <a:ext cx="8839199" cy="1246634"/>
          </a:xfrm>
          <a:prstGeom prst="rect">
            <a:avLst/>
          </a:prstGeom>
          <a:noFill/>
          <a:ln>
            <a:noFill/>
          </a:ln>
        </p:spPr>
      </p:pic>
      <p:pic>
        <p:nvPicPr>
          <p:cNvPr id="729" name="Google Shape;729;p51"/>
          <p:cNvPicPr preferRelativeResize="0"/>
          <p:nvPr/>
        </p:nvPicPr>
        <p:blipFill>
          <a:blip r:embed="rId4">
            <a:alphaModFix/>
          </a:blip>
          <a:stretch>
            <a:fillRect/>
          </a:stretch>
        </p:blipFill>
        <p:spPr>
          <a:xfrm>
            <a:off x="2319338" y="3468022"/>
            <a:ext cx="4505325" cy="933450"/>
          </a:xfrm>
          <a:prstGeom prst="rect">
            <a:avLst/>
          </a:prstGeom>
          <a:noFill/>
          <a:ln>
            <a:noFill/>
          </a:ln>
        </p:spPr>
      </p:pic>
      <p:sp>
        <p:nvSpPr>
          <p:cNvPr id="730" name="Google Shape;730;p51"/>
          <p:cNvSpPr txBox="1"/>
          <p:nvPr>
            <p:ph type="title"/>
          </p:nvPr>
        </p:nvSpPr>
        <p:spPr>
          <a:xfrm>
            <a:off x="311700" y="532425"/>
            <a:ext cx="8520600" cy="68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Pour débuter...</a:t>
            </a:r>
            <a:endParaRPr b="1">
              <a:latin typeface="Viga"/>
              <a:ea typeface="Viga"/>
              <a:cs typeface="Viga"/>
              <a:sym typeface="Vig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52"/>
          <p:cNvSpPr txBox="1"/>
          <p:nvPr>
            <p:ph type="title"/>
          </p:nvPr>
        </p:nvSpPr>
        <p:spPr>
          <a:xfrm>
            <a:off x="311700" y="1139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Paramètres de base d’un monde </a:t>
            </a:r>
            <a:endParaRPr b="1">
              <a:latin typeface="Viga"/>
              <a:ea typeface="Viga"/>
              <a:cs typeface="Viga"/>
              <a:sym typeface="Viga"/>
            </a:endParaRPr>
          </a:p>
          <a:p>
            <a:pPr indent="0" lvl="0" marL="0" rtl="0" algn="ctr">
              <a:spcBef>
                <a:spcPts val="0"/>
              </a:spcBef>
              <a:spcAft>
                <a:spcPts val="0"/>
              </a:spcAft>
              <a:buNone/>
            </a:pPr>
            <a:r>
              <a:rPr b="1" lang="en">
                <a:latin typeface="Viga"/>
                <a:ea typeface="Viga"/>
                <a:cs typeface="Viga"/>
                <a:sym typeface="Viga"/>
              </a:rPr>
              <a:t>pour débuter simplement</a:t>
            </a:r>
            <a:endParaRPr b="1">
              <a:latin typeface="Viga"/>
              <a:ea typeface="Viga"/>
              <a:cs typeface="Viga"/>
              <a:sym typeface="Viga"/>
            </a:endParaRPr>
          </a:p>
        </p:txBody>
      </p:sp>
      <p:pic>
        <p:nvPicPr>
          <p:cNvPr id="736" name="Google Shape;736;p52"/>
          <p:cNvPicPr preferRelativeResize="0"/>
          <p:nvPr/>
        </p:nvPicPr>
        <p:blipFill>
          <a:blip r:embed="rId3">
            <a:alphaModFix/>
          </a:blip>
          <a:stretch>
            <a:fillRect/>
          </a:stretch>
        </p:blipFill>
        <p:spPr>
          <a:xfrm>
            <a:off x="1854851" y="1291475"/>
            <a:ext cx="5434301" cy="3648975"/>
          </a:xfrm>
          <a:prstGeom prst="rect">
            <a:avLst/>
          </a:prstGeom>
          <a:noFill/>
          <a:ln cap="flat" cmpd="sng" w="28575">
            <a:solidFill>
              <a:srgbClr val="000000"/>
            </a:solidFill>
            <a:prstDash val="solid"/>
            <a:round/>
            <a:headEnd len="sm" w="sm" type="none"/>
            <a:tailEnd len="sm" w="sm" type="none"/>
          </a:ln>
        </p:spPr>
      </p:pic>
      <p:sp>
        <p:nvSpPr>
          <p:cNvPr id="737" name="Google Shape;737;p52"/>
          <p:cNvSpPr/>
          <p:nvPr/>
        </p:nvSpPr>
        <p:spPr>
          <a:xfrm>
            <a:off x="1954787" y="2513046"/>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52"/>
          <p:cNvSpPr/>
          <p:nvPr/>
        </p:nvSpPr>
        <p:spPr>
          <a:xfrm>
            <a:off x="1968256" y="4458229"/>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52"/>
          <p:cNvSpPr/>
          <p:nvPr/>
        </p:nvSpPr>
        <p:spPr>
          <a:xfrm>
            <a:off x="1966545" y="3162829"/>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pic>
        <p:nvPicPr>
          <p:cNvPr id="744" name="Google Shape;744;p53"/>
          <p:cNvPicPr preferRelativeResize="0"/>
          <p:nvPr/>
        </p:nvPicPr>
        <p:blipFill>
          <a:blip r:embed="rId3">
            <a:alphaModFix/>
          </a:blip>
          <a:stretch>
            <a:fillRect/>
          </a:stretch>
        </p:blipFill>
        <p:spPr>
          <a:xfrm>
            <a:off x="2403363" y="1305250"/>
            <a:ext cx="4337275" cy="2168650"/>
          </a:xfrm>
          <a:prstGeom prst="rect">
            <a:avLst/>
          </a:prstGeom>
          <a:noFill/>
          <a:ln>
            <a:noFill/>
          </a:ln>
        </p:spPr>
      </p:pic>
      <p:sp>
        <p:nvSpPr>
          <p:cNvPr id="745" name="Google Shape;745;p53"/>
          <p:cNvSpPr txBox="1"/>
          <p:nvPr>
            <p:ph type="title"/>
          </p:nvPr>
        </p:nvSpPr>
        <p:spPr>
          <a:xfrm>
            <a:off x="311700" y="1139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Paramètres de base d’un monde </a:t>
            </a:r>
            <a:endParaRPr b="1">
              <a:latin typeface="Viga"/>
              <a:ea typeface="Viga"/>
              <a:cs typeface="Viga"/>
              <a:sym typeface="Viga"/>
            </a:endParaRPr>
          </a:p>
          <a:p>
            <a:pPr indent="0" lvl="0" marL="0" rtl="0" algn="ctr">
              <a:spcBef>
                <a:spcPts val="0"/>
              </a:spcBef>
              <a:spcAft>
                <a:spcPts val="0"/>
              </a:spcAft>
              <a:buNone/>
            </a:pPr>
            <a:r>
              <a:rPr b="1" lang="en">
                <a:latin typeface="Viga"/>
                <a:ea typeface="Viga"/>
                <a:cs typeface="Viga"/>
                <a:sym typeface="Viga"/>
              </a:rPr>
              <a:t>pour débuter simplement</a:t>
            </a:r>
            <a:endParaRPr b="1">
              <a:latin typeface="Viga"/>
              <a:ea typeface="Viga"/>
              <a:cs typeface="Viga"/>
              <a:sym typeface="Viga"/>
            </a:endParaRPr>
          </a:p>
        </p:txBody>
      </p:sp>
      <p:sp>
        <p:nvSpPr>
          <p:cNvPr id="746" name="Google Shape;746;p53"/>
          <p:cNvSpPr/>
          <p:nvPr/>
        </p:nvSpPr>
        <p:spPr>
          <a:xfrm>
            <a:off x="2571012" y="2955071"/>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53"/>
          <p:cNvSpPr/>
          <p:nvPr/>
        </p:nvSpPr>
        <p:spPr>
          <a:xfrm>
            <a:off x="2571006" y="1859129"/>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8" name="Google Shape;748;p53"/>
          <p:cNvPicPr preferRelativeResize="0"/>
          <p:nvPr/>
        </p:nvPicPr>
        <p:blipFill>
          <a:blip r:embed="rId4">
            <a:alphaModFix/>
          </a:blip>
          <a:stretch>
            <a:fillRect/>
          </a:stretch>
        </p:blipFill>
        <p:spPr>
          <a:xfrm>
            <a:off x="733195" y="3712150"/>
            <a:ext cx="7677615" cy="1088300"/>
          </a:xfrm>
          <a:prstGeom prst="rect">
            <a:avLst/>
          </a:prstGeom>
          <a:noFill/>
          <a:ln>
            <a:noFill/>
          </a:ln>
        </p:spPr>
      </p:pic>
      <p:sp>
        <p:nvSpPr>
          <p:cNvPr id="749" name="Google Shape;749;p53"/>
          <p:cNvSpPr/>
          <p:nvPr/>
        </p:nvSpPr>
        <p:spPr>
          <a:xfrm>
            <a:off x="844120" y="3769729"/>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53"/>
          <p:cNvSpPr/>
          <p:nvPr/>
        </p:nvSpPr>
        <p:spPr>
          <a:xfrm>
            <a:off x="844120" y="4283804"/>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54"/>
          <p:cNvSpPr txBox="1"/>
          <p:nvPr>
            <p:ph type="title"/>
          </p:nvPr>
        </p:nvSpPr>
        <p:spPr>
          <a:xfrm>
            <a:off x="301650" y="873300"/>
            <a:ext cx="3918000" cy="115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Viga"/>
                <a:ea typeface="Viga"/>
                <a:cs typeface="Viga"/>
                <a:sym typeface="Viga"/>
              </a:rPr>
              <a:t>Se familiariser </a:t>
            </a:r>
            <a:endParaRPr b="1">
              <a:latin typeface="Viga"/>
              <a:ea typeface="Viga"/>
              <a:cs typeface="Viga"/>
              <a:sym typeface="Viga"/>
            </a:endParaRPr>
          </a:p>
          <a:p>
            <a:pPr indent="0" lvl="0" marL="0" rtl="0" algn="l">
              <a:spcBef>
                <a:spcPts val="0"/>
              </a:spcBef>
              <a:spcAft>
                <a:spcPts val="0"/>
              </a:spcAft>
              <a:buNone/>
            </a:pPr>
            <a:r>
              <a:rPr b="1" lang="en">
                <a:latin typeface="Viga"/>
                <a:ea typeface="Viga"/>
                <a:cs typeface="Viga"/>
                <a:sym typeface="Viga"/>
              </a:rPr>
              <a:t>avec les mouvements</a:t>
            </a:r>
            <a:endParaRPr b="1">
              <a:latin typeface="Viga"/>
              <a:ea typeface="Viga"/>
              <a:cs typeface="Viga"/>
              <a:sym typeface="Viga"/>
            </a:endParaRPr>
          </a:p>
        </p:txBody>
      </p:sp>
      <p:pic>
        <p:nvPicPr>
          <p:cNvPr id="756" name="Google Shape;756;p54"/>
          <p:cNvPicPr preferRelativeResize="0"/>
          <p:nvPr/>
        </p:nvPicPr>
        <p:blipFill>
          <a:blip r:embed="rId3">
            <a:alphaModFix/>
          </a:blip>
          <a:stretch>
            <a:fillRect/>
          </a:stretch>
        </p:blipFill>
        <p:spPr>
          <a:xfrm>
            <a:off x="5227275" y="140850"/>
            <a:ext cx="3068325" cy="4813250"/>
          </a:xfrm>
          <a:prstGeom prst="rect">
            <a:avLst/>
          </a:prstGeom>
          <a:noFill/>
          <a:ln cap="flat" cmpd="sng" w="28575">
            <a:solidFill>
              <a:srgbClr val="000000"/>
            </a:solidFill>
            <a:prstDash val="solid"/>
            <a:round/>
            <a:headEnd len="sm" w="sm" type="none"/>
            <a:tailEnd len="sm" w="sm" type="none"/>
          </a:ln>
        </p:spPr>
      </p:pic>
      <p:sp>
        <p:nvSpPr>
          <p:cNvPr id="757" name="Google Shape;757;p54"/>
          <p:cNvSpPr/>
          <p:nvPr/>
        </p:nvSpPr>
        <p:spPr>
          <a:xfrm>
            <a:off x="5227271" y="804275"/>
            <a:ext cx="2863800" cy="25008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55"/>
          <p:cNvSpPr txBox="1"/>
          <p:nvPr>
            <p:ph type="title"/>
          </p:nvPr>
        </p:nvSpPr>
        <p:spPr>
          <a:xfrm>
            <a:off x="311700" y="195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Choisir son inventaire avec la touche «e» </a:t>
            </a:r>
            <a:endParaRPr b="1">
              <a:latin typeface="Viga"/>
              <a:ea typeface="Viga"/>
              <a:cs typeface="Viga"/>
              <a:sym typeface="Viga"/>
            </a:endParaRPr>
          </a:p>
        </p:txBody>
      </p:sp>
      <p:pic>
        <p:nvPicPr>
          <p:cNvPr id="763" name="Google Shape;763;p55"/>
          <p:cNvPicPr preferRelativeResize="0"/>
          <p:nvPr/>
        </p:nvPicPr>
        <p:blipFill>
          <a:blip r:embed="rId3">
            <a:alphaModFix/>
          </a:blip>
          <a:stretch>
            <a:fillRect/>
          </a:stretch>
        </p:blipFill>
        <p:spPr>
          <a:xfrm>
            <a:off x="1151026" y="843950"/>
            <a:ext cx="6841950" cy="4052749"/>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56"/>
          <p:cNvSpPr txBox="1"/>
          <p:nvPr>
            <p:ph type="title"/>
          </p:nvPr>
        </p:nvSpPr>
        <p:spPr>
          <a:xfrm>
            <a:off x="311700" y="195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Placer ou Miner</a:t>
            </a:r>
            <a:endParaRPr b="1">
              <a:latin typeface="Viga"/>
              <a:ea typeface="Viga"/>
              <a:cs typeface="Viga"/>
              <a:sym typeface="Viga"/>
            </a:endParaRPr>
          </a:p>
        </p:txBody>
      </p:sp>
      <p:pic>
        <p:nvPicPr>
          <p:cNvPr id="769" name="Google Shape;769;p56"/>
          <p:cNvPicPr preferRelativeResize="0"/>
          <p:nvPr/>
        </p:nvPicPr>
        <p:blipFill>
          <a:blip r:embed="rId3">
            <a:alphaModFix/>
          </a:blip>
          <a:stretch>
            <a:fillRect/>
          </a:stretch>
        </p:blipFill>
        <p:spPr>
          <a:xfrm>
            <a:off x="1447800" y="1201425"/>
            <a:ext cx="6248400" cy="3390900"/>
          </a:xfrm>
          <a:prstGeom prst="rect">
            <a:avLst/>
          </a:prstGeom>
          <a:noFill/>
          <a:ln cap="flat" cmpd="sng" w="28575">
            <a:solidFill>
              <a:srgbClr val="000000"/>
            </a:solidFill>
            <a:prstDash val="solid"/>
            <a:round/>
            <a:headEnd len="sm" w="sm" type="none"/>
            <a:tailEnd len="sm" w="sm" type="none"/>
          </a:ln>
        </p:spPr>
      </p:pic>
      <p:sp>
        <p:nvSpPr>
          <p:cNvPr id="770" name="Google Shape;770;p56"/>
          <p:cNvSpPr/>
          <p:nvPr/>
        </p:nvSpPr>
        <p:spPr>
          <a:xfrm>
            <a:off x="6393561" y="3467821"/>
            <a:ext cx="1185300" cy="7902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56"/>
          <p:cNvSpPr/>
          <p:nvPr/>
        </p:nvSpPr>
        <p:spPr>
          <a:xfrm>
            <a:off x="1521611" y="4068377"/>
            <a:ext cx="625800" cy="5727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id="631" name="Google Shape;631;p39"/>
          <p:cNvPicPr preferRelativeResize="0"/>
          <p:nvPr/>
        </p:nvPicPr>
        <p:blipFill rotWithShape="1">
          <a:blip r:embed="rId3">
            <a:alphaModFix amt="12000"/>
          </a:blip>
          <a:srcRect b="0" l="0" r="0" t="0"/>
          <a:stretch/>
        </p:blipFill>
        <p:spPr>
          <a:xfrm>
            <a:off x="0" y="0"/>
            <a:ext cx="9144001" cy="5432084"/>
          </a:xfrm>
          <a:prstGeom prst="rect">
            <a:avLst/>
          </a:prstGeom>
          <a:noFill/>
          <a:ln>
            <a:noFill/>
          </a:ln>
          <a:effectLst>
            <a:outerShdw blurRad="57150" rotWithShape="0" algn="bl" dir="5400000" dist="19050">
              <a:srgbClr val="000000">
                <a:alpha val="49800"/>
              </a:srgbClr>
            </a:outerShdw>
          </a:effectLst>
        </p:spPr>
      </p:pic>
      <p:sp>
        <p:nvSpPr>
          <p:cNvPr id="632" name="Google Shape;632;p39"/>
          <p:cNvSpPr txBox="1"/>
          <p:nvPr/>
        </p:nvSpPr>
        <p:spPr>
          <a:xfrm>
            <a:off x="373500" y="128400"/>
            <a:ext cx="8397000" cy="98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300"/>
              <a:buFont typeface="Arial"/>
              <a:buNone/>
            </a:pPr>
            <a:r>
              <a:rPr b="1" i="0" lang="en" sz="4300" u="none" cap="none" strike="noStrike">
                <a:solidFill>
                  <a:srgbClr val="000000"/>
                </a:solidFill>
                <a:latin typeface="Raleway"/>
                <a:ea typeface="Raleway"/>
                <a:cs typeface="Raleway"/>
                <a:sym typeface="Raleway"/>
              </a:rPr>
              <a:t>Merci à nos exposants!</a:t>
            </a:r>
            <a:endParaRPr b="1" baseline="30000" i="0" sz="4300" u="none" cap="none" strike="noStrike">
              <a:solidFill>
                <a:srgbClr val="000000"/>
              </a:solidFill>
              <a:latin typeface="Raleway"/>
              <a:ea typeface="Raleway"/>
              <a:cs typeface="Raleway"/>
              <a:sym typeface="Raleway"/>
            </a:endParaRPr>
          </a:p>
        </p:txBody>
      </p:sp>
      <p:pic>
        <p:nvPicPr>
          <p:cNvPr id="633" name="Google Shape;633;p39"/>
          <p:cNvPicPr preferRelativeResize="0"/>
          <p:nvPr/>
        </p:nvPicPr>
        <p:blipFill rotWithShape="1">
          <a:blip r:embed="rId4">
            <a:alphaModFix/>
          </a:blip>
          <a:srcRect b="0" l="0" r="0" t="0"/>
          <a:stretch/>
        </p:blipFill>
        <p:spPr>
          <a:xfrm>
            <a:off x="3694500" y="1291650"/>
            <a:ext cx="1428750" cy="952500"/>
          </a:xfrm>
          <a:prstGeom prst="rect">
            <a:avLst/>
          </a:prstGeom>
          <a:noFill/>
          <a:ln>
            <a:noFill/>
          </a:ln>
          <a:effectLst>
            <a:outerShdw blurRad="57150" rotWithShape="0" algn="bl" dir="5400000" dist="19050">
              <a:srgbClr val="000000">
                <a:alpha val="49800"/>
              </a:srgbClr>
            </a:outerShdw>
          </a:effectLst>
        </p:spPr>
      </p:pic>
      <p:pic>
        <p:nvPicPr>
          <p:cNvPr id="634" name="Google Shape;634;p39"/>
          <p:cNvPicPr preferRelativeResize="0"/>
          <p:nvPr/>
        </p:nvPicPr>
        <p:blipFill rotWithShape="1">
          <a:blip r:embed="rId5">
            <a:alphaModFix/>
          </a:blip>
          <a:srcRect b="0" l="0" r="0" t="0"/>
          <a:stretch/>
        </p:blipFill>
        <p:spPr>
          <a:xfrm>
            <a:off x="3074950" y="3389750"/>
            <a:ext cx="2857500" cy="867800"/>
          </a:xfrm>
          <a:prstGeom prst="rect">
            <a:avLst/>
          </a:prstGeom>
          <a:noFill/>
          <a:ln>
            <a:noFill/>
          </a:ln>
          <a:effectLst>
            <a:outerShdw blurRad="57150" rotWithShape="0" algn="bl" dir="5400000" dist="19050">
              <a:srgbClr val="000000">
                <a:alpha val="49800"/>
              </a:srgbClr>
            </a:outerShdw>
          </a:effectLst>
        </p:spPr>
      </p:pic>
      <p:pic>
        <p:nvPicPr>
          <p:cNvPr id="635" name="Google Shape;635;p39"/>
          <p:cNvPicPr preferRelativeResize="0"/>
          <p:nvPr/>
        </p:nvPicPr>
        <p:blipFill rotWithShape="1">
          <a:blip r:embed="rId6">
            <a:alphaModFix/>
          </a:blip>
          <a:srcRect b="0" l="0" r="0" t="0"/>
          <a:stretch/>
        </p:blipFill>
        <p:spPr>
          <a:xfrm>
            <a:off x="6237450" y="1291650"/>
            <a:ext cx="2472451" cy="1084175"/>
          </a:xfrm>
          <a:prstGeom prst="rect">
            <a:avLst/>
          </a:prstGeom>
          <a:noFill/>
          <a:ln>
            <a:noFill/>
          </a:ln>
          <a:effectLst>
            <a:outerShdw blurRad="57150" rotWithShape="0" algn="bl" dir="5400000" dist="19050">
              <a:srgbClr val="000000">
                <a:alpha val="49800"/>
              </a:srgbClr>
            </a:outerShdw>
          </a:effectLst>
        </p:spPr>
      </p:pic>
      <p:pic>
        <p:nvPicPr>
          <p:cNvPr id="636" name="Google Shape;636;p39"/>
          <p:cNvPicPr preferRelativeResize="0"/>
          <p:nvPr/>
        </p:nvPicPr>
        <p:blipFill rotWithShape="1">
          <a:blip r:embed="rId7">
            <a:alphaModFix/>
          </a:blip>
          <a:srcRect b="0" l="0" r="0" t="0"/>
          <a:stretch/>
        </p:blipFill>
        <p:spPr>
          <a:xfrm>
            <a:off x="7475325" y="3389750"/>
            <a:ext cx="1031201" cy="1031201"/>
          </a:xfrm>
          <a:prstGeom prst="rect">
            <a:avLst/>
          </a:prstGeom>
          <a:noFill/>
          <a:ln>
            <a:noFill/>
          </a:ln>
          <a:effectLst>
            <a:outerShdw blurRad="57150" rotWithShape="0" algn="bl" dir="5400000" dist="19050">
              <a:srgbClr val="000000">
                <a:alpha val="49800"/>
              </a:srgbClr>
            </a:outerShdw>
          </a:effectLst>
        </p:spPr>
      </p:pic>
      <p:pic>
        <p:nvPicPr>
          <p:cNvPr id="637" name="Google Shape;637;p39"/>
          <p:cNvPicPr preferRelativeResize="0"/>
          <p:nvPr/>
        </p:nvPicPr>
        <p:blipFill rotWithShape="1">
          <a:blip r:embed="rId8">
            <a:alphaModFix/>
          </a:blip>
          <a:srcRect b="0" l="0" r="0" t="0"/>
          <a:stretch/>
        </p:blipFill>
        <p:spPr>
          <a:xfrm>
            <a:off x="312259" y="3274445"/>
            <a:ext cx="1477336" cy="983100"/>
          </a:xfrm>
          <a:prstGeom prst="rect">
            <a:avLst/>
          </a:prstGeom>
          <a:noFill/>
          <a:ln>
            <a:noFill/>
          </a:ln>
          <a:effectLst>
            <a:outerShdw blurRad="57150" rotWithShape="0" algn="bl" dir="5400000" dist="19050">
              <a:srgbClr val="000000">
                <a:alpha val="49800"/>
              </a:srgbClr>
            </a:outerShdw>
          </a:effectLst>
        </p:spPr>
      </p:pic>
      <p:pic>
        <p:nvPicPr>
          <p:cNvPr id="638" name="Google Shape;638;p39"/>
          <p:cNvPicPr preferRelativeResize="0"/>
          <p:nvPr/>
        </p:nvPicPr>
        <p:blipFill rotWithShape="1">
          <a:blip r:embed="rId9">
            <a:alphaModFix/>
          </a:blip>
          <a:srcRect b="0" l="0" r="0" t="0"/>
          <a:stretch/>
        </p:blipFill>
        <p:spPr>
          <a:xfrm>
            <a:off x="312241" y="1291653"/>
            <a:ext cx="1663450" cy="670875"/>
          </a:xfrm>
          <a:prstGeom prst="rect">
            <a:avLst/>
          </a:prstGeom>
          <a:noFill/>
          <a:ln>
            <a:noFill/>
          </a:ln>
          <a:effectLst>
            <a:outerShdw blurRad="57150" rotWithShape="0" algn="bl" dir="5400000" dist="19050">
              <a:srgbClr val="000000">
                <a:alpha val="498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57"/>
          <p:cNvSpPr txBox="1"/>
          <p:nvPr>
            <p:ph type="title"/>
          </p:nvPr>
        </p:nvSpPr>
        <p:spPr>
          <a:xfrm>
            <a:off x="311700" y="195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Mode multijoueur</a:t>
            </a:r>
            <a:endParaRPr b="1">
              <a:latin typeface="Viga"/>
              <a:ea typeface="Viga"/>
              <a:cs typeface="Viga"/>
              <a:sym typeface="Viga"/>
            </a:endParaRPr>
          </a:p>
        </p:txBody>
      </p:sp>
      <p:pic>
        <p:nvPicPr>
          <p:cNvPr id="777" name="Google Shape;777;p57"/>
          <p:cNvPicPr preferRelativeResize="0"/>
          <p:nvPr/>
        </p:nvPicPr>
        <p:blipFill>
          <a:blip r:embed="rId3">
            <a:alphaModFix/>
          </a:blip>
          <a:stretch>
            <a:fillRect/>
          </a:stretch>
        </p:blipFill>
        <p:spPr>
          <a:xfrm>
            <a:off x="5183050" y="1675036"/>
            <a:ext cx="3578176" cy="2799650"/>
          </a:xfrm>
          <a:prstGeom prst="rect">
            <a:avLst/>
          </a:prstGeom>
          <a:noFill/>
          <a:ln cap="flat" cmpd="sng" w="28575">
            <a:solidFill>
              <a:srgbClr val="000000"/>
            </a:solidFill>
            <a:prstDash val="solid"/>
            <a:round/>
            <a:headEnd len="sm" w="sm" type="none"/>
            <a:tailEnd len="sm" w="sm" type="none"/>
          </a:ln>
        </p:spPr>
      </p:pic>
      <p:sp>
        <p:nvSpPr>
          <p:cNvPr id="778" name="Google Shape;778;p57"/>
          <p:cNvSpPr txBox="1"/>
          <p:nvPr/>
        </p:nvSpPr>
        <p:spPr>
          <a:xfrm>
            <a:off x="728450" y="1208175"/>
            <a:ext cx="3315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Ubuntu"/>
                <a:ea typeface="Ubuntu"/>
                <a:cs typeface="Ubuntu"/>
                <a:sym typeface="Ubuntu"/>
              </a:rPr>
              <a:t>Inviter des joueurs dans un monde</a:t>
            </a:r>
            <a:endParaRPr b="1" sz="1500">
              <a:latin typeface="Ubuntu"/>
              <a:ea typeface="Ubuntu"/>
              <a:cs typeface="Ubuntu"/>
              <a:sym typeface="Ubuntu"/>
            </a:endParaRPr>
          </a:p>
        </p:txBody>
      </p:sp>
      <p:sp>
        <p:nvSpPr>
          <p:cNvPr id="779" name="Google Shape;779;p57"/>
          <p:cNvSpPr txBox="1"/>
          <p:nvPr/>
        </p:nvSpPr>
        <p:spPr>
          <a:xfrm>
            <a:off x="5591388" y="1208175"/>
            <a:ext cx="2761500" cy="7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Ubuntu"/>
                <a:ea typeface="Ubuntu"/>
                <a:cs typeface="Ubuntu"/>
                <a:sym typeface="Ubuntu"/>
              </a:rPr>
              <a:t>Rejoindre un monde</a:t>
            </a:r>
            <a:endParaRPr b="1" sz="1600">
              <a:latin typeface="Ubuntu"/>
              <a:ea typeface="Ubuntu"/>
              <a:cs typeface="Ubuntu"/>
              <a:sym typeface="Ubuntu"/>
            </a:endParaRPr>
          </a:p>
        </p:txBody>
      </p:sp>
      <p:pic>
        <p:nvPicPr>
          <p:cNvPr id="780" name="Google Shape;780;p57"/>
          <p:cNvPicPr preferRelativeResize="0"/>
          <p:nvPr/>
        </p:nvPicPr>
        <p:blipFill>
          <a:blip r:embed="rId4">
            <a:alphaModFix/>
          </a:blip>
          <a:stretch>
            <a:fillRect/>
          </a:stretch>
        </p:blipFill>
        <p:spPr>
          <a:xfrm>
            <a:off x="304800" y="1675025"/>
            <a:ext cx="4315001" cy="258030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58"/>
          <p:cNvSpPr txBox="1"/>
          <p:nvPr>
            <p:ph type="title"/>
          </p:nvPr>
        </p:nvSpPr>
        <p:spPr>
          <a:xfrm>
            <a:off x="311700" y="33313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C9DAF8"/>
                </a:solidFill>
                <a:latin typeface="Ubuntu"/>
                <a:ea typeface="Ubuntu"/>
                <a:cs typeface="Ubuntu"/>
                <a:sym typeface="Ubuntu"/>
              </a:rPr>
              <a:t>Les «plus» de la version Education</a:t>
            </a:r>
            <a:endParaRPr b="1">
              <a:solidFill>
                <a:srgbClr val="C9DAF8"/>
              </a:solidFill>
              <a:latin typeface="Ubuntu"/>
              <a:ea typeface="Ubuntu"/>
              <a:cs typeface="Ubuntu"/>
              <a:sym typeface="Ubuntu"/>
            </a:endParaRPr>
          </a:p>
        </p:txBody>
      </p:sp>
      <p:pic>
        <p:nvPicPr>
          <p:cNvPr id="786" name="Google Shape;786;p58"/>
          <p:cNvPicPr preferRelativeResize="0"/>
          <p:nvPr/>
        </p:nvPicPr>
        <p:blipFill>
          <a:blip r:embed="rId3">
            <a:alphaModFix/>
          </a:blip>
          <a:stretch>
            <a:fillRect/>
          </a:stretch>
        </p:blipFill>
        <p:spPr>
          <a:xfrm>
            <a:off x="2283350" y="900100"/>
            <a:ext cx="4577300" cy="148502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59"/>
          <p:cNvSpPr txBox="1"/>
          <p:nvPr>
            <p:ph type="title"/>
          </p:nvPr>
        </p:nvSpPr>
        <p:spPr>
          <a:xfrm>
            <a:off x="311700" y="195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Le constructeur de monde (/wb dans le «chat»)</a:t>
            </a:r>
            <a:endParaRPr b="1">
              <a:latin typeface="Viga"/>
              <a:ea typeface="Viga"/>
              <a:cs typeface="Viga"/>
              <a:sym typeface="Viga"/>
            </a:endParaRPr>
          </a:p>
          <a:p>
            <a:pPr indent="0" lvl="0" marL="0" rtl="0" algn="ctr">
              <a:spcBef>
                <a:spcPts val="0"/>
              </a:spcBef>
              <a:spcAft>
                <a:spcPts val="0"/>
              </a:spcAft>
              <a:buClr>
                <a:schemeClr val="dk1"/>
              </a:buClr>
              <a:buSzPts val="1100"/>
              <a:buFont typeface="Arial"/>
              <a:buNone/>
            </a:pPr>
            <a:r>
              <a:rPr b="1" lang="en">
                <a:latin typeface="Viga"/>
                <a:ea typeface="Viga"/>
                <a:cs typeface="Viga"/>
                <a:sym typeface="Viga"/>
              </a:rPr>
              <a:t>Ouvrir le «chat» avec la touche «t» ou «entrée»</a:t>
            </a:r>
            <a:endParaRPr b="1">
              <a:latin typeface="Viga"/>
              <a:ea typeface="Viga"/>
              <a:cs typeface="Viga"/>
              <a:sym typeface="Viga"/>
            </a:endParaRPr>
          </a:p>
          <a:p>
            <a:pPr indent="0" lvl="0" marL="0" rtl="0" algn="ctr">
              <a:spcBef>
                <a:spcPts val="0"/>
              </a:spcBef>
              <a:spcAft>
                <a:spcPts val="0"/>
              </a:spcAft>
              <a:buNone/>
            </a:pPr>
            <a:r>
              <a:t/>
            </a:r>
            <a:endParaRPr b="1">
              <a:latin typeface="Viga"/>
              <a:ea typeface="Viga"/>
              <a:cs typeface="Viga"/>
              <a:sym typeface="Viga"/>
            </a:endParaRPr>
          </a:p>
        </p:txBody>
      </p:sp>
      <p:pic>
        <p:nvPicPr>
          <p:cNvPr id="792" name="Google Shape;792;p59"/>
          <p:cNvPicPr preferRelativeResize="0"/>
          <p:nvPr/>
        </p:nvPicPr>
        <p:blipFill>
          <a:blip r:embed="rId3">
            <a:alphaModFix/>
          </a:blip>
          <a:stretch>
            <a:fillRect/>
          </a:stretch>
        </p:blipFill>
        <p:spPr>
          <a:xfrm>
            <a:off x="508300" y="1236499"/>
            <a:ext cx="8127376" cy="945050"/>
          </a:xfrm>
          <a:prstGeom prst="rect">
            <a:avLst/>
          </a:prstGeom>
          <a:noFill/>
          <a:ln>
            <a:noFill/>
          </a:ln>
        </p:spPr>
      </p:pic>
      <p:pic>
        <p:nvPicPr>
          <p:cNvPr id="793" name="Google Shape;793;p59"/>
          <p:cNvPicPr preferRelativeResize="0"/>
          <p:nvPr/>
        </p:nvPicPr>
        <p:blipFill>
          <a:blip r:embed="rId4">
            <a:alphaModFix/>
          </a:blip>
          <a:stretch>
            <a:fillRect/>
          </a:stretch>
        </p:blipFill>
        <p:spPr>
          <a:xfrm>
            <a:off x="654604" y="2377425"/>
            <a:ext cx="7834795" cy="2645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60"/>
          <p:cNvSpPr txBox="1"/>
          <p:nvPr>
            <p:ph type="title"/>
          </p:nvPr>
        </p:nvSpPr>
        <p:spPr>
          <a:xfrm>
            <a:off x="311700" y="195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Les personnages non-joueurs (PNJ)</a:t>
            </a:r>
            <a:endParaRPr b="1">
              <a:latin typeface="Viga"/>
              <a:ea typeface="Viga"/>
              <a:cs typeface="Viga"/>
              <a:sym typeface="Viga"/>
            </a:endParaRPr>
          </a:p>
          <a:p>
            <a:pPr indent="0" lvl="0" marL="0" rtl="0" algn="ctr">
              <a:spcBef>
                <a:spcPts val="0"/>
              </a:spcBef>
              <a:spcAft>
                <a:spcPts val="0"/>
              </a:spcAft>
              <a:buNone/>
            </a:pPr>
            <a:r>
              <a:t/>
            </a:r>
            <a:endParaRPr b="1">
              <a:latin typeface="Viga"/>
              <a:ea typeface="Viga"/>
              <a:cs typeface="Viga"/>
              <a:sym typeface="Viga"/>
            </a:endParaRPr>
          </a:p>
        </p:txBody>
      </p:sp>
      <p:pic>
        <p:nvPicPr>
          <p:cNvPr id="799" name="Google Shape;799;p60"/>
          <p:cNvPicPr preferRelativeResize="0"/>
          <p:nvPr/>
        </p:nvPicPr>
        <p:blipFill>
          <a:blip r:embed="rId3">
            <a:alphaModFix/>
          </a:blip>
          <a:stretch>
            <a:fillRect/>
          </a:stretch>
        </p:blipFill>
        <p:spPr>
          <a:xfrm>
            <a:off x="729900" y="767738"/>
            <a:ext cx="7558626" cy="897700"/>
          </a:xfrm>
          <a:prstGeom prst="rect">
            <a:avLst/>
          </a:prstGeom>
          <a:noFill/>
          <a:ln>
            <a:noFill/>
          </a:ln>
        </p:spPr>
      </p:pic>
      <p:pic>
        <p:nvPicPr>
          <p:cNvPr id="800" name="Google Shape;800;p60" title="Personnage non-joueur (PNJ)">
            <a:hlinkClick r:id="rId4"/>
          </p:cNvPr>
          <p:cNvPicPr preferRelativeResize="0"/>
          <p:nvPr/>
        </p:nvPicPr>
        <p:blipFill>
          <a:blip r:embed="rId5">
            <a:alphaModFix/>
          </a:blip>
          <a:stretch>
            <a:fillRect/>
          </a:stretch>
        </p:blipFill>
        <p:spPr>
          <a:xfrm>
            <a:off x="4739375" y="1842551"/>
            <a:ext cx="4217575" cy="3163200"/>
          </a:xfrm>
          <a:prstGeom prst="rect">
            <a:avLst/>
          </a:prstGeom>
          <a:noFill/>
          <a:ln cap="flat" cmpd="sng" w="28575">
            <a:solidFill>
              <a:srgbClr val="000000"/>
            </a:solidFill>
            <a:prstDash val="solid"/>
            <a:round/>
            <a:headEnd len="sm" w="sm" type="none"/>
            <a:tailEnd len="sm" w="sm" type="none"/>
          </a:ln>
        </p:spPr>
      </p:pic>
      <p:pic>
        <p:nvPicPr>
          <p:cNvPr id="801" name="Google Shape;801;p60"/>
          <p:cNvPicPr preferRelativeResize="0"/>
          <p:nvPr/>
        </p:nvPicPr>
        <p:blipFill>
          <a:blip r:embed="rId6">
            <a:alphaModFix/>
          </a:blip>
          <a:stretch>
            <a:fillRect/>
          </a:stretch>
        </p:blipFill>
        <p:spPr>
          <a:xfrm>
            <a:off x="110675" y="1862131"/>
            <a:ext cx="4510624" cy="1894968"/>
          </a:xfrm>
          <a:prstGeom prst="rect">
            <a:avLst/>
          </a:prstGeom>
          <a:noFill/>
          <a:ln cap="flat" cmpd="sng" w="28575">
            <a:solidFill>
              <a:srgbClr val="000000"/>
            </a:solidFill>
            <a:prstDash val="solid"/>
            <a:round/>
            <a:headEnd len="sm" w="sm" type="none"/>
            <a:tailEnd len="sm" w="sm" type="none"/>
          </a:ln>
        </p:spPr>
      </p:pic>
      <p:pic>
        <p:nvPicPr>
          <p:cNvPr id="802" name="Google Shape;802;p60"/>
          <p:cNvPicPr preferRelativeResize="0"/>
          <p:nvPr/>
        </p:nvPicPr>
        <p:blipFill>
          <a:blip r:embed="rId7">
            <a:alphaModFix/>
          </a:blip>
          <a:stretch>
            <a:fillRect/>
          </a:stretch>
        </p:blipFill>
        <p:spPr>
          <a:xfrm>
            <a:off x="2759925" y="3250375"/>
            <a:ext cx="1736500" cy="1720826"/>
          </a:xfrm>
          <a:prstGeom prst="rect">
            <a:avLst/>
          </a:prstGeom>
          <a:noFill/>
          <a:ln cap="flat" cmpd="sng" w="28575">
            <a:solidFill>
              <a:srgbClr val="000000"/>
            </a:solidFill>
            <a:prstDash val="solid"/>
            <a:round/>
            <a:headEnd len="sm" w="sm" type="none"/>
            <a:tailEnd len="sm" w="sm" type="none"/>
          </a:ln>
        </p:spPr>
      </p:pic>
      <p:sp>
        <p:nvSpPr>
          <p:cNvPr id="803" name="Google Shape;803;p60"/>
          <p:cNvSpPr txBox="1"/>
          <p:nvPr/>
        </p:nvSpPr>
        <p:spPr>
          <a:xfrm>
            <a:off x="140200" y="3923475"/>
            <a:ext cx="2450100" cy="10062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C9DAF8"/>
              </a:buClr>
              <a:buSzPts val="1600"/>
              <a:buFont typeface="Ubuntu"/>
              <a:buChar char="■"/>
            </a:pPr>
            <a:r>
              <a:rPr b="1" lang="en" sz="1600">
                <a:solidFill>
                  <a:srgbClr val="C9DAF8"/>
                </a:solidFill>
                <a:latin typeface="Ubuntu"/>
                <a:ea typeface="Ubuntu"/>
                <a:cs typeface="Ubuntu"/>
                <a:sym typeface="Ubuntu"/>
              </a:rPr>
              <a:t>Constructeurs de monde seulement</a:t>
            </a:r>
            <a:endParaRPr b="1" sz="1600">
              <a:solidFill>
                <a:srgbClr val="C9DAF8"/>
              </a:solidFill>
              <a:latin typeface="Ubuntu"/>
              <a:ea typeface="Ubuntu"/>
              <a:cs typeface="Ubuntu"/>
              <a:sym typeface="Ubuntu"/>
            </a:endParaRPr>
          </a:p>
          <a:p>
            <a:pPr indent="0" lvl="0" marL="457200" rtl="0" algn="l">
              <a:spcBef>
                <a:spcPts val="0"/>
              </a:spcBef>
              <a:spcAft>
                <a:spcPts val="0"/>
              </a:spcAft>
              <a:buNone/>
            </a:pPr>
            <a:r>
              <a:t/>
            </a:r>
            <a:endParaRPr b="1" sz="1600">
              <a:solidFill>
                <a:srgbClr val="C9DAF8"/>
              </a:solidFill>
              <a:latin typeface="Ubuntu"/>
              <a:ea typeface="Ubuntu"/>
              <a:cs typeface="Ubuntu"/>
              <a:sym typeface="Ubuntu"/>
            </a:endParaRPr>
          </a:p>
          <a:p>
            <a:pPr indent="-330200" lvl="0" marL="457200" rtl="0" algn="l">
              <a:spcBef>
                <a:spcPts val="0"/>
              </a:spcBef>
              <a:spcAft>
                <a:spcPts val="0"/>
              </a:spcAft>
              <a:buClr>
                <a:srgbClr val="C9DAF8"/>
              </a:buClr>
              <a:buSzPts val="1600"/>
              <a:buFont typeface="Ubuntu"/>
              <a:buChar char="■"/>
            </a:pPr>
            <a:r>
              <a:rPr b="1" lang="en" sz="1600">
                <a:solidFill>
                  <a:srgbClr val="C9DAF8"/>
                </a:solidFill>
                <a:latin typeface="Ubuntu"/>
                <a:ea typeface="Ubuntu"/>
                <a:cs typeface="Ubuntu"/>
                <a:sym typeface="Ubuntu"/>
              </a:rPr>
              <a:t>Liens web</a:t>
            </a:r>
            <a:endParaRPr b="1" sz="1600">
              <a:solidFill>
                <a:srgbClr val="C9DAF8"/>
              </a:solidFill>
              <a:latin typeface="Ubuntu"/>
              <a:ea typeface="Ubuntu"/>
              <a:cs typeface="Ubuntu"/>
              <a:sym typeface="Ubuntu"/>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61"/>
          <p:cNvSpPr txBox="1"/>
          <p:nvPr>
            <p:ph type="title"/>
          </p:nvPr>
        </p:nvSpPr>
        <p:spPr>
          <a:xfrm>
            <a:off x="311700" y="1729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Viga"/>
                <a:ea typeface="Viga"/>
                <a:cs typeface="Viga"/>
                <a:sym typeface="Viga"/>
              </a:rPr>
              <a:t>Les tableaux noirs</a:t>
            </a:r>
            <a:endParaRPr b="1" sz="3000">
              <a:latin typeface="Viga"/>
              <a:ea typeface="Viga"/>
              <a:cs typeface="Viga"/>
              <a:sym typeface="Viga"/>
            </a:endParaRPr>
          </a:p>
          <a:p>
            <a:pPr indent="0" lvl="0" marL="0" rtl="0" algn="ctr">
              <a:spcBef>
                <a:spcPts val="0"/>
              </a:spcBef>
              <a:spcAft>
                <a:spcPts val="0"/>
              </a:spcAft>
              <a:buNone/>
            </a:pPr>
            <a:r>
              <a:rPr b="1" lang="en" sz="1900">
                <a:latin typeface="Ubuntu"/>
                <a:ea typeface="Ubuntu"/>
                <a:cs typeface="Ubuntu"/>
                <a:sym typeface="Ubuntu"/>
              </a:rPr>
              <a:t>3 tailles: adroise, affiche et tableau</a:t>
            </a:r>
            <a:endParaRPr b="1" sz="1900">
              <a:latin typeface="Ubuntu"/>
              <a:ea typeface="Ubuntu"/>
              <a:cs typeface="Ubuntu"/>
              <a:sym typeface="Ubuntu"/>
            </a:endParaRPr>
          </a:p>
          <a:p>
            <a:pPr indent="0" lvl="0" marL="0" rtl="0" algn="ctr">
              <a:spcBef>
                <a:spcPts val="0"/>
              </a:spcBef>
              <a:spcAft>
                <a:spcPts val="0"/>
              </a:spcAft>
              <a:buNone/>
            </a:pPr>
            <a:r>
              <a:rPr b="1" lang="en" sz="1900">
                <a:latin typeface="Ubuntu"/>
                <a:ea typeface="Ubuntu"/>
                <a:cs typeface="Ubuntu"/>
                <a:sym typeface="Ubuntu"/>
              </a:rPr>
              <a:t>Verrouillage possible</a:t>
            </a:r>
            <a:endParaRPr b="1" sz="1900">
              <a:latin typeface="Ubuntu"/>
              <a:ea typeface="Ubuntu"/>
              <a:cs typeface="Ubuntu"/>
              <a:sym typeface="Ubuntu"/>
            </a:endParaRPr>
          </a:p>
        </p:txBody>
      </p:sp>
      <p:pic>
        <p:nvPicPr>
          <p:cNvPr id="809" name="Google Shape;809;p61"/>
          <p:cNvPicPr preferRelativeResize="0"/>
          <p:nvPr/>
        </p:nvPicPr>
        <p:blipFill>
          <a:blip r:embed="rId3">
            <a:alphaModFix/>
          </a:blip>
          <a:stretch>
            <a:fillRect/>
          </a:stretch>
        </p:blipFill>
        <p:spPr>
          <a:xfrm>
            <a:off x="176625" y="1830125"/>
            <a:ext cx="6450450" cy="2870625"/>
          </a:xfrm>
          <a:prstGeom prst="rect">
            <a:avLst/>
          </a:prstGeom>
          <a:noFill/>
          <a:ln cap="flat" cmpd="sng" w="28575">
            <a:solidFill>
              <a:srgbClr val="000000"/>
            </a:solidFill>
            <a:prstDash val="solid"/>
            <a:round/>
            <a:headEnd len="sm" w="sm" type="none"/>
            <a:tailEnd len="sm" w="sm" type="none"/>
          </a:ln>
        </p:spPr>
      </p:pic>
      <p:pic>
        <p:nvPicPr>
          <p:cNvPr id="810" name="Google Shape;810;p61"/>
          <p:cNvPicPr preferRelativeResize="0"/>
          <p:nvPr/>
        </p:nvPicPr>
        <p:blipFill>
          <a:blip r:embed="rId4">
            <a:alphaModFix/>
          </a:blip>
          <a:stretch>
            <a:fillRect/>
          </a:stretch>
        </p:blipFill>
        <p:spPr>
          <a:xfrm>
            <a:off x="5601050" y="1453475"/>
            <a:ext cx="3172950" cy="1348100"/>
          </a:xfrm>
          <a:prstGeom prst="rect">
            <a:avLst/>
          </a:prstGeom>
          <a:noFill/>
          <a:ln cap="flat" cmpd="sng" w="28575">
            <a:solidFill>
              <a:srgbClr val="000000"/>
            </a:solidFill>
            <a:prstDash val="solid"/>
            <a:round/>
            <a:headEnd len="sm" w="sm" type="none"/>
            <a:tailEnd len="sm" w="sm" type="none"/>
          </a:ln>
        </p:spPr>
      </p:pic>
      <p:sp>
        <p:nvSpPr>
          <p:cNvPr id="811" name="Google Shape;811;p61"/>
          <p:cNvSpPr/>
          <p:nvPr/>
        </p:nvSpPr>
        <p:spPr>
          <a:xfrm>
            <a:off x="5869627" y="1737454"/>
            <a:ext cx="2484000" cy="705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62"/>
          <p:cNvSpPr txBox="1"/>
          <p:nvPr>
            <p:ph type="title"/>
          </p:nvPr>
        </p:nvSpPr>
        <p:spPr>
          <a:xfrm>
            <a:off x="311700" y="195050"/>
            <a:ext cx="8520600" cy="105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Viga"/>
                <a:ea typeface="Viga"/>
                <a:cs typeface="Viga"/>
                <a:sym typeface="Viga"/>
              </a:rPr>
              <a:t>L’appareil photo et le </a:t>
            </a:r>
            <a:r>
              <a:rPr b="1" lang="en" sz="3000">
                <a:latin typeface="Viga"/>
                <a:ea typeface="Viga"/>
                <a:cs typeface="Viga"/>
                <a:sym typeface="Viga"/>
              </a:rPr>
              <a:t>portefeuille</a:t>
            </a:r>
            <a:endParaRPr b="1" sz="3000">
              <a:latin typeface="Viga"/>
              <a:ea typeface="Viga"/>
              <a:cs typeface="Viga"/>
              <a:sym typeface="Viga"/>
            </a:endParaRPr>
          </a:p>
          <a:p>
            <a:pPr indent="0" lvl="0" marL="0" rtl="0" algn="ctr">
              <a:spcBef>
                <a:spcPts val="0"/>
              </a:spcBef>
              <a:spcAft>
                <a:spcPts val="0"/>
              </a:spcAft>
              <a:buNone/>
            </a:pPr>
            <a:r>
              <a:rPr b="1" lang="en" sz="2000">
                <a:latin typeface="Ubuntu"/>
                <a:ea typeface="Ubuntu"/>
                <a:cs typeface="Ubuntu"/>
                <a:sym typeface="Ubuntu"/>
              </a:rPr>
              <a:t>Pour garder des traces en image</a:t>
            </a:r>
            <a:endParaRPr b="1" sz="2000">
              <a:latin typeface="Ubuntu"/>
              <a:ea typeface="Ubuntu"/>
              <a:cs typeface="Ubuntu"/>
              <a:sym typeface="Ubuntu"/>
            </a:endParaRPr>
          </a:p>
        </p:txBody>
      </p:sp>
      <p:pic>
        <p:nvPicPr>
          <p:cNvPr id="817" name="Google Shape;817;p62"/>
          <p:cNvPicPr preferRelativeResize="0"/>
          <p:nvPr/>
        </p:nvPicPr>
        <p:blipFill>
          <a:blip r:embed="rId3">
            <a:alphaModFix/>
          </a:blip>
          <a:stretch>
            <a:fillRect/>
          </a:stretch>
        </p:blipFill>
        <p:spPr>
          <a:xfrm>
            <a:off x="689225" y="1333100"/>
            <a:ext cx="2508835" cy="3584050"/>
          </a:xfrm>
          <a:prstGeom prst="rect">
            <a:avLst/>
          </a:prstGeom>
          <a:noFill/>
          <a:ln cap="flat" cmpd="sng" w="28575">
            <a:solidFill>
              <a:srgbClr val="000000"/>
            </a:solidFill>
            <a:prstDash val="solid"/>
            <a:round/>
            <a:headEnd len="sm" w="sm" type="none"/>
            <a:tailEnd len="sm" w="sm" type="none"/>
          </a:ln>
        </p:spPr>
      </p:pic>
      <p:pic>
        <p:nvPicPr>
          <p:cNvPr id="818" name="Google Shape;818;p62"/>
          <p:cNvPicPr preferRelativeResize="0"/>
          <p:nvPr/>
        </p:nvPicPr>
        <p:blipFill>
          <a:blip r:embed="rId4">
            <a:alphaModFix/>
          </a:blip>
          <a:stretch>
            <a:fillRect/>
          </a:stretch>
        </p:blipFill>
        <p:spPr>
          <a:xfrm>
            <a:off x="4828260" y="1333100"/>
            <a:ext cx="3579113" cy="3584050"/>
          </a:xfrm>
          <a:prstGeom prst="rect">
            <a:avLst/>
          </a:prstGeom>
          <a:noFill/>
          <a:ln cap="flat" cmpd="sng" w="28575">
            <a:solidFill>
              <a:srgbClr val="000000"/>
            </a:solidFill>
            <a:prstDash val="solid"/>
            <a:round/>
            <a:headEnd len="sm" w="sm" type="none"/>
            <a:tailEnd len="sm" w="sm" type="none"/>
          </a:ln>
        </p:spPr>
      </p:pic>
      <p:pic>
        <p:nvPicPr>
          <p:cNvPr id="819" name="Google Shape;819;p62"/>
          <p:cNvPicPr preferRelativeResize="0"/>
          <p:nvPr/>
        </p:nvPicPr>
        <p:blipFill>
          <a:blip r:embed="rId5">
            <a:alphaModFix/>
          </a:blip>
          <a:stretch>
            <a:fillRect/>
          </a:stretch>
        </p:blipFill>
        <p:spPr>
          <a:xfrm>
            <a:off x="2881011" y="2308825"/>
            <a:ext cx="2255725" cy="1175400"/>
          </a:xfrm>
          <a:prstGeom prst="rect">
            <a:avLst/>
          </a:prstGeom>
          <a:noFill/>
          <a:ln cap="flat" cmpd="sng" w="28575">
            <a:solidFill>
              <a:srgbClr val="000000"/>
            </a:solidFill>
            <a:prstDash val="solid"/>
            <a:round/>
            <a:headEnd len="sm" w="sm" type="none"/>
            <a:tailEnd len="sm" w="sm" type="none"/>
          </a:ln>
        </p:spPr>
      </p:pic>
      <p:sp>
        <p:nvSpPr>
          <p:cNvPr id="820" name="Google Shape;820;p62"/>
          <p:cNvSpPr/>
          <p:nvPr/>
        </p:nvSpPr>
        <p:spPr>
          <a:xfrm>
            <a:off x="3324651" y="2544025"/>
            <a:ext cx="1377000" cy="705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63"/>
          <p:cNvSpPr txBox="1"/>
          <p:nvPr>
            <p:ph type="title"/>
          </p:nvPr>
        </p:nvSpPr>
        <p:spPr>
          <a:xfrm>
            <a:off x="311700" y="195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Les blocs de permission</a:t>
            </a:r>
            <a:endParaRPr b="1">
              <a:latin typeface="Viga"/>
              <a:ea typeface="Viga"/>
              <a:cs typeface="Viga"/>
              <a:sym typeface="Viga"/>
            </a:endParaRPr>
          </a:p>
          <a:p>
            <a:pPr indent="0" lvl="0" marL="0" rtl="0" algn="ctr">
              <a:spcBef>
                <a:spcPts val="0"/>
              </a:spcBef>
              <a:spcAft>
                <a:spcPts val="0"/>
              </a:spcAft>
              <a:buNone/>
            </a:pPr>
            <a:r>
              <a:rPr b="1" lang="en" sz="2000">
                <a:latin typeface="Ubuntu"/>
                <a:ea typeface="Ubuntu"/>
                <a:cs typeface="Ubuntu"/>
                <a:sym typeface="Ubuntu"/>
              </a:rPr>
              <a:t>Autorisation - Refus - Bordure</a:t>
            </a:r>
            <a:endParaRPr b="1" sz="2000">
              <a:latin typeface="Ubuntu"/>
              <a:ea typeface="Ubuntu"/>
              <a:cs typeface="Ubuntu"/>
              <a:sym typeface="Ubuntu"/>
            </a:endParaRPr>
          </a:p>
        </p:txBody>
      </p:sp>
      <p:pic>
        <p:nvPicPr>
          <p:cNvPr id="826" name="Google Shape;826;p63"/>
          <p:cNvPicPr preferRelativeResize="0"/>
          <p:nvPr/>
        </p:nvPicPr>
        <p:blipFill>
          <a:blip r:embed="rId3">
            <a:alphaModFix/>
          </a:blip>
          <a:stretch>
            <a:fillRect/>
          </a:stretch>
        </p:blipFill>
        <p:spPr>
          <a:xfrm>
            <a:off x="152400" y="1219550"/>
            <a:ext cx="8839200" cy="710426"/>
          </a:xfrm>
          <a:prstGeom prst="rect">
            <a:avLst/>
          </a:prstGeom>
          <a:noFill/>
          <a:ln>
            <a:noFill/>
          </a:ln>
        </p:spPr>
      </p:pic>
      <p:pic>
        <p:nvPicPr>
          <p:cNvPr id="827" name="Google Shape;827;p63"/>
          <p:cNvPicPr preferRelativeResize="0"/>
          <p:nvPr/>
        </p:nvPicPr>
        <p:blipFill>
          <a:blip r:embed="rId4">
            <a:alphaModFix/>
          </a:blip>
          <a:stretch>
            <a:fillRect/>
          </a:stretch>
        </p:blipFill>
        <p:spPr>
          <a:xfrm>
            <a:off x="152400" y="2082375"/>
            <a:ext cx="8839200" cy="1608475"/>
          </a:xfrm>
          <a:prstGeom prst="rect">
            <a:avLst/>
          </a:prstGeom>
          <a:noFill/>
          <a:ln>
            <a:noFill/>
          </a:ln>
        </p:spPr>
      </p:pic>
      <p:pic>
        <p:nvPicPr>
          <p:cNvPr id="828" name="Google Shape;828;p63"/>
          <p:cNvPicPr preferRelativeResize="0"/>
          <p:nvPr/>
        </p:nvPicPr>
        <p:blipFill>
          <a:blip r:embed="rId5">
            <a:alphaModFix/>
          </a:blip>
          <a:stretch>
            <a:fillRect/>
          </a:stretch>
        </p:blipFill>
        <p:spPr>
          <a:xfrm>
            <a:off x="3708325" y="3398350"/>
            <a:ext cx="3657600" cy="1504950"/>
          </a:xfrm>
          <a:prstGeom prst="rect">
            <a:avLst/>
          </a:prstGeom>
          <a:noFill/>
          <a:ln cap="flat" cmpd="sng" w="28575">
            <a:solidFill>
              <a:srgbClr val="000000"/>
            </a:solidFill>
            <a:prstDash val="solid"/>
            <a:round/>
            <a:headEnd len="sm" w="sm" type="none"/>
            <a:tailEnd len="sm" w="sm" type="none"/>
          </a:ln>
        </p:spPr>
      </p:pic>
      <p:sp>
        <p:nvSpPr>
          <p:cNvPr id="829" name="Google Shape;829;p63"/>
          <p:cNvSpPr/>
          <p:nvPr/>
        </p:nvSpPr>
        <p:spPr>
          <a:xfrm>
            <a:off x="3862400" y="3958675"/>
            <a:ext cx="2749500" cy="7791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64"/>
          <p:cNvSpPr txBox="1"/>
          <p:nvPr>
            <p:ph type="ctrTitle"/>
          </p:nvPr>
        </p:nvSpPr>
        <p:spPr>
          <a:xfrm>
            <a:off x="371575" y="18575"/>
            <a:ext cx="78258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rgbClr val="000000"/>
                </a:solidFill>
                <a:latin typeface="Viga"/>
                <a:ea typeface="Viga"/>
                <a:cs typeface="Viga"/>
                <a:sym typeface="Viga"/>
              </a:rPr>
              <a:t>L</a:t>
            </a:r>
            <a:r>
              <a:rPr lang="en" sz="3000">
                <a:solidFill>
                  <a:srgbClr val="000000"/>
                </a:solidFill>
                <a:latin typeface="Viga"/>
                <a:ea typeface="Viga"/>
                <a:cs typeface="Viga"/>
                <a:sym typeface="Viga"/>
              </a:rPr>
              <a:t>a programmation dans Minecraft</a:t>
            </a:r>
            <a:r>
              <a:rPr lang="en" sz="3000">
                <a:solidFill>
                  <a:srgbClr val="000000"/>
                </a:solidFill>
                <a:latin typeface="Viga"/>
                <a:ea typeface="Viga"/>
                <a:cs typeface="Viga"/>
                <a:sym typeface="Viga"/>
              </a:rPr>
              <a:t> </a:t>
            </a:r>
            <a:r>
              <a:rPr lang="en" sz="3000">
                <a:solidFill>
                  <a:srgbClr val="000000"/>
                </a:solidFill>
                <a:latin typeface="Viga"/>
                <a:ea typeface="Viga"/>
                <a:cs typeface="Viga"/>
                <a:sym typeface="Viga"/>
              </a:rPr>
              <a:t>?</a:t>
            </a:r>
            <a:endParaRPr sz="3000">
              <a:solidFill>
                <a:srgbClr val="000000"/>
              </a:solidFill>
              <a:latin typeface="Viga"/>
              <a:ea typeface="Viga"/>
              <a:cs typeface="Viga"/>
              <a:sym typeface="Viga"/>
            </a:endParaRPr>
          </a:p>
        </p:txBody>
      </p:sp>
      <p:sp>
        <p:nvSpPr>
          <p:cNvPr id="835" name="Google Shape;835;p64"/>
          <p:cNvSpPr txBox="1"/>
          <p:nvPr>
            <p:ph idx="12" type="sldNum"/>
          </p:nvPr>
        </p:nvSpPr>
        <p:spPr>
          <a:xfrm>
            <a:off x="90619" y="472273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836" name="Google Shape;836;p64"/>
          <p:cNvGraphicFramePr/>
          <p:nvPr/>
        </p:nvGraphicFramePr>
        <p:xfrm>
          <a:off x="332825" y="890950"/>
          <a:ext cx="3000000" cy="3000000"/>
        </p:xfrm>
        <a:graphic>
          <a:graphicData uri="http://schemas.openxmlformats.org/drawingml/2006/table">
            <a:tbl>
              <a:tblPr>
                <a:noFill/>
                <a:tableStyleId>{23BE4B0F-41FD-48CF-A733-8AE90937E5E0}</a:tableStyleId>
              </a:tblPr>
              <a:tblGrid>
                <a:gridCol w="3167825"/>
                <a:gridCol w="5133450"/>
              </a:tblGrid>
              <a:tr h="8193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On peut programmer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dans Minecraft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11185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J’ai tellement vu mes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enfants jouer à Minecraft,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mais jamais programmer!</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819300">
                <a:tc>
                  <a:txBody>
                    <a:bodyPr/>
                    <a:lstStyle/>
                    <a:p>
                      <a:pPr indent="0" lvl="0" marL="0" rtl="0" algn="l">
                        <a:spcBef>
                          <a:spcPts val="0"/>
                        </a:spcBef>
                        <a:spcAft>
                          <a:spcPts val="0"/>
                        </a:spcAft>
                        <a:buClr>
                          <a:schemeClr val="dk1"/>
                        </a:buClr>
                        <a:buSzPts val="1100"/>
                        <a:buFont typeface="Arial"/>
                        <a:buNone/>
                      </a:pPr>
                      <a:r>
                        <a:rPr lang="en" sz="1600">
                          <a:solidFill>
                            <a:schemeClr val="lt1"/>
                          </a:solidFill>
                          <a:latin typeface="Ubuntu"/>
                          <a:ea typeface="Ubuntu"/>
                          <a:cs typeface="Ubuntu"/>
                          <a:sym typeface="Ubuntu"/>
                        </a:rPr>
                        <a:t>Je connais Minecraft mais pas </a:t>
                      </a:r>
                      <a:endParaRPr sz="1600">
                        <a:solidFill>
                          <a:schemeClr val="lt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sz="1600">
                          <a:solidFill>
                            <a:schemeClr val="lt1"/>
                          </a:solidFill>
                          <a:latin typeface="Ubuntu"/>
                          <a:ea typeface="Ubuntu"/>
                          <a:cs typeface="Ubuntu"/>
                          <a:sym typeface="Ubuntu"/>
                        </a:rPr>
                        <a:t>le volet programmation.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1074650">
                <a:tc>
                  <a:txBody>
                    <a:bodyPr/>
                    <a:lstStyle/>
                    <a:p>
                      <a:pPr indent="0" lvl="0" marL="0" rtl="0" algn="l">
                        <a:spcBef>
                          <a:spcPts val="0"/>
                        </a:spcBef>
                        <a:spcAft>
                          <a:spcPts val="0"/>
                        </a:spcAft>
                        <a:buClr>
                          <a:schemeClr val="dk1"/>
                        </a:buClr>
                        <a:buSzPts val="1100"/>
                        <a:buFont typeface="Arial"/>
                        <a:buNone/>
                      </a:pPr>
                      <a:r>
                        <a:rPr lang="en" sz="1600">
                          <a:solidFill>
                            <a:schemeClr val="lt1"/>
                          </a:solidFill>
                          <a:latin typeface="Ubuntu"/>
                          <a:ea typeface="Ubuntu"/>
                          <a:cs typeface="Ubuntu"/>
                          <a:sym typeface="Ubuntu"/>
                        </a:rPr>
                        <a:t>J’ai des bases en programmation</a:t>
                      </a:r>
                      <a:r>
                        <a:rPr lang="en" sz="1600">
                          <a:solidFill>
                            <a:schemeClr val="lt1"/>
                          </a:solidFill>
                          <a:latin typeface="Ubuntu"/>
                          <a:ea typeface="Ubuntu"/>
                          <a:cs typeface="Ubuntu"/>
                          <a:sym typeface="Ubuntu"/>
                        </a:rPr>
                        <a:t>!</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bl>
          </a:graphicData>
        </a:graphic>
      </p:graphicFrame>
      <p:sp>
        <p:nvSpPr>
          <p:cNvPr id="837" name="Google Shape;837;p64"/>
          <p:cNvSpPr txBox="1"/>
          <p:nvPr/>
        </p:nvSpPr>
        <p:spPr>
          <a:xfrm>
            <a:off x="3767575" y="1761550"/>
            <a:ext cx="4336500" cy="1879800"/>
          </a:xfrm>
          <a:prstGeom prst="rect">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rgbClr val="FFFFFF"/>
                </a:solidFill>
              </a:rPr>
              <a:t>Vos réponses dans ce </a:t>
            </a:r>
            <a:endParaRPr sz="3200">
              <a:solidFill>
                <a:srgbClr val="FFFFFF"/>
              </a:solidFill>
            </a:endParaRPr>
          </a:p>
          <a:p>
            <a:pPr indent="0" lvl="0" marL="0" rtl="0" algn="ctr">
              <a:spcBef>
                <a:spcPts val="0"/>
              </a:spcBef>
              <a:spcAft>
                <a:spcPts val="0"/>
              </a:spcAft>
              <a:buNone/>
            </a:pPr>
            <a:r>
              <a:rPr lang="en" sz="3200" u="sng">
                <a:solidFill>
                  <a:srgbClr val="FF0000"/>
                </a:solidFill>
                <a:hlinkClick r:id="rId3">
                  <a:extLst>
                    <a:ext uri="{A12FA001-AC4F-418D-AE19-62706E023703}">
                      <ahyp:hlinkClr val="tx"/>
                    </a:ext>
                  </a:extLst>
                </a:hlinkClick>
              </a:rPr>
              <a:t>Jamboard</a:t>
            </a:r>
            <a:endParaRPr sz="320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65"/>
          <p:cNvSpPr txBox="1"/>
          <p:nvPr>
            <p:ph type="title"/>
          </p:nvPr>
        </p:nvSpPr>
        <p:spPr>
          <a:xfrm>
            <a:off x="301650" y="873300"/>
            <a:ext cx="4306500" cy="210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Viga"/>
                <a:ea typeface="Viga"/>
                <a:cs typeface="Viga"/>
                <a:sym typeface="Viga"/>
              </a:rPr>
              <a:t>La programmation dans Minecraft: </a:t>
            </a:r>
            <a:endParaRPr b="1">
              <a:latin typeface="Viga"/>
              <a:ea typeface="Viga"/>
              <a:cs typeface="Viga"/>
              <a:sym typeface="Viga"/>
            </a:endParaRPr>
          </a:p>
          <a:p>
            <a:pPr indent="0" lvl="0" marL="0" rtl="0" algn="l">
              <a:spcBef>
                <a:spcPts val="0"/>
              </a:spcBef>
              <a:spcAft>
                <a:spcPts val="0"/>
              </a:spcAft>
              <a:buNone/>
            </a:pPr>
            <a:r>
              <a:t/>
            </a:r>
            <a:endParaRPr b="1">
              <a:latin typeface="Viga"/>
              <a:ea typeface="Viga"/>
              <a:cs typeface="Viga"/>
              <a:sym typeface="Viga"/>
            </a:endParaRPr>
          </a:p>
          <a:p>
            <a:pPr indent="0" lvl="0" marL="0" rtl="0" algn="l">
              <a:spcBef>
                <a:spcPts val="0"/>
              </a:spcBef>
              <a:spcAft>
                <a:spcPts val="0"/>
              </a:spcAft>
              <a:buNone/>
            </a:pPr>
            <a:r>
              <a:rPr b="1" lang="en">
                <a:latin typeface="Viga"/>
                <a:ea typeface="Viga"/>
                <a:cs typeface="Viga"/>
                <a:sym typeface="Viga"/>
              </a:rPr>
              <a:t>Le constructeur de code</a:t>
            </a:r>
            <a:endParaRPr b="1">
              <a:latin typeface="Viga"/>
              <a:ea typeface="Viga"/>
              <a:cs typeface="Viga"/>
              <a:sym typeface="Viga"/>
            </a:endParaRPr>
          </a:p>
        </p:txBody>
      </p:sp>
      <p:pic>
        <p:nvPicPr>
          <p:cNvPr id="843" name="Google Shape;843;p65"/>
          <p:cNvPicPr preferRelativeResize="0"/>
          <p:nvPr/>
        </p:nvPicPr>
        <p:blipFill>
          <a:blip r:embed="rId3">
            <a:alphaModFix/>
          </a:blip>
          <a:stretch>
            <a:fillRect/>
          </a:stretch>
        </p:blipFill>
        <p:spPr>
          <a:xfrm>
            <a:off x="5227275" y="140850"/>
            <a:ext cx="3068325" cy="4813250"/>
          </a:xfrm>
          <a:prstGeom prst="rect">
            <a:avLst/>
          </a:prstGeom>
          <a:noFill/>
          <a:ln cap="flat" cmpd="sng" w="28575">
            <a:solidFill>
              <a:srgbClr val="000000"/>
            </a:solidFill>
            <a:prstDash val="solid"/>
            <a:round/>
            <a:headEnd len="sm" w="sm" type="none"/>
            <a:tailEnd len="sm" w="sm" type="none"/>
          </a:ln>
        </p:spPr>
      </p:pic>
      <p:sp>
        <p:nvSpPr>
          <p:cNvPr id="844" name="Google Shape;844;p65"/>
          <p:cNvSpPr/>
          <p:nvPr/>
        </p:nvSpPr>
        <p:spPr>
          <a:xfrm>
            <a:off x="5227275" y="3654000"/>
            <a:ext cx="2863800" cy="5007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66"/>
          <p:cNvSpPr txBox="1"/>
          <p:nvPr>
            <p:ph type="title"/>
          </p:nvPr>
        </p:nvSpPr>
        <p:spPr>
          <a:xfrm>
            <a:off x="311700" y="2744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Construire un mur</a:t>
            </a:r>
            <a:endParaRPr b="1">
              <a:latin typeface="Viga"/>
              <a:ea typeface="Viga"/>
              <a:cs typeface="Viga"/>
              <a:sym typeface="Viga"/>
            </a:endParaRPr>
          </a:p>
        </p:txBody>
      </p:sp>
      <p:pic>
        <p:nvPicPr>
          <p:cNvPr id="850" name="Google Shape;850;p66"/>
          <p:cNvPicPr preferRelativeResize="0"/>
          <p:nvPr/>
        </p:nvPicPr>
        <p:blipFill>
          <a:blip r:embed="rId3">
            <a:alphaModFix/>
          </a:blip>
          <a:stretch>
            <a:fillRect/>
          </a:stretch>
        </p:blipFill>
        <p:spPr>
          <a:xfrm>
            <a:off x="173975" y="1071375"/>
            <a:ext cx="5321600" cy="3597974"/>
          </a:xfrm>
          <a:prstGeom prst="rect">
            <a:avLst/>
          </a:prstGeom>
          <a:noFill/>
          <a:ln cap="flat" cmpd="sng" w="28575">
            <a:solidFill>
              <a:srgbClr val="000000"/>
            </a:solidFill>
            <a:prstDash val="solid"/>
            <a:round/>
            <a:headEnd len="sm" w="sm" type="none"/>
            <a:tailEnd len="sm" w="sm" type="none"/>
          </a:ln>
        </p:spPr>
      </p:pic>
      <p:pic>
        <p:nvPicPr>
          <p:cNvPr id="851" name="Google Shape;851;p66"/>
          <p:cNvPicPr preferRelativeResize="0"/>
          <p:nvPr/>
        </p:nvPicPr>
        <p:blipFill>
          <a:blip r:embed="rId4">
            <a:alphaModFix/>
          </a:blip>
          <a:stretch>
            <a:fillRect/>
          </a:stretch>
        </p:blipFill>
        <p:spPr>
          <a:xfrm>
            <a:off x="4685925" y="1630700"/>
            <a:ext cx="4259850" cy="190365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id="643" name="Google Shape;643;p40"/>
          <p:cNvPicPr preferRelativeResize="0"/>
          <p:nvPr/>
        </p:nvPicPr>
        <p:blipFill>
          <a:blip r:embed="rId3">
            <a:alphaModFix/>
          </a:blip>
          <a:stretch>
            <a:fillRect/>
          </a:stretch>
        </p:blipFill>
        <p:spPr>
          <a:xfrm>
            <a:off x="1103700" y="1749644"/>
            <a:ext cx="2509447" cy="1666682"/>
          </a:xfrm>
          <a:prstGeom prst="rect">
            <a:avLst/>
          </a:prstGeom>
          <a:noFill/>
          <a:ln>
            <a:noFill/>
          </a:ln>
        </p:spPr>
      </p:pic>
      <p:sp>
        <p:nvSpPr>
          <p:cNvPr id="644" name="Google Shape;644;p40"/>
          <p:cNvSpPr txBox="1"/>
          <p:nvPr>
            <p:ph idx="4294967295" type="body"/>
          </p:nvPr>
        </p:nvSpPr>
        <p:spPr>
          <a:xfrm>
            <a:off x="4073375" y="1986583"/>
            <a:ext cx="4641300" cy="149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000000"/>
                </a:solidFill>
                <a:latin typeface="Ubuntu"/>
                <a:ea typeface="Ubuntu"/>
                <a:cs typeface="Ubuntu"/>
                <a:sym typeface="Ubuntu"/>
              </a:rPr>
              <a:t>Stéphanie Rioux</a:t>
            </a:r>
            <a:endParaRPr b="1" sz="3600">
              <a:solidFill>
                <a:srgbClr val="000000"/>
              </a:solidFill>
              <a:latin typeface="Ubuntu"/>
              <a:ea typeface="Ubuntu"/>
              <a:cs typeface="Ubuntu"/>
              <a:sym typeface="Ubuntu"/>
            </a:endParaRPr>
          </a:p>
          <a:p>
            <a:pPr indent="0" lvl="0" marL="0" rtl="0" algn="l">
              <a:spcBef>
                <a:spcPts val="1600"/>
              </a:spcBef>
              <a:spcAft>
                <a:spcPts val="0"/>
              </a:spcAft>
              <a:buNone/>
            </a:pPr>
            <a:r>
              <a:rPr b="1" lang="en" sz="2000">
                <a:solidFill>
                  <a:srgbClr val="C9DAF8"/>
                </a:solidFill>
                <a:latin typeface="Ubuntu"/>
                <a:ea typeface="Ubuntu"/>
                <a:cs typeface="Ubuntu"/>
                <a:sym typeface="Ubuntu"/>
              </a:rPr>
              <a:t>stephanie.rioux@recitmst.qc.ca</a:t>
            </a:r>
            <a:endParaRPr b="1" sz="2000">
              <a:solidFill>
                <a:srgbClr val="C9DAF8"/>
              </a:solidFill>
              <a:latin typeface="Ubuntu"/>
              <a:ea typeface="Ubuntu"/>
              <a:cs typeface="Ubuntu"/>
              <a:sym typeface="Ubuntu"/>
            </a:endParaRPr>
          </a:p>
          <a:p>
            <a:pPr indent="0" lvl="0" marL="0" rtl="0" algn="l">
              <a:spcBef>
                <a:spcPts val="1600"/>
              </a:spcBef>
              <a:spcAft>
                <a:spcPts val="1600"/>
              </a:spcAft>
              <a:buNone/>
            </a:pPr>
            <a:r>
              <a:t/>
            </a:r>
            <a:endParaRPr sz="2000">
              <a:latin typeface="Ubuntu"/>
              <a:ea typeface="Ubuntu"/>
              <a:cs typeface="Ubuntu"/>
              <a:sym typeface="Ubuntu"/>
            </a:endParaRPr>
          </a:p>
        </p:txBody>
      </p:sp>
      <p:sp>
        <p:nvSpPr>
          <p:cNvPr id="645" name="Google Shape;645;p40"/>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46" name="Google Shape;646;p40"/>
          <p:cNvPicPr preferRelativeResize="0"/>
          <p:nvPr/>
        </p:nvPicPr>
        <p:blipFill>
          <a:blip r:embed="rId4">
            <a:alphaModFix/>
          </a:blip>
          <a:stretch>
            <a:fillRect/>
          </a:stretch>
        </p:blipFill>
        <p:spPr>
          <a:xfrm>
            <a:off x="2581275" y="247500"/>
            <a:ext cx="3981450" cy="1143000"/>
          </a:xfrm>
          <a:prstGeom prst="rect">
            <a:avLst/>
          </a:prstGeom>
          <a:noFill/>
          <a:ln>
            <a:noFill/>
          </a:ln>
        </p:spPr>
      </p:pic>
      <p:sp>
        <p:nvSpPr>
          <p:cNvPr id="647" name="Google Shape;647;p40"/>
          <p:cNvSpPr txBox="1"/>
          <p:nvPr/>
        </p:nvSpPr>
        <p:spPr>
          <a:xfrm>
            <a:off x="2239000" y="3696900"/>
            <a:ext cx="5018400" cy="1044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Ubuntu"/>
                <a:ea typeface="Ubuntu"/>
                <a:cs typeface="Ubuntu"/>
                <a:sym typeface="Ubuntu"/>
              </a:rPr>
              <a:t>Lien vers la présentation :</a:t>
            </a:r>
            <a:r>
              <a:rPr b="1" lang="en">
                <a:latin typeface="Ubuntu"/>
                <a:ea typeface="Ubuntu"/>
                <a:cs typeface="Ubuntu"/>
                <a:sym typeface="Ubuntu"/>
              </a:rPr>
              <a:t> </a:t>
            </a:r>
            <a:r>
              <a:rPr b="1" lang="en" u="sng">
                <a:solidFill>
                  <a:srgbClr val="FF0000"/>
                </a:solidFill>
                <a:latin typeface="Ubuntu"/>
                <a:ea typeface="Ubuntu"/>
                <a:cs typeface="Ubuntu"/>
                <a:sym typeface="Ubuntu"/>
                <a:hlinkClick r:id="rId5">
                  <a:extLst>
                    <a:ext uri="{A12FA001-AC4F-418D-AE19-62706E023703}">
                      <ahyp:hlinkClr val="tx"/>
                    </a:ext>
                  </a:extLst>
                </a:hlinkClick>
              </a:rPr>
              <a:t>monurl.ca/minecraft23112020</a:t>
            </a:r>
            <a:endParaRPr b="1" u="sng">
              <a:solidFill>
                <a:srgbClr val="FF0000"/>
              </a:solidFill>
              <a:latin typeface="Ubuntu"/>
              <a:ea typeface="Ubuntu"/>
              <a:cs typeface="Ubuntu"/>
              <a:sym typeface="Ubuntu"/>
            </a:endParaRPr>
          </a:p>
          <a:p>
            <a:pPr indent="0" lvl="0" marL="0" rtl="0" algn="ctr">
              <a:spcBef>
                <a:spcPts val="0"/>
              </a:spcBef>
              <a:spcAft>
                <a:spcPts val="0"/>
              </a:spcAft>
              <a:buNone/>
            </a:pPr>
            <a:r>
              <a:t/>
            </a:r>
            <a:endParaRPr b="1" u="sng">
              <a:solidFill>
                <a:srgbClr val="0000FF"/>
              </a:solidFill>
              <a:latin typeface="Ubuntu"/>
              <a:ea typeface="Ubuntu"/>
              <a:cs typeface="Ubuntu"/>
              <a:sym typeface="Ubuntu"/>
            </a:endParaRPr>
          </a:p>
          <a:p>
            <a:pPr indent="0" lvl="0" marL="0" rtl="0" algn="ctr">
              <a:spcBef>
                <a:spcPts val="0"/>
              </a:spcBef>
              <a:spcAft>
                <a:spcPts val="0"/>
              </a:spcAft>
              <a:buNone/>
            </a:pPr>
            <a:r>
              <a:rPr b="1" lang="en">
                <a:solidFill>
                  <a:srgbClr val="FFFFFF"/>
                </a:solidFill>
                <a:latin typeface="Ubuntu"/>
                <a:ea typeface="Ubuntu"/>
                <a:cs typeface="Ubuntu"/>
                <a:sym typeface="Ubuntu"/>
              </a:rPr>
              <a:t>Pour plus de détails :</a:t>
            </a:r>
            <a:r>
              <a:rPr b="1" lang="en">
                <a:latin typeface="Ubuntu"/>
                <a:ea typeface="Ubuntu"/>
                <a:cs typeface="Ubuntu"/>
                <a:sym typeface="Ubuntu"/>
              </a:rPr>
              <a:t> </a:t>
            </a:r>
            <a:r>
              <a:rPr b="1" lang="en" u="sng">
                <a:solidFill>
                  <a:srgbClr val="FF0000"/>
                </a:solidFill>
                <a:latin typeface="Ubuntu"/>
                <a:ea typeface="Ubuntu"/>
                <a:cs typeface="Ubuntu"/>
                <a:sym typeface="Ubuntu"/>
                <a:hlinkClick r:id="rId6">
                  <a:extLst>
                    <a:ext uri="{A12FA001-AC4F-418D-AE19-62706E023703}">
                      <ahyp:hlinkClr val="tx"/>
                    </a:ext>
                  </a:extLst>
                </a:hlinkClick>
              </a:rPr>
              <a:t>recitmst.qc.ca</a:t>
            </a:r>
            <a:endParaRPr b="1">
              <a:solidFill>
                <a:srgbClr val="FF0000"/>
              </a:solidFill>
              <a:latin typeface="Ubuntu"/>
              <a:ea typeface="Ubuntu"/>
              <a:cs typeface="Ubuntu"/>
              <a:sym typeface="Ubuntu"/>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67"/>
          <p:cNvSpPr txBox="1"/>
          <p:nvPr>
            <p:ph type="title"/>
          </p:nvPr>
        </p:nvSpPr>
        <p:spPr>
          <a:xfrm>
            <a:off x="311700" y="2744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Construire une tour    </a:t>
            </a:r>
            <a:endParaRPr b="1">
              <a:latin typeface="Viga"/>
              <a:ea typeface="Viga"/>
              <a:cs typeface="Viga"/>
              <a:sym typeface="Viga"/>
            </a:endParaRPr>
          </a:p>
        </p:txBody>
      </p:sp>
      <p:pic>
        <p:nvPicPr>
          <p:cNvPr id="857" name="Google Shape;857;p67"/>
          <p:cNvPicPr preferRelativeResize="0"/>
          <p:nvPr/>
        </p:nvPicPr>
        <p:blipFill>
          <a:blip r:embed="rId3">
            <a:alphaModFix/>
          </a:blip>
          <a:stretch>
            <a:fillRect/>
          </a:stretch>
        </p:blipFill>
        <p:spPr>
          <a:xfrm>
            <a:off x="432575" y="906175"/>
            <a:ext cx="4545749" cy="3991526"/>
          </a:xfrm>
          <a:prstGeom prst="rect">
            <a:avLst/>
          </a:prstGeom>
          <a:noFill/>
          <a:ln cap="flat" cmpd="sng" w="28575">
            <a:solidFill>
              <a:srgbClr val="000000"/>
            </a:solidFill>
            <a:prstDash val="solid"/>
            <a:round/>
            <a:headEnd len="sm" w="sm" type="none"/>
            <a:tailEnd len="sm" w="sm" type="none"/>
          </a:ln>
        </p:spPr>
      </p:pic>
      <p:pic>
        <p:nvPicPr>
          <p:cNvPr id="858" name="Google Shape;858;p67"/>
          <p:cNvPicPr preferRelativeResize="0"/>
          <p:nvPr/>
        </p:nvPicPr>
        <p:blipFill>
          <a:blip r:embed="rId4">
            <a:alphaModFix/>
          </a:blip>
          <a:stretch>
            <a:fillRect/>
          </a:stretch>
        </p:blipFill>
        <p:spPr>
          <a:xfrm>
            <a:off x="5666874" y="1167850"/>
            <a:ext cx="2851025" cy="3324474"/>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68"/>
          <p:cNvSpPr txBox="1"/>
          <p:nvPr>
            <p:ph type="title"/>
          </p:nvPr>
        </p:nvSpPr>
        <p:spPr>
          <a:xfrm>
            <a:off x="311700" y="274475"/>
            <a:ext cx="8520600" cy="91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Viga"/>
                <a:ea typeface="Viga"/>
                <a:cs typeface="Viga"/>
                <a:sym typeface="Viga"/>
              </a:rPr>
              <a:t>Construire un château</a:t>
            </a:r>
            <a:endParaRPr b="1">
              <a:latin typeface="Viga"/>
              <a:ea typeface="Viga"/>
              <a:cs typeface="Viga"/>
              <a:sym typeface="Viga"/>
            </a:endParaRPr>
          </a:p>
          <a:p>
            <a:pPr indent="0" lvl="0" marL="0" rtl="0" algn="l">
              <a:spcBef>
                <a:spcPts val="0"/>
              </a:spcBef>
              <a:spcAft>
                <a:spcPts val="0"/>
              </a:spcAft>
              <a:buNone/>
            </a:pPr>
            <a:r>
              <a:rPr b="1" lang="en" sz="1800">
                <a:latin typeface="Viga"/>
                <a:ea typeface="Viga"/>
                <a:cs typeface="Viga"/>
                <a:sym typeface="Viga"/>
              </a:rPr>
              <a:t>composé de 4 murs et de 4 tours</a:t>
            </a:r>
            <a:endParaRPr b="1" sz="1800">
              <a:latin typeface="Viga"/>
              <a:ea typeface="Viga"/>
              <a:cs typeface="Viga"/>
              <a:sym typeface="Viga"/>
            </a:endParaRPr>
          </a:p>
          <a:p>
            <a:pPr indent="0" lvl="0" marL="0" rtl="0" algn="l">
              <a:spcBef>
                <a:spcPts val="0"/>
              </a:spcBef>
              <a:spcAft>
                <a:spcPts val="0"/>
              </a:spcAft>
              <a:buNone/>
            </a:pPr>
            <a:r>
              <a:t/>
            </a:r>
            <a:endParaRPr b="1" sz="1800">
              <a:latin typeface="Viga"/>
              <a:ea typeface="Viga"/>
              <a:cs typeface="Viga"/>
              <a:sym typeface="Viga"/>
            </a:endParaRPr>
          </a:p>
        </p:txBody>
      </p:sp>
      <p:pic>
        <p:nvPicPr>
          <p:cNvPr id="864" name="Google Shape;864;p68"/>
          <p:cNvPicPr preferRelativeResize="0"/>
          <p:nvPr/>
        </p:nvPicPr>
        <p:blipFill>
          <a:blip r:embed="rId3">
            <a:alphaModFix/>
          </a:blip>
          <a:stretch>
            <a:fillRect/>
          </a:stretch>
        </p:blipFill>
        <p:spPr>
          <a:xfrm>
            <a:off x="396625" y="1294250"/>
            <a:ext cx="4762749" cy="3425426"/>
          </a:xfrm>
          <a:prstGeom prst="rect">
            <a:avLst/>
          </a:prstGeom>
          <a:noFill/>
          <a:ln cap="flat" cmpd="sng" w="28575">
            <a:solidFill>
              <a:srgbClr val="000000"/>
            </a:solidFill>
            <a:prstDash val="solid"/>
            <a:round/>
            <a:headEnd len="sm" w="sm" type="none"/>
            <a:tailEnd len="sm" w="sm" type="none"/>
          </a:ln>
        </p:spPr>
      </p:pic>
      <p:pic>
        <p:nvPicPr>
          <p:cNvPr id="865" name="Google Shape;865;p68"/>
          <p:cNvPicPr preferRelativeResize="0"/>
          <p:nvPr/>
        </p:nvPicPr>
        <p:blipFill>
          <a:blip r:embed="rId4">
            <a:alphaModFix/>
          </a:blip>
          <a:stretch>
            <a:fillRect/>
          </a:stretch>
        </p:blipFill>
        <p:spPr>
          <a:xfrm>
            <a:off x="5382500" y="512750"/>
            <a:ext cx="2590250" cy="2031925"/>
          </a:xfrm>
          <a:prstGeom prst="rect">
            <a:avLst/>
          </a:prstGeom>
          <a:noFill/>
          <a:ln cap="flat" cmpd="sng" w="28575">
            <a:solidFill>
              <a:srgbClr val="000000"/>
            </a:solidFill>
            <a:prstDash val="solid"/>
            <a:round/>
            <a:headEnd len="sm" w="sm" type="none"/>
            <a:tailEnd len="sm" w="sm" type="none"/>
          </a:ln>
        </p:spPr>
      </p:pic>
      <p:pic>
        <p:nvPicPr>
          <p:cNvPr id="866" name="Google Shape;866;p68"/>
          <p:cNvPicPr preferRelativeResize="0"/>
          <p:nvPr/>
        </p:nvPicPr>
        <p:blipFill>
          <a:blip r:embed="rId5">
            <a:alphaModFix/>
          </a:blip>
          <a:stretch>
            <a:fillRect/>
          </a:stretch>
        </p:blipFill>
        <p:spPr>
          <a:xfrm>
            <a:off x="5382507" y="2723724"/>
            <a:ext cx="3670119" cy="2031924"/>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69"/>
          <p:cNvSpPr txBox="1"/>
          <p:nvPr>
            <p:ph type="title"/>
          </p:nvPr>
        </p:nvSpPr>
        <p:spPr>
          <a:xfrm>
            <a:off x="311700" y="274475"/>
            <a:ext cx="8520600" cy="91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Construire un labyrinthe</a:t>
            </a:r>
            <a:endParaRPr b="1" sz="1800">
              <a:latin typeface="Viga"/>
              <a:ea typeface="Viga"/>
              <a:cs typeface="Viga"/>
              <a:sym typeface="Viga"/>
            </a:endParaRPr>
          </a:p>
        </p:txBody>
      </p:sp>
      <p:pic>
        <p:nvPicPr>
          <p:cNvPr id="872" name="Google Shape;872;p69"/>
          <p:cNvPicPr preferRelativeResize="0"/>
          <p:nvPr/>
        </p:nvPicPr>
        <p:blipFill>
          <a:blip r:embed="rId3">
            <a:alphaModFix/>
          </a:blip>
          <a:stretch>
            <a:fillRect/>
          </a:stretch>
        </p:blipFill>
        <p:spPr>
          <a:xfrm>
            <a:off x="497225" y="1073100"/>
            <a:ext cx="4320851" cy="3645026"/>
          </a:xfrm>
          <a:prstGeom prst="rect">
            <a:avLst/>
          </a:prstGeom>
          <a:noFill/>
          <a:ln cap="flat" cmpd="sng" w="28575">
            <a:solidFill>
              <a:srgbClr val="000000"/>
            </a:solidFill>
            <a:prstDash val="solid"/>
            <a:round/>
            <a:headEnd len="sm" w="sm" type="none"/>
            <a:tailEnd len="sm" w="sm" type="none"/>
          </a:ln>
        </p:spPr>
      </p:pic>
      <p:pic>
        <p:nvPicPr>
          <p:cNvPr id="873" name="Google Shape;873;p69"/>
          <p:cNvPicPr preferRelativeResize="0"/>
          <p:nvPr/>
        </p:nvPicPr>
        <p:blipFill>
          <a:blip r:embed="rId4">
            <a:alphaModFix/>
          </a:blip>
          <a:stretch>
            <a:fillRect/>
          </a:stretch>
        </p:blipFill>
        <p:spPr>
          <a:xfrm>
            <a:off x="5631375" y="1073100"/>
            <a:ext cx="2293676" cy="1706975"/>
          </a:xfrm>
          <a:prstGeom prst="rect">
            <a:avLst/>
          </a:prstGeom>
          <a:noFill/>
          <a:ln cap="flat" cmpd="sng" w="28575">
            <a:solidFill>
              <a:srgbClr val="000000"/>
            </a:solidFill>
            <a:prstDash val="solid"/>
            <a:round/>
            <a:headEnd len="sm" w="sm" type="none"/>
            <a:tailEnd len="sm" w="sm" type="none"/>
          </a:ln>
        </p:spPr>
      </p:pic>
      <p:pic>
        <p:nvPicPr>
          <p:cNvPr id="874" name="Google Shape;874;p69"/>
          <p:cNvPicPr preferRelativeResize="0"/>
          <p:nvPr/>
        </p:nvPicPr>
        <p:blipFill>
          <a:blip r:embed="rId5">
            <a:alphaModFix/>
          </a:blip>
          <a:stretch>
            <a:fillRect/>
          </a:stretch>
        </p:blipFill>
        <p:spPr>
          <a:xfrm>
            <a:off x="5631375" y="2929475"/>
            <a:ext cx="2293676" cy="195387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70"/>
          <p:cNvSpPr txBox="1"/>
          <p:nvPr>
            <p:ph type="title"/>
          </p:nvPr>
        </p:nvSpPr>
        <p:spPr>
          <a:xfrm>
            <a:off x="311700" y="274475"/>
            <a:ext cx="8520600" cy="91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On construit quoi avec ce code?</a:t>
            </a:r>
            <a:endParaRPr b="1" sz="1800">
              <a:latin typeface="Viga"/>
              <a:ea typeface="Viga"/>
              <a:cs typeface="Viga"/>
              <a:sym typeface="Viga"/>
            </a:endParaRPr>
          </a:p>
        </p:txBody>
      </p:sp>
      <p:pic>
        <p:nvPicPr>
          <p:cNvPr id="880" name="Google Shape;880;p70"/>
          <p:cNvPicPr preferRelativeResize="0"/>
          <p:nvPr/>
        </p:nvPicPr>
        <p:blipFill>
          <a:blip r:embed="rId3">
            <a:alphaModFix/>
          </a:blip>
          <a:stretch>
            <a:fillRect/>
          </a:stretch>
        </p:blipFill>
        <p:spPr>
          <a:xfrm>
            <a:off x="461300" y="1065925"/>
            <a:ext cx="4846682" cy="3645025"/>
          </a:xfrm>
          <a:prstGeom prst="rect">
            <a:avLst/>
          </a:prstGeom>
          <a:noFill/>
          <a:ln cap="flat" cmpd="sng" w="28575">
            <a:solidFill>
              <a:srgbClr val="000000"/>
            </a:solidFill>
            <a:prstDash val="solid"/>
            <a:round/>
            <a:headEnd len="sm" w="sm" type="none"/>
            <a:tailEnd len="sm" w="sm" type="none"/>
          </a:ln>
        </p:spPr>
      </p:pic>
      <p:pic>
        <p:nvPicPr>
          <p:cNvPr id="881" name="Google Shape;881;p70"/>
          <p:cNvPicPr preferRelativeResize="0"/>
          <p:nvPr/>
        </p:nvPicPr>
        <p:blipFill>
          <a:blip r:embed="rId4">
            <a:alphaModFix/>
          </a:blip>
          <a:stretch>
            <a:fillRect/>
          </a:stretch>
        </p:blipFill>
        <p:spPr>
          <a:xfrm>
            <a:off x="5460382" y="1518475"/>
            <a:ext cx="3531219" cy="2019507"/>
          </a:xfrm>
          <a:prstGeom prst="rect">
            <a:avLst/>
          </a:prstGeom>
          <a:noFill/>
          <a:ln cap="flat" cmpd="sng" w="28575">
            <a:solidFill>
              <a:srgbClr val="00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1"/>
                                        </p:tgtEl>
                                        <p:attrNameLst>
                                          <p:attrName>style.visibility</p:attrName>
                                        </p:attrNameLst>
                                      </p:cBhvr>
                                      <p:to>
                                        <p:strVal val="visible"/>
                                      </p:to>
                                    </p:set>
                                    <p:animEffect filter="fade" transition="in">
                                      <p:cBhvr>
                                        <p:cTn dur="1000"/>
                                        <p:tgtEl>
                                          <p:spTgt spid="8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71"/>
          <p:cNvSpPr txBox="1"/>
          <p:nvPr>
            <p:ph type="title"/>
          </p:nvPr>
        </p:nvSpPr>
        <p:spPr>
          <a:xfrm>
            <a:off x="311700" y="274475"/>
            <a:ext cx="8520600" cy="91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Super pouvoirs</a:t>
            </a:r>
            <a:endParaRPr b="1" sz="1800">
              <a:latin typeface="Viga"/>
              <a:ea typeface="Viga"/>
              <a:cs typeface="Viga"/>
              <a:sym typeface="Viga"/>
            </a:endParaRPr>
          </a:p>
        </p:txBody>
      </p:sp>
      <p:pic>
        <p:nvPicPr>
          <p:cNvPr id="887" name="Google Shape;887;p71"/>
          <p:cNvPicPr preferRelativeResize="0"/>
          <p:nvPr/>
        </p:nvPicPr>
        <p:blipFill>
          <a:blip r:embed="rId3">
            <a:alphaModFix/>
          </a:blip>
          <a:stretch>
            <a:fillRect/>
          </a:stretch>
        </p:blipFill>
        <p:spPr>
          <a:xfrm>
            <a:off x="1589400" y="1164150"/>
            <a:ext cx="5965200" cy="3287826"/>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72"/>
          <p:cNvSpPr txBox="1"/>
          <p:nvPr>
            <p:ph type="title"/>
          </p:nvPr>
        </p:nvSpPr>
        <p:spPr>
          <a:xfrm>
            <a:off x="311700" y="923875"/>
            <a:ext cx="8520600" cy="9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Liens*, tutoriels et fichiers*</a:t>
            </a:r>
            <a:endParaRPr b="1">
              <a:latin typeface="Viga"/>
              <a:ea typeface="Viga"/>
              <a:cs typeface="Viga"/>
              <a:sym typeface="Viga"/>
            </a:endParaRPr>
          </a:p>
          <a:p>
            <a:pPr indent="0" lvl="0" marL="0" rtl="0" algn="ctr">
              <a:spcBef>
                <a:spcPts val="0"/>
              </a:spcBef>
              <a:spcAft>
                <a:spcPts val="0"/>
              </a:spcAft>
              <a:buNone/>
            </a:pPr>
            <a:r>
              <a:rPr b="1" lang="en" sz="1400">
                <a:latin typeface="Viga"/>
                <a:ea typeface="Viga"/>
                <a:cs typeface="Viga"/>
                <a:sym typeface="Viga"/>
              </a:rPr>
              <a:t>*importer dans le constructeur de code</a:t>
            </a:r>
            <a:endParaRPr b="1" sz="1400">
              <a:latin typeface="Viga"/>
              <a:ea typeface="Viga"/>
              <a:cs typeface="Viga"/>
              <a:sym typeface="Viga"/>
            </a:endParaRPr>
          </a:p>
        </p:txBody>
      </p:sp>
      <p:graphicFrame>
        <p:nvGraphicFramePr>
          <p:cNvPr id="893" name="Google Shape;893;p72"/>
          <p:cNvGraphicFramePr/>
          <p:nvPr/>
        </p:nvGraphicFramePr>
        <p:xfrm>
          <a:off x="815850" y="2247875"/>
          <a:ext cx="3000000" cy="3000000"/>
        </p:xfrm>
        <a:graphic>
          <a:graphicData uri="http://schemas.openxmlformats.org/drawingml/2006/table">
            <a:tbl>
              <a:tblPr>
                <a:noFill/>
                <a:tableStyleId>{23BE4B0F-41FD-48CF-A733-8AE90937E5E0}</a:tableStyleId>
              </a:tblPr>
              <a:tblGrid>
                <a:gridCol w="1817700"/>
                <a:gridCol w="1817700"/>
                <a:gridCol w="1817700"/>
                <a:gridCol w="1817700"/>
              </a:tblGrid>
              <a:tr h="409900">
                <a:tc rowSpan="2">
                  <a:txBody>
                    <a:bodyPr/>
                    <a:lstStyle/>
                    <a:p>
                      <a:pPr indent="0" lvl="0" marL="0" rtl="0" algn="ctr">
                        <a:spcBef>
                          <a:spcPts val="0"/>
                        </a:spcBef>
                        <a:spcAft>
                          <a:spcPts val="0"/>
                        </a:spcAft>
                        <a:buNone/>
                      </a:pPr>
                      <a:r>
                        <a:rPr lang="en" u="sng">
                          <a:solidFill>
                            <a:srgbClr val="FFFFFF"/>
                          </a:solidFill>
                          <a:hlinkClick r:id="rId3">
                            <a:extLst>
                              <a:ext uri="{A12FA001-AC4F-418D-AE19-62706E023703}">
                                <ahyp:hlinkClr val="tx"/>
                              </a:ext>
                            </a:extLst>
                          </a:hlinkClick>
                        </a:rPr>
                        <a:t>Mur, tour et château</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rPr lang="en" u="sng">
                          <a:solidFill>
                            <a:srgbClr val="FFFFFF"/>
                          </a:solidFill>
                          <a:hlinkClick r:id="rId4">
                            <a:extLst>
                              <a:ext uri="{A12FA001-AC4F-418D-AE19-62706E023703}">
                                <ahyp:hlinkClr val="tx"/>
                              </a:ext>
                            </a:extLst>
                          </a:hlinkClick>
                        </a:rPr>
                        <a:t>Tutoriel</a:t>
                      </a:r>
                      <a:endParaRPr>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rowSpan="2">
                  <a:txBody>
                    <a:bodyPr/>
                    <a:lstStyle/>
                    <a:p>
                      <a:pPr indent="0" lvl="0" marL="0" rtl="0" algn="ctr">
                        <a:spcBef>
                          <a:spcPts val="0"/>
                        </a:spcBef>
                        <a:spcAft>
                          <a:spcPts val="0"/>
                        </a:spcAft>
                        <a:buNone/>
                      </a:pPr>
                      <a:r>
                        <a:rPr lang="en" u="sng">
                          <a:solidFill>
                            <a:srgbClr val="FFFFFF"/>
                          </a:solidFill>
                          <a:hlinkClick r:id="rId5">
                            <a:extLst>
                              <a:ext uri="{A12FA001-AC4F-418D-AE19-62706E023703}">
                                <ahyp:hlinkClr val="tx"/>
                              </a:ext>
                            </a:extLst>
                          </a:hlinkClick>
                        </a:rPr>
                        <a:t>Labyrinthe</a:t>
                      </a:r>
                      <a:endParaRPr>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rowSpan="2">
                  <a:txBody>
                    <a:bodyPr/>
                    <a:lstStyle/>
                    <a:p>
                      <a:pPr indent="0" lvl="0" marL="0" rtl="0" algn="ctr">
                        <a:spcBef>
                          <a:spcPts val="0"/>
                        </a:spcBef>
                        <a:spcAft>
                          <a:spcPts val="0"/>
                        </a:spcAft>
                        <a:buNone/>
                      </a:pPr>
                      <a:r>
                        <a:rPr lang="en" u="sng">
                          <a:solidFill>
                            <a:srgbClr val="FFFFFF"/>
                          </a:solidFill>
                          <a:hlinkClick r:id="rId6">
                            <a:extLst>
                              <a:ext uri="{A12FA001-AC4F-418D-AE19-62706E023703}">
                                <ahyp:hlinkClr val="tx"/>
                              </a:ext>
                            </a:extLst>
                          </a:hlinkClick>
                        </a:rPr>
                        <a:t>Arc-en-ciel</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rPr lang="en" u="sng">
                          <a:solidFill>
                            <a:srgbClr val="FFFFFF"/>
                          </a:solidFill>
                          <a:hlinkClick r:id="rId7">
                            <a:extLst>
                              <a:ext uri="{A12FA001-AC4F-418D-AE19-62706E023703}">
                                <ahyp:hlinkClr val="tx"/>
                              </a:ext>
                            </a:extLst>
                          </a:hlinkClick>
                        </a:rPr>
                        <a:t>Tutoriel</a:t>
                      </a:r>
                      <a:endParaRPr>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rowSpan="2">
                  <a:txBody>
                    <a:bodyPr/>
                    <a:lstStyle/>
                    <a:p>
                      <a:pPr indent="0" lvl="0" marL="0" rtl="0" algn="ctr">
                        <a:spcBef>
                          <a:spcPts val="0"/>
                        </a:spcBef>
                        <a:spcAft>
                          <a:spcPts val="0"/>
                        </a:spcAft>
                        <a:buNone/>
                      </a:pPr>
                      <a:r>
                        <a:rPr lang="en" u="sng">
                          <a:solidFill>
                            <a:srgbClr val="FFFFFF"/>
                          </a:solidFill>
                          <a:hlinkClick r:id="rId8">
                            <a:extLst>
                              <a:ext uri="{A12FA001-AC4F-418D-AE19-62706E023703}">
                                <ahyp:hlinkClr val="tx"/>
                              </a:ext>
                            </a:extLst>
                          </a:hlinkClick>
                        </a:rPr>
                        <a:t>Super pouvoirs</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rPr lang="en" u="sng">
                          <a:solidFill>
                            <a:srgbClr val="FFFFFF"/>
                          </a:solidFill>
                          <a:hlinkClick r:id="rId9">
                            <a:extLst>
                              <a:ext uri="{A12FA001-AC4F-418D-AE19-62706E023703}">
                                <ahyp:hlinkClr val="tx"/>
                              </a:ext>
                            </a:extLst>
                          </a:hlinkClick>
                        </a:rPr>
                        <a:t>Tutoriel fleurs</a:t>
                      </a:r>
                      <a:endParaRPr>
                        <a:solidFill>
                          <a:srgbClr val="FFFFFF"/>
                        </a:solidFill>
                      </a:endParaRPr>
                    </a:p>
                    <a:p>
                      <a:pPr indent="0" lvl="0" marL="0" rtl="0" algn="ctr">
                        <a:spcBef>
                          <a:spcPts val="0"/>
                        </a:spcBef>
                        <a:spcAft>
                          <a:spcPts val="0"/>
                        </a:spcAft>
                        <a:buNone/>
                      </a:pPr>
                      <a:r>
                        <a:rPr lang="en" u="sng">
                          <a:solidFill>
                            <a:srgbClr val="FFFFFF"/>
                          </a:solidFill>
                          <a:hlinkClick r:id="rId10">
                            <a:extLst>
                              <a:ext uri="{A12FA001-AC4F-418D-AE19-62706E023703}">
                                <ahyp:hlinkClr val="tx"/>
                              </a:ext>
                            </a:extLst>
                          </a:hlinkClick>
                        </a:rPr>
                        <a:t>Tutoriel poulets</a:t>
                      </a:r>
                      <a:endParaRPr>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r>
              <a:tr h="516150">
                <a:tc vMerge="1"/>
                <a:tc vMerge="1"/>
                <a:tc vMerge="1"/>
                <a:tc vMerge="1"/>
              </a:tr>
              <a:tr h="684850">
                <a:tc gridSpan="4">
                  <a:txBody>
                    <a:bodyPr/>
                    <a:lstStyle/>
                    <a:p>
                      <a:pPr indent="0" lvl="0" marL="0" rtl="0" algn="ctr">
                        <a:spcBef>
                          <a:spcPts val="0"/>
                        </a:spcBef>
                        <a:spcAft>
                          <a:spcPts val="0"/>
                        </a:spcAft>
                        <a:buClr>
                          <a:schemeClr val="dk1"/>
                        </a:buClr>
                        <a:buSzPts val="1100"/>
                        <a:buFont typeface="Arial"/>
                        <a:buNone/>
                      </a:pPr>
                      <a:r>
                        <a:rPr lang="en" u="sng">
                          <a:solidFill>
                            <a:srgbClr val="FFFFFF"/>
                          </a:solidFill>
                          <a:hlinkClick r:id="rId11">
                            <a:extLst>
                              <a:ext uri="{A12FA001-AC4F-418D-AE19-62706E023703}">
                                <ahyp:hlinkClr val="tx"/>
                              </a:ext>
                            </a:extLst>
                          </a:hlinkClick>
                        </a:rPr>
                        <a:t>Tous les fichiers .mcworld</a:t>
                      </a:r>
                      <a:endParaRPr>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hMerge="1"/>
                <a:tc hMerge="1"/>
                <a:tc hMerge="1"/>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73"/>
          <p:cNvSpPr txBox="1"/>
          <p:nvPr/>
        </p:nvSpPr>
        <p:spPr>
          <a:xfrm>
            <a:off x="0" y="228600"/>
            <a:ext cx="9144000" cy="78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2500" u="sng">
                <a:latin typeface="Viga"/>
                <a:ea typeface="Viga"/>
                <a:cs typeface="Viga"/>
                <a:sym typeface="Viga"/>
                <a:hlinkClick r:id="rId3"/>
              </a:rPr>
              <a:t>Cadre de référence de la compétence numérique</a:t>
            </a:r>
            <a:endParaRPr sz="4000">
              <a:latin typeface="Ubuntu"/>
              <a:ea typeface="Ubuntu"/>
              <a:cs typeface="Ubuntu"/>
              <a:sym typeface="Ubuntu"/>
            </a:endParaRPr>
          </a:p>
        </p:txBody>
      </p:sp>
      <p:pic>
        <p:nvPicPr>
          <p:cNvPr id="899" name="Google Shape;899;p73">
            <a:hlinkClick r:id="rId4"/>
          </p:cNvPr>
          <p:cNvPicPr preferRelativeResize="0"/>
          <p:nvPr/>
        </p:nvPicPr>
        <p:blipFill>
          <a:blip r:embed="rId5">
            <a:alphaModFix/>
          </a:blip>
          <a:stretch>
            <a:fillRect/>
          </a:stretch>
        </p:blipFill>
        <p:spPr>
          <a:xfrm>
            <a:off x="2528950" y="1018200"/>
            <a:ext cx="4086125" cy="3828700"/>
          </a:xfrm>
          <a:prstGeom prst="rect">
            <a:avLst/>
          </a:prstGeom>
          <a:noFill/>
          <a:ln cap="flat" cmpd="sng" w="28575">
            <a:solidFill>
              <a:srgbClr val="000000"/>
            </a:solidFill>
            <a:prstDash val="solid"/>
            <a:round/>
            <a:headEnd len="sm" w="sm" type="none"/>
            <a:tailEnd len="sm" w="sm" type="none"/>
          </a:ln>
        </p:spPr>
      </p:pic>
      <p:sp>
        <p:nvSpPr>
          <p:cNvPr id="900" name="Google Shape;900;p73"/>
          <p:cNvSpPr txBox="1"/>
          <p:nvPr/>
        </p:nvSpPr>
        <p:spPr>
          <a:xfrm>
            <a:off x="6755475" y="4404100"/>
            <a:ext cx="1644000" cy="44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C9DAF8"/>
                </a:solidFill>
                <a:latin typeface="Viga"/>
                <a:ea typeface="Viga"/>
                <a:cs typeface="Viga"/>
                <a:sym typeface="Viga"/>
              </a:rPr>
              <a:t>MEQ - Avril 2019</a:t>
            </a:r>
            <a:endParaRPr>
              <a:solidFill>
                <a:srgbClr val="C9DAF8"/>
              </a:solidFill>
              <a:latin typeface="Viga"/>
              <a:ea typeface="Viga"/>
              <a:cs typeface="Viga"/>
              <a:sym typeface="Viga"/>
            </a:endParaRPr>
          </a:p>
        </p:txBody>
      </p:sp>
      <p:sp>
        <p:nvSpPr>
          <p:cNvPr id="901" name="Google Shape;901;p73"/>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902" name="Google Shape;902;p73"/>
          <p:cNvSpPr txBox="1"/>
          <p:nvPr/>
        </p:nvSpPr>
        <p:spPr>
          <a:xfrm>
            <a:off x="-49850" y="1269250"/>
            <a:ext cx="2578800" cy="114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200" u="sng">
                <a:solidFill>
                  <a:srgbClr val="FF0000"/>
                </a:solidFill>
                <a:hlinkClick r:id="rId6">
                  <a:extLst>
                    <a:ext uri="{A12FA001-AC4F-418D-AE19-62706E023703}">
                      <ahyp:hlinkClr val="tx"/>
                    </a:ext>
                  </a:extLst>
                </a:hlinkClick>
              </a:rPr>
              <a:t>Jamboard</a:t>
            </a:r>
            <a:endParaRPr sz="3200">
              <a:solidFill>
                <a:srgbClr val="F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74"/>
          <p:cNvSpPr txBox="1"/>
          <p:nvPr/>
        </p:nvSpPr>
        <p:spPr>
          <a:xfrm>
            <a:off x="0" y="0"/>
            <a:ext cx="9144000" cy="78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2500" u="sng">
                <a:latin typeface="Viga"/>
                <a:ea typeface="Viga"/>
                <a:cs typeface="Viga"/>
                <a:sym typeface="Viga"/>
                <a:hlinkClick r:id="rId3"/>
              </a:rPr>
              <a:t>Référentiel d’intervention en mathématique</a:t>
            </a:r>
            <a:endParaRPr sz="4000">
              <a:latin typeface="Ubuntu"/>
              <a:ea typeface="Ubuntu"/>
              <a:cs typeface="Ubuntu"/>
              <a:sym typeface="Ubuntu"/>
            </a:endParaRPr>
          </a:p>
        </p:txBody>
      </p:sp>
      <p:sp>
        <p:nvSpPr>
          <p:cNvPr id="908" name="Google Shape;908;p74"/>
          <p:cNvSpPr txBox="1"/>
          <p:nvPr/>
        </p:nvSpPr>
        <p:spPr>
          <a:xfrm>
            <a:off x="4916650" y="4652125"/>
            <a:ext cx="2237400" cy="44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C9DAF8"/>
                </a:solidFill>
                <a:latin typeface="Viga"/>
                <a:ea typeface="Viga"/>
                <a:cs typeface="Viga"/>
                <a:sym typeface="Viga"/>
              </a:rPr>
              <a:t>MEQ - Février 2020 - p.41</a:t>
            </a:r>
            <a:endParaRPr>
              <a:solidFill>
                <a:srgbClr val="C9DAF8"/>
              </a:solidFill>
              <a:latin typeface="Viga"/>
              <a:ea typeface="Viga"/>
              <a:cs typeface="Viga"/>
              <a:sym typeface="Viga"/>
            </a:endParaRPr>
          </a:p>
        </p:txBody>
      </p:sp>
      <p:sp>
        <p:nvSpPr>
          <p:cNvPr id="909" name="Google Shape;909;p74"/>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10" name="Google Shape;910;p74"/>
          <p:cNvPicPr preferRelativeResize="0"/>
          <p:nvPr/>
        </p:nvPicPr>
        <p:blipFill>
          <a:blip r:embed="rId4">
            <a:alphaModFix/>
          </a:blip>
          <a:stretch>
            <a:fillRect/>
          </a:stretch>
        </p:blipFill>
        <p:spPr>
          <a:xfrm>
            <a:off x="2037650" y="634426"/>
            <a:ext cx="5068700" cy="4017699"/>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75"/>
          <p:cNvSpPr txBox="1"/>
          <p:nvPr>
            <p:ph type="title"/>
          </p:nvPr>
        </p:nvSpPr>
        <p:spPr>
          <a:xfrm>
            <a:off x="311700" y="1999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Ressources utiles</a:t>
            </a:r>
            <a:endParaRPr b="1">
              <a:latin typeface="Viga"/>
              <a:ea typeface="Viga"/>
              <a:cs typeface="Viga"/>
              <a:sym typeface="Viga"/>
            </a:endParaRPr>
          </a:p>
        </p:txBody>
      </p:sp>
      <p:sp>
        <p:nvSpPr>
          <p:cNvPr id="916" name="Google Shape;916;p75"/>
          <p:cNvSpPr txBox="1"/>
          <p:nvPr>
            <p:ph idx="1" type="body"/>
          </p:nvPr>
        </p:nvSpPr>
        <p:spPr>
          <a:xfrm>
            <a:off x="2136150" y="3000775"/>
            <a:ext cx="4871700" cy="3416400"/>
          </a:xfrm>
          <a:prstGeom prst="rect">
            <a:avLst/>
          </a:prstGeom>
        </p:spPr>
        <p:txBody>
          <a:bodyPr anchorCtr="0" anchor="t" bIns="91425" lIns="91425" spcFirstLastPara="1" rIns="91425" wrap="square" tIns="91425">
            <a:noAutofit/>
          </a:bodyPr>
          <a:lstStyle/>
          <a:p>
            <a:pPr indent="-368300" lvl="0" marL="457200" rtl="0" algn="l">
              <a:lnSpc>
                <a:spcPct val="150000"/>
              </a:lnSpc>
              <a:spcBef>
                <a:spcPts val="0"/>
              </a:spcBef>
              <a:spcAft>
                <a:spcPts val="0"/>
              </a:spcAft>
              <a:buClr>
                <a:srgbClr val="C9DAF8"/>
              </a:buClr>
              <a:buSzPts val="2200"/>
              <a:buFont typeface="Ubuntu"/>
              <a:buChar char="■"/>
            </a:pPr>
            <a:r>
              <a:rPr lang="en" sz="2200" u="sng">
                <a:solidFill>
                  <a:srgbClr val="C9DAF8"/>
                </a:solidFill>
                <a:latin typeface="Ubuntu"/>
                <a:ea typeface="Ubuntu"/>
                <a:cs typeface="Ubuntu"/>
                <a:sym typeface="Ubuntu"/>
                <a:hlinkClick r:id="rId3">
                  <a:extLst>
                    <a:ext uri="{A12FA001-AC4F-418D-AE19-62706E023703}">
                      <ahyp:hlinkClr val="tx"/>
                    </a:ext>
                  </a:extLst>
                </a:hlinkClick>
              </a:rPr>
              <a:t>Autoformation du Campus RÉCIT</a:t>
            </a:r>
            <a:endParaRPr sz="2200">
              <a:solidFill>
                <a:srgbClr val="C9DAF8"/>
              </a:solidFill>
              <a:latin typeface="Ubuntu"/>
              <a:ea typeface="Ubuntu"/>
              <a:cs typeface="Ubuntu"/>
              <a:sym typeface="Ubuntu"/>
            </a:endParaRPr>
          </a:p>
          <a:p>
            <a:pPr indent="-368300" lvl="0" marL="457200" rtl="0" algn="l">
              <a:lnSpc>
                <a:spcPct val="150000"/>
              </a:lnSpc>
              <a:spcBef>
                <a:spcPts val="0"/>
              </a:spcBef>
              <a:spcAft>
                <a:spcPts val="0"/>
              </a:spcAft>
              <a:buClr>
                <a:srgbClr val="C9DAF8"/>
              </a:buClr>
              <a:buSzPts val="2200"/>
              <a:buFont typeface="Ubuntu"/>
              <a:buChar char="■"/>
            </a:pPr>
            <a:r>
              <a:rPr lang="en" sz="2200" u="sng">
                <a:solidFill>
                  <a:srgbClr val="C9DAF8"/>
                </a:solidFill>
                <a:latin typeface="Ubuntu"/>
                <a:ea typeface="Ubuntu"/>
                <a:cs typeface="Ubuntu"/>
                <a:sym typeface="Ubuntu"/>
                <a:hlinkClick r:id="rId4">
                  <a:extLst>
                    <a:ext uri="{A12FA001-AC4F-418D-AE19-62706E023703}">
                      <ahyp:hlinkClr val="tx"/>
                    </a:ext>
                  </a:extLst>
                </a:hlinkClick>
              </a:rPr>
              <a:t>Site du CSSMB</a:t>
            </a:r>
            <a:endParaRPr sz="2200">
              <a:solidFill>
                <a:srgbClr val="C9DAF8"/>
              </a:solidFill>
              <a:latin typeface="Ubuntu"/>
              <a:ea typeface="Ubuntu"/>
              <a:cs typeface="Ubuntu"/>
              <a:sym typeface="Ubuntu"/>
            </a:endParaRPr>
          </a:p>
          <a:p>
            <a:pPr indent="-368300" lvl="0" marL="457200" rtl="0" algn="l">
              <a:lnSpc>
                <a:spcPct val="150000"/>
              </a:lnSpc>
              <a:spcBef>
                <a:spcPts val="0"/>
              </a:spcBef>
              <a:spcAft>
                <a:spcPts val="0"/>
              </a:spcAft>
              <a:buClr>
                <a:srgbClr val="C9DAF8"/>
              </a:buClr>
              <a:buSzPts val="2200"/>
              <a:buFont typeface="Ubuntu"/>
              <a:buChar char="■"/>
            </a:pPr>
            <a:r>
              <a:rPr lang="en" sz="2200" u="sng">
                <a:solidFill>
                  <a:srgbClr val="C9DAF8"/>
                </a:solidFill>
                <a:latin typeface="Ubuntu"/>
                <a:ea typeface="Ubuntu"/>
                <a:cs typeface="Ubuntu"/>
                <a:sym typeface="Ubuntu"/>
                <a:hlinkClick r:id="rId5">
                  <a:extLst>
                    <a:ext uri="{A12FA001-AC4F-418D-AE19-62706E023703}">
                      <ahyp:hlinkClr val="tx"/>
                    </a:ext>
                  </a:extLst>
                </a:hlinkClick>
              </a:rPr>
              <a:t>Site Minecraft Education Edition</a:t>
            </a:r>
            <a:endParaRPr sz="2200">
              <a:solidFill>
                <a:srgbClr val="C9DAF8"/>
              </a:solidFill>
              <a:latin typeface="Ubuntu"/>
              <a:ea typeface="Ubuntu"/>
              <a:cs typeface="Ubuntu"/>
              <a:sym typeface="Ubuntu"/>
            </a:endParaRPr>
          </a:p>
        </p:txBody>
      </p:sp>
      <p:pic>
        <p:nvPicPr>
          <p:cNvPr id="917" name="Google Shape;917;p75"/>
          <p:cNvPicPr preferRelativeResize="0"/>
          <p:nvPr/>
        </p:nvPicPr>
        <p:blipFill>
          <a:blip r:embed="rId6">
            <a:alphaModFix/>
          </a:blip>
          <a:stretch>
            <a:fillRect/>
          </a:stretch>
        </p:blipFill>
        <p:spPr>
          <a:xfrm>
            <a:off x="2351025" y="237400"/>
            <a:ext cx="4577300" cy="148502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76"/>
          <p:cNvSpPr txBox="1"/>
          <p:nvPr>
            <p:ph idx="4294967295" type="ctrTitle"/>
          </p:nvPr>
        </p:nvSpPr>
        <p:spPr>
          <a:xfrm>
            <a:off x="1761750" y="1598975"/>
            <a:ext cx="5620500" cy="704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latin typeface="Viga"/>
                <a:ea typeface="Viga"/>
                <a:cs typeface="Viga"/>
                <a:sym typeface="Viga"/>
              </a:rPr>
              <a:t>MERCI !</a:t>
            </a:r>
            <a:endParaRPr b="1" sz="10000">
              <a:latin typeface="Viga"/>
              <a:ea typeface="Viga"/>
              <a:cs typeface="Viga"/>
              <a:sym typeface="Viga"/>
            </a:endParaRPr>
          </a:p>
        </p:txBody>
      </p:sp>
      <p:pic>
        <p:nvPicPr>
          <p:cNvPr id="923" name="Google Shape;923;p76"/>
          <p:cNvPicPr preferRelativeResize="0"/>
          <p:nvPr/>
        </p:nvPicPr>
        <p:blipFill>
          <a:blip r:embed="rId3">
            <a:alphaModFix/>
          </a:blip>
          <a:stretch>
            <a:fillRect/>
          </a:stretch>
        </p:blipFill>
        <p:spPr>
          <a:xfrm>
            <a:off x="2823537" y="178450"/>
            <a:ext cx="3496925" cy="1003900"/>
          </a:xfrm>
          <a:prstGeom prst="rect">
            <a:avLst/>
          </a:prstGeom>
          <a:noFill/>
          <a:ln>
            <a:noFill/>
          </a:ln>
        </p:spPr>
      </p:pic>
      <p:sp>
        <p:nvSpPr>
          <p:cNvPr id="924" name="Google Shape;924;p76"/>
          <p:cNvSpPr txBox="1"/>
          <p:nvPr/>
        </p:nvSpPr>
        <p:spPr>
          <a:xfrm>
            <a:off x="4142800" y="2643500"/>
            <a:ext cx="5128800" cy="18141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rPr lang="en" sz="2500">
                <a:solidFill>
                  <a:srgbClr val="C9DAF8"/>
                </a:solidFill>
                <a:latin typeface="Ubuntu"/>
                <a:ea typeface="Ubuntu"/>
                <a:cs typeface="Ubuntu"/>
                <a:sym typeface="Ubuntu"/>
              </a:rPr>
              <a:t>stephanie.rioux@recitmst.qc.ca</a:t>
            </a:r>
            <a:endParaRPr sz="2500">
              <a:solidFill>
                <a:srgbClr val="C9DAF8"/>
              </a:solidFill>
              <a:latin typeface="Ubuntu"/>
              <a:ea typeface="Ubuntu"/>
              <a:cs typeface="Ubuntu"/>
              <a:sym typeface="Ubuntu"/>
            </a:endParaRPr>
          </a:p>
          <a:p>
            <a:pPr indent="0" lvl="0" marL="0" rtl="0" algn="l">
              <a:spcBef>
                <a:spcPts val="600"/>
              </a:spcBef>
              <a:spcAft>
                <a:spcPts val="0"/>
              </a:spcAft>
              <a:buNone/>
            </a:pPr>
            <a:r>
              <a:rPr lang="en" sz="2500">
                <a:solidFill>
                  <a:srgbClr val="C9DAF8"/>
                </a:solidFill>
                <a:latin typeface="Ubuntu"/>
                <a:ea typeface="Ubuntu"/>
                <a:cs typeface="Ubuntu"/>
                <a:sym typeface="Ubuntu"/>
              </a:rPr>
              <a:t>equipe</a:t>
            </a:r>
            <a:r>
              <a:rPr lang="en" sz="2500">
                <a:solidFill>
                  <a:srgbClr val="C9DAF8"/>
                </a:solidFill>
                <a:uFill>
                  <a:noFill/>
                </a:uFill>
                <a:latin typeface="Ubuntu"/>
                <a:ea typeface="Ubuntu"/>
                <a:cs typeface="Ubuntu"/>
                <a:sym typeface="Ubuntu"/>
                <a:hlinkClick r:id="rId4">
                  <a:extLst>
                    <a:ext uri="{A12FA001-AC4F-418D-AE19-62706E023703}">
                      <ahyp:hlinkClr val="tx"/>
                    </a:ext>
                  </a:extLst>
                </a:hlinkClick>
              </a:rPr>
              <a:t>@recitmst.qc.ca</a:t>
            </a:r>
            <a:r>
              <a:rPr lang="en" sz="2500">
                <a:solidFill>
                  <a:srgbClr val="C9DAF8"/>
                </a:solidFill>
                <a:latin typeface="Ubuntu"/>
                <a:ea typeface="Ubuntu"/>
                <a:cs typeface="Ubuntu"/>
                <a:sym typeface="Ubuntu"/>
              </a:rPr>
              <a:t> </a:t>
            </a:r>
            <a:endParaRPr sz="2500">
              <a:solidFill>
                <a:srgbClr val="C9DAF8"/>
              </a:solidFill>
              <a:latin typeface="Ubuntu"/>
              <a:ea typeface="Ubuntu"/>
              <a:cs typeface="Ubuntu"/>
              <a:sym typeface="Ubuntu"/>
            </a:endParaRPr>
          </a:p>
          <a:p>
            <a:pPr indent="-330200" lvl="0" marL="457200" rtl="0" algn="l">
              <a:spcBef>
                <a:spcPts val="600"/>
              </a:spcBef>
              <a:spcAft>
                <a:spcPts val="0"/>
              </a:spcAft>
              <a:buClr>
                <a:srgbClr val="C9DAF8"/>
              </a:buClr>
              <a:buSzPts val="1600"/>
              <a:buFont typeface="Ubuntu"/>
              <a:buChar char="❏"/>
            </a:pPr>
            <a:r>
              <a:rPr lang="en" sz="1600" u="sng">
                <a:solidFill>
                  <a:srgbClr val="C9DAF8"/>
                </a:solidFill>
                <a:latin typeface="Ubuntu"/>
                <a:ea typeface="Ubuntu"/>
                <a:cs typeface="Ubuntu"/>
                <a:sym typeface="Ubuntu"/>
                <a:hlinkClick r:id="rId5">
                  <a:extLst>
                    <a:ext uri="{A12FA001-AC4F-418D-AE19-62706E023703}">
                      <ahyp:hlinkClr val="tx"/>
                    </a:ext>
                  </a:extLst>
                </a:hlinkClick>
              </a:rPr>
              <a:t>Page Facebook</a:t>
            </a:r>
            <a:endParaRPr sz="1600" u="sng">
              <a:solidFill>
                <a:srgbClr val="C9DAF8"/>
              </a:solidFill>
              <a:latin typeface="Ubuntu"/>
              <a:ea typeface="Ubuntu"/>
              <a:cs typeface="Ubuntu"/>
              <a:sym typeface="Ubuntu"/>
            </a:endParaRPr>
          </a:p>
          <a:p>
            <a:pPr indent="-330200" lvl="0" marL="457200" rtl="0" algn="l">
              <a:spcBef>
                <a:spcPts val="0"/>
              </a:spcBef>
              <a:spcAft>
                <a:spcPts val="0"/>
              </a:spcAft>
              <a:buClr>
                <a:srgbClr val="C9DAF8"/>
              </a:buClr>
              <a:buSzPts val="1600"/>
              <a:buFont typeface="Ubuntu"/>
              <a:buChar char="❏"/>
            </a:pPr>
            <a:r>
              <a:rPr lang="en" sz="1600" u="sng">
                <a:solidFill>
                  <a:srgbClr val="C9DAF8"/>
                </a:solidFill>
                <a:latin typeface="Ubuntu"/>
                <a:ea typeface="Ubuntu"/>
                <a:cs typeface="Ubuntu"/>
                <a:sym typeface="Ubuntu"/>
                <a:hlinkClick r:id="rId6">
                  <a:extLst>
                    <a:ext uri="{A12FA001-AC4F-418D-AE19-62706E023703}">
                      <ahyp:hlinkClr val="tx"/>
                    </a:ext>
                  </a:extLst>
                </a:hlinkClick>
              </a:rPr>
              <a:t>Twitter</a:t>
            </a:r>
            <a:endParaRPr sz="1600" u="sng">
              <a:solidFill>
                <a:srgbClr val="C9DAF8"/>
              </a:solidFill>
              <a:latin typeface="Ubuntu"/>
              <a:ea typeface="Ubuntu"/>
              <a:cs typeface="Ubuntu"/>
              <a:sym typeface="Ubuntu"/>
            </a:endParaRPr>
          </a:p>
          <a:p>
            <a:pPr indent="-330200" lvl="0" marL="457200" rtl="0" algn="l">
              <a:spcBef>
                <a:spcPts val="0"/>
              </a:spcBef>
              <a:spcAft>
                <a:spcPts val="0"/>
              </a:spcAft>
              <a:buClr>
                <a:srgbClr val="C9DAF8"/>
              </a:buClr>
              <a:buSzPts val="1600"/>
              <a:buFont typeface="Ubuntu"/>
              <a:buChar char="❏"/>
            </a:pPr>
            <a:r>
              <a:rPr lang="en" sz="1600" u="sng">
                <a:solidFill>
                  <a:srgbClr val="C9DAF8"/>
                </a:solidFill>
                <a:latin typeface="Ubuntu"/>
                <a:ea typeface="Ubuntu"/>
                <a:cs typeface="Ubuntu"/>
                <a:sym typeface="Ubuntu"/>
                <a:hlinkClick r:id="rId7">
                  <a:extLst>
                    <a:ext uri="{A12FA001-AC4F-418D-AE19-62706E023703}">
                      <ahyp:hlinkClr val="tx"/>
                    </a:ext>
                  </a:extLst>
                </a:hlinkClick>
              </a:rPr>
              <a:t>Chaîne Youtube</a:t>
            </a:r>
            <a:endParaRPr sz="900">
              <a:solidFill>
                <a:srgbClr val="C9DAF8"/>
              </a:solidFill>
            </a:endParaRPr>
          </a:p>
        </p:txBody>
      </p:sp>
      <p:sp>
        <p:nvSpPr>
          <p:cNvPr id="925" name="Google Shape;925;p76"/>
          <p:cNvSpPr txBox="1"/>
          <p:nvPr/>
        </p:nvSpPr>
        <p:spPr>
          <a:xfrm>
            <a:off x="1147300" y="2624750"/>
            <a:ext cx="3321300" cy="7848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sz="4300">
                <a:solidFill>
                  <a:srgbClr val="FAA22A"/>
                </a:solidFill>
                <a:latin typeface="Ubuntu"/>
                <a:ea typeface="Ubuntu"/>
                <a:cs typeface="Ubuntu"/>
                <a:sym typeface="Ubuntu"/>
              </a:rPr>
              <a:t>Questions?</a:t>
            </a:r>
            <a:endParaRPr sz="4300">
              <a:solidFill>
                <a:srgbClr val="FAA22A"/>
              </a:solidFill>
              <a:latin typeface="Ubuntu"/>
              <a:ea typeface="Ubuntu"/>
              <a:cs typeface="Ubuntu"/>
              <a:sym typeface="Ubuntu"/>
            </a:endParaRPr>
          </a:p>
        </p:txBody>
      </p:sp>
      <p:sp>
        <p:nvSpPr>
          <p:cNvPr id="926" name="Google Shape;926;p76"/>
          <p:cNvSpPr txBox="1"/>
          <p:nvPr/>
        </p:nvSpPr>
        <p:spPr>
          <a:xfrm>
            <a:off x="2451875" y="4528300"/>
            <a:ext cx="5392500" cy="3633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 sz="800">
                <a:latin typeface="Ubuntu"/>
                <a:ea typeface="Ubuntu"/>
                <a:cs typeface="Ubuntu"/>
                <a:sym typeface="Ubuntu"/>
              </a:rPr>
              <a:t>Ces formations du RÉCIT </a:t>
            </a:r>
            <a:r>
              <a:rPr lang="en" sz="800">
                <a:latin typeface="Ubuntu"/>
                <a:ea typeface="Ubuntu"/>
                <a:cs typeface="Ubuntu"/>
                <a:sym typeface="Ubuntu"/>
              </a:rPr>
              <a:t>sont mise</a:t>
            </a:r>
            <a:r>
              <a:rPr lang="en" sz="800">
                <a:latin typeface="Ubuntu"/>
                <a:ea typeface="Ubuntu"/>
                <a:cs typeface="Ubuntu"/>
                <a:sym typeface="Ubuntu"/>
              </a:rPr>
              <a:t>s à disposition, sauf </a:t>
            </a:r>
            <a:r>
              <a:rPr lang="en" sz="800">
                <a:latin typeface="Ubuntu"/>
                <a:ea typeface="Ubuntu"/>
                <a:cs typeface="Ubuntu"/>
                <a:sym typeface="Ubuntu"/>
              </a:rPr>
              <a:t>exception</a:t>
            </a:r>
            <a:r>
              <a:rPr lang="en" sz="800">
                <a:latin typeface="Ubuntu"/>
                <a:ea typeface="Ubuntu"/>
                <a:cs typeface="Ubuntu"/>
                <a:sym typeface="Ubuntu"/>
              </a:rPr>
              <a:t>, selon les termes de la licence</a:t>
            </a:r>
            <a:r>
              <a:rPr lang="en" sz="800">
                <a:solidFill>
                  <a:schemeClr val="accent1"/>
                </a:solidFill>
                <a:latin typeface="Ubuntu"/>
                <a:ea typeface="Ubuntu"/>
                <a:cs typeface="Ubuntu"/>
                <a:sym typeface="Ubuntu"/>
              </a:rPr>
              <a:t> </a:t>
            </a:r>
            <a:r>
              <a:rPr lang="en" sz="800" u="sng">
                <a:solidFill>
                  <a:schemeClr val="accent1"/>
                </a:solidFill>
                <a:hlinkClick r:id="rId8">
                  <a:extLst>
                    <a:ext uri="{A12FA001-AC4F-418D-AE19-62706E023703}">
                      <ahyp:hlinkClr val="tx"/>
                    </a:ext>
                  </a:extLst>
                </a:hlinkClick>
              </a:rPr>
              <a:t>Licence Creative Commons Attribution - Pas d’Utilisation Commerciale - Partage dans les Mêmes Conditions 4.0 International</a:t>
            </a:r>
            <a:r>
              <a:rPr lang="en" sz="800">
                <a:solidFill>
                  <a:schemeClr val="accent1"/>
                </a:solidFill>
              </a:rPr>
              <a:t>.</a:t>
            </a:r>
            <a:r>
              <a:rPr lang="en" sz="800">
                <a:solidFill>
                  <a:schemeClr val="accent1"/>
                </a:solidFill>
                <a:highlight>
                  <a:srgbClr val="FFFF00"/>
                </a:highlight>
                <a:latin typeface="Ubuntu"/>
                <a:ea typeface="Ubuntu"/>
                <a:cs typeface="Ubuntu"/>
                <a:sym typeface="Ubuntu"/>
              </a:rPr>
              <a:t>  </a:t>
            </a:r>
            <a:endParaRPr sz="800">
              <a:solidFill>
                <a:schemeClr val="accent1"/>
              </a:solidFill>
              <a:highlight>
                <a:srgbClr val="FFFF00"/>
              </a:highlight>
              <a:latin typeface="Ubuntu"/>
              <a:ea typeface="Ubuntu"/>
              <a:cs typeface="Ubuntu"/>
              <a:sym typeface="Ubuntu"/>
            </a:endParaRPr>
          </a:p>
        </p:txBody>
      </p:sp>
      <p:pic>
        <p:nvPicPr>
          <p:cNvPr id="927" name="Google Shape;927;p76"/>
          <p:cNvPicPr preferRelativeResize="0"/>
          <p:nvPr/>
        </p:nvPicPr>
        <p:blipFill>
          <a:blip r:embed="rId9">
            <a:alphaModFix/>
          </a:blip>
          <a:stretch>
            <a:fillRect/>
          </a:stretch>
        </p:blipFill>
        <p:spPr>
          <a:xfrm>
            <a:off x="1699475" y="4552425"/>
            <a:ext cx="808425" cy="286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41"/>
          <p:cNvSpPr txBox="1"/>
          <p:nvPr>
            <p:ph idx="4294967295" type="title"/>
          </p:nvPr>
        </p:nvSpPr>
        <p:spPr>
          <a:xfrm>
            <a:off x="1356150" y="494050"/>
            <a:ext cx="6140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000000"/>
                </a:solidFill>
                <a:latin typeface="Viga"/>
                <a:ea typeface="Viga"/>
                <a:cs typeface="Viga"/>
                <a:sym typeface="Viga"/>
              </a:rPr>
              <a:t>Plan de la rencontre</a:t>
            </a:r>
            <a:endParaRPr sz="3200">
              <a:solidFill>
                <a:srgbClr val="000000"/>
              </a:solidFill>
              <a:latin typeface="Viga"/>
              <a:ea typeface="Viga"/>
              <a:cs typeface="Viga"/>
              <a:sym typeface="Viga"/>
            </a:endParaRPr>
          </a:p>
        </p:txBody>
      </p:sp>
      <p:sp>
        <p:nvSpPr>
          <p:cNvPr id="653" name="Google Shape;653;p41"/>
          <p:cNvSpPr txBox="1"/>
          <p:nvPr>
            <p:ph idx="4294967295" type="body"/>
          </p:nvPr>
        </p:nvSpPr>
        <p:spPr>
          <a:xfrm>
            <a:off x="1356150" y="1351450"/>
            <a:ext cx="6431700" cy="3312300"/>
          </a:xfrm>
          <a:prstGeom prst="rect">
            <a:avLst/>
          </a:prstGeom>
          <a:solidFill>
            <a:srgbClr val="000000"/>
          </a:solidFill>
        </p:spPr>
        <p:txBody>
          <a:bodyPr anchorCtr="0" anchor="t" bIns="91425" lIns="91425" spcFirstLastPara="1" rIns="91425" wrap="square" tIns="91425">
            <a:noAutofit/>
          </a:bodyPr>
          <a:lstStyle/>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Pour mieux vous connaître…  </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Pourquoi Minecraft?</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Exemples de projets</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Liens avec le PFEQ en mathématique</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Les bases de Minecraft</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Les «plus» de la version Education</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La programmation dans Minecraft</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Ressources utiles</a:t>
            </a:r>
            <a:endParaRPr sz="2300">
              <a:solidFill>
                <a:srgbClr val="C9DAF8"/>
              </a:solidFill>
              <a:latin typeface="Ubuntu"/>
              <a:ea typeface="Ubuntu"/>
              <a:cs typeface="Ubuntu"/>
              <a:sym typeface="Ubuntu"/>
            </a:endParaRPr>
          </a:p>
        </p:txBody>
      </p:sp>
      <p:sp>
        <p:nvSpPr>
          <p:cNvPr id="654" name="Google Shape;654;p41"/>
          <p:cNvSpPr txBox="1"/>
          <p:nvPr>
            <p:ph idx="12" type="sldNum"/>
          </p:nvPr>
        </p:nvSpPr>
        <p:spPr>
          <a:xfrm>
            <a:off x="90619" y="472273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id="932" name="Google Shape;932;p77"/>
          <p:cNvPicPr preferRelativeResize="0"/>
          <p:nvPr/>
        </p:nvPicPr>
        <p:blipFill rotWithShape="1">
          <a:blip r:embed="rId3">
            <a:alphaModFix amt="12000"/>
          </a:blip>
          <a:srcRect b="0" l="0" r="0" t="0"/>
          <a:stretch/>
        </p:blipFill>
        <p:spPr>
          <a:xfrm>
            <a:off x="0" y="0"/>
            <a:ext cx="9144001" cy="5432084"/>
          </a:xfrm>
          <a:prstGeom prst="rect">
            <a:avLst/>
          </a:prstGeom>
          <a:noFill/>
          <a:ln>
            <a:noFill/>
          </a:ln>
          <a:effectLst>
            <a:outerShdw blurRad="57150" rotWithShape="0" algn="bl" dir="5400000" dist="19050">
              <a:srgbClr val="000000">
                <a:alpha val="49800"/>
              </a:srgbClr>
            </a:outerShdw>
          </a:effectLst>
        </p:spPr>
      </p:pic>
      <p:sp>
        <p:nvSpPr>
          <p:cNvPr id="933" name="Google Shape;933;p77"/>
          <p:cNvSpPr txBox="1"/>
          <p:nvPr/>
        </p:nvSpPr>
        <p:spPr>
          <a:xfrm>
            <a:off x="373500" y="128400"/>
            <a:ext cx="8397000" cy="98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300"/>
              <a:buFont typeface="Arial"/>
              <a:buNone/>
            </a:pPr>
            <a:r>
              <a:rPr b="1" i="0" lang="en" sz="4300" u="none" cap="none" strike="noStrike">
                <a:solidFill>
                  <a:srgbClr val="000000"/>
                </a:solidFill>
                <a:latin typeface="Raleway"/>
                <a:ea typeface="Raleway"/>
                <a:cs typeface="Raleway"/>
                <a:sym typeface="Raleway"/>
              </a:rPr>
              <a:t>Merci à nos exposants!</a:t>
            </a:r>
            <a:endParaRPr b="1" baseline="30000" i="0" sz="4300" u="none" cap="none" strike="noStrike">
              <a:solidFill>
                <a:srgbClr val="000000"/>
              </a:solidFill>
              <a:latin typeface="Raleway"/>
              <a:ea typeface="Raleway"/>
              <a:cs typeface="Raleway"/>
              <a:sym typeface="Raleway"/>
            </a:endParaRPr>
          </a:p>
        </p:txBody>
      </p:sp>
      <p:pic>
        <p:nvPicPr>
          <p:cNvPr id="934" name="Google Shape;934;p77"/>
          <p:cNvPicPr preferRelativeResize="0"/>
          <p:nvPr/>
        </p:nvPicPr>
        <p:blipFill rotWithShape="1">
          <a:blip r:embed="rId4">
            <a:alphaModFix/>
          </a:blip>
          <a:srcRect b="0" l="0" r="0" t="0"/>
          <a:stretch/>
        </p:blipFill>
        <p:spPr>
          <a:xfrm>
            <a:off x="3694500" y="1291650"/>
            <a:ext cx="1428750" cy="952500"/>
          </a:xfrm>
          <a:prstGeom prst="rect">
            <a:avLst/>
          </a:prstGeom>
          <a:noFill/>
          <a:ln>
            <a:noFill/>
          </a:ln>
          <a:effectLst>
            <a:outerShdw blurRad="57150" rotWithShape="0" algn="bl" dir="5400000" dist="19050">
              <a:srgbClr val="000000">
                <a:alpha val="49800"/>
              </a:srgbClr>
            </a:outerShdw>
          </a:effectLst>
        </p:spPr>
      </p:pic>
      <p:pic>
        <p:nvPicPr>
          <p:cNvPr id="935" name="Google Shape;935;p77"/>
          <p:cNvPicPr preferRelativeResize="0"/>
          <p:nvPr/>
        </p:nvPicPr>
        <p:blipFill rotWithShape="1">
          <a:blip r:embed="rId5">
            <a:alphaModFix/>
          </a:blip>
          <a:srcRect b="0" l="0" r="0" t="0"/>
          <a:stretch/>
        </p:blipFill>
        <p:spPr>
          <a:xfrm>
            <a:off x="3074950" y="3389750"/>
            <a:ext cx="2857500" cy="867800"/>
          </a:xfrm>
          <a:prstGeom prst="rect">
            <a:avLst/>
          </a:prstGeom>
          <a:noFill/>
          <a:ln>
            <a:noFill/>
          </a:ln>
          <a:effectLst>
            <a:outerShdw blurRad="57150" rotWithShape="0" algn="bl" dir="5400000" dist="19050">
              <a:srgbClr val="000000">
                <a:alpha val="49800"/>
              </a:srgbClr>
            </a:outerShdw>
          </a:effectLst>
        </p:spPr>
      </p:pic>
      <p:pic>
        <p:nvPicPr>
          <p:cNvPr id="936" name="Google Shape;936;p77"/>
          <p:cNvPicPr preferRelativeResize="0"/>
          <p:nvPr/>
        </p:nvPicPr>
        <p:blipFill rotWithShape="1">
          <a:blip r:embed="rId6">
            <a:alphaModFix/>
          </a:blip>
          <a:srcRect b="0" l="0" r="0" t="0"/>
          <a:stretch/>
        </p:blipFill>
        <p:spPr>
          <a:xfrm>
            <a:off x="6237450" y="1291650"/>
            <a:ext cx="2472451" cy="1084175"/>
          </a:xfrm>
          <a:prstGeom prst="rect">
            <a:avLst/>
          </a:prstGeom>
          <a:noFill/>
          <a:ln>
            <a:noFill/>
          </a:ln>
          <a:effectLst>
            <a:outerShdw blurRad="57150" rotWithShape="0" algn="bl" dir="5400000" dist="19050">
              <a:srgbClr val="000000">
                <a:alpha val="49800"/>
              </a:srgbClr>
            </a:outerShdw>
          </a:effectLst>
        </p:spPr>
      </p:pic>
      <p:pic>
        <p:nvPicPr>
          <p:cNvPr id="937" name="Google Shape;937;p77"/>
          <p:cNvPicPr preferRelativeResize="0"/>
          <p:nvPr/>
        </p:nvPicPr>
        <p:blipFill rotWithShape="1">
          <a:blip r:embed="rId7">
            <a:alphaModFix/>
          </a:blip>
          <a:srcRect b="0" l="0" r="0" t="0"/>
          <a:stretch/>
        </p:blipFill>
        <p:spPr>
          <a:xfrm>
            <a:off x="7475325" y="3389750"/>
            <a:ext cx="1031201" cy="1031201"/>
          </a:xfrm>
          <a:prstGeom prst="rect">
            <a:avLst/>
          </a:prstGeom>
          <a:noFill/>
          <a:ln>
            <a:noFill/>
          </a:ln>
          <a:effectLst>
            <a:outerShdw blurRad="57150" rotWithShape="0" algn="bl" dir="5400000" dist="19050">
              <a:srgbClr val="000000">
                <a:alpha val="49800"/>
              </a:srgbClr>
            </a:outerShdw>
          </a:effectLst>
        </p:spPr>
      </p:pic>
      <p:pic>
        <p:nvPicPr>
          <p:cNvPr id="938" name="Google Shape;938;p77"/>
          <p:cNvPicPr preferRelativeResize="0"/>
          <p:nvPr/>
        </p:nvPicPr>
        <p:blipFill rotWithShape="1">
          <a:blip r:embed="rId8">
            <a:alphaModFix/>
          </a:blip>
          <a:srcRect b="0" l="0" r="0" t="0"/>
          <a:stretch/>
        </p:blipFill>
        <p:spPr>
          <a:xfrm>
            <a:off x="312259" y="3274445"/>
            <a:ext cx="1477336" cy="983100"/>
          </a:xfrm>
          <a:prstGeom prst="rect">
            <a:avLst/>
          </a:prstGeom>
          <a:noFill/>
          <a:ln>
            <a:noFill/>
          </a:ln>
          <a:effectLst>
            <a:outerShdw blurRad="57150" rotWithShape="0" algn="bl" dir="5400000" dist="19050">
              <a:srgbClr val="000000">
                <a:alpha val="49800"/>
              </a:srgbClr>
            </a:outerShdw>
          </a:effectLst>
        </p:spPr>
      </p:pic>
      <p:pic>
        <p:nvPicPr>
          <p:cNvPr id="939" name="Google Shape;939;p77"/>
          <p:cNvPicPr preferRelativeResize="0"/>
          <p:nvPr/>
        </p:nvPicPr>
        <p:blipFill rotWithShape="1">
          <a:blip r:embed="rId9">
            <a:alphaModFix/>
          </a:blip>
          <a:srcRect b="0" l="0" r="0" t="0"/>
          <a:stretch/>
        </p:blipFill>
        <p:spPr>
          <a:xfrm>
            <a:off x="312241" y="1291653"/>
            <a:ext cx="1663450" cy="670875"/>
          </a:xfrm>
          <a:prstGeom prst="rect">
            <a:avLst/>
          </a:prstGeom>
          <a:noFill/>
          <a:ln>
            <a:noFill/>
          </a:ln>
          <a:effectLst>
            <a:outerShdw blurRad="57150" rotWithShape="0" algn="bl" dir="5400000" dist="19050">
              <a:srgbClr val="000000">
                <a:alpha val="498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pic>
        <p:nvPicPr>
          <p:cNvPr id="944" name="Google Shape;944;p78"/>
          <p:cNvPicPr preferRelativeResize="0"/>
          <p:nvPr/>
        </p:nvPicPr>
        <p:blipFill rotWithShape="1">
          <a:blip r:embed="rId3">
            <a:alphaModFix amt="70000"/>
          </a:blip>
          <a:srcRect b="0" l="0" r="0" t="0"/>
          <a:stretch/>
        </p:blipFill>
        <p:spPr>
          <a:xfrm>
            <a:off x="0" y="0"/>
            <a:ext cx="9144001" cy="5432084"/>
          </a:xfrm>
          <a:prstGeom prst="rect">
            <a:avLst/>
          </a:prstGeom>
          <a:noFill/>
          <a:ln>
            <a:noFill/>
          </a:ln>
          <a:effectLst>
            <a:outerShdw blurRad="57150" rotWithShape="0" algn="bl" dir="5400000" dist="19050">
              <a:srgbClr val="000000">
                <a:alpha val="49800"/>
              </a:srgbClr>
            </a:outerShdw>
          </a:effectLst>
        </p:spPr>
      </p:pic>
      <p:sp>
        <p:nvSpPr>
          <p:cNvPr id="945" name="Google Shape;945;p78"/>
          <p:cNvSpPr txBox="1"/>
          <p:nvPr/>
        </p:nvSpPr>
        <p:spPr>
          <a:xfrm>
            <a:off x="373500" y="128400"/>
            <a:ext cx="8397000" cy="98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300"/>
              <a:buFont typeface="Arial"/>
              <a:buNone/>
            </a:pPr>
            <a:r>
              <a:rPr b="1" i="0" lang="en" sz="4300" u="none" cap="none" strike="noStrike">
                <a:solidFill>
                  <a:srgbClr val="FFFFFF"/>
                </a:solidFill>
                <a:latin typeface="Raleway"/>
                <a:ea typeface="Raleway"/>
                <a:cs typeface="Raleway"/>
                <a:sym typeface="Raleway"/>
              </a:rPr>
              <a:t>Assemblée générale du GRMS</a:t>
            </a:r>
            <a:endParaRPr b="1" baseline="30000" i="0" sz="4300" u="none" cap="none" strike="noStrike">
              <a:solidFill>
                <a:srgbClr val="FFFFFF"/>
              </a:solidFill>
              <a:latin typeface="Raleway"/>
              <a:ea typeface="Raleway"/>
              <a:cs typeface="Raleway"/>
              <a:sym typeface="Raleway"/>
            </a:endParaRPr>
          </a:p>
        </p:txBody>
      </p:sp>
      <p:sp>
        <p:nvSpPr>
          <p:cNvPr id="946" name="Google Shape;946;p78"/>
          <p:cNvSpPr txBox="1"/>
          <p:nvPr/>
        </p:nvSpPr>
        <p:spPr>
          <a:xfrm>
            <a:off x="6046150" y="921500"/>
            <a:ext cx="2661000" cy="46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rgbClr val="FFFFFF"/>
                </a:solidFill>
                <a:latin typeface="Arial"/>
                <a:ea typeface="Arial"/>
                <a:cs typeface="Arial"/>
                <a:sym typeface="Arial"/>
              </a:rPr>
              <a:t>1er décembre 2020 en ligne!</a:t>
            </a:r>
            <a:endParaRPr b="1" i="0" sz="2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FFFFFF"/>
              </a:solidFill>
              <a:latin typeface="Arial"/>
              <a:ea typeface="Arial"/>
              <a:cs typeface="Arial"/>
              <a:sym typeface="Arial"/>
            </a:endParaRPr>
          </a:p>
        </p:txBody>
      </p:sp>
      <p:sp>
        <p:nvSpPr>
          <p:cNvPr id="947" name="Google Shape;947;p78"/>
          <p:cNvSpPr txBox="1"/>
          <p:nvPr/>
        </p:nvSpPr>
        <p:spPr>
          <a:xfrm>
            <a:off x="290875" y="799188"/>
            <a:ext cx="4200600" cy="3545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 sz="1100" u="sng" cap="none" strike="noStrike">
                <a:solidFill>
                  <a:srgbClr val="FFFFFF"/>
                </a:solidFill>
                <a:latin typeface="Arial"/>
                <a:ea typeface="Arial"/>
                <a:cs typeface="Arial"/>
                <a:sym typeface="Arial"/>
              </a:rPr>
              <a:t>Ordre du jour</a:t>
            </a:r>
            <a:endParaRPr b="1" i="0" sz="1100" u="sng"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1" i="0" sz="1100" u="none" cap="none" strike="noStrike">
              <a:solidFill>
                <a:srgbClr val="FFFFFF"/>
              </a:solidFill>
              <a:latin typeface="Arial"/>
              <a:ea typeface="Arial"/>
              <a:cs typeface="Arial"/>
              <a:sym typeface="Arial"/>
            </a:endParaRPr>
          </a:p>
          <a:p>
            <a:pPr indent="-298450" lvl="0" marL="457200" marR="0" rtl="0" algn="l">
              <a:lnSpc>
                <a:spcPct val="115000"/>
              </a:lnSpc>
              <a:spcBef>
                <a:spcPts val="0"/>
              </a:spcBef>
              <a:spcAft>
                <a:spcPts val="0"/>
              </a:spcAft>
              <a:buClr>
                <a:srgbClr val="FFFFFF"/>
              </a:buClr>
              <a:buSzPts val="1100"/>
              <a:buFont typeface="Arial"/>
              <a:buAutoNum type="arabicPeriod"/>
            </a:pPr>
            <a:r>
              <a:rPr b="1" i="0" lang="en" sz="1100" u="none" cap="none" strike="noStrike">
                <a:solidFill>
                  <a:srgbClr val="FFFFFF"/>
                </a:solidFill>
                <a:latin typeface="Arial"/>
                <a:ea typeface="Arial"/>
                <a:cs typeface="Arial"/>
                <a:sym typeface="Arial"/>
              </a:rPr>
              <a:t>Ouverture de l’assemblée ;</a:t>
            </a:r>
            <a:endParaRPr b="1" i="0" sz="1100" u="none" cap="none" strike="noStrike">
              <a:solidFill>
                <a:srgbClr val="FFFFFF"/>
              </a:solidFill>
              <a:latin typeface="Arial"/>
              <a:ea typeface="Arial"/>
              <a:cs typeface="Arial"/>
              <a:sym typeface="Arial"/>
            </a:endParaRPr>
          </a:p>
          <a:p>
            <a:pPr indent="-298450" lvl="0" marL="457200" marR="0" rtl="0" algn="l">
              <a:lnSpc>
                <a:spcPct val="115000"/>
              </a:lnSpc>
              <a:spcBef>
                <a:spcPts val="0"/>
              </a:spcBef>
              <a:spcAft>
                <a:spcPts val="0"/>
              </a:spcAft>
              <a:buClr>
                <a:srgbClr val="FFFFFF"/>
              </a:buClr>
              <a:buSzPts val="1100"/>
              <a:buFont typeface="Arial"/>
              <a:buAutoNum type="arabicPeriod"/>
            </a:pPr>
            <a:r>
              <a:rPr b="1" i="0" lang="en" sz="1100" u="none" cap="none" strike="noStrike">
                <a:solidFill>
                  <a:srgbClr val="FFFFFF"/>
                </a:solidFill>
                <a:latin typeface="Arial"/>
                <a:ea typeface="Arial"/>
                <a:cs typeface="Arial"/>
                <a:sym typeface="Arial"/>
              </a:rPr>
              <a:t>Nomination d’une présidente ou d’un président d’élections ;</a:t>
            </a:r>
            <a:endParaRPr b="1" i="0" sz="1100" u="none" cap="none" strike="noStrike">
              <a:solidFill>
                <a:srgbClr val="FFFFFF"/>
              </a:solidFill>
              <a:latin typeface="Arial"/>
              <a:ea typeface="Arial"/>
              <a:cs typeface="Arial"/>
              <a:sym typeface="Arial"/>
            </a:endParaRPr>
          </a:p>
          <a:p>
            <a:pPr indent="-298450" lvl="0" marL="457200" marR="0" rtl="0" algn="l">
              <a:lnSpc>
                <a:spcPct val="115000"/>
              </a:lnSpc>
              <a:spcBef>
                <a:spcPts val="0"/>
              </a:spcBef>
              <a:spcAft>
                <a:spcPts val="0"/>
              </a:spcAft>
              <a:buClr>
                <a:srgbClr val="FFFFFF"/>
              </a:buClr>
              <a:buSzPts val="1100"/>
              <a:buFont typeface="Arial"/>
              <a:buAutoNum type="arabicPeriod"/>
            </a:pPr>
            <a:r>
              <a:rPr b="1" i="0" lang="en" sz="1100" u="none" cap="none" strike="noStrike">
                <a:solidFill>
                  <a:srgbClr val="FFFFFF"/>
                </a:solidFill>
                <a:latin typeface="Arial"/>
                <a:ea typeface="Arial"/>
                <a:cs typeface="Arial"/>
                <a:sym typeface="Arial"/>
              </a:rPr>
              <a:t>Adoption de l’ordre du jour ;</a:t>
            </a:r>
            <a:endParaRPr b="1" i="0" sz="1100" u="none" cap="none" strike="noStrike">
              <a:solidFill>
                <a:srgbClr val="FFFFFF"/>
              </a:solidFill>
              <a:latin typeface="Arial"/>
              <a:ea typeface="Arial"/>
              <a:cs typeface="Arial"/>
              <a:sym typeface="Arial"/>
            </a:endParaRPr>
          </a:p>
          <a:p>
            <a:pPr indent="-298450" lvl="0" marL="457200" marR="0" rtl="0" algn="l">
              <a:lnSpc>
                <a:spcPct val="115000"/>
              </a:lnSpc>
              <a:spcBef>
                <a:spcPts val="0"/>
              </a:spcBef>
              <a:spcAft>
                <a:spcPts val="0"/>
              </a:spcAft>
              <a:buClr>
                <a:srgbClr val="FFFFFF"/>
              </a:buClr>
              <a:buSzPts val="1100"/>
              <a:buFont typeface="Arial"/>
              <a:buAutoNum type="arabicPeriod"/>
            </a:pPr>
            <a:r>
              <a:rPr b="1" i="0" lang="en" sz="1100" u="sng" cap="none" strike="noStrike">
                <a:solidFill>
                  <a:srgbClr val="FFFFFF"/>
                </a:solidFill>
                <a:latin typeface="Arial"/>
                <a:ea typeface="Arial"/>
                <a:cs typeface="Arial"/>
                <a:sym typeface="Arial"/>
                <a:hlinkClick r:id="rId4">
                  <a:extLst>
                    <a:ext uri="{A12FA001-AC4F-418D-AE19-62706E023703}">
                      <ahyp:hlinkClr val="tx"/>
                    </a:ext>
                  </a:extLst>
                </a:hlinkClick>
              </a:rPr>
              <a:t>Adoption du procès-verbal de l’assemblée générale tenue à Victoriaville, le 25 octobre 2019</a:t>
            </a:r>
            <a:r>
              <a:rPr b="1" i="0" lang="en" sz="1100" u="none" cap="none" strike="noStrike">
                <a:solidFill>
                  <a:srgbClr val="FFFFFF"/>
                </a:solidFill>
                <a:latin typeface="Arial"/>
                <a:ea typeface="Arial"/>
                <a:cs typeface="Arial"/>
                <a:sym typeface="Arial"/>
              </a:rPr>
              <a:t> ;</a:t>
            </a:r>
            <a:endParaRPr b="1" i="0" sz="1100" u="none" cap="none" strike="noStrike">
              <a:solidFill>
                <a:srgbClr val="FFFFFF"/>
              </a:solidFill>
              <a:latin typeface="Arial"/>
              <a:ea typeface="Arial"/>
              <a:cs typeface="Arial"/>
              <a:sym typeface="Arial"/>
            </a:endParaRPr>
          </a:p>
          <a:p>
            <a:pPr indent="-298450" lvl="0" marL="457200" marR="0" rtl="0" algn="l">
              <a:lnSpc>
                <a:spcPct val="115000"/>
              </a:lnSpc>
              <a:spcBef>
                <a:spcPts val="0"/>
              </a:spcBef>
              <a:spcAft>
                <a:spcPts val="0"/>
              </a:spcAft>
              <a:buClr>
                <a:srgbClr val="FFFFFF"/>
              </a:buClr>
              <a:buSzPts val="1100"/>
              <a:buFont typeface="Arial"/>
              <a:buAutoNum type="arabicPeriod"/>
            </a:pPr>
            <a:r>
              <a:rPr b="1" i="0" lang="en" sz="1100" u="none" cap="none" strike="noStrike">
                <a:solidFill>
                  <a:srgbClr val="FFFFFF"/>
                </a:solidFill>
                <a:latin typeface="Arial"/>
                <a:ea typeface="Arial"/>
                <a:cs typeface="Arial"/>
                <a:sym typeface="Arial"/>
              </a:rPr>
              <a:t>Suivis au procès-verbal ;</a:t>
            </a:r>
            <a:endParaRPr b="1" i="0" sz="1100" u="none" cap="none" strike="noStrike">
              <a:solidFill>
                <a:srgbClr val="FFFFFF"/>
              </a:solidFill>
              <a:latin typeface="Arial"/>
              <a:ea typeface="Arial"/>
              <a:cs typeface="Arial"/>
              <a:sym typeface="Arial"/>
            </a:endParaRPr>
          </a:p>
          <a:p>
            <a:pPr indent="-298450" lvl="0" marL="457200" marR="0" rtl="0" algn="l">
              <a:lnSpc>
                <a:spcPct val="115000"/>
              </a:lnSpc>
              <a:spcBef>
                <a:spcPts val="0"/>
              </a:spcBef>
              <a:spcAft>
                <a:spcPts val="0"/>
              </a:spcAft>
              <a:buClr>
                <a:srgbClr val="FFFFFF"/>
              </a:buClr>
              <a:buSzPts val="1100"/>
              <a:buFont typeface="Arial"/>
              <a:buAutoNum type="arabicPeriod"/>
            </a:pPr>
            <a:r>
              <a:rPr b="1" i="0" lang="en" sz="1100" u="none" cap="none" strike="noStrike">
                <a:solidFill>
                  <a:srgbClr val="FFFFFF"/>
                </a:solidFill>
                <a:latin typeface="Arial"/>
                <a:ea typeface="Arial"/>
                <a:cs typeface="Arial"/>
                <a:sym typeface="Arial"/>
              </a:rPr>
              <a:t>Rapport du conseil d’administration ;</a:t>
            </a:r>
            <a:endParaRPr b="1" i="0" sz="1100" u="none" cap="none" strike="noStrike">
              <a:solidFill>
                <a:srgbClr val="FFFFFF"/>
              </a:solidFill>
              <a:latin typeface="Arial"/>
              <a:ea typeface="Arial"/>
              <a:cs typeface="Arial"/>
              <a:sym typeface="Arial"/>
            </a:endParaRPr>
          </a:p>
          <a:p>
            <a:pPr indent="-298450" lvl="0" marL="457200" marR="0" rtl="0" algn="l">
              <a:lnSpc>
                <a:spcPct val="115000"/>
              </a:lnSpc>
              <a:spcBef>
                <a:spcPts val="0"/>
              </a:spcBef>
              <a:spcAft>
                <a:spcPts val="0"/>
              </a:spcAft>
              <a:buClr>
                <a:srgbClr val="FFFFFF"/>
              </a:buClr>
              <a:buSzPts val="1100"/>
              <a:buFont typeface="Arial"/>
              <a:buAutoNum type="arabicPeriod"/>
            </a:pPr>
            <a:r>
              <a:rPr b="1" i="0" lang="en" sz="1100" u="none" cap="none" strike="noStrike">
                <a:solidFill>
                  <a:srgbClr val="FFFFFF"/>
                </a:solidFill>
                <a:latin typeface="Arial"/>
                <a:ea typeface="Arial"/>
                <a:cs typeface="Arial"/>
                <a:sym typeface="Arial"/>
              </a:rPr>
              <a:t>Rapport de la trésorerie ;</a:t>
            </a:r>
            <a:endParaRPr b="1" i="0" sz="1100" u="none" cap="none" strike="noStrike">
              <a:solidFill>
                <a:srgbClr val="FFFFFF"/>
              </a:solidFill>
              <a:latin typeface="Arial"/>
              <a:ea typeface="Arial"/>
              <a:cs typeface="Arial"/>
              <a:sym typeface="Arial"/>
            </a:endParaRPr>
          </a:p>
          <a:p>
            <a:pPr indent="-298450" lvl="0" marL="457200" marR="0" rtl="0" algn="l">
              <a:lnSpc>
                <a:spcPct val="115000"/>
              </a:lnSpc>
              <a:spcBef>
                <a:spcPts val="0"/>
              </a:spcBef>
              <a:spcAft>
                <a:spcPts val="0"/>
              </a:spcAft>
              <a:buClr>
                <a:srgbClr val="FFFFFF"/>
              </a:buClr>
              <a:buSzPts val="1100"/>
              <a:buFont typeface="Arial"/>
              <a:buAutoNum type="arabicPeriod"/>
            </a:pPr>
            <a:r>
              <a:rPr b="1" i="0" lang="en" sz="1100" u="none" cap="none" strike="noStrike">
                <a:solidFill>
                  <a:srgbClr val="FFFFFF"/>
                </a:solidFill>
                <a:latin typeface="Arial"/>
                <a:ea typeface="Arial"/>
                <a:cs typeface="Arial"/>
                <a:sym typeface="Arial"/>
              </a:rPr>
              <a:t>Modifications aux règlements généraux ;</a:t>
            </a:r>
            <a:endParaRPr b="1" i="0" sz="1100" u="none" cap="none" strike="noStrike">
              <a:solidFill>
                <a:srgbClr val="FFFFFF"/>
              </a:solidFill>
              <a:latin typeface="Arial"/>
              <a:ea typeface="Arial"/>
              <a:cs typeface="Arial"/>
              <a:sym typeface="Arial"/>
            </a:endParaRPr>
          </a:p>
          <a:p>
            <a:pPr indent="-298450" lvl="0" marL="457200" marR="0" rtl="0" algn="l">
              <a:lnSpc>
                <a:spcPct val="115000"/>
              </a:lnSpc>
              <a:spcBef>
                <a:spcPts val="0"/>
              </a:spcBef>
              <a:spcAft>
                <a:spcPts val="0"/>
              </a:spcAft>
              <a:buClr>
                <a:srgbClr val="FFFFFF"/>
              </a:buClr>
              <a:buSzPts val="1100"/>
              <a:buFont typeface="Arial"/>
              <a:buAutoNum type="arabicPeriod"/>
            </a:pPr>
            <a:r>
              <a:rPr b="1" i="0" lang="en" sz="1100" u="none" cap="none" strike="noStrike">
                <a:solidFill>
                  <a:srgbClr val="FFFFFF"/>
                </a:solidFill>
                <a:latin typeface="Arial"/>
                <a:ea typeface="Arial"/>
                <a:cs typeface="Arial"/>
                <a:sym typeface="Arial"/>
              </a:rPr>
              <a:t>Prix du GRMS ;</a:t>
            </a:r>
            <a:endParaRPr b="1" i="0" sz="1100" u="none" cap="none" strike="noStrike">
              <a:solidFill>
                <a:srgbClr val="FFFFFF"/>
              </a:solidFill>
              <a:latin typeface="Arial"/>
              <a:ea typeface="Arial"/>
              <a:cs typeface="Arial"/>
              <a:sym typeface="Arial"/>
            </a:endParaRPr>
          </a:p>
          <a:p>
            <a:pPr indent="-298450" lvl="0" marL="457200" marR="0" rtl="0" algn="l">
              <a:lnSpc>
                <a:spcPct val="115000"/>
              </a:lnSpc>
              <a:spcBef>
                <a:spcPts val="0"/>
              </a:spcBef>
              <a:spcAft>
                <a:spcPts val="0"/>
              </a:spcAft>
              <a:buClr>
                <a:srgbClr val="FFFFFF"/>
              </a:buClr>
              <a:buSzPts val="1100"/>
              <a:buFont typeface="Arial"/>
              <a:buAutoNum type="arabicPeriod"/>
            </a:pPr>
            <a:r>
              <a:rPr b="1" i="0" lang="en" sz="1100" u="none" cap="none" strike="noStrike">
                <a:solidFill>
                  <a:srgbClr val="FFFFFF"/>
                </a:solidFill>
                <a:latin typeface="Arial"/>
                <a:ea typeface="Arial"/>
                <a:cs typeface="Arial"/>
                <a:sym typeface="Arial"/>
              </a:rPr>
              <a:t>Élections ;</a:t>
            </a:r>
            <a:endParaRPr b="1" i="0" sz="1100" u="none" cap="none" strike="noStrike">
              <a:solidFill>
                <a:srgbClr val="FFFFFF"/>
              </a:solidFill>
              <a:latin typeface="Arial"/>
              <a:ea typeface="Arial"/>
              <a:cs typeface="Arial"/>
              <a:sym typeface="Arial"/>
            </a:endParaRPr>
          </a:p>
          <a:p>
            <a:pPr indent="-298450" lvl="0" marL="457200" marR="0" rtl="0" algn="l">
              <a:lnSpc>
                <a:spcPct val="115000"/>
              </a:lnSpc>
              <a:spcBef>
                <a:spcPts val="0"/>
              </a:spcBef>
              <a:spcAft>
                <a:spcPts val="0"/>
              </a:spcAft>
              <a:buClr>
                <a:srgbClr val="FFFFFF"/>
              </a:buClr>
              <a:buSzPts val="1100"/>
              <a:buFont typeface="Arial"/>
              <a:buAutoNum type="arabicPeriod"/>
            </a:pPr>
            <a:r>
              <a:rPr b="1" i="0" lang="en" sz="1100" u="none" cap="none" strike="noStrike">
                <a:solidFill>
                  <a:srgbClr val="FFFFFF"/>
                </a:solidFill>
                <a:latin typeface="Arial"/>
                <a:ea typeface="Arial"/>
                <a:cs typeface="Arial"/>
                <a:sym typeface="Arial"/>
              </a:rPr>
              <a:t>Résolutions venant de la salle ;</a:t>
            </a:r>
            <a:endParaRPr b="1" i="0" sz="1100" u="none" cap="none" strike="noStrike">
              <a:solidFill>
                <a:srgbClr val="FFFFFF"/>
              </a:solidFill>
              <a:latin typeface="Arial"/>
              <a:ea typeface="Arial"/>
              <a:cs typeface="Arial"/>
              <a:sym typeface="Arial"/>
            </a:endParaRPr>
          </a:p>
          <a:p>
            <a:pPr indent="-298450" lvl="0" marL="457200" marR="0" rtl="0" algn="l">
              <a:lnSpc>
                <a:spcPct val="115000"/>
              </a:lnSpc>
              <a:spcBef>
                <a:spcPts val="0"/>
              </a:spcBef>
              <a:spcAft>
                <a:spcPts val="0"/>
              </a:spcAft>
              <a:buClr>
                <a:srgbClr val="FFFFFF"/>
              </a:buClr>
              <a:buSzPts val="1100"/>
              <a:buFont typeface="Arial"/>
              <a:buAutoNum type="arabicPeriod"/>
            </a:pPr>
            <a:r>
              <a:rPr b="1" i="0" lang="en" sz="1100" u="none" cap="none" strike="noStrike">
                <a:solidFill>
                  <a:srgbClr val="FFFFFF"/>
                </a:solidFill>
                <a:latin typeface="Arial"/>
                <a:ea typeface="Arial"/>
                <a:cs typeface="Arial"/>
                <a:sym typeface="Arial"/>
              </a:rPr>
              <a:t>Autres points ;</a:t>
            </a:r>
            <a:endParaRPr b="1" i="0" sz="1100" u="none" cap="none" strike="noStrike">
              <a:solidFill>
                <a:srgbClr val="FFFFFF"/>
              </a:solidFill>
              <a:latin typeface="Arial"/>
              <a:ea typeface="Arial"/>
              <a:cs typeface="Arial"/>
              <a:sym typeface="Arial"/>
            </a:endParaRPr>
          </a:p>
          <a:p>
            <a:pPr indent="-298450" lvl="0" marL="457200" marR="0" rtl="0" algn="l">
              <a:lnSpc>
                <a:spcPct val="115000"/>
              </a:lnSpc>
              <a:spcBef>
                <a:spcPts val="0"/>
              </a:spcBef>
              <a:spcAft>
                <a:spcPts val="0"/>
              </a:spcAft>
              <a:buClr>
                <a:srgbClr val="FFFFFF"/>
              </a:buClr>
              <a:buSzPts val="1100"/>
              <a:buFont typeface="Arial"/>
              <a:buAutoNum type="arabicPeriod"/>
            </a:pPr>
            <a:r>
              <a:rPr b="1" i="0" lang="en" sz="1100" u="none" cap="none" strike="noStrike">
                <a:solidFill>
                  <a:srgbClr val="FFFFFF"/>
                </a:solidFill>
                <a:latin typeface="Arial"/>
                <a:ea typeface="Arial"/>
                <a:cs typeface="Arial"/>
                <a:sym typeface="Arial"/>
              </a:rPr>
              <a:t>Dates et lieu de la prochaine session de perfectionnement ;</a:t>
            </a:r>
            <a:endParaRPr b="1" i="0" sz="1100" u="none" cap="none" strike="noStrike">
              <a:solidFill>
                <a:srgbClr val="FFFFFF"/>
              </a:solidFill>
              <a:latin typeface="Arial"/>
              <a:ea typeface="Arial"/>
              <a:cs typeface="Arial"/>
              <a:sym typeface="Arial"/>
            </a:endParaRPr>
          </a:p>
          <a:p>
            <a:pPr indent="-298450" lvl="0" marL="457200" marR="0" rtl="0" algn="l">
              <a:lnSpc>
                <a:spcPct val="115000"/>
              </a:lnSpc>
              <a:spcBef>
                <a:spcPts val="0"/>
              </a:spcBef>
              <a:spcAft>
                <a:spcPts val="0"/>
              </a:spcAft>
              <a:buClr>
                <a:srgbClr val="FFFFFF"/>
              </a:buClr>
              <a:buSzPts val="1100"/>
              <a:buFont typeface="Arial"/>
              <a:buAutoNum type="arabicPeriod"/>
            </a:pPr>
            <a:r>
              <a:rPr b="1" i="0" lang="en" sz="1100" u="none" cap="none" strike="noStrike">
                <a:solidFill>
                  <a:srgbClr val="FFFFFF"/>
                </a:solidFill>
                <a:latin typeface="Arial"/>
                <a:ea typeface="Arial"/>
                <a:cs typeface="Arial"/>
                <a:sym typeface="Arial"/>
              </a:rPr>
              <a:t>Levée de l’assemblée ;</a:t>
            </a:r>
            <a:endParaRPr b="1" i="0" sz="11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1" i="0" sz="11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1" i="0" lang="en" sz="1100" u="none" cap="none" strike="noStrike">
                <a:solidFill>
                  <a:srgbClr val="FFFFFF"/>
                </a:solidFill>
                <a:latin typeface="Arial"/>
                <a:ea typeface="Arial"/>
                <a:cs typeface="Arial"/>
                <a:sym typeface="Arial"/>
              </a:rPr>
              <a:t>Guy Gervais</a:t>
            </a:r>
            <a:endParaRPr b="1" i="0" sz="11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1" i="0" lang="en" sz="1100" u="none" cap="none" strike="noStrike">
                <a:solidFill>
                  <a:srgbClr val="FFFFFF"/>
                </a:solidFill>
                <a:latin typeface="Arial"/>
                <a:ea typeface="Arial"/>
                <a:cs typeface="Arial"/>
                <a:sym typeface="Arial"/>
              </a:rPr>
              <a:t>Président du GRMS</a:t>
            </a:r>
            <a:endParaRPr b="1" i="0" sz="11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42"/>
          <p:cNvSpPr txBox="1"/>
          <p:nvPr>
            <p:ph idx="4294967295" type="title"/>
          </p:nvPr>
        </p:nvSpPr>
        <p:spPr>
          <a:xfrm>
            <a:off x="432600" y="225025"/>
            <a:ext cx="63033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latin typeface="Viga"/>
                <a:ea typeface="Viga"/>
                <a:cs typeface="Viga"/>
                <a:sym typeface="Viga"/>
              </a:rPr>
              <a:t>Votre rapport au </a:t>
            </a:r>
            <a:r>
              <a:rPr lang="en" sz="3000">
                <a:solidFill>
                  <a:srgbClr val="000000"/>
                </a:solidFill>
                <a:latin typeface="Viga"/>
                <a:ea typeface="Viga"/>
                <a:cs typeface="Viga"/>
                <a:sym typeface="Viga"/>
              </a:rPr>
              <a:t>numérique </a:t>
            </a:r>
            <a:r>
              <a:rPr lang="en" sz="3000">
                <a:solidFill>
                  <a:srgbClr val="000000"/>
                </a:solidFill>
                <a:latin typeface="Viga"/>
                <a:ea typeface="Viga"/>
                <a:cs typeface="Viga"/>
                <a:sym typeface="Viga"/>
              </a:rPr>
              <a:t>?</a:t>
            </a:r>
            <a:endParaRPr sz="3000">
              <a:solidFill>
                <a:srgbClr val="000000"/>
              </a:solidFill>
              <a:latin typeface="Viga"/>
              <a:ea typeface="Viga"/>
              <a:cs typeface="Viga"/>
              <a:sym typeface="Viga"/>
            </a:endParaRPr>
          </a:p>
        </p:txBody>
      </p:sp>
      <p:sp>
        <p:nvSpPr>
          <p:cNvPr id="660" name="Google Shape;660;p42"/>
          <p:cNvSpPr txBox="1"/>
          <p:nvPr>
            <p:ph idx="12" type="sldNum"/>
          </p:nvPr>
        </p:nvSpPr>
        <p:spPr>
          <a:xfrm>
            <a:off x="90619" y="472273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661" name="Google Shape;661;p42"/>
          <p:cNvGraphicFramePr/>
          <p:nvPr/>
        </p:nvGraphicFramePr>
        <p:xfrm>
          <a:off x="480350" y="912150"/>
          <a:ext cx="3000000" cy="3000000"/>
        </p:xfrm>
        <a:graphic>
          <a:graphicData uri="http://schemas.openxmlformats.org/drawingml/2006/table">
            <a:tbl>
              <a:tblPr>
                <a:noFill/>
                <a:tableStyleId>{23BE4B0F-41FD-48CF-A733-8AE90937E5E0}</a:tableStyleId>
              </a:tblPr>
              <a:tblGrid>
                <a:gridCol w="2849125"/>
                <a:gridCol w="5319125"/>
              </a:tblGrid>
              <a:tr h="96845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C’est la panique!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J’en dors plus la nuit… 😱</a:t>
                      </a:r>
                      <a:endParaRPr sz="1600">
                        <a:solidFill>
                          <a:srgbClr val="FFFFFF"/>
                        </a:solidFill>
                        <a:latin typeface="Ubuntu"/>
                        <a:ea typeface="Ubuntu"/>
                        <a:cs typeface="Ubuntu"/>
                        <a:sym typeface="Ubuntu"/>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0000"/>
                    </a:solidFill>
                  </a:tcPr>
                </a:tc>
              </a:tr>
              <a:tr h="96845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J’apprivoise… lentement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mais sûrement! 😕</a:t>
                      </a:r>
                      <a:endParaRPr sz="1600">
                        <a:solidFill>
                          <a:srgbClr val="FFFFFF"/>
                        </a:solidFill>
                        <a:latin typeface="Ubuntu"/>
                        <a:ea typeface="Ubuntu"/>
                        <a:cs typeface="Ubuntu"/>
                        <a:sym typeface="Ubuntu"/>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0000"/>
                    </a:solidFill>
                  </a:tcPr>
                </a:tc>
              </a:tr>
              <a:tr h="96845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Je commence à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vraiment m’amuser! 😊</a:t>
                      </a:r>
                      <a:endParaRPr sz="1600">
                        <a:solidFill>
                          <a:srgbClr val="FFFFFF"/>
                        </a:solidFill>
                        <a:latin typeface="Ubuntu"/>
                        <a:ea typeface="Ubuntu"/>
                        <a:cs typeface="Ubuntu"/>
                        <a:sym typeface="Ubuntu"/>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0000"/>
                    </a:solidFill>
                  </a:tcPr>
                </a:tc>
              </a:tr>
              <a:tr h="96845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Je suis comme un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poisson dans l’eau! 😀</a:t>
                      </a:r>
                      <a:endParaRPr sz="1600">
                        <a:solidFill>
                          <a:srgbClr val="FFFFFF"/>
                        </a:solidFill>
                        <a:latin typeface="Ubuntu"/>
                        <a:ea typeface="Ubuntu"/>
                        <a:cs typeface="Ubuntu"/>
                        <a:sym typeface="Ubuntu"/>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000000"/>
                    </a:solidFill>
                  </a:tcPr>
                </a:tc>
              </a:tr>
            </a:tbl>
          </a:graphicData>
        </a:graphic>
      </p:graphicFrame>
      <p:sp>
        <p:nvSpPr>
          <p:cNvPr id="662" name="Google Shape;662;p42"/>
          <p:cNvSpPr txBox="1"/>
          <p:nvPr/>
        </p:nvSpPr>
        <p:spPr>
          <a:xfrm>
            <a:off x="3983700" y="1620850"/>
            <a:ext cx="3465000" cy="21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42"/>
          <p:cNvSpPr txBox="1"/>
          <p:nvPr/>
        </p:nvSpPr>
        <p:spPr>
          <a:xfrm>
            <a:off x="3767575" y="1761550"/>
            <a:ext cx="4336500" cy="1879800"/>
          </a:xfrm>
          <a:prstGeom prst="rect">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rgbClr val="FFFFFF"/>
                </a:solidFill>
              </a:rPr>
              <a:t>Vos réponses dans ce </a:t>
            </a:r>
            <a:endParaRPr sz="3200">
              <a:solidFill>
                <a:srgbClr val="FFFFFF"/>
              </a:solidFill>
            </a:endParaRPr>
          </a:p>
          <a:p>
            <a:pPr indent="0" lvl="0" marL="0" rtl="0" algn="ctr">
              <a:spcBef>
                <a:spcPts val="0"/>
              </a:spcBef>
              <a:spcAft>
                <a:spcPts val="0"/>
              </a:spcAft>
              <a:buNone/>
            </a:pPr>
            <a:r>
              <a:rPr lang="en" sz="3200" u="sng">
                <a:solidFill>
                  <a:srgbClr val="FF0000"/>
                </a:solidFill>
                <a:hlinkClick r:id="rId3">
                  <a:extLst>
                    <a:ext uri="{A12FA001-AC4F-418D-AE19-62706E023703}">
                      <ahyp:hlinkClr val="tx"/>
                    </a:ext>
                  </a:extLst>
                </a:hlinkClick>
              </a:rPr>
              <a:t>Jamboard</a:t>
            </a:r>
            <a:endParaRPr sz="320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43"/>
          <p:cNvSpPr txBox="1"/>
          <p:nvPr>
            <p:ph idx="4294967295" type="title"/>
          </p:nvPr>
        </p:nvSpPr>
        <p:spPr>
          <a:xfrm>
            <a:off x="371575" y="247175"/>
            <a:ext cx="6140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latin typeface="Viga"/>
                <a:ea typeface="Viga"/>
                <a:cs typeface="Viga"/>
                <a:sym typeface="Viga"/>
              </a:rPr>
              <a:t>Et qu’en est-il de Minecraft</a:t>
            </a:r>
            <a:r>
              <a:rPr lang="en" sz="3000">
                <a:solidFill>
                  <a:srgbClr val="000000"/>
                </a:solidFill>
                <a:latin typeface="Viga"/>
                <a:ea typeface="Viga"/>
                <a:cs typeface="Viga"/>
                <a:sym typeface="Viga"/>
              </a:rPr>
              <a:t> </a:t>
            </a:r>
            <a:r>
              <a:rPr lang="en" sz="3000">
                <a:solidFill>
                  <a:srgbClr val="000000"/>
                </a:solidFill>
                <a:latin typeface="Viga"/>
                <a:ea typeface="Viga"/>
                <a:cs typeface="Viga"/>
                <a:sym typeface="Viga"/>
              </a:rPr>
              <a:t>?</a:t>
            </a:r>
            <a:endParaRPr sz="3000">
              <a:solidFill>
                <a:srgbClr val="000000"/>
              </a:solidFill>
              <a:latin typeface="Viga"/>
              <a:ea typeface="Viga"/>
              <a:cs typeface="Viga"/>
              <a:sym typeface="Viga"/>
            </a:endParaRPr>
          </a:p>
        </p:txBody>
      </p:sp>
      <p:sp>
        <p:nvSpPr>
          <p:cNvPr id="669" name="Google Shape;669;p43"/>
          <p:cNvSpPr txBox="1"/>
          <p:nvPr>
            <p:ph idx="12" type="sldNum"/>
          </p:nvPr>
        </p:nvSpPr>
        <p:spPr>
          <a:xfrm>
            <a:off x="90619" y="472273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670" name="Google Shape;670;p43"/>
          <p:cNvGraphicFramePr/>
          <p:nvPr/>
        </p:nvGraphicFramePr>
        <p:xfrm>
          <a:off x="371575" y="966650"/>
          <a:ext cx="3000000" cy="3000000"/>
        </p:xfrm>
        <a:graphic>
          <a:graphicData uri="http://schemas.openxmlformats.org/drawingml/2006/table">
            <a:tbl>
              <a:tblPr>
                <a:noFill/>
                <a:tableStyleId>{23BE4B0F-41FD-48CF-A733-8AE90937E5E0}</a:tableStyleId>
              </a:tblPr>
              <a:tblGrid>
                <a:gridCol w="3167825"/>
                <a:gridCol w="5133450"/>
              </a:tblGrid>
              <a:tr h="7960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C’est quoi Minecraft?</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7960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J’ai tellement vu mes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enfants jouer à Minecraft!</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7960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Ça m’intrigue… mais j’ai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pas encore osé!</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7960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Je l’utilise… mais pas à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son plein potentiel!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7960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Minecraft et moi… c’est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l’amour fou!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bl>
          </a:graphicData>
        </a:graphic>
      </p:graphicFrame>
      <p:sp>
        <p:nvSpPr>
          <p:cNvPr id="671" name="Google Shape;671;p43"/>
          <p:cNvSpPr txBox="1"/>
          <p:nvPr/>
        </p:nvSpPr>
        <p:spPr>
          <a:xfrm>
            <a:off x="3767575" y="1761550"/>
            <a:ext cx="4336500" cy="1879800"/>
          </a:xfrm>
          <a:prstGeom prst="rect">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rgbClr val="FFFFFF"/>
                </a:solidFill>
              </a:rPr>
              <a:t>Vos réponses dans ce </a:t>
            </a:r>
            <a:endParaRPr sz="3200">
              <a:solidFill>
                <a:srgbClr val="FFFFFF"/>
              </a:solidFill>
            </a:endParaRPr>
          </a:p>
          <a:p>
            <a:pPr indent="0" lvl="0" marL="0" rtl="0" algn="ctr">
              <a:spcBef>
                <a:spcPts val="0"/>
              </a:spcBef>
              <a:spcAft>
                <a:spcPts val="0"/>
              </a:spcAft>
              <a:buNone/>
            </a:pPr>
            <a:r>
              <a:rPr lang="en" sz="3200" u="sng">
                <a:solidFill>
                  <a:srgbClr val="FF0000"/>
                </a:solidFill>
                <a:hlinkClick r:id="rId3">
                  <a:extLst>
                    <a:ext uri="{A12FA001-AC4F-418D-AE19-62706E023703}">
                      <ahyp:hlinkClr val="tx"/>
                    </a:ext>
                  </a:extLst>
                </a:hlinkClick>
              </a:rPr>
              <a:t>Jamboard</a:t>
            </a:r>
            <a:endParaRPr sz="320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id="676" name="Google Shape;676;p44"/>
          <p:cNvPicPr preferRelativeResize="0"/>
          <p:nvPr/>
        </p:nvPicPr>
        <p:blipFill>
          <a:blip r:embed="rId3">
            <a:alphaModFix/>
          </a:blip>
          <a:stretch>
            <a:fillRect/>
          </a:stretch>
        </p:blipFill>
        <p:spPr>
          <a:xfrm>
            <a:off x="2151800" y="699875"/>
            <a:ext cx="4577300" cy="1485025"/>
          </a:xfrm>
          <a:prstGeom prst="rect">
            <a:avLst/>
          </a:prstGeom>
          <a:noFill/>
          <a:ln cap="flat" cmpd="sng" w="28575">
            <a:solidFill>
              <a:srgbClr val="000000"/>
            </a:solidFill>
            <a:prstDash val="solid"/>
            <a:round/>
            <a:headEnd len="sm" w="sm" type="none"/>
            <a:tailEnd len="sm" w="sm" type="none"/>
          </a:ln>
        </p:spPr>
      </p:pic>
      <p:sp>
        <p:nvSpPr>
          <p:cNvPr id="677" name="Google Shape;677;p44"/>
          <p:cNvSpPr txBox="1"/>
          <p:nvPr>
            <p:ph idx="4294967295" type="title"/>
          </p:nvPr>
        </p:nvSpPr>
        <p:spPr>
          <a:xfrm>
            <a:off x="442025" y="2971125"/>
            <a:ext cx="7253100" cy="18885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C9DAF8"/>
              </a:buClr>
              <a:buSzPts val="2200"/>
              <a:buFont typeface="Ubuntu"/>
              <a:buChar char="■"/>
            </a:pPr>
            <a:r>
              <a:rPr lang="en" sz="2200">
                <a:solidFill>
                  <a:srgbClr val="C9DAF8"/>
                </a:solidFill>
                <a:latin typeface="Ubuntu"/>
                <a:ea typeface="Ubuntu"/>
                <a:cs typeface="Ubuntu"/>
                <a:sym typeface="Ubuntu"/>
              </a:rPr>
              <a:t>Compte Office 365 - licence 5$ US par usager par an</a:t>
            </a:r>
            <a:endParaRPr sz="2200">
              <a:solidFill>
                <a:srgbClr val="C9DAF8"/>
              </a:solidFill>
              <a:latin typeface="Ubuntu"/>
              <a:ea typeface="Ubuntu"/>
              <a:cs typeface="Ubuntu"/>
              <a:sym typeface="Ubuntu"/>
            </a:endParaRPr>
          </a:p>
          <a:p>
            <a:pPr indent="-368300" lvl="0" marL="457200" rtl="0" algn="l">
              <a:spcBef>
                <a:spcPts val="0"/>
              </a:spcBef>
              <a:spcAft>
                <a:spcPts val="0"/>
              </a:spcAft>
              <a:buClr>
                <a:srgbClr val="C9DAF8"/>
              </a:buClr>
              <a:buSzPts val="2200"/>
              <a:buFont typeface="Ubuntu"/>
              <a:buChar char="■"/>
            </a:pPr>
            <a:r>
              <a:rPr lang="en" sz="2200">
                <a:solidFill>
                  <a:srgbClr val="C9DAF8"/>
                </a:solidFill>
                <a:latin typeface="Ubuntu"/>
                <a:ea typeface="Ubuntu"/>
                <a:cs typeface="Ubuntu"/>
                <a:sym typeface="Ubuntu"/>
              </a:rPr>
              <a:t>Ordinateur, IPad ou Chromebook - </a:t>
            </a:r>
            <a:r>
              <a:rPr lang="en" sz="2200" u="sng">
                <a:solidFill>
                  <a:srgbClr val="FF0000"/>
                </a:solidFill>
                <a:latin typeface="Ubuntu"/>
                <a:ea typeface="Ubuntu"/>
                <a:cs typeface="Ubuntu"/>
                <a:sym typeface="Ubuntu"/>
                <a:hlinkClick r:id="rId4">
                  <a:extLst>
                    <a:ext uri="{A12FA001-AC4F-418D-AE19-62706E023703}">
                      <ahyp:hlinkClr val="tx"/>
                    </a:ext>
                  </a:extLst>
                </a:hlinkClick>
              </a:rPr>
              <a:t>Téléchargements</a:t>
            </a:r>
            <a:endParaRPr sz="2200">
              <a:solidFill>
                <a:srgbClr val="FF0000"/>
              </a:solidFill>
              <a:latin typeface="Ubuntu"/>
              <a:ea typeface="Ubuntu"/>
              <a:cs typeface="Ubuntu"/>
              <a:sym typeface="Ubuntu"/>
            </a:endParaRPr>
          </a:p>
          <a:p>
            <a:pPr indent="-368300" lvl="0" marL="457200" rtl="0" algn="l">
              <a:spcBef>
                <a:spcPts val="0"/>
              </a:spcBef>
              <a:spcAft>
                <a:spcPts val="0"/>
              </a:spcAft>
              <a:buClr>
                <a:srgbClr val="C9DAF8"/>
              </a:buClr>
              <a:buSzPts val="2200"/>
              <a:buFont typeface="Ubuntu"/>
              <a:buChar char="■"/>
            </a:pPr>
            <a:r>
              <a:rPr lang="en" sz="2200" u="sng">
                <a:solidFill>
                  <a:srgbClr val="FF0000"/>
                </a:solidFill>
                <a:latin typeface="Ubuntu"/>
                <a:ea typeface="Ubuntu"/>
                <a:cs typeface="Ubuntu"/>
                <a:sym typeface="Ubuntu"/>
                <a:hlinkClick r:id="rId5">
                  <a:extLst>
                    <a:ext uri="{A12FA001-AC4F-418D-AE19-62706E023703}">
                      <ahyp:hlinkClr val="tx"/>
                    </a:ext>
                  </a:extLst>
                </a:hlinkClick>
              </a:rPr>
              <a:t>Essai gratuit</a:t>
            </a:r>
            <a:r>
              <a:rPr lang="en" sz="2200">
                <a:solidFill>
                  <a:srgbClr val="C9DAF8"/>
                </a:solidFill>
                <a:latin typeface="Ubuntu"/>
                <a:ea typeface="Ubuntu"/>
                <a:cs typeface="Ubuntu"/>
                <a:sym typeface="Ubuntu"/>
              </a:rPr>
              <a:t>: </a:t>
            </a:r>
            <a:endParaRPr sz="2200">
              <a:solidFill>
                <a:srgbClr val="C9DAF8"/>
              </a:solidFill>
              <a:latin typeface="Ubuntu"/>
              <a:ea typeface="Ubuntu"/>
              <a:cs typeface="Ubuntu"/>
              <a:sym typeface="Ubuntu"/>
            </a:endParaRPr>
          </a:p>
          <a:p>
            <a:pPr indent="-368300" lvl="1" marL="914400" rtl="0" algn="l">
              <a:spcBef>
                <a:spcPts val="0"/>
              </a:spcBef>
              <a:spcAft>
                <a:spcPts val="0"/>
              </a:spcAft>
              <a:buClr>
                <a:srgbClr val="C9DAF8"/>
              </a:buClr>
              <a:buSzPts val="2200"/>
              <a:buFont typeface="Ubuntu"/>
              <a:buChar char="→"/>
            </a:pPr>
            <a:r>
              <a:rPr lang="en" sz="2200">
                <a:solidFill>
                  <a:srgbClr val="C9DAF8"/>
                </a:solidFill>
                <a:latin typeface="Ubuntu"/>
                <a:ea typeface="Ubuntu"/>
                <a:cs typeface="Ubuntu"/>
                <a:sym typeface="Ubuntu"/>
              </a:rPr>
              <a:t>Prof : 25 connexions</a:t>
            </a:r>
            <a:endParaRPr sz="2200">
              <a:solidFill>
                <a:srgbClr val="C9DAF8"/>
              </a:solidFill>
              <a:latin typeface="Ubuntu"/>
              <a:ea typeface="Ubuntu"/>
              <a:cs typeface="Ubuntu"/>
              <a:sym typeface="Ubuntu"/>
            </a:endParaRPr>
          </a:p>
          <a:p>
            <a:pPr indent="-368300" lvl="1" marL="914400" rtl="0" algn="l">
              <a:spcBef>
                <a:spcPts val="0"/>
              </a:spcBef>
              <a:spcAft>
                <a:spcPts val="0"/>
              </a:spcAft>
              <a:buClr>
                <a:srgbClr val="C9DAF8"/>
              </a:buClr>
              <a:buSzPts val="2200"/>
              <a:buFont typeface="Ubuntu"/>
              <a:buChar char="→"/>
            </a:pPr>
            <a:r>
              <a:rPr lang="en" sz="2200">
                <a:solidFill>
                  <a:srgbClr val="C9DAF8"/>
                </a:solidFill>
                <a:latin typeface="Ubuntu"/>
                <a:ea typeface="Ubuntu"/>
                <a:cs typeface="Ubuntu"/>
                <a:sym typeface="Ubuntu"/>
              </a:rPr>
              <a:t>Élève : 10 connexions</a:t>
            </a:r>
            <a:endParaRPr b="1">
              <a:solidFill>
                <a:srgbClr val="C9DAF8"/>
              </a:solidFill>
              <a:latin typeface="Ubuntu"/>
              <a:ea typeface="Ubuntu"/>
              <a:cs typeface="Ubuntu"/>
              <a:sym typeface="Ubuntu"/>
            </a:endParaRPr>
          </a:p>
          <a:p>
            <a:pPr indent="0" lvl="0" marL="0" rtl="0" algn="l">
              <a:spcBef>
                <a:spcPts val="0"/>
              </a:spcBef>
              <a:spcAft>
                <a:spcPts val="0"/>
              </a:spcAft>
              <a:buNone/>
            </a:pPr>
            <a:r>
              <a:rPr b="1" lang="en">
                <a:latin typeface="Ubuntu"/>
                <a:ea typeface="Ubuntu"/>
                <a:cs typeface="Ubuntu"/>
                <a:sym typeface="Ubuntu"/>
              </a:rPr>
              <a:t> </a:t>
            </a:r>
            <a:endParaRPr b="1">
              <a:latin typeface="Ubuntu"/>
              <a:ea typeface="Ubuntu"/>
              <a:cs typeface="Ubuntu"/>
              <a:sym typeface="Ubuntu"/>
            </a:endParaRPr>
          </a:p>
          <a:p>
            <a:pPr indent="0" lvl="0" marL="0" rtl="0" algn="ctr">
              <a:spcBef>
                <a:spcPts val="0"/>
              </a:spcBef>
              <a:spcAft>
                <a:spcPts val="0"/>
              </a:spcAft>
              <a:buNone/>
            </a:pPr>
            <a:r>
              <a:t/>
            </a:r>
            <a:endParaRPr b="1">
              <a:latin typeface="Ubuntu"/>
              <a:ea typeface="Ubuntu"/>
              <a:cs typeface="Ubuntu"/>
              <a:sym typeface="Ubuntu"/>
            </a:endParaRPr>
          </a:p>
        </p:txBody>
      </p:sp>
      <p:pic>
        <p:nvPicPr>
          <p:cNvPr id="678" name="Google Shape;678;p44"/>
          <p:cNvPicPr preferRelativeResize="0"/>
          <p:nvPr/>
        </p:nvPicPr>
        <p:blipFill>
          <a:blip r:embed="rId6">
            <a:alphaModFix/>
          </a:blip>
          <a:stretch>
            <a:fillRect/>
          </a:stretch>
        </p:blipFill>
        <p:spPr>
          <a:xfrm>
            <a:off x="7695125" y="2103138"/>
            <a:ext cx="1448875" cy="23404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45"/>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84" name="Google Shape;684;p45"/>
          <p:cNvSpPr txBox="1"/>
          <p:nvPr/>
        </p:nvSpPr>
        <p:spPr>
          <a:xfrm>
            <a:off x="1678800" y="402475"/>
            <a:ext cx="5786400" cy="113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latin typeface="Viga"/>
                <a:ea typeface="Viga"/>
                <a:cs typeface="Viga"/>
                <a:sym typeface="Viga"/>
              </a:rPr>
              <a:t>Exemple de projet</a:t>
            </a:r>
            <a:endParaRPr sz="2100">
              <a:latin typeface="Viga"/>
              <a:ea typeface="Viga"/>
              <a:cs typeface="Viga"/>
              <a:sym typeface="Viga"/>
            </a:endParaRPr>
          </a:p>
          <a:p>
            <a:pPr indent="0" lvl="0" marL="0" rtl="0" algn="ctr">
              <a:spcBef>
                <a:spcPts val="0"/>
              </a:spcBef>
              <a:spcAft>
                <a:spcPts val="0"/>
              </a:spcAft>
              <a:buNone/>
            </a:pPr>
            <a:r>
              <a:rPr lang="en" sz="2000">
                <a:latin typeface="Ubuntu"/>
                <a:ea typeface="Ubuntu"/>
                <a:cs typeface="Ubuntu"/>
                <a:sym typeface="Ubuntu"/>
              </a:rPr>
              <a:t>Une pièce ou un bâtiment à l’échelle</a:t>
            </a:r>
            <a:endParaRPr sz="2000">
              <a:latin typeface="Ubuntu"/>
              <a:ea typeface="Ubuntu"/>
              <a:cs typeface="Ubuntu"/>
              <a:sym typeface="Ubuntu"/>
            </a:endParaRPr>
          </a:p>
        </p:txBody>
      </p:sp>
      <p:pic>
        <p:nvPicPr>
          <p:cNvPr id="685" name="Google Shape;685;p45"/>
          <p:cNvPicPr preferRelativeResize="0"/>
          <p:nvPr/>
        </p:nvPicPr>
        <p:blipFill>
          <a:blip r:embed="rId3">
            <a:alphaModFix/>
          </a:blip>
          <a:stretch>
            <a:fillRect/>
          </a:stretch>
        </p:blipFill>
        <p:spPr>
          <a:xfrm>
            <a:off x="1729225" y="1542175"/>
            <a:ext cx="5685546" cy="319562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46"/>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91" name="Google Shape;691;p46"/>
          <p:cNvSpPr txBox="1"/>
          <p:nvPr/>
        </p:nvSpPr>
        <p:spPr>
          <a:xfrm>
            <a:off x="192025" y="81025"/>
            <a:ext cx="2882100" cy="113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Viga"/>
                <a:ea typeface="Viga"/>
                <a:cs typeface="Viga"/>
                <a:sym typeface="Viga"/>
              </a:rPr>
              <a:t>Exemple de projet</a:t>
            </a:r>
            <a:endParaRPr sz="2100">
              <a:latin typeface="Viga"/>
              <a:ea typeface="Viga"/>
              <a:cs typeface="Viga"/>
              <a:sym typeface="Viga"/>
            </a:endParaRPr>
          </a:p>
          <a:p>
            <a:pPr indent="0" lvl="0" marL="0" rtl="0" algn="l">
              <a:spcBef>
                <a:spcPts val="0"/>
              </a:spcBef>
              <a:spcAft>
                <a:spcPts val="0"/>
              </a:spcAft>
              <a:buNone/>
            </a:pPr>
            <a:r>
              <a:rPr lang="en" sz="2000">
                <a:latin typeface="Ubuntu"/>
                <a:ea typeface="Ubuntu"/>
                <a:cs typeface="Ubuntu"/>
                <a:sym typeface="Ubuntu"/>
              </a:rPr>
              <a:t>Jardin à la française</a:t>
            </a:r>
            <a:endParaRPr sz="2000">
              <a:latin typeface="Ubuntu"/>
              <a:ea typeface="Ubuntu"/>
              <a:cs typeface="Ubuntu"/>
              <a:sym typeface="Ubuntu"/>
            </a:endParaRPr>
          </a:p>
        </p:txBody>
      </p:sp>
      <p:pic>
        <p:nvPicPr>
          <p:cNvPr id="692" name="Google Shape;692;p46"/>
          <p:cNvPicPr preferRelativeResize="0"/>
          <p:nvPr/>
        </p:nvPicPr>
        <p:blipFill>
          <a:blip r:embed="rId3">
            <a:alphaModFix/>
          </a:blip>
          <a:stretch>
            <a:fillRect/>
          </a:stretch>
        </p:blipFill>
        <p:spPr>
          <a:xfrm>
            <a:off x="3204723" y="984498"/>
            <a:ext cx="5385700" cy="358395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Friar template">
  <a:themeElements>
    <a:clrScheme name="Custom 347">
      <a:dk1>
        <a:srgbClr val="3D4965"/>
      </a:dk1>
      <a:lt1>
        <a:srgbClr val="FFFFFF"/>
      </a:lt1>
      <a:dk2>
        <a:srgbClr val="1C4587"/>
      </a:dk2>
      <a:lt2>
        <a:srgbClr val="F3F3F3"/>
      </a:lt2>
      <a:accent1>
        <a:srgbClr val="3C78D8"/>
      </a:accent1>
      <a:accent2>
        <a:srgbClr val="89ABE6"/>
      </a:accent2>
      <a:accent3>
        <a:srgbClr val="8EA3C3"/>
      </a:accent3>
      <a:accent4>
        <a:srgbClr val="EFEFEF"/>
      </a:accent4>
      <a:accent5>
        <a:srgbClr val="D9D9D9"/>
      </a:accent5>
      <a:accent6>
        <a:srgbClr val="C9DAF8"/>
      </a:accent6>
      <a:hlink>
        <a:srgbClr val="3C78D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