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64575cb5a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764575cb5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64575cb5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64575cb5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764b02eae5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764b02eae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764575cb5a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764575cb5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764b02eae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764b02eae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670f20c9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7670f20c9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6465308b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6465308b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64b02eae5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64b02eae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76465308b0_19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76465308b0_19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764575cb5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764575cb5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6465308b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76465308b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76465308b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76465308b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64575cb5a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764575cb5a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64575cb5a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64575cb5a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CFE2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CA"/>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hyperlink" Target="https://forms.gle/VdDwgbGanZPS9HXt9"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6958549" cy="5143501"/>
          </a:xfrm>
          <a:prstGeom prst="rect">
            <a:avLst/>
          </a:prstGeom>
          <a:noFill/>
          <a:ln>
            <a:noFill/>
          </a:ln>
        </p:spPr>
      </p:pic>
      <p:pic>
        <p:nvPicPr>
          <p:cNvPr id="55" name="Google Shape;55;p13"/>
          <p:cNvPicPr preferRelativeResize="0"/>
          <p:nvPr/>
        </p:nvPicPr>
        <p:blipFill>
          <a:blip r:embed="rId4">
            <a:alphaModFix/>
          </a:blip>
          <a:stretch>
            <a:fillRect/>
          </a:stretch>
        </p:blipFill>
        <p:spPr>
          <a:xfrm>
            <a:off x="7590525" y="277975"/>
            <a:ext cx="1241775" cy="1062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2"/>
          <p:cNvSpPr txBox="1">
            <a:spLocks noGrp="1"/>
          </p:cNvSpPr>
          <p:nvPr>
            <p:ph type="title"/>
          </p:nvPr>
        </p:nvSpPr>
        <p:spPr>
          <a:xfrm>
            <a:off x="311700" y="400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Énigme 4 - Cadenas à 4 chiffres</a:t>
            </a:r>
            <a:endParaRPr/>
          </a:p>
        </p:txBody>
      </p:sp>
      <p:sp>
        <p:nvSpPr>
          <p:cNvPr id="133" name="Google Shape;133;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4" name="Google Shape;134;p22"/>
          <p:cNvPicPr preferRelativeResize="0"/>
          <p:nvPr/>
        </p:nvPicPr>
        <p:blipFill>
          <a:blip r:embed="rId3">
            <a:alphaModFix/>
          </a:blip>
          <a:stretch>
            <a:fillRect/>
          </a:stretch>
        </p:blipFill>
        <p:spPr>
          <a:xfrm>
            <a:off x="7590525" y="277975"/>
            <a:ext cx="1241775" cy="1062625"/>
          </a:xfrm>
          <a:prstGeom prst="rect">
            <a:avLst/>
          </a:prstGeom>
          <a:noFill/>
          <a:ln>
            <a:noFill/>
          </a:ln>
        </p:spPr>
      </p:pic>
      <p:pic>
        <p:nvPicPr>
          <p:cNvPr id="135" name="Google Shape;135;p22"/>
          <p:cNvPicPr preferRelativeResize="0"/>
          <p:nvPr/>
        </p:nvPicPr>
        <p:blipFill>
          <a:blip r:embed="rId4">
            <a:alphaModFix/>
          </a:blip>
          <a:stretch>
            <a:fillRect/>
          </a:stretch>
        </p:blipFill>
        <p:spPr>
          <a:xfrm>
            <a:off x="397725" y="972900"/>
            <a:ext cx="3581400" cy="4038600"/>
          </a:xfrm>
          <a:prstGeom prst="rect">
            <a:avLst/>
          </a:prstGeom>
          <a:noFill/>
          <a:ln>
            <a:noFill/>
          </a:ln>
        </p:spPr>
      </p:pic>
      <p:pic>
        <p:nvPicPr>
          <p:cNvPr id="136" name="Google Shape;136;p22"/>
          <p:cNvPicPr preferRelativeResize="0"/>
          <p:nvPr/>
        </p:nvPicPr>
        <p:blipFill>
          <a:blip r:embed="rId5">
            <a:alphaModFix/>
          </a:blip>
          <a:stretch>
            <a:fillRect/>
          </a:stretch>
        </p:blipFill>
        <p:spPr>
          <a:xfrm>
            <a:off x="4607679" y="952500"/>
            <a:ext cx="2879896" cy="4038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311700" y="4092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Énigme 5 - Cadenas à 3 chiffres</a:t>
            </a:r>
            <a:endParaRPr/>
          </a:p>
        </p:txBody>
      </p:sp>
      <p:sp>
        <p:nvSpPr>
          <p:cNvPr id="142" name="Google Shape;142;p23"/>
          <p:cNvSpPr txBox="1">
            <a:spLocks noGrp="1"/>
          </p:cNvSpPr>
          <p:nvPr>
            <p:ph type="body" idx="1"/>
          </p:nvPr>
        </p:nvSpPr>
        <p:spPr>
          <a:xfrm>
            <a:off x="4572000" y="1449125"/>
            <a:ext cx="4260300" cy="3119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fr-CA"/>
              <a:t>Une équipe vous donnera un indice !</a:t>
            </a:r>
            <a:endParaRPr/>
          </a:p>
        </p:txBody>
      </p:sp>
      <p:pic>
        <p:nvPicPr>
          <p:cNvPr id="143" name="Google Shape;143;p23"/>
          <p:cNvPicPr preferRelativeResize="0"/>
          <p:nvPr/>
        </p:nvPicPr>
        <p:blipFill>
          <a:blip r:embed="rId3">
            <a:alphaModFix/>
          </a:blip>
          <a:stretch>
            <a:fillRect/>
          </a:stretch>
        </p:blipFill>
        <p:spPr>
          <a:xfrm>
            <a:off x="7590525" y="277975"/>
            <a:ext cx="1241775" cy="1062625"/>
          </a:xfrm>
          <a:prstGeom prst="rect">
            <a:avLst/>
          </a:prstGeom>
          <a:noFill/>
          <a:ln>
            <a:noFill/>
          </a:ln>
        </p:spPr>
      </p:pic>
      <p:pic>
        <p:nvPicPr>
          <p:cNvPr id="144" name="Google Shape;144;p23"/>
          <p:cNvPicPr preferRelativeResize="0"/>
          <p:nvPr/>
        </p:nvPicPr>
        <p:blipFill>
          <a:blip r:embed="rId4">
            <a:alphaModFix/>
          </a:blip>
          <a:stretch>
            <a:fillRect/>
          </a:stretch>
        </p:blipFill>
        <p:spPr>
          <a:xfrm>
            <a:off x="277052" y="1100250"/>
            <a:ext cx="3997026" cy="4043250"/>
          </a:xfrm>
          <a:prstGeom prst="rect">
            <a:avLst/>
          </a:prstGeom>
          <a:noFill/>
          <a:ln>
            <a:noFill/>
          </a:ln>
        </p:spPr>
      </p:pic>
      <p:sp>
        <p:nvSpPr>
          <p:cNvPr id="145" name="Google Shape;145;p23"/>
          <p:cNvSpPr/>
          <p:nvPr/>
        </p:nvSpPr>
        <p:spPr>
          <a:xfrm>
            <a:off x="4876801" y="1818025"/>
            <a:ext cx="4142826" cy="3055644"/>
          </a:xfrm>
          <a:prstGeom prst="irregularSeal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CA" sz="2400">
                <a:solidFill>
                  <a:schemeClr val="dk1"/>
                </a:solidFill>
              </a:rPr>
              <a:t>Indice reçu: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a:off x="311700" y="4092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Énigme 5 - Cadenas à 3 chiffres</a:t>
            </a:r>
            <a:endParaRPr/>
          </a:p>
        </p:txBody>
      </p:sp>
      <p:sp>
        <p:nvSpPr>
          <p:cNvPr id="151" name="Google Shape;151;p24"/>
          <p:cNvSpPr txBox="1">
            <a:spLocks noGrp="1"/>
          </p:cNvSpPr>
          <p:nvPr>
            <p:ph type="body" idx="1"/>
          </p:nvPr>
        </p:nvSpPr>
        <p:spPr>
          <a:xfrm>
            <a:off x="4572000" y="1449125"/>
            <a:ext cx="4260300" cy="3119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fr-CA"/>
              <a:t>Quand vous aurez les </a:t>
            </a:r>
            <a:endParaRPr/>
          </a:p>
        </p:txBody>
      </p:sp>
      <p:pic>
        <p:nvPicPr>
          <p:cNvPr id="152" name="Google Shape;152;p24"/>
          <p:cNvPicPr preferRelativeResize="0"/>
          <p:nvPr/>
        </p:nvPicPr>
        <p:blipFill>
          <a:blip r:embed="rId3">
            <a:alphaModFix/>
          </a:blip>
          <a:stretch>
            <a:fillRect/>
          </a:stretch>
        </p:blipFill>
        <p:spPr>
          <a:xfrm>
            <a:off x="7590525" y="277975"/>
            <a:ext cx="1241775" cy="1062625"/>
          </a:xfrm>
          <a:prstGeom prst="rect">
            <a:avLst/>
          </a:prstGeom>
          <a:noFill/>
          <a:ln>
            <a:noFill/>
          </a:ln>
        </p:spPr>
      </p:pic>
      <p:pic>
        <p:nvPicPr>
          <p:cNvPr id="153" name="Google Shape;153;p24"/>
          <p:cNvPicPr preferRelativeResize="0"/>
          <p:nvPr/>
        </p:nvPicPr>
        <p:blipFill>
          <a:blip r:embed="rId4">
            <a:alphaModFix/>
          </a:blip>
          <a:stretch>
            <a:fillRect/>
          </a:stretch>
        </p:blipFill>
        <p:spPr>
          <a:xfrm>
            <a:off x="277052" y="1100250"/>
            <a:ext cx="3997026" cy="4043250"/>
          </a:xfrm>
          <a:prstGeom prst="rect">
            <a:avLst/>
          </a:prstGeom>
          <a:noFill/>
          <a:ln>
            <a:noFill/>
          </a:ln>
        </p:spPr>
      </p:pic>
      <p:sp>
        <p:nvSpPr>
          <p:cNvPr id="154" name="Google Shape;154;p24"/>
          <p:cNvSpPr/>
          <p:nvPr/>
        </p:nvSpPr>
        <p:spPr>
          <a:xfrm>
            <a:off x="4876801" y="1818025"/>
            <a:ext cx="4142826" cy="3055644"/>
          </a:xfrm>
          <a:prstGeom prst="irregularSeal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CA" sz="2400">
                <a:solidFill>
                  <a:schemeClr val="dk1"/>
                </a:solidFill>
              </a:rPr>
              <a:t>Réponse :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311700" y="4360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Énigme 6 - Cadenas à 3 chiffres</a:t>
            </a:r>
            <a:endParaRPr/>
          </a:p>
        </p:txBody>
      </p:sp>
      <p:sp>
        <p:nvSpPr>
          <p:cNvPr id="160" name="Google Shape;160;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61" name="Google Shape;161;p25"/>
          <p:cNvPicPr preferRelativeResize="0"/>
          <p:nvPr/>
        </p:nvPicPr>
        <p:blipFill>
          <a:blip r:embed="rId3">
            <a:alphaModFix/>
          </a:blip>
          <a:stretch>
            <a:fillRect/>
          </a:stretch>
        </p:blipFill>
        <p:spPr>
          <a:xfrm>
            <a:off x="247650" y="1008775"/>
            <a:ext cx="4134725" cy="4134725"/>
          </a:xfrm>
          <a:prstGeom prst="rect">
            <a:avLst/>
          </a:prstGeom>
          <a:noFill/>
          <a:ln>
            <a:noFill/>
          </a:ln>
        </p:spPr>
      </p:pic>
      <p:pic>
        <p:nvPicPr>
          <p:cNvPr id="162" name="Google Shape;162;p25"/>
          <p:cNvPicPr preferRelativeResize="0"/>
          <p:nvPr/>
        </p:nvPicPr>
        <p:blipFill>
          <a:blip r:embed="rId4">
            <a:alphaModFix/>
          </a:blip>
          <a:stretch>
            <a:fillRect/>
          </a:stretch>
        </p:blipFill>
        <p:spPr>
          <a:xfrm>
            <a:off x="4677001" y="933850"/>
            <a:ext cx="4193675" cy="4209651"/>
          </a:xfrm>
          <a:prstGeom prst="rect">
            <a:avLst/>
          </a:prstGeom>
          <a:noFill/>
          <a:ln>
            <a:noFill/>
          </a:ln>
        </p:spPr>
      </p:pic>
      <p:pic>
        <p:nvPicPr>
          <p:cNvPr id="163" name="Google Shape;163;p25"/>
          <p:cNvPicPr preferRelativeResize="0"/>
          <p:nvPr/>
        </p:nvPicPr>
        <p:blipFill>
          <a:blip r:embed="rId5">
            <a:alphaModFix/>
          </a:blip>
          <a:stretch>
            <a:fillRect/>
          </a:stretch>
        </p:blipFill>
        <p:spPr>
          <a:xfrm>
            <a:off x="7590525" y="277975"/>
            <a:ext cx="1241775" cy="1062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311700" y="4360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Énigme 6 - Cadenas à 3 chiffres</a:t>
            </a:r>
            <a:endParaRPr/>
          </a:p>
        </p:txBody>
      </p:sp>
      <p:sp>
        <p:nvSpPr>
          <p:cNvPr id="169" name="Google Shape;169;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0" name="Google Shape;170;p26"/>
          <p:cNvPicPr preferRelativeResize="0"/>
          <p:nvPr/>
        </p:nvPicPr>
        <p:blipFill>
          <a:blip r:embed="rId3">
            <a:alphaModFix/>
          </a:blip>
          <a:stretch>
            <a:fillRect/>
          </a:stretch>
        </p:blipFill>
        <p:spPr>
          <a:xfrm>
            <a:off x="7590525" y="277975"/>
            <a:ext cx="1241775" cy="1062625"/>
          </a:xfrm>
          <a:prstGeom prst="rect">
            <a:avLst/>
          </a:prstGeom>
          <a:noFill/>
          <a:ln>
            <a:noFill/>
          </a:ln>
        </p:spPr>
      </p:pic>
      <p:sp>
        <p:nvSpPr>
          <p:cNvPr id="171" name="Google Shape;171;p26"/>
          <p:cNvSpPr/>
          <p:nvPr/>
        </p:nvSpPr>
        <p:spPr>
          <a:xfrm>
            <a:off x="4572001" y="1513225"/>
            <a:ext cx="4142826" cy="3055644"/>
          </a:xfrm>
          <a:prstGeom prst="irregularSeal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CA" sz="2400" u="sng">
                <a:solidFill>
                  <a:schemeClr val="hlink"/>
                </a:solidFill>
                <a:hlinkClick r:id="rId4"/>
              </a:rPr>
              <a:t>Entrez votre r</a:t>
            </a:r>
            <a:r>
              <a:rPr lang="fr-CA" sz="2400" u="sng">
                <a:solidFill>
                  <a:schemeClr val="hlink"/>
                </a:solidFill>
                <a:hlinkClick r:id="rId4"/>
              </a:rPr>
              <a:t>éponse.</a:t>
            </a:r>
            <a:endParaRPr sz="2400">
              <a:solidFill>
                <a:schemeClr val="dk1"/>
              </a:solidFill>
            </a:endParaRPr>
          </a:p>
          <a:p>
            <a:pPr marL="0" lvl="0" indent="0" algn="l" rtl="0">
              <a:spcBef>
                <a:spcPts val="0"/>
              </a:spcBef>
              <a:spcAft>
                <a:spcPts val="0"/>
              </a:spcAft>
              <a:buNone/>
            </a:pPr>
            <a:endParaRPr sz="1200">
              <a:solidFill>
                <a:schemeClr val="dk1"/>
              </a:solidFill>
            </a:endParaRPr>
          </a:p>
        </p:txBody>
      </p:sp>
      <p:pic>
        <p:nvPicPr>
          <p:cNvPr id="172" name="Google Shape;172;p26"/>
          <p:cNvPicPr preferRelativeResize="0"/>
          <p:nvPr/>
        </p:nvPicPr>
        <p:blipFill>
          <a:blip r:embed="rId5">
            <a:alphaModFix/>
          </a:blip>
          <a:stretch>
            <a:fillRect/>
          </a:stretch>
        </p:blipFill>
        <p:spPr>
          <a:xfrm>
            <a:off x="314052" y="1152475"/>
            <a:ext cx="4006233" cy="3991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7"/>
          <p:cNvSpPr txBox="1">
            <a:spLocks noGrp="1"/>
          </p:cNvSpPr>
          <p:nvPr>
            <p:ph type="title"/>
          </p:nvPr>
        </p:nvSpPr>
        <p:spPr>
          <a:xfrm>
            <a:off x="311700" y="436075"/>
            <a:ext cx="6974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Dans quelques minutes, nous allons pouvoir revenir dans la salle principale pour partager vos impressions et ouvrir le coffre si vous avez toutes les combinaisons et que vous pouvez les expliquer.</a:t>
            </a:r>
            <a:endParaRPr/>
          </a:p>
        </p:txBody>
      </p:sp>
      <p:pic>
        <p:nvPicPr>
          <p:cNvPr id="178" name="Google Shape;178;p27"/>
          <p:cNvPicPr preferRelativeResize="0"/>
          <p:nvPr/>
        </p:nvPicPr>
        <p:blipFill>
          <a:blip r:embed="rId3">
            <a:alphaModFix/>
          </a:blip>
          <a:stretch>
            <a:fillRect/>
          </a:stretch>
        </p:blipFill>
        <p:spPr>
          <a:xfrm>
            <a:off x="7590525" y="277975"/>
            <a:ext cx="1241775" cy="1062625"/>
          </a:xfrm>
          <a:prstGeom prst="rect">
            <a:avLst/>
          </a:prstGeom>
          <a:noFill/>
          <a:ln>
            <a:noFill/>
          </a:ln>
        </p:spPr>
      </p:pic>
      <p:sp>
        <p:nvSpPr>
          <p:cNvPr id="179" name="Google Shape;179;p27"/>
          <p:cNvSpPr/>
          <p:nvPr/>
        </p:nvSpPr>
        <p:spPr>
          <a:xfrm>
            <a:off x="4724401" y="2122825"/>
            <a:ext cx="4142826" cy="3055644"/>
          </a:xfrm>
          <a:prstGeom prst="irregularSeal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a:p>
            <a:pPr marL="0" lvl="0" indent="0" algn="l" rtl="0">
              <a:spcBef>
                <a:spcPts val="0"/>
              </a:spcBef>
              <a:spcAft>
                <a:spcPts val="0"/>
              </a:spcAft>
              <a:buNone/>
            </a:pPr>
            <a:endParaRPr sz="1200">
              <a:solidFill>
                <a:schemeClr val="dk1"/>
              </a:solidFill>
            </a:endParaRPr>
          </a:p>
        </p:txBody>
      </p:sp>
      <p:pic>
        <p:nvPicPr>
          <p:cNvPr id="180" name="Google Shape;180;p27"/>
          <p:cNvPicPr preferRelativeResize="0"/>
          <p:nvPr/>
        </p:nvPicPr>
        <p:blipFill>
          <a:blip r:embed="rId4">
            <a:alphaModFix/>
          </a:blip>
          <a:stretch>
            <a:fillRect/>
          </a:stretch>
        </p:blipFill>
        <p:spPr>
          <a:xfrm>
            <a:off x="6118850" y="3041375"/>
            <a:ext cx="854800" cy="1207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Quelques documents :</a:t>
            </a:r>
            <a:endParaRPr/>
          </a:p>
        </p:txBody>
      </p:sp>
      <p:pic>
        <p:nvPicPr>
          <p:cNvPr id="61" name="Google Shape;61;p14"/>
          <p:cNvPicPr preferRelativeResize="0"/>
          <p:nvPr/>
        </p:nvPicPr>
        <p:blipFill>
          <a:blip r:embed="rId3">
            <a:alphaModFix/>
          </a:blip>
          <a:stretch>
            <a:fillRect/>
          </a:stretch>
        </p:blipFill>
        <p:spPr>
          <a:xfrm>
            <a:off x="7590525" y="277975"/>
            <a:ext cx="1241775" cy="1062625"/>
          </a:xfrm>
          <a:prstGeom prst="rect">
            <a:avLst/>
          </a:prstGeom>
          <a:noFill/>
          <a:ln>
            <a:noFill/>
          </a:ln>
        </p:spPr>
      </p:pic>
      <p:pic>
        <p:nvPicPr>
          <p:cNvPr id="62" name="Google Shape;62;p14"/>
          <p:cNvPicPr preferRelativeResize="0"/>
          <p:nvPr/>
        </p:nvPicPr>
        <p:blipFill>
          <a:blip r:embed="rId4">
            <a:alphaModFix/>
          </a:blip>
          <a:stretch>
            <a:fillRect/>
          </a:stretch>
        </p:blipFill>
        <p:spPr>
          <a:xfrm>
            <a:off x="456650" y="1017725"/>
            <a:ext cx="2534419" cy="3820975"/>
          </a:xfrm>
          <a:prstGeom prst="rect">
            <a:avLst/>
          </a:prstGeom>
          <a:noFill/>
          <a:ln>
            <a:noFill/>
          </a:ln>
        </p:spPr>
      </p:pic>
      <p:pic>
        <p:nvPicPr>
          <p:cNvPr id="63" name="Google Shape;63;p14"/>
          <p:cNvPicPr preferRelativeResize="0"/>
          <p:nvPr/>
        </p:nvPicPr>
        <p:blipFill>
          <a:blip r:embed="rId5">
            <a:alphaModFix/>
          </a:blip>
          <a:stretch>
            <a:fillRect/>
          </a:stretch>
        </p:blipFill>
        <p:spPr>
          <a:xfrm>
            <a:off x="3116569" y="1071850"/>
            <a:ext cx="4634196" cy="3498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Quelques documents :</a:t>
            </a:r>
            <a:endParaRPr/>
          </a:p>
        </p:txBody>
      </p:sp>
      <p:pic>
        <p:nvPicPr>
          <p:cNvPr id="69" name="Google Shape;69;p15"/>
          <p:cNvPicPr preferRelativeResize="0"/>
          <p:nvPr/>
        </p:nvPicPr>
        <p:blipFill>
          <a:blip r:embed="rId3">
            <a:alphaModFix/>
          </a:blip>
          <a:stretch>
            <a:fillRect/>
          </a:stretch>
        </p:blipFill>
        <p:spPr>
          <a:xfrm>
            <a:off x="7590525" y="277975"/>
            <a:ext cx="1241775" cy="1062625"/>
          </a:xfrm>
          <a:prstGeom prst="rect">
            <a:avLst/>
          </a:prstGeom>
          <a:noFill/>
          <a:ln>
            <a:noFill/>
          </a:ln>
        </p:spPr>
      </p:pic>
      <p:pic>
        <p:nvPicPr>
          <p:cNvPr id="70" name="Google Shape;70;p15"/>
          <p:cNvPicPr preferRelativeResize="0"/>
          <p:nvPr/>
        </p:nvPicPr>
        <p:blipFill>
          <a:blip r:embed="rId4">
            <a:alphaModFix/>
          </a:blip>
          <a:stretch>
            <a:fillRect/>
          </a:stretch>
        </p:blipFill>
        <p:spPr>
          <a:xfrm>
            <a:off x="349550" y="1060425"/>
            <a:ext cx="3899400" cy="1968325"/>
          </a:xfrm>
          <a:prstGeom prst="rect">
            <a:avLst/>
          </a:prstGeom>
          <a:noFill/>
          <a:ln>
            <a:noFill/>
          </a:ln>
        </p:spPr>
      </p:pic>
      <p:pic>
        <p:nvPicPr>
          <p:cNvPr id="71" name="Google Shape;71;p15"/>
          <p:cNvPicPr preferRelativeResize="0"/>
          <p:nvPr/>
        </p:nvPicPr>
        <p:blipFill>
          <a:blip r:embed="rId5">
            <a:alphaModFix/>
          </a:blip>
          <a:stretch>
            <a:fillRect/>
          </a:stretch>
        </p:blipFill>
        <p:spPr>
          <a:xfrm>
            <a:off x="4098367" y="3028750"/>
            <a:ext cx="4809982" cy="1902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Énigme 1 - Cadenas directionnel</a:t>
            </a:r>
            <a:endParaRPr/>
          </a:p>
        </p:txBody>
      </p:sp>
      <p:pic>
        <p:nvPicPr>
          <p:cNvPr id="77" name="Google Shape;77;p16"/>
          <p:cNvPicPr preferRelativeResize="0"/>
          <p:nvPr/>
        </p:nvPicPr>
        <p:blipFill>
          <a:blip r:embed="rId3">
            <a:alphaModFix/>
          </a:blip>
          <a:stretch>
            <a:fillRect/>
          </a:stretch>
        </p:blipFill>
        <p:spPr>
          <a:xfrm>
            <a:off x="7590525" y="277975"/>
            <a:ext cx="1241775" cy="1062625"/>
          </a:xfrm>
          <a:prstGeom prst="rect">
            <a:avLst/>
          </a:prstGeom>
          <a:noFill/>
          <a:ln>
            <a:noFill/>
          </a:ln>
        </p:spPr>
      </p:pic>
      <p:pic>
        <p:nvPicPr>
          <p:cNvPr id="78" name="Google Shape;78;p16"/>
          <p:cNvPicPr preferRelativeResize="0"/>
          <p:nvPr/>
        </p:nvPicPr>
        <p:blipFill>
          <a:blip r:embed="rId4">
            <a:alphaModFix/>
          </a:blip>
          <a:stretch>
            <a:fillRect/>
          </a:stretch>
        </p:blipFill>
        <p:spPr>
          <a:xfrm>
            <a:off x="177525" y="1112000"/>
            <a:ext cx="2220515" cy="2938200"/>
          </a:xfrm>
          <a:prstGeom prst="rect">
            <a:avLst/>
          </a:prstGeom>
          <a:noFill/>
          <a:ln>
            <a:noFill/>
          </a:ln>
        </p:spPr>
      </p:pic>
      <p:pic>
        <p:nvPicPr>
          <p:cNvPr id="79" name="Google Shape;79;p16"/>
          <p:cNvPicPr preferRelativeResize="0"/>
          <p:nvPr/>
        </p:nvPicPr>
        <p:blipFill>
          <a:blip r:embed="rId5">
            <a:alphaModFix/>
          </a:blip>
          <a:stretch>
            <a:fillRect/>
          </a:stretch>
        </p:blipFill>
        <p:spPr>
          <a:xfrm>
            <a:off x="2117450" y="2120275"/>
            <a:ext cx="2123534" cy="2826500"/>
          </a:xfrm>
          <a:prstGeom prst="rect">
            <a:avLst/>
          </a:prstGeom>
          <a:noFill/>
          <a:ln>
            <a:noFill/>
          </a:ln>
        </p:spPr>
      </p:pic>
      <p:pic>
        <p:nvPicPr>
          <p:cNvPr id="80" name="Google Shape;80;p16"/>
          <p:cNvPicPr preferRelativeResize="0"/>
          <p:nvPr/>
        </p:nvPicPr>
        <p:blipFill>
          <a:blip r:embed="rId6">
            <a:alphaModFix/>
          </a:blip>
          <a:stretch>
            <a:fillRect/>
          </a:stretch>
        </p:blipFill>
        <p:spPr>
          <a:xfrm>
            <a:off x="3903100" y="1117474"/>
            <a:ext cx="1957900" cy="2412450"/>
          </a:xfrm>
          <a:prstGeom prst="rect">
            <a:avLst/>
          </a:prstGeom>
          <a:noFill/>
          <a:ln>
            <a:noFill/>
          </a:ln>
        </p:spPr>
      </p:pic>
      <p:pic>
        <p:nvPicPr>
          <p:cNvPr id="81" name="Google Shape;81;p16"/>
          <p:cNvPicPr preferRelativeResize="0"/>
          <p:nvPr/>
        </p:nvPicPr>
        <p:blipFill>
          <a:blip r:embed="rId7">
            <a:alphaModFix/>
          </a:blip>
          <a:stretch>
            <a:fillRect/>
          </a:stretch>
        </p:blipFill>
        <p:spPr>
          <a:xfrm>
            <a:off x="6829146" y="2316996"/>
            <a:ext cx="2174700" cy="2826500"/>
          </a:xfrm>
          <a:prstGeom prst="rect">
            <a:avLst/>
          </a:prstGeom>
          <a:noFill/>
          <a:ln>
            <a:noFill/>
          </a:ln>
        </p:spPr>
      </p:pic>
      <p:pic>
        <p:nvPicPr>
          <p:cNvPr id="82" name="Google Shape;82;p16"/>
          <p:cNvPicPr preferRelativeResize="0"/>
          <p:nvPr/>
        </p:nvPicPr>
        <p:blipFill>
          <a:blip r:embed="rId8">
            <a:alphaModFix/>
          </a:blip>
          <a:stretch>
            <a:fillRect/>
          </a:stretch>
        </p:blipFill>
        <p:spPr>
          <a:xfrm>
            <a:off x="5426328" y="1207875"/>
            <a:ext cx="2063624" cy="2585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Énigme 1 - Cadenas directionnel</a:t>
            </a:r>
            <a:endParaRPr/>
          </a:p>
        </p:txBody>
      </p:sp>
      <p:pic>
        <p:nvPicPr>
          <p:cNvPr id="88" name="Google Shape;88;p17"/>
          <p:cNvPicPr preferRelativeResize="0"/>
          <p:nvPr/>
        </p:nvPicPr>
        <p:blipFill>
          <a:blip r:embed="rId3">
            <a:alphaModFix/>
          </a:blip>
          <a:stretch>
            <a:fillRect/>
          </a:stretch>
        </p:blipFill>
        <p:spPr>
          <a:xfrm>
            <a:off x="7590525" y="277975"/>
            <a:ext cx="1241775" cy="1062625"/>
          </a:xfrm>
          <a:prstGeom prst="rect">
            <a:avLst/>
          </a:prstGeom>
          <a:noFill/>
          <a:ln>
            <a:noFill/>
          </a:ln>
        </p:spPr>
      </p:pic>
      <p:pic>
        <p:nvPicPr>
          <p:cNvPr id="89" name="Google Shape;89;p17"/>
          <p:cNvPicPr preferRelativeResize="0"/>
          <p:nvPr/>
        </p:nvPicPr>
        <p:blipFill>
          <a:blip r:embed="rId4">
            <a:alphaModFix/>
          </a:blip>
          <a:stretch>
            <a:fillRect/>
          </a:stretch>
        </p:blipFill>
        <p:spPr>
          <a:xfrm>
            <a:off x="1748326" y="2701776"/>
            <a:ext cx="2048450" cy="2309750"/>
          </a:xfrm>
          <a:prstGeom prst="rect">
            <a:avLst/>
          </a:prstGeom>
          <a:noFill/>
          <a:ln>
            <a:noFill/>
          </a:ln>
        </p:spPr>
      </p:pic>
      <p:pic>
        <p:nvPicPr>
          <p:cNvPr id="90" name="Google Shape;90;p17"/>
          <p:cNvPicPr preferRelativeResize="0"/>
          <p:nvPr/>
        </p:nvPicPr>
        <p:blipFill>
          <a:blip r:embed="rId5">
            <a:alphaModFix/>
          </a:blip>
          <a:stretch>
            <a:fillRect/>
          </a:stretch>
        </p:blipFill>
        <p:spPr>
          <a:xfrm>
            <a:off x="5166200" y="2746175"/>
            <a:ext cx="1957725" cy="2244925"/>
          </a:xfrm>
          <a:prstGeom prst="rect">
            <a:avLst/>
          </a:prstGeom>
          <a:noFill/>
          <a:ln>
            <a:noFill/>
          </a:ln>
        </p:spPr>
      </p:pic>
      <p:pic>
        <p:nvPicPr>
          <p:cNvPr id="91" name="Google Shape;91;p17"/>
          <p:cNvPicPr preferRelativeResize="0"/>
          <p:nvPr/>
        </p:nvPicPr>
        <p:blipFill>
          <a:blip r:embed="rId6">
            <a:alphaModFix/>
          </a:blip>
          <a:stretch>
            <a:fillRect/>
          </a:stretch>
        </p:blipFill>
        <p:spPr>
          <a:xfrm>
            <a:off x="3530825" y="1038575"/>
            <a:ext cx="2092575" cy="2373600"/>
          </a:xfrm>
          <a:prstGeom prst="rect">
            <a:avLst/>
          </a:prstGeom>
          <a:noFill/>
          <a:ln>
            <a:noFill/>
          </a:ln>
        </p:spPr>
      </p:pic>
      <p:pic>
        <p:nvPicPr>
          <p:cNvPr id="92" name="Google Shape;92;p17"/>
          <p:cNvPicPr preferRelativeResize="0"/>
          <p:nvPr/>
        </p:nvPicPr>
        <p:blipFill>
          <a:blip r:embed="rId7">
            <a:alphaModFix/>
          </a:blip>
          <a:stretch>
            <a:fillRect/>
          </a:stretch>
        </p:blipFill>
        <p:spPr>
          <a:xfrm>
            <a:off x="197675" y="1112000"/>
            <a:ext cx="2048450" cy="2024311"/>
          </a:xfrm>
          <a:prstGeom prst="rect">
            <a:avLst/>
          </a:prstGeom>
          <a:noFill/>
          <a:ln>
            <a:noFill/>
          </a:ln>
        </p:spPr>
      </p:pic>
      <p:pic>
        <p:nvPicPr>
          <p:cNvPr id="93" name="Google Shape;93;p17"/>
          <p:cNvPicPr preferRelativeResize="0"/>
          <p:nvPr/>
        </p:nvPicPr>
        <p:blipFill>
          <a:blip r:embed="rId8">
            <a:alphaModFix/>
          </a:blip>
          <a:stretch>
            <a:fillRect/>
          </a:stretch>
        </p:blipFill>
        <p:spPr>
          <a:xfrm>
            <a:off x="6995900" y="1458075"/>
            <a:ext cx="2009300" cy="2520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Énigme 1 - Cadenas directionnel</a:t>
            </a:r>
            <a:endParaRPr/>
          </a:p>
        </p:txBody>
      </p:sp>
      <p:pic>
        <p:nvPicPr>
          <p:cNvPr id="99" name="Google Shape;99;p18"/>
          <p:cNvPicPr preferRelativeResize="0"/>
          <p:nvPr/>
        </p:nvPicPr>
        <p:blipFill>
          <a:blip r:embed="rId3">
            <a:alphaModFix/>
          </a:blip>
          <a:stretch>
            <a:fillRect/>
          </a:stretch>
        </p:blipFill>
        <p:spPr>
          <a:xfrm>
            <a:off x="7590525" y="277975"/>
            <a:ext cx="1241775" cy="1062625"/>
          </a:xfrm>
          <a:prstGeom prst="rect">
            <a:avLst/>
          </a:prstGeom>
          <a:noFill/>
          <a:ln>
            <a:noFill/>
          </a:ln>
        </p:spPr>
      </p:pic>
      <p:sp>
        <p:nvSpPr>
          <p:cNvPr id="100" name="Google Shape;100;p18"/>
          <p:cNvSpPr/>
          <p:nvPr/>
        </p:nvSpPr>
        <p:spPr>
          <a:xfrm>
            <a:off x="3974620" y="1559175"/>
            <a:ext cx="4776084" cy="3055644"/>
          </a:xfrm>
          <a:prstGeom prst="irregularSeal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8"/>
          <p:cNvSpPr txBox="1"/>
          <p:nvPr/>
        </p:nvSpPr>
        <p:spPr>
          <a:xfrm>
            <a:off x="4772125" y="2679275"/>
            <a:ext cx="3001800" cy="78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sz="2400"/>
              <a:t>Réponse : </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Énigme 2 - Cadenas à clé</a:t>
            </a:r>
            <a:endParaRPr/>
          </a:p>
        </p:txBody>
      </p:sp>
      <p:sp>
        <p:nvSpPr>
          <p:cNvPr id="107" name="Google Shape;107;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08" name="Google Shape;108;p19"/>
          <p:cNvPicPr preferRelativeResize="0"/>
          <p:nvPr/>
        </p:nvPicPr>
        <p:blipFill>
          <a:blip r:embed="rId3">
            <a:alphaModFix/>
          </a:blip>
          <a:stretch>
            <a:fillRect/>
          </a:stretch>
        </p:blipFill>
        <p:spPr>
          <a:xfrm>
            <a:off x="7590525" y="277975"/>
            <a:ext cx="1241775" cy="1062625"/>
          </a:xfrm>
          <a:prstGeom prst="rect">
            <a:avLst/>
          </a:prstGeom>
          <a:noFill/>
          <a:ln>
            <a:noFill/>
          </a:ln>
        </p:spPr>
      </p:pic>
      <p:pic>
        <p:nvPicPr>
          <p:cNvPr id="109" name="Google Shape;109;p19"/>
          <p:cNvPicPr preferRelativeResize="0"/>
          <p:nvPr/>
        </p:nvPicPr>
        <p:blipFill>
          <a:blip r:embed="rId4">
            <a:alphaModFix/>
          </a:blip>
          <a:stretch>
            <a:fillRect/>
          </a:stretch>
        </p:blipFill>
        <p:spPr>
          <a:xfrm>
            <a:off x="352425" y="1152475"/>
            <a:ext cx="7162967" cy="3852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Énigme 2 - Cadenas à clé</a:t>
            </a:r>
            <a:endParaRPr/>
          </a:p>
        </p:txBody>
      </p:sp>
      <p:sp>
        <p:nvSpPr>
          <p:cNvPr id="115" name="Google Shape;115;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16" name="Google Shape;116;p20"/>
          <p:cNvPicPr preferRelativeResize="0"/>
          <p:nvPr/>
        </p:nvPicPr>
        <p:blipFill>
          <a:blip r:embed="rId3">
            <a:alphaModFix/>
          </a:blip>
          <a:stretch>
            <a:fillRect/>
          </a:stretch>
        </p:blipFill>
        <p:spPr>
          <a:xfrm>
            <a:off x="7590525" y="277975"/>
            <a:ext cx="1241775" cy="1062625"/>
          </a:xfrm>
          <a:prstGeom prst="rect">
            <a:avLst/>
          </a:prstGeom>
          <a:noFill/>
          <a:ln>
            <a:noFill/>
          </a:ln>
        </p:spPr>
      </p:pic>
      <p:pic>
        <p:nvPicPr>
          <p:cNvPr id="117" name="Google Shape;117;p20"/>
          <p:cNvPicPr preferRelativeResize="0"/>
          <p:nvPr/>
        </p:nvPicPr>
        <p:blipFill>
          <a:blip r:embed="rId4">
            <a:alphaModFix/>
          </a:blip>
          <a:stretch>
            <a:fillRect/>
          </a:stretch>
        </p:blipFill>
        <p:spPr>
          <a:xfrm>
            <a:off x="252423" y="1093923"/>
            <a:ext cx="4904510" cy="3749550"/>
          </a:xfrm>
          <a:prstGeom prst="rect">
            <a:avLst/>
          </a:prstGeom>
          <a:noFill/>
          <a:ln>
            <a:noFill/>
          </a:ln>
        </p:spPr>
      </p:pic>
      <p:sp>
        <p:nvSpPr>
          <p:cNvPr id="118" name="Google Shape;118;p20"/>
          <p:cNvSpPr/>
          <p:nvPr/>
        </p:nvSpPr>
        <p:spPr>
          <a:xfrm>
            <a:off x="4572001" y="1513225"/>
            <a:ext cx="4142826" cy="3055644"/>
          </a:xfrm>
          <a:prstGeom prst="irregularSeal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fr-CA" sz="2400">
                <a:solidFill>
                  <a:schemeClr val="dk1"/>
                </a:solidFill>
              </a:rPr>
              <a:t>Réponse </a:t>
            </a:r>
            <a:endParaRPr sz="2400">
              <a:solidFill>
                <a:schemeClr val="dk1"/>
              </a:solidFill>
            </a:endParaRPr>
          </a:p>
          <a:p>
            <a:pPr marL="0" lvl="0" indent="0" algn="l" rtl="0">
              <a:spcBef>
                <a:spcPts val="0"/>
              </a:spcBef>
              <a:spcAft>
                <a:spcPts val="0"/>
              </a:spcAft>
              <a:buClr>
                <a:schemeClr val="dk1"/>
              </a:buClr>
              <a:buSzPts val="1100"/>
              <a:buFont typeface="Arial"/>
              <a:buNone/>
            </a:pPr>
            <a:r>
              <a:rPr lang="fr-CA" sz="2400">
                <a:solidFill>
                  <a:schemeClr val="dk1"/>
                </a:solidFill>
              </a:rPr>
              <a:t>couleur :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Énigme 3 - Cadenas à lettres</a:t>
            </a:r>
            <a:endParaRPr/>
          </a:p>
        </p:txBody>
      </p:sp>
      <p:sp>
        <p:nvSpPr>
          <p:cNvPr id="124" name="Google Shape;124;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25" name="Google Shape;125;p21"/>
          <p:cNvPicPr preferRelativeResize="0"/>
          <p:nvPr/>
        </p:nvPicPr>
        <p:blipFill>
          <a:blip r:embed="rId3">
            <a:alphaModFix/>
          </a:blip>
          <a:stretch>
            <a:fillRect/>
          </a:stretch>
        </p:blipFill>
        <p:spPr>
          <a:xfrm>
            <a:off x="7590525" y="277975"/>
            <a:ext cx="1241775" cy="1062625"/>
          </a:xfrm>
          <a:prstGeom prst="rect">
            <a:avLst/>
          </a:prstGeom>
          <a:noFill/>
          <a:ln>
            <a:noFill/>
          </a:ln>
        </p:spPr>
      </p:pic>
      <p:sp>
        <p:nvSpPr>
          <p:cNvPr id="126" name="Google Shape;126;p21"/>
          <p:cNvSpPr/>
          <p:nvPr/>
        </p:nvSpPr>
        <p:spPr>
          <a:xfrm>
            <a:off x="4876801" y="1513225"/>
            <a:ext cx="4142826" cy="3055644"/>
          </a:xfrm>
          <a:prstGeom prst="irregularSeal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CA" sz="2400">
                <a:solidFill>
                  <a:schemeClr val="dk1"/>
                </a:solidFill>
              </a:rPr>
              <a:t>Réponse : </a:t>
            </a:r>
            <a:endParaRPr/>
          </a:p>
        </p:txBody>
      </p:sp>
      <p:pic>
        <p:nvPicPr>
          <p:cNvPr id="127" name="Google Shape;127;p21"/>
          <p:cNvPicPr preferRelativeResize="0"/>
          <p:nvPr/>
        </p:nvPicPr>
        <p:blipFill>
          <a:blip r:embed="rId4">
            <a:alphaModFix/>
          </a:blip>
          <a:stretch>
            <a:fillRect/>
          </a:stretch>
        </p:blipFill>
        <p:spPr>
          <a:xfrm>
            <a:off x="4751" y="1207600"/>
            <a:ext cx="5240599" cy="393589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134</Words>
  <Application>Microsoft Office PowerPoint</Application>
  <PresentationFormat>Affichage à l'écran (16:9)</PresentationFormat>
  <Paragraphs>23</Paragraphs>
  <Slides>15</Slides>
  <Notes>15</Notes>
  <HiddenSlides>0</HiddenSlides>
  <MMClips>0</MMClips>
  <ScaleCrop>false</ScaleCrop>
  <HeadingPairs>
    <vt:vector size="6" baseType="variant">
      <vt:variant>
        <vt:lpstr>Polices utilisées</vt:lpstr>
      </vt:variant>
      <vt:variant>
        <vt:i4>1</vt:i4>
      </vt:variant>
      <vt:variant>
        <vt:lpstr>Thème</vt:lpstr>
      </vt:variant>
      <vt:variant>
        <vt:i4>1</vt:i4>
      </vt:variant>
      <vt:variant>
        <vt:lpstr>Titres des diapositives</vt:lpstr>
      </vt:variant>
      <vt:variant>
        <vt:i4>15</vt:i4>
      </vt:variant>
    </vt:vector>
  </HeadingPairs>
  <TitlesOfParts>
    <vt:vector size="17" baseType="lpstr">
      <vt:lpstr>Arial</vt:lpstr>
      <vt:lpstr>Simple Light</vt:lpstr>
      <vt:lpstr>Présentation PowerPoint</vt:lpstr>
      <vt:lpstr>Quelques documents :</vt:lpstr>
      <vt:lpstr>Quelques documents :</vt:lpstr>
      <vt:lpstr>Énigme 1 - Cadenas directionnel</vt:lpstr>
      <vt:lpstr>Énigme 1 - Cadenas directionnel</vt:lpstr>
      <vt:lpstr>Énigme 1 - Cadenas directionnel</vt:lpstr>
      <vt:lpstr>Énigme 2 - Cadenas à clé</vt:lpstr>
      <vt:lpstr>Énigme 2 - Cadenas à clé</vt:lpstr>
      <vt:lpstr>Énigme 3 - Cadenas à lettres</vt:lpstr>
      <vt:lpstr>Énigme 4 - Cadenas à 4 chiffres</vt:lpstr>
      <vt:lpstr>Énigme 5 - Cadenas à 3 chiffres</vt:lpstr>
      <vt:lpstr>Énigme 5 - Cadenas à 3 chiffres</vt:lpstr>
      <vt:lpstr>Énigme 6 - Cadenas à 3 chiffres</vt:lpstr>
      <vt:lpstr>Énigme 6 - Cadenas à 3 chiffres</vt:lpstr>
      <vt:lpstr>Dans quelques minutes, nous allons pouvoir revenir dans la salle principale pour partager vos impressions et ouvrir le coffre si vous avez toutes les combinaisons et que vous pouvez les expliquer.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Sonya Fiset</dc:creator>
  <cp:lastModifiedBy>Fiset Sonia</cp:lastModifiedBy>
  <cp:revision>1</cp:revision>
  <dcterms:modified xsi:type="dcterms:W3CDTF">2020-01-15T13:33:34Z</dcterms:modified>
</cp:coreProperties>
</file>