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Ubuntu" panose="020B0504030602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gxy.link/wRaj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eogebra.org/notes/c45bxmub"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pps.apple.com/fr/app/geogebra-scientific-calculator/id141274875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lay.google.com/store/apps/details?id=org.geogebra.android.scicalc"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eogebra.org/notes/c45bxmu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8fa53aa24_0_1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Lien raccourci de cette présentation: </a:t>
            </a:r>
            <a:r>
              <a:rPr lang="fr" u="sng">
                <a:solidFill>
                  <a:schemeClr val="hlink"/>
                </a:solidFill>
                <a:hlinkClick r:id="rId3"/>
              </a:rPr>
              <a:t>https://dgxy.link/wRaj7</a:t>
            </a:r>
            <a:r>
              <a:rPr lang="fr"/>
              <a:t> </a:t>
            </a:r>
            <a:endParaRPr/>
          </a:p>
        </p:txBody>
      </p:sp>
      <p:sp>
        <p:nvSpPr>
          <p:cNvPr id="176" name="Google Shape;176;gf8fa53aa24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c5a3ef4c6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ec5a3ef4c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a:solidFill>
                  <a:schemeClr val="dk1"/>
                </a:solidFill>
              </a:rPr>
              <a:t>Dans ce premier exemple, on vise surtout l’habileté numérique et l’inclusion, car on peut grossir la taille de l’écriture. Montrer quelques uns puis laisser du temps pour que les participants essaient également sur leur appareil mobile ou ordinateur ou avec Notes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c5a3ef4c6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c5a3ef4c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Dans cet exemple, on ajoute les dimensions Résolution de problème et apprendre avec le numérique. Source: CEC Intervalle; MAT-1101-3, page 15</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c5a3ef4c6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c5a3ef4c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a:solidFill>
                  <a:schemeClr val="dk1"/>
                </a:solidFill>
              </a:rPr>
              <a:t>Il y a plusieurs façons de résoudre cette tâche, le fait de conserver les traces des calculs permet de comprendre le cheminement de l’élève. Source: CEC Intervalle; MAT-1101-3, page 18</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e769747e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ee769747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Pour les élèves en deuxième secondaire. Notez qu’on a également plusieurs fonctions pouvant être utiles au deuxième cycle du secondaire.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d2f510e17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ed2f510e17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On peut voir facilement si l’élève s’est trompé en transcrivant une valeur, en utilisant le nom des calculs, toute la suite d’opérations suivant une modification de valeur se réajuste en conséquence. Ceci évite à l’élève de tout refaire ses calculs lorsqu’il s’est trompé. De plus, cela lui fait prendre conscience de l’importance d’être bien structuré dans ses démarches.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d2f510e1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ed2f510e1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Par contre, il n’est pas possible, actuellement, de sauvegarder la série de calculs. On faire une capture d’écran pour garder les traces.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d2f510e1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ed2f510e1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Les exemples présentés dans cet atelier se trouvent à cette adresse: </a:t>
            </a:r>
            <a:r>
              <a:rPr lang="fr" u="sng">
                <a:solidFill>
                  <a:schemeClr val="hlink"/>
                </a:solidFill>
                <a:hlinkClick r:id="rId3"/>
              </a:rPr>
              <a:t>https://www.geogebra.org/notes/c45bxmub</a:t>
            </a:r>
            <a:r>
              <a:rPr lang="f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d2f510e17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d2f510e17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13h10 à 14h10, atelier, sans traduction et avec inscriptions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89b4317af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89b4317a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Même si on cible une dimension en particulier, plusieurs autres dimensions sont également touchées.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d2f510e17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d2f510e17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d2f510e17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d2f510e17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Parler du compte et du réseau social, mais mentionner qu’il n’est pas nécessaire de se créer un compte pour utiliser la calculatrice scientifique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d2f510e1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ed2f510e1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Pour la suite, ouvrez une fenêtre avec la calculatrice si vous avec deux écrans, sinon, installez la calculatrice sur un appareil mobile (cellulaire ou tablette) afin de faire les activités en même temps.</a:t>
            </a:r>
            <a:endParaRPr/>
          </a:p>
          <a:p>
            <a:pPr marL="0" lvl="0" indent="0" algn="l" rtl="0">
              <a:spcBef>
                <a:spcPts val="0"/>
              </a:spcBef>
              <a:spcAft>
                <a:spcPts val="0"/>
              </a:spcAft>
              <a:buNone/>
            </a:pPr>
            <a:r>
              <a:rPr lang="fr" u="sng">
                <a:solidFill>
                  <a:schemeClr val="hlink"/>
                </a:solidFill>
                <a:hlinkClick r:id="rId3"/>
              </a:rPr>
              <a:t>https://apps.apple.com/fr/app/geogebra-scientific-calculator/id1412748754</a:t>
            </a:r>
            <a:endParaRPr/>
          </a:p>
          <a:p>
            <a:pPr marL="0" lvl="0" indent="0" algn="l" rtl="0">
              <a:spcBef>
                <a:spcPts val="0"/>
              </a:spcBef>
              <a:spcAft>
                <a:spcPts val="0"/>
              </a:spcAft>
              <a:buNone/>
            </a:pPr>
            <a:r>
              <a:rPr lang="fr" u="sng">
                <a:solidFill>
                  <a:schemeClr val="hlink"/>
                </a:solidFill>
                <a:hlinkClick r:id="rId4"/>
              </a:rPr>
              <a:t>https://play.google.com/store/apps/details?id=org.geogebra.android.scicalc</a:t>
            </a:r>
            <a:r>
              <a:rPr lang="f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c5a3ef4c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ec5a3ef4c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Note que l’application est également disponible pour cellulaire et pour les appareils Androïd</a:t>
            </a:r>
            <a:endParaRPr/>
          </a:p>
          <a:p>
            <a:pPr marL="0" lvl="0" indent="0" algn="l" rtl="0">
              <a:spcBef>
                <a:spcPts val="0"/>
              </a:spcBef>
              <a:spcAft>
                <a:spcPts val="0"/>
              </a:spcAft>
              <a:buNone/>
            </a:pPr>
            <a:r>
              <a:rPr lang="fr"/>
              <a:t>Montrer l’interface et les claviers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c5a3ef4c6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ec5a3ef4c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c5a3ef4c6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ec5a3ef4c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u="sng">
                <a:solidFill>
                  <a:schemeClr val="hlink"/>
                </a:solidFill>
                <a:hlinkClick r:id="rId3"/>
              </a:rPr>
              <a:t>https://www.geogebra.org/notes/c45bxmub</a:t>
            </a:r>
            <a:r>
              <a:rPr lang="f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e de titr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0" y="899652"/>
            <a:ext cx="9144000" cy="1526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b="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2155651" y="2576168"/>
            <a:ext cx="4832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3000"/>
              <a:buNone/>
              <a:defRPr sz="3000" b="1">
                <a:solidFill>
                  <a:schemeClr val="accent2"/>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 name="Google Shape;13;p2"/>
          <p:cNvSpPr txBox="1">
            <a:spLocks noGrp="1"/>
          </p:cNvSpPr>
          <p:nvPr>
            <p:ph type="sldNum" idx="12"/>
          </p:nvPr>
        </p:nvSpPr>
        <p:spPr>
          <a:xfrm>
            <a:off x="6457950" y="33084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D98A6"/>
                </a:solidFill>
                <a:latin typeface="Calibri"/>
                <a:ea typeface="Calibri"/>
                <a:cs typeface="Calibri"/>
                <a:sym typeface="Calibri"/>
              </a:defRPr>
            </a:lvl1pPr>
            <a:lvl2pPr marL="0" lvl="1" indent="0" algn="r">
              <a:spcBef>
                <a:spcPts val="0"/>
              </a:spcBef>
              <a:buNone/>
              <a:defRPr sz="900" b="0" i="0" u="none" strike="noStrike" cap="none">
                <a:solidFill>
                  <a:srgbClr val="8D98A6"/>
                </a:solidFill>
                <a:latin typeface="Calibri"/>
                <a:ea typeface="Calibri"/>
                <a:cs typeface="Calibri"/>
                <a:sym typeface="Calibri"/>
              </a:defRPr>
            </a:lvl2pPr>
            <a:lvl3pPr marL="0" lvl="2" indent="0" algn="r">
              <a:spcBef>
                <a:spcPts val="0"/>
              </a:spcBef>
              <a:buNone/>
              <a:defRPr sz="900" b="0" i="0" u="none" strike="noStrike" cap="none">
                <a:solidFill>
                  <a:srgbClr val="8D98A6"/>
                </a:solidFill>
                <a:latin typeface="Calibri"/>
                <a:ea typeface="Calibri"/>
                <a:cs typeface="Calibri"/>
                <a:sym typeface="Calibri"/>
              </a:defRPr>
            </a:lvl3pPr>
            <a:lvl4pPr marL="0" lvl="3" indent="0" algn="r">
              <a:spcBef>
                <a:spcPts val="0"/>
              </a:spcBef>
              <a:buNone/>
              <a:defRPr sz="900" b="0" i="0" u="none" strike="noStrike" cap="none">
                <a:solidFill>
                  <a:srgbClr val="8D98A6"/>
                </a:solidFill>
                <a:latin typeface="Calibri"/>
                <a:ea typeface="Calibri"/>
                <a:cs typeface="Calibri"/>
                <a:sym typeface="Calibri"/>
              </a:defRPr>
            </a:lvl4pPr>
            <a:lvl5pPr marL="0" lvl="4" indent="0" algn="r">
              <a:spcBef>
                <a:spcPts val="0"/>
              </a:spcBef>
              <a:buNone/>
              <a:defRPr sz="900" b="0" i="0" u="none" strike="noStrike" cap="none">
                <a:solidFill>
                  <a:srgbClr val="8D98A6"/>
                </a:solidFill>
                <a:latin typeface="Calibri"/>
                <a:ea typeface="Calibri"/>
                <a:cs typeface="Calibri"/>
                <a:sym typeface="Calibri"/>
              </a:defRPr>
            </a:lvl5pPr>
            <a:lvl6pPr marL="0" lvl="5" indent="0" algn="r">
              <a:spcBef>
                <a:spcPts val="0"/>
              </a:spcBef>
              <a:buNone/>
              <a:defRPr sz="900" b="0" i="0" u="none" strike="noStrike" cap="none">
                <a:solidFill>
                  <a:srgbClr val="8D98A6"/>
                </a:solidFill>
                <a:latin typeface="Calibri"/>
                <a:ea typeface="Calibri"/>
                <a:cs typeface="Calibri"/>
                <a:sym typeface="Calibri"/>
              </a:defRPr>
            </a:lvl6pPr>
            <a:lvl7pPr marL="0" lvl="6" indent="0" algn="r">
              <a:spcBef>
                <a:spcPts val="0"/>
              </a:spcBef>
              <a:buNone/>
              <a:defRPr sz="900" b="0" i="0" u="none" strike="noStrike" cap="none">
                <a:solidFill>
                  <a:srgbClr val="8D98A6"/>
                </a:solidFill>
                <a:latin typeface="Calibri"/>
                <a:ea typeface="Calibri"/>
                <a:cs typeface="Calibri"/>
                <a:sym typeface="Calibri"/>
              </a:defRPr>
            </a:lvl7pPr>
            <a:lvl8pPr marL="0" lvl="7" indent="0" algn="r">
              <a:spcBef>
                <a:spcPts val="0"/>
              </a:spcBef>
              <a:buNone/>
              <a:defRPr sz="900" b="0" i="0" u="none" strike="noStrike" cap="none">
                <a:solidFill>
                  <a:srgbClr val="8D98A6"/>
                </a:solidFill>
                <a:latin typeface="Calibri"/>
                <a:ea typeface="Calibri"/>
                <a:cs typeface="Calibri"/>
                <a:sym typeface="Calibri"/>
              </a:defRPr>
            </a:lvl8pPr>
            <a:lvl9pPr marL="0" lvl="8" indent="0" algn="r">
              <a:spcBef>
                <a:spcPts val="0"/>
              </a:spcBef>
              <a:buNone/>
              <a:defRPr sz="900" b="0" i="0" u="none" strike="noStrike" cap="none">
                <a:solidFill>
                  <a:srgbClr val="8D98A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pic>
        <p:nvPicPr>
          <p:cNvPr id="14" name="Google Shape;14;p2"/>
          <p:cNvPicPr preferRelativeResize="0"/>
          <p:nvPr/>
        </p:nvPicPr>
        <p:blipFill rotWithShape="1">
          <a:blip r:embed="rId3">
            <a:alphaModFix/>
          </a:blip>
          <a:srcRect/>
          <a:stretch/>
        </p:blipFill>
        <p:spPr>
          <a:xfrm>
            <a:off x="7450071" y="4268279"/>
            <a:ext cx="1693930" cy="880112"/>
          </a:xfrm>
          <a:prstGeom prst="rect">
            <a:avLst/>
          </a:prstGeom>
          <a:noFill/>
          <a:ln>
            <a:noFill/>
          </a:ln>
        </p:spPr>
      </p:pic>
      <p:pic>
        <p:nvPicPr>
          <p:cNvPr id="15" name="Google Shape;15;p2"/>
          <p:cNvPicPr preferRelativeResize="0"/>
          <p:nvPr/>
        </p:nvPicPr>
        <p:blipFill rotWithShape="1">
          <a:blip r:embed="rId4">
            <a:alphaModFix/>
          </a:blip>
          <a:srcRect/>
          <a:stretch/>
        </p:blipFill>
        <p:spPr>
          <a:xfrm>
            <a:off x="0" y="4252085"/>
            <a:ext cx="1525826" cy="89141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mparaison">
  <p:cSld name="1_Comparaison">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629841" y="451821"/>
            <a:ext cx="7886700" cy="30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2700"/>
              <a:buFont typeface="Calibri"/>
              <a:buNone/>
              <a:defRPr sz="270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1"/>
          <p:cNvSpPr txBox="1">
            <a:spLocks noGrp="1"/>
          </p:cNvSpPr>
          <p:nvPr>
            <p:ph type="body" idx="1"/>
          </p:nvPr>
        </p:nvSpPr>
        <p:spPr>
          <a:xfrm>
            <a:off x="629842" y="1023053"/>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800"/>
              </a:spcBef>
              <a:spcAft>
                <a:spcPts val="0"/>
              </a:spcAft>
              <a:buSzPts val="1800"/>
              <a:buNone/>
              <a:defRPr sz="1800" b="1">
                <a:solidFill>
                  <a:schemeClr val="accent2"/>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6" name="Google Shape;66;p11"/>
          <p:cNvSpPr txBox="1">
            <a:spLocks noGrp="1"/>
          </p:cNvSpPr>
          <p:nvPr>
            <p:ph type="body" idx="2"/>
          </p:nvPr>
        </p:nvSpPr>
        <p:spPr>
          <a:xfrm>
            <a:off x="629842" y="1908072"/>
            <a:ext cx="3868200" cy="23007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rgbClr val="FFE4B7"/>
              </a:buClr>
              <a:buSzPts val="1800"/>
              <a:buChar char="•"/>
              <a:defRPr sz="1800"/>
            </a:lvl1pPr>
            <a:lvl2pPr marL="914400" lvl="1" indent="-323850" algn="l">
              <a:lnSpc>
                <a:spcPct val="90000"/>
              </a:lnSpc>
              <a:spcBef>
                <a:spcPts val="400"/>
              </a:spcBef>
              <a:spcAft>
                <a:spcPts val="0"/>
              </a:spcAft>
              <a:buClr>
                <a:srgbClr val="FFE4B7"/>
              </a:buClr>
              <a:buSzPts val="1500"/>
              <a:buChar char="•"/>
              <a:defRPr sz="1500"/>
            </a:lvl2pPr>
            <a:lvl3pPr marL="1371600" lvl="2" indent="-317500" algn="l">
              <a:lnSpc>
                <a:spcPct val="90000"/>
              </a:lnSpc>
              <a:spcBef>
                <a:spcPts val="400"/>
              </a:spcBef>
              <a:spcAft>
                <a:spcPts val="0"/>
              </a:spcAft>
              <a:buClr>
                <a:srgbClr val="FFE4B7"/>
              </a:buClr>
              <a:buSzPts val="1400"/>
              <a:buChar char="•"/>
              <a:defRPr sz="1400"/>
            </a:lvl3pPr>
            <a:lvl4pPr marL="1828800" lvl="3" indent="-304800" algn="l">
              <a:lnSpc>
                <a:spcPct val="90000"/>
              </a:lnSpc>
              <a:spcBef>
                <a:spcPts val="400"/>
              </a:spcBef>
              <a:spcAft>
                <a:spcPts val="0"/>
              </a:spcAft>
              <a:buClr>
                <a:srgbClr val="FFE4B7"/>
              </a:buClr>
              <a:buSzPts val="1200"/>
              <a:buChar char="•"/>
              <a:defRPr sz="1200"/>
            </a:lvl4pPr>
            <a:lvl5pPr marL="2286000" lvl="4" indent="-304800" algn="l">
              <a:lnSpc>
                <a:spcPct val="90000"/>
              </a:lnSpc>
              <a:spcBef>
                <a:spcPts val="400"/>
              </a:spcBef>
              <a:spcAft>
                <a:spcPts val="0"/>
              </a:spcAft>
              <a:buClr>
                <a:srgbClr val="FFE4B7"/>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1"/>
          <p:cNvSpPr txBox="1">
            <a:spLocks noGrp="1"/>
          </p:cNvSpPr>
          <p:nvPr>
            <p:ph type="body" idx="3"/>
          </p:nvPr>
        </p:nvSpPr>
        <p:spPr>
          <a:xfrm>
            <a:off x="4629151" y="1023053"/>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800"/>
              </a:spcBef>
              <a:spcAft>
                <a:spcPts val="0"/>
              </a:spcAft>
              <a:buSzPts val="1800"/>
              <a:buNone/>
              <a:defRPr sz="1800" b="1">
                <a:solidFill>
                  <a:schemeClr val="accent2"/>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8" name="Google Shape;68;p11"/>
          <p:cNvSpPr txBox="1">
            <a:spLocks noGrp="1"/>
          </p:cNvSpPr>
          <p:nvPr>
            <p:ph type="body" idx="4"/>
          </p:nvPr>
        </p:nvSpPr>
        <p:spPr>
          <a:xfrm>
            <a:off x="4647010" y="1895281"/>
            <a:ext cx="3868200" cy="23007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rgbClr val="FFE4B7"/>
              </a:buClr>
              <a:buSzPts val="1800"/>
              <a:buChar char="•"/>
              <a:defRPr sz="1800"/>
            </a:lvl1pPr>
            <a:lvl2pPr marL="914400" lvl="1" indent="-323850" algn="l">
              <a:lnSpc>
                <a:spcPct val="90000"/>
              </a:lnSpc>
              <a:spcBef>
                <a:spcPts val="400"/>
              </a:spcBef>
              <a:spcAft>
                <a:spcPts val="0"/>
              </a:spcAft>
              <a:buClr>
                <a:srgbClr val="FFE4B7"/>
              </a:buClr>
              <a:buSzPts val="1500"/>
              <a:buChar char="•"/>
              <a:defRPr sz="1500"/>
            </a:lvl2pPr>
            <a:lvl3pPr marL="1371600" lvl="2" indent="-317500" algn="l">
              <a:lnSpc>
                <a:spcPct val="90000"/>
              </a:lnSpc>
              <a:spcBef>
                <a:spcPts val="400"/>
              </a:spcBef>
              <a:spcAft>
                <a:spcPts val="0"/>
              </a:spcAft>
              <a:buClr>
                <a:srgbClr val="FFE4B7"/>
              </a:buClr>
              <a:buSzPts val="1400"/>
              <a:buChar char="•"/>
              <a:defRPr sz="1400"/>
            </a:lvl3pPr>
            <a:lvl4pPr marL="1828800" lvl="3" indent="-304800" algn="l">
              <a:lnSpc>
                <a:spcPct val="90000"/>
              </a:lnSpc>
              <a:spcBef>
                <a:spcPts val="400"/>
              </a:spcBef>
              <a:spcAft>
                <a:spcPts val="0"/>
              </a:spcAft>
              <a:buClr>
                <a:srgbClr val="FFE4B7"/>
              </a:buClr>
              <a:buSzPts val="1200"/>
              <a:buChar char="•"/>
              <a:defRPr sz="1200"/>
            </a:lvl4pPr>
            <a:lvl5pPr marL="2286000" lvl="4" indent="-304800" algn="l">
              <a:lnSpc>
                <a:spcPct val="90000"/>
              </a:lnSpc>
              <a:spcBef>
                <a:spcPts val="400"/>
              </a:spcBef>
              <a:spcAft>
                <a:spcPts val="0"/>
              </a:spcAft>
              <a:buClr>
                <a:srgbClr val="FFE4B7"/>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1"/>
          <p:cNvSpPr txBox="1">
            <a:spLocks noGrp="1"/>
          </p:cNvSpPr>
          <p:nvPr>
            <p:ph type="sldNum" idx="12"/>
          </p:nvPr>
        </p:nvSpPr>
        <p:spPr>
          <a:xfrm>
            <a:off x="6457950" y="33084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D98A6"/>
                </a:solidFill>
                <a:latin typeface="Calibri"/>
                <a:ea typeface="Calibri"/>
                <a:cs typeface="Calibri"/>
                <a:sym typeface="Calibri"/>
              </a:defRPr>
            </a:lvl1pPr>
            <a:lvl2pPr marL="0" lvl="1" indent="0" algn="r">
              <a:spcBef>
                <a:spcPts val="0"/>
              </a:spcBef>
              <a:buNone/>
              <a:defRPr sz="900" b="0" i="0" u="none" strike="noStrike" cap="none">
                <a:solidFill>
                  <a:srgbClr val="8D98A6"/>
                </a:solidFill>
                <a:latin typeface="Calibri"/>
                <a:ea typeface="Calibri"/>
                <a:cs typeface="Calibri"/>
                <a:sym typeface="Calibri"/>
              </a:defRPr>
            </a:lvl2pPr>
            <a:lvl3pPr marL="0" lvl="2" indent="0" algn="r">
              <a:spcBef>
                <a:spcPts val="0"/>
              </a:spcBef>
              <a:buNone/>
              <a:defRPr sz="900" b="0" i="0" u="none" strike="noStrike" cap="none">
                <a:solidFill>
                  <a:srgbClr val="8D98A6"/>
                </a:solidFill>
                <a:latin typeface="Calibri"/>
                <a:ea typeface="Calibri"/>
                <a:cs typeface="Calibri"/>
                <a:sym typeface="Calibri"/>
              </a:defRPr>
            </a:lvl3pPr>
            <a:lvl4pPr marL="0" lvl="3" indent="0" algn="r">
              <a:spcBef>
                <a:spcPts val="0"/>
              </a:spcBef>
              <a:buNone/>
              <a:defRPr sz="900" b="0" i="0" u="none" strike="noStrike" cap="none">
                <a:solidFill>
                  <a:srgbClr val="8D98A6"/>
                </a:solidFill>
                <a:latin typeface="Calibri"/>
                <a:ea typeface="Calibri"/>
                <a:cs typeface="Calibri"/>
                <a:sym typeface="Calibri"/>
              </a:defRPr>
            </a:lvl4pPr>
            <a:lvl5pPr marL="0" lvl="4" indent="0" algn="r">
              <a:spcBef>
                <a:spcPts val="0"/>
              </a:spcBef>
              <a:buNone/>
              <a:defRPr sz="900" b="0" i="0" u="none" strike="noStrike" cap="none">
                <a:solidFill>
                  <a:srgbClr val="8D98A6"/>
                </a:solidFill>
                <a:latin typeface="Calibri"/>
                <a:ea typeface="Calibri"/>
                <a:cs typeface="Calibri"/>
                <a:sym typeface="Calibri"/>
              </a:defRPr>
            </a:lvl5pPr>
            <a:lvl6pPr marL="0" lvl="5" indent="0" algn="r">
              <a:spcBef>
                <a:spcPts val="0"/>
              </a:spcBef>
              <a:buNone/>
              <a:defRPr sz="900" b="0" i="0" u="none" strike="noStrike" cap="none">
                <a:solidFill>
                  <a:srgbClr val="8D98A6"/>
                </a:solidFill>
                <a:latin typeface="Calibri"/>
                <a:ea typeface="Calibri"/>
                <a:cs typeface="Calibri"/>
                <a:sym typeface="Calibri"/>
              </a:defRPr>
            </a:lvl6pPr>
            <a:lvl7pPr marL="0" lvl="6" indent="0" algn="r">
              <a:spcBef>
                <a:spcPts val="0"/>
              </a:spcBef>
              <a:buNone/>
              <a:defRPr sz="900" b="0" i="0" u="none" strike="noStrike" cap="none">
                <a:solidFill>
                  <a:srgbClr val="8D98A6"/>
                </a:solidFill>
                <a:latin typeface="Calibri"/>
                <a:ea typeface="Calibri"/>
                <a:cs typeface="Calibri"/>
                <a:sym typeface="Calibri"/>
              </a:defRPr>
            </a:lvl7pPr>
            <a:lvl8pPr marL="0" lvl="7" indent="0" algn="r">
              <a:spcBef>
                <a:spcPts val="0"/>
              </a:spcBef>
              <a:buNone/>
              <a:defRPr sz="900" b="0" i="0" u="none" strike="noStrike" cap="none">
                <a:solidFill>
                  <a:srgbClr val="8D98A6"/>
                </a:solidFill>
                <a:latin typeface="Calibri"/>
                <a:ea typeface="Calibri"/>
                <a:cs typeface="Calibri"/>
                <a:sym typeface="Calibri"/>
              </a:defRPr>
            </a:lvl8pPr>
            <a:lvl9pPr marL="0" lvl="8" indent="0" algn="r">
              <a:spcBef>
                <a:spcPts val="0"/>
              </a:spcBef>
              <a:buNone/>
              <a:defRPr sz="900" b="0" i="0" u="none" strike="noStrike" cap="none">
                <a:solidFill>
                  <a:srgbClr val="8D98A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pic>
        <p:nvPicPr>
          <p:cNvPr id="70" name="Google Shape;70;p11"/>
          <p:cNvPicPr preferRelativeResize="0"/>
          <p:nvPr/>
        </p:nvPicPr>
        <p:blipFill rotWithShape="1">
          <a:blip r:embed="rId2">
            <a:alphaModFix/>
          </a:blip>
          <a:srcRect/>
          <a:stretch/>
        </p:blipFill>
        <p:spPr>
          <a:xfrm>
            <a:off x="7450071" y="4268279"/>
            <a:ext cx="1693930" cy="880112"/>
          </a:xfrm>
          <a:prstGeom prst="rect">
            <a:avLst/>
          </a:prstGeom>
          <a:noFill/>
          <a:ln>
            <a:noFill/>
          </a:ln>
        </p:spPr>
      </p:pic>
      <p:pic>
        <p:nvPicPr>
          <p:cNvPr id="71" name="Google Shape;71;p11"/>
          <p:cNvPicPr preferRelativeResize="0"/>
          <p:nvPr/>
        </p:nvPicPr>
        <p:blipFill rotWithShape="1">
          <a:blip r:embed="rId3">
            <a:alphaModFix/>
          </a:blip>
          <a:srcRect/>
          <a:stretch/>
        </p:blipFill>
        <p:spPr>
          <a:xfrm>
            <a:off x="0" y="4252085"/>
            <a:ext cx="1525826" cy="89141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12"/>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title"/>
          </p:nvPr>
        </p:nvSpPr>
        <p:spPr>
          <a:xfrm>
            <a:off x="265500" y="1233175"/>
            <a:ext cx="4045200" cy="1482300"/>
          </a:xfrm>
          <a:prstGeom prst="rect">
            <a:avLst/>
          </a:prstGeom>
        </p:spPr>
        <p:txBody>
          <a:bodyPr spcFirstLastPara="1" wrap="square" lIns="68575" tIns="34275" rIns="68575" bIns="34275" anchor="ctr" anchorCtr="0">
            <a:norm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76" name="Google Shape;76;p12"/>
          <p:cNvSpPr txBox="1">
            <a:spLocks noGrp="1"/>
          </p:cNvSpPr>
          <p:nvPr>
            <p:ph type="subTitle" idx="1"/>
          </p:nvPr>
        </p:nvSpPr>
        <p:spPr>
          <a:xfrm>
            <a:off x="265500" y="2779467"/>
            <a:ext cx="4045200" cy="1235100"/>
          </a:xfrm>
          <a:prstGeom prst="rect">
            <a:avLst/>
          </a:prstGeom>
        </p:spPr>
        <p:txBody>
          <a:bodyPr spcFirstLastPara="1" wrap="square" lIns="68575" tIns="34275" rIns="68575" bIns="34275" anchor="t" anchorCtr="0">
            <a:normAutofit/>
          </a:bodyPr>
          <a:lstStyle>
            <a:lvl1pPr lvl="0" algn="ctr" rtl="0">
              <a:lnSpc>
                <a:spcPct val="100000"/>
              </a:lnSpc>
              <a:spcBef>
                <a:spcPts val="800"/>
              </a:spcBef>
              <a:spcAft>
                <a:spcPts val="0"/>
              </a:spcAft>
              <a:buSzPts val="2100"/>
              <a:buNone/>
              <a:defRPr sz="2100"/>
            </a:lvl1pPr>
            <a:lvl2pPr lvl="1" algn="ctr" rtl="0">
              <a:lnSpc>
                <a:spcPct val="100000"/>
              </a:lnSpc>
              <a:spcBef>
                <a:spcPts val="400"/>
              </a:spcBef>
              <a:spcAft>
                <a:spcPts val="0"/>
              </a:spcAft>
              <a:buSzPts val="2100"/>
              <a:buNone/>
              <a:defRPr sz="2100"/>
            </a:lvl2pPr>
            <a:lvl3pPr lvl="2" algn="ctr" rtl="0">
              <a:lnSpc>
                <a:spcPct val="100000"/>
              </a:lnSpc>
              <a:spcBef>
                <a:spcPts val="400"/>
              </a:spcBef>
              <a:spcAft>
                <a:spcPts val="0"/>
              </a:spcAft>
              <a:buSzPts val="2100"/>
              <a:buNone/>
              <a:defRPr sz="2100"/>
            </a:lvl3pPr>
            <a:lvl4pPr lvl="3" algn="ctr" rtl="0">
              <a:lnSpc>
                <a:spcPct val="100000"/>
              </a:lnSpc>
              <a:spcBef>
                <a:spcPts val="400"/>
              </a:spcBef>
              <a:spcAft>
                <a:spcPts val="0"/>
              </a:spcAft>
              <a:buSzPts val="2100"/>
              <a:buNone/>
              <a:defRPr sz="2100"/>
            </a:lvl4pPr>
            <a:lvl5pPr lvl="4" algn="ctr" rtl="0">
              <a:lnSpc>
                <a:spcPct val="100000"/>
              </a:lnSpc>
              <a:spcBef>
                <a:spcPts val="400"/>
              </a:spcBef>
              <a:spcAft>
                <a:spcPts val="0"/>
              </a:spcAft>
              <a:buSzPts val="2100"/>
              <a:buNone/>
              <a:defRPr sz="2100"/>
            </a:lvl5pPr>
            <a:lvl6pPr lvl="5" algn="ctr" rtl="0">
              <a:lnSpc>
                <a:spcPct val="100000"/>
              </a:lnSpc>
              <a:spcBef>
                <a:spcPts val="400"/>
              </a:spcBef>
              <a:spcAft>
                <a:spcPts val="0"/>
              </a:spcAft>
              <a:buSzPts val="2100"/>
              <a:buNone/>
              <a:defRPr sz="2100"/>
            </a:lvl6pPr>
            <a:lvl7pPr lvl="6" algn="ctr" rtl="0">
              <a:lnSpc>
                <a:spcPct val="100000"/>
              </a:lnSpc>
              <a:spcBef>
                <a:spcPts val="400"/>
              </a:spcBef>
              <a:spcAft>
                <a:spcPts val="0"/>
              </a:spcAft>
              <a:buSzPts val="2100"/>
              <a:buNone/>
              <a:defRPr sz="2100"/>
            </a:lvl7pPr>
            <a:lvl8pPr lvl="7" algn="ctr" rtl="0">
              <a:lnSpc>
                <a:spcPct val="100000"/>
              </a:lnSpc>
              <a:spcBef>
                <a:spcPts val="400"/>
              </a:spcBef>
              <a:spcAft>
                <a:spcPts val="0"/>
              </a:spcAft>
              <a:buSzPts val="2100"/>
              <a:buNone/>
              <a:defRPr sz="2100"/>
            </a:lvl8pPr>
            <a:lvl9pPr lvl="8" algn="ctr" rtl="0">
              <a:lnSpc>
                <a:spcPct val="100000"/>
              </a:lnSpc>
              <a:spcBef>
                <a:spcPts val="400"/>
              </a:spcBef>
              <a:spcAft>
                <a:spcPts val="0"/>
              </a:spcAft>
              <a:buSzPts val="2100"/>
              <a:buNone/>
              <a:defRPr sz="2100"/>
            </a:lvl9pPr>
          </a:lstStyle>
          <a:p>
            <a:endParaRPr/>
          </a:p>
        </p:txBody>
      </p:sp>
      <p:sp>
        <p:nvSpPr>
          <p:cNvPr id="77" name="Google Shape;77;p12"/>
          <p:cNvSpPr txBox="1">
            <a:spLocks noGrp="1"/>
          </p:cNvSpPr>
          <p:nvPr>
            <p:ph type="body" idx="2"/>
          </p:nvPr>
        </p:nvSpPr>
        <p:spPr>
          <a:xfrm>
            <a:off x="4939500" y="724200"/>
            <a:ext cx="3837000" cy="3695100"/>
          </a:xfrm>
          <a:prstGeom prst="rect">
            <a:avLst/>
          </a:prstGeom>
        </p:spPr>
        <p:txBody>
          <a:bodyPr spcFirstLastPara="1" wrap="square" lIns="68575" tIns="34275" rIns="68575" bIns="34275" anchor="ctr" anchorCtr="0">
            <a:normAutofit/>
          </a:bodyPr>
          <a:lstStyle>
            <a:lvl1pPr marL="457200" lvl="0" indent="-361950" rtl="0">
              <a:spcBef>
                <a:spcPts val="800"/>
              </a:spcBef>
              <a:spcAft>
                <a:spcPts val="0"/>
              </a:spcAft>
              <a:buClr>
                <a:schemeClr val="lt1"/>
              </a:buClr>
              <a:buSzPts val="2100"/>
              <a:buChar char="•"/>
              <a:defRPr>
                <a:solidFill>
                  <a:schemeClr val="lt1"/>
                </a:solidFill>
              </a:defRPr>
            </a:lvl1pPr>
            <a:lvl2pPr marL="914400" lvl="1" indent="-342900" rtl="0">
              <a:spcBef>
                <a:spcPts val="400"/>
              </a:spcBef>
              <a:spcAft>
                <a:spcPts val="0"/>
              </a:spcAft>
              <a:buClr>
                <a:schemeClr val="lt1"/>
              </a:buClr>
              <a:buSzPts val="1800"/>
              <a:buChar char="•"/>
              <a:defRPr>
                <a:solidFill>
                  <a:schemeClr val="lt1"/>
                </a:solidFill>
              </a:defRPr>
            </a:lvl2pPr>
            <a:lvl3pPr marL="1371600" lvl="2" indent="-323850" rtl="0">
              <a:spcBef>
                <a:spcPts val="400"/>
              </a:spcBef>
              <a:spcAft>
                <a:spcPts val="0"/>
              </a:spcAft>
              <a:buClr>
                <a:schemeClr val="lt1"/>
              </a:buClr>
              <a:buSzPts val="1500"/>
              <a:buChar char="•"/>
              <a:defRPr>
                <a:solidFill>
                  <a:schemeClr val="lt1"/>
                </a:solidFill>
              </a:defRPr>
            </a:lvl3pPr>
            <a:lvl4pPr marL="1828800" lvl="3" indent="-317500" rtl="0">
              <a:spcBef>
                <a:spcPts val="400"/>
              </a:spcBef>
              <a:spcAft>
                <a:spcPts val="0"/>
              </a:spcAft>
              <a:buClr>
                <a:schemeClr val="lt1"/>
              </a:buClr>
              <a:buSzPts val="1400"/>
              <a:buChar char="•"/>
              <a:defRPr>
                <a:solidFill>
                  <a:schemeClr val="lt1"/>
                </a:solidFill>
              </a:defRPr>
            </a:lvl4pPr>
            <a:lvl5pPr marL="2286000" lvl="4" indent="-317500" rtl="0">
              <a:spcBef>
                <a:spcPts val="400"/>
              </a:spcBef>
              <a:spcAft>
                <a:spcPts val="0"/>
              </a:spcAft>
              <a:buClr>
                <a:schemeClr val="lt1"/>
              </a:buClr>
              <a:buSzPts val="14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
        <p:nvSpPr>
          <p:cNvPr id="78" name="Google Shape;78;p12"/>
          <p:cNvSpPr txBox="1">
            <a:spLocks noGrp="1"/>
          </p:cNvSpPr>
          <p:nvPr>
            <p:ph type="sldNum" idx="12"/>
          </p:nvPr>
        </p:nvSpPr>
        <p:spPr>
          <a:xfrm>
            <a:off x="8523541" y="4695623"/>
            <a:ext cx="548700" cy="393600"/>
          </a:xfrm>
          <a:prstGeom prst="rect">
            <a:avLst/>
          </a:prstGeom>
        </p:spPr>
        <p:txBody>
          <a:bodyPr spcFirstLastPara="1" wrap="square" lIns="68575" tIns="34275" rIns="68575" bIns="3427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13"/>
          <p:cNvSpPr txBox="1"/>
          <p:nvPr/>
        </p:nvSpPr>
        <p:spPr>
          <a:xfrm rot="10800000" flipH="1">
            <a:off x="4344525" y="25"/>
            <a:ext cx="4799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rot="5400000" flipH="1">
            <a:off x="1753800" y="2560350"/>
            <a:ext cx="5143500" cy="22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txBox="1">
            <a:spLocks noGrp="1"/>
          </p:cNvSpPr>
          <p:nvPr>
            <p:ph type="title"/>
          </p:nvPr>
        </p:nvSpPr>
        <p:spPr>
          <a:xfrm>
            <a:off x="226078" y="357800"/>
            <a:ext cx="2808000" cy="953400"/>
          </a:xfrm>
          <a:prstGeom prst="rect">
            <a:avLst/>
          </a:prstGeom>
        </p:spPr>
        <p:txBody>
          <a:bodyPr spcFirstLastPara="1" wrap="square" lIns="68575" tIns="34275" rIns="68575" bIns="34275" anchor="ctr"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3"/>
          <p:cNvSpPr txBox="1">
            <a:spLocks noGrp="1"/>
          </p:cNvSpPr>
          <p:nvPr>
            <p:ph type="body" idx="1"/>
          </p:nvPr>
        </p:nvSpPr>
        <p:spPr>
          <a:xfrm>
            <a:off x="226075" y="1465800"/>
            <a:ext cx="2808000" cy="3163500"/>
          </a:xfrm>
          <a:prstGeom prst="rect">
            <a:avLst/>
          </a:prstGeom>
        </p:spPr>
        <p:txBody>
          <a:bodyPr spcFirstLastPara="1" wrap="square" lIns="68575" tIns="34275" rIns="68575" bIns="34275" anchor="t" anchorCtr="0">
            <a:normAutofit/>
          </a:bodyPr>
          <a:lstStyle>
            <a:lvl1pPr marL="457200" lvl="0" indent="-304800" rtl="0">
              <a:spcBef>
                <a:spcPts val="800"/>
              </a:spcBef>
              <a:spcAft>
                <a:spcPts val="0"/>
              </a:spcAft>
              <a:buClr>
                <a:schemeClr val="lt1"/>
              </a:buClr>
              <a:buSzPts val="1200"/>
              <a:buChar char="•"/>
              <a:defRPr sz="1200">
                <a:solidFill>
                  <a:schemeClr val="lt1"/>
                </a:solidFill>
              </a:defRPr>
            </a:lvl1pPr>
            <a:lvl2pPr marL="914400" lvl="1" indent="-304800" rtl="0">
              <a:spcBef>
                <a:spcPts val="400"/>
              </a:spcBef>
              <a:spcAft>
                <a:spcPts val="0"/>
              </a:spcAft>
              <a:buClr>
                <a:schemeClr val="lt1"/>
              </a:buClr>
              <a:buSzPts val="1200"/>
              <a:buChar char="•"/>
              <a:defRPr sz="1200">
                <a:solidFill>
                  <a:schemeClr val="lt1"/>
                </a:solidFill>
              </a:defRPr>
            </a:lvl2pPr>
            <a:lvl3pPr marL="1371600" lvl="2" indent="-304800" rtl="0">
              <a:spcBef>
                <a:spcPts val="400"/>
              </a:spcBef>
              <a:spcAft>
                <a:spcPts val="0"/>
              </a:spcAft>
              <a:buClr>
                <a:schemeClr val="lt1"/>
              </a:buClr>
              <a:buSzPts val="1200"/>
              <a:buChar char="•"/>
              <a:defRPr sz="1200">
                <a:solidFill>
                  <a:schemeClr val="lt1"/>
                </a:solidFill>
              </a:defRPr>
            </a:lvl3pPr>
            <a:lvl4pPr marL="1828800" lvl="3" indent="-304800" rtl="0">
              <a:spcBef>
                <a:spcPts val="400"/>
              </a:spcBef>
              <a:spcAft>
                <a:spcPts val="0"/>
              </a:spcAft>
              <a:buClr>
                <a:schemeClr val="lt1"/>
              </a:buClr>
              <a:buSzPts val="1200"/>
              <a:buChar char="•"/>
              <a:defRPr sz="1200">
                <a:solidFill>
                  <a:schemeClr val="lt1"/>
                </a:solidFill>
              </a:defRPr>
            </a:lvl4pPr>
            <a:lvl5pPr marL="2286000" lvl="4" indent="-304800" rtl="0">
              <a:spcBef>
                <a:spcPts val="400"/>
              </a:spcBef>
              <a:spcAft>
                <a:spcPts val="0"/>
              </a:spcAft>
              <a:buClr>
                <a:schemeClr val="lt1"/>
              </a:buClr>
              <a:buSzPts val="1200"/>
              <a:buChar char="•"/>
              <a:defRPr sz="1200">
                <a:solidFill>
                  <a:schemeClr val="lt1"/>
                </a:solidFill>
              </a:defRPr>
            </a:lvl5pPr>
            <a:lvl6pPr marL="2743200" lvl="5" indent="-304800" rtl="0">
              <a:spcBef>
                <a:spcPts val="400"/>
              </a:spcBef>
              <a:spcAft>
                <a:spcPts val="0"/>
              </a:spcAft>
              <a:buClr>
                <a:schemeClr val="lt1"/>
              </a:buClr>
              <a:buSzPts val="1200"/>
              <a:buChar char="•"/>
              <a:defRPr sz="1200">
                <a:solidFill>
                  <a:schemeClr val="lt1"/>
                </a:solidFill>
              </a:defRPr>
            </a:lvl6pPr>
            <a:lvl7pPr marL="3200400" lvl="6" indent="-304800" rtl="0">
              <a:spcBef>
                <a:spcPts val="400"/>
              </a:spcBef>
              <a:spcAft>
                <a:spcPts val="0"/>
              </a:spcAft>
              <a:buClr>
                <a:schemeClr val="lt1"/>
              </a:buClr>
              <a:buSzPts val="1200"/>
              <a:buChar char="•"/>
              <a:defRPr sz="1200">
                <a:solidFill>
                  <a:schemeClr val="lt1"/>
                </a:solidFill>
              </a:defRPr>
            </a:lvl7pPr>
            <a:lvl8pPr marL="3657600" lvl="7" indent="-304800" rtl="0">
              <a:spcBef>
                <a:spcPts val="400"/>
              </a:spcBef>
              <a:spcAft>
                <a:spcPts val="0"/>
              </a:spcAft>
              <a:buClr>
                <a:schemeClr val="lt1"/>
              </a:buClr>
              <a:buSzPts val="1200"/>
              <a:buChar char="•"/>
              <a:defRPr sz="1200">
                <a:solidFill>
                  <a:schemeClr val="lt1"/>
                </a:solidFill>
              </a:defRPr>
            </a:lvl8pPr>
            <a:lvl9pPr marL="4114800" lvl="8" indent="-304800" rtl="0">
              <a:spcBef>
                <a:spcPts val="400"/>
              </a:spcBef>
              <a:spcAft>
                <a:spcPts val="0"/>
              </a:spcAft>
              <a:buClr>
                <a:schemeClr val="lt1"/>
              </a:buClr>
              <a:buSzPts val="1200"/>
              <a:buChar char="•"/>
              <a:defRPr sz="1200">
                <a:solidFill>
                  <a:schemeClr val="lt1"/>
                </a:solidFill>
              </a:defRPr>
            </a:lvl9pPr>
          </a:lstStyle>
          <a:p>
            <a:endParaRPr/>
          </a:p>
        </p:txBody>
      </p:sp>
      <p:sp>
        <p:nvSpPr>
          <p:cNvPr id="84" name="Google Shape;84;p13"/>
          <p:cNvSpPr txBox="1">
            <a:spLocks noGrp="1"/>
          </p:cNvSpPr>
          <p:nvPr>
            <p:ph type="sldNum" idx="12"/>
          </p:nvPr>
        </p:nvSpPr>
        <p:spPr>
          <a:xfrm>
            <a:off x="8523541" y="4695623"/>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1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title"/>
          </p:nvPr>
        </p:nvSpPr>
        <p:spPr>
          <a:xfrm>
            <a:off x="471900" y="738725"/>
            <a:ext cx="8222100" cy="767700"/>
          </a:xfrm>
          <a:prstGeom prst="rect">
            <a:avLst/>
          </a:prstGeom>
        </p:spPr>
        <p:txBody>
          <a:bodyPr spcFirstLastPara="1" wrap="square" lIns="68575" tIns="34275" rIns="68575" bIns="34275" anchor="ctr" anchorCtr="0">
            <a:norm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4"/>
          <p:cNvSpPr txBox="1">
            <a:spLocks noGrp="1"/>
          </p:cNvSpPr>
          <p:nvPr>
            <p:ph type="body" idx="1"/>
          </p:nvPr>
        </p:nvSpPr>
        <p:spPr>
          <a:xfrm>
            <a:off x="471900" y="1919075"/>
            <a:ext cx="8222100" cy="27102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90" name="Google Shape;90;p14"/>
          <p:cNvSpPr txBox="1">
            <a:spLocks noGrp="1"/>
          </p:cNvSpPr>
          <p:nvPr>
            <p:ph type="sldNum" idx="12"/>
          </p:nvPr>
        </p:nvSpPr>
        <p:spPr>
          <a:xfrm>
            <a:off x="8523541" y="4695623"/>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15"/>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txBox="1">
            <a:spLocks noGrp="1"/>
          </p:cNvSpPr>
          <p:nvPr>
            <p:ph type="body" idx="1"/>
          </p:nvPr>
        </p:nvSpPr>
        <p:spPr>
          <a:xfrm>
            <a:off x="57150" y="4696825"/>
            <a:ext cx="8382000" cy="446700"/>
          </a:xfrm>
          <a:prstGeom prst="rect">
            <a:avLst/>
          </a:prstGeom>
        </p:spPr>
        <p:txBody>
          <a:bodyPr spcFirstLastPara="1" wrap="square" lIns="68575" tIns="34275" rIns="68575" bIns="34275" anchor="ctr" anchorCtr="0">
            <a:normAutofit/>
          </a:bodyPr>
          <a:lstStyle>
            <a:lvl1pPr marL="457200" lvl="0" indent="-228600" rtl="0">
              <a:lnSpc>
                <a:spcPct val="100000"/>
              </a:lnSpc>
              <a:spcBef>
                <a:spcPts val="800"/>
              </a:spcBef>
              <a:spcAft>
                <a:spcPts val="0"/>
              </a:spcAft>
              <a:buClr>
                <a:schemeClr val="lt1"/>
              </a:buClr>
              <a:buSzPts val="1200"/>
              <a:buNone/>
              <a:defRPr sz="1200">
                <a:solidFill>
                  <a:schemeClr val="lt1"/>
                </a:solidFill>
              </a:defRPr>
            </a:lvl1pPr>
          </a:lstStyle>
          <a:p>
            <a:endParaRPr/>
          </a:p>
        </p:txBody>
      </p:sp>
      <p:sp>
        <p:nvSpPr>
          <p:cNvPr id="95" name="Google Shape;95;p15"/>
          <p:cNvSpPr txBox="1">
            <a:spLocks noGrp="1"/>
          </p:cNvSpPr>
          <p:nvPr>
            <p:ph type="sldNum" idx="12"/>
          </p:nvPr>
        </p:nvSpPr>
        <p:spPr>
          <a:xfrm>
            <a:off x="8523541" y="4695623"/>
            <a:ext cx="548700" cy="393600"/>
          </a:xfrm>
          <a:prstGeom prst="rect">
            <a:avLst/>
          </a:prstGeom>
        </p:spPr>
        <p:txBody>
          <a:bodyPr spcFirstLastPara="1" wrap="square" lIns="68575" tIns="34275" rIns="68575" bIns="3427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460950" y="2065350"/>
            <a:ext cx="8222100" cy="1012800"/>
          </a:xfrm>
          <a:prstGeom prst="rect">
            <a:avLst/>
          </a:prstGeom>
        </p:spPr>
        <p:txBody>
          <a:bodyPr spcFirstLastPara="1" wrap="square" lIns="68575" tIns="34275" rIns="68575" bIns="34275" anchor="ctr"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98" name="Google Shape;98;p16"/>
          <p:cNvSpPr txBox="1">
            <a:spLocks noGrp="1"/>
          </p:cNvSpPr>
          <p:nvPr>
            <p:ph type="sldNum" idx="12"/>
          </p:nvPr>
        </p:nvSpPr>
        <p:spPr>
          <a:xfrm>
            <a:off x="8523541" y="4695623"/>
            <a:ext cx="548700" cy="393600"/>
          </a:xfrm>
          <a:prstGeom prst="rect">
            <a:avLst/>
          </a:prstGeom>
        </p:spPr>
        <p:txBody>
          <a:bodyPr spcFirstLastPara="1" wrap="square" lIns="68575" tIns="34275" rIns="68575" bIns="3427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28650" y="604684"/>
            <a:ext cx="7886700" cy="413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 name="Google Shape;18;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 name="Google Shape;19;p3"/>
          <p:cNvSpPr txBox="1">
            <a:spLocks noGrp="1"/>
          </p:cNvSpPr>
          <p:nvPr>
            <p:ph type="sldNum" idx="12"/>
          </p:nvPr>
        </p:nvSpPr>
        <p:spPr>
          <a:xfrm>
            <a:off x="6457950" y="33084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D98A6"/>
                </a:solidFill>
                <a:latin typeface="Calibri"/>
                <a:ea typeface="Calibri"/>
                <a:cs typeface="Calibri"/>
                <a:sym typeface="Calibri"/>
              </a:defRPr>
            </a:lvl1pPr>
            <a:lvl2pPr marL="0" lvl="1" indent="0" algn="r">
              <a:spcBef>
                <a:spcPts val="0"/>
              </a:spcBef>
              <a:buNone/>
              <a:defRPr sz="900" b="0" i="0" u="none" strike="noStrike" cap="none">
                <a:solidFill>
                  <a:srgbClr val="8D98A6"/>
                </a:solidFill>
                <a:latin typeface="Calibri"/>
                <a:ea typeface="Calibri"/>
                <a:cs typeface="Calibri"/>
                <a:sym typeface="Calibri"/>
              </a:defRPr>
            </a:lvl2pPr>
            <a:lvl3pPr marL="0" lvl="2" indent="0" algn="r">
              <a:spcBef>
                <a:spcPts val="0"/>
              </a:spcBef>
              <a:buNone/>
              <a:defRPr sz="900" b="0" i="0" u="none" strike="noStrike" cap="none">
                <a:solidFill>
                  <a:srgbClr val="8D98A6"/>
                </a:solidFill>
                <a:latin typeface="Calibri"/>
                <a:ea typeface="Calibri"/>
                <a:cs typeface="Calibri"/>
                <a:sym typeface="Calibri"/>
              </a:defRPr>
            </a:lvl3pPr>
            <a:lvl4pPr marL="0" lvl="3" indent="0" algn="r">
              <a:spcBef>
                <a:spcPts val="0"/>
              </a:spcBef>
              <a:buNone/>
              <a:defRPr sz="900" b="0" i="0" u="none" strike="noStrike" cap="none">
                <a:solidFill>
                  <a:srgbClr val="8D98A6"/>
                </a:solidFill>
                <a:latin typeface="Calibri"/>
                <a:ea typeface="Calibri"/>
                <a:cs typeface="Calibri"/>
                <a:sym typeface="Calibri"/>
              </a:defRPr>
            </a:lvl4pPr>
            <a:lvl5pPr marL="0" lvl="4" indent="0" algn="r">
              <a:spcBef>
                <a:spcPts val="0"/>
              </a:spcBef>
              <a:buNone/>
              <a:defRPr sz="900" b="0" i="0" u="none" strike="noStrike" cap="none">
                <a:solidFill>
                  <a:srgbClr val="8D98A6"/>
                </a:solidFill>
                <a:latin typeface="Calibri"/>
                <a:ea typeface="Calibri"/>
                <a:cs typeface="Calibri"/>
                <a:sym typeface="Calibri"/>
              </a:defRPr>
            </a:lvl5pPr>
            <a:lvl6pPr marL="0" lvl="5" indent="0" algn="r">
              <a:spcBef>
                <a:spcPts val="0"/>
              </a:spcBef>
              <a:buNone/>
              <a:defRPr sz="900" b="0" i="0" u="none" strike="noStrike" cap="none">
                <a:solidFill>
                  <a:srgbClr val="8D98A6"/>
                </a:solidFill>
                <a:latin typeface="Calibri"/>
                <a:ea typeface="Calibri"/>
                <a:cs typeface="Calibri"/>
                <a:sym typeface="Calibri"/>
              </a:defRPr>
            </a:lvl6pPr>
            <a:lvl7pPr marL="0" lvl="6" indent="0" algn="r">
              <a:spcBef>
                <a:spcPts val="0"/>
              </a:spcBef>
              <a:buNone/>
              <a:defRPr sz="900" b="0" i="0" u="none" strike="noStrike" cap="none">
                <a:solidFill>
                  <a:srgbClr val="8D98A6"/>
                </a:solidFill>
                <a:latin typeface="Calibri"/>
                <a:ea typeface="Calibri"/>
                <a:cs typeface="Calibri"/>
                <a:sym typeface="Calibri"/>
              </a:defRPr>
            </a:lvl7pPr>
            <a:lvl8pPr marL="0" lvl="7" indent="0" algn="r">
              <a:spcBef>
                <a:spcPts val="0"/>
              </a:spcBef>
              <a:buNone/>
              <a:defRPr sz="900" b="0" i="0" u="none" strike="noStrike" cap="none">
                <a:solidFill>
                  <a:srgbClr val="8D98A6"/>
                </a:solidFill>
                <a:latin typeface="Calibri"/>
                <a:ea typeface="Calibri"/>
                <a:cs typeface="Calibri"/>
                <a:sym typeface="Calibri"/>
              </a:defRPr>
            </a:lvl8pPr>
            <a:lvl9pPr marL="0" lvl="8" indent="0" algn="r">
              <a:spcBef>
                <a:spcPts val="0"/>
              </a:spcBef>
              <a:buNone/>
              <a:defRPr sz="900" b="0" i="0" u="none" strike="noStrike" cap="none">
                <a:solidFill>
                  <a:srgbClr val="8D98A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pic>
        <p:nvPicPr>
          <p:cNvPr id="20" name="Google Shape;20;p3"/>
          <p:cNvPicPr preferRelativeResize="0"/>
          <p:nvPr/>
        </p:nvPicPr>
        <p:blipFill rotWithShape="1">
          <a:blip r:embed="rId3">
            <a:alphaModFix/>
          </a:blip>
          <a:srcRect/>
          <a:stretch/>
        </p:blipFill>
        <p:spPr>
          <a:xfrm>
            <a:off x="7450071" y="4268279"/>
            <a:ext cx="1693930" cy="880112"/>
          </a:xfrm>
          <a:prstGeom prst="rect">
            <a:avLst/>
          </a:prstGeom>
          <a:noFill/>
          <a:ln>
            <a:noFill/>
          </a:ln>
        </p:spPr>
      </p:pic>
      <p:pic>
        <p:nvPicPr>
          <p:cNvPr id="21" name="Google Shape;21;p3"/>
          <p:cNvPicPr preferRelativeResize="0"/>
          <p:nvPr/>
        </p:nvPicPr>
        <p:blipFill rotWithShape="1">
          <a:blip r:embed="rId4">
            <a:alphaModFix/>
          </a:blip>
          <a:srcRect/>
          <a:stretch/>
        </p:blipFill>
        <p:spPr>
          <a:xfrm>
            <a:off x="0" y="4252085"/>
            <a:ext cx="1525826" cy="89141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623888" y="597311"/>
            <a:ext cx="7886700" cy="413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700"/>
              <a:buFont typeface="Calibri"/>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 name="Google Shape;24;p4"/>
          <p:cNvSpPr txBox="1">
            <a:spLocks noGrp="1"/>
          </p:cNvSpPr>
          <p:nvPr>
            <p:ph type="body" idx="1"/>
          </p:nvPr>
        </p:nvSpPr>
        <p:spPr>
          <a:xfrm>
            <a:off x="623888" y="1393724"/>
            <a:ext cx="7886700" cy="2514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2100">
                <a:solidFill>
                  <a:schemeClr val="dk1"/>
                </a:solidFill>
              </a:defRPr>
            </a:lvl1pPr>
            <a:lvl2pPr marL="914400" lvl="1" indent="-228600" algn="l">
              <a:lnSpc>
                <a:spcPct val="90000"/>
              </a:lnSpc>
              <a:spcBef>
                <a:spcPts val="400"/>
              </a:spcBef>
              <a:spcAft>
                <a:spcPts val="0"/>
              </a:spcAft>
              <a:buSzPts val="1500"/>
              <a:buNone/>
              <a:defRPr sz="1500">
                <a:solidFill>
                  <a:srgbClr val="8D98A6"/>
                </a:solidFill>
              </a:defRPr>
            </a:lvl2pPr>
            <a:lvl3pPr marL="1371600" lvl="2" indent="-228600" algn="l">
              <a:lnSpc>
                <a:spcPct val="90000"/>
              </a:lnSpc>
              <a:spcBef>
                <a:spcPts val="400"/>
              </a:spcBef>
              <a:spcAft>
                <a:spcPts val="0"/>
              </a:spcAft>
              <a:buSzPts val="1400"/>
              <a:buNone/>
              <a:defRPr sz="1400">
                <a:solidFill>
                  <a:srgbClr val="8D98A6"/>
                </a:solidFill>
              </a:defRPr>
            </a:lvl3pPr>
            <a:lvl4pPr marL="1828800" lvl="3" indent="-228600" algn="l">
              <a:lnSpc>
                <a:spcPct val="90000"/>
              </a:lnSpc>
              <a:spcBef>
                <a:spcPts val="400"/>
              </a:spcBef>
              <a:spcAft>
                <a:spcPts val="0"/>
              </a:spcAft>
              <a:buSzPts val="1200"/>
              <a:buNone/>
              <a:defRPr sz="1200">
                <a:solidFill>
                  <a:srgbClr val="8D98A6"/>
                </a:solidFill>
              </a:defRPr>
            </a:lvl4pPr>
            <a:lvl5pPr marL="2286000" lvl="4" indent="-228600" algn="l">
              <a:lnSpc>
                <a:spcPct val="90000"/>
              </a:lnSpc>
              <a:spcBef>
                <a:spcPts val="400"/>
              </a:spcBef>
              <a:spcAft>
                <a:spcPts val="0"/>
              </a:spcAft>
              <a:buSzPts val="1200"/>
              <a:buNone/>
              <a:defRPr sz="1200">
                <a:solidFill>
                  <a:srgbClr val="8D98A6"/>
                </a:solidFill>
              </a:defRPr>
            </a:lvl5pPr>
            <a:lvl6pPr marL="2743200" lvl="5" indent="-228600" algn="l">
              <a:lnSpc>
                <a:spcPct val="90000"/>
              </a:lnSpc>
              <a:spcBef>
                <a:spcPts val="400"/>
              </a:spcBef>
              <a:spcAft>
                <a:spcPts val="0"/>
              </a:spcAft>
              <a:buClr>
                <a:srgbClr val="8D98A6"/>
              </a:buClr>
              <a:buSzPts val="1200"/>
              <a:buNone/>
              <a:defRPr sz="1200">
                <a:solidFill>
                  <a:srgbClr val="8D98A6"/>
                </a:solidFill>
              </a:defRPr>
            </a:lvl6pPr>
            <a:lvl7pPr marL="3200400" lvl="6" indent="-228600" algn="l">
              <a:lnSpc>
                <a:spcPct val="90000"/>
              </a:lnSpc>
              <a:spcBef>
                <a:spcPts val="400"/>
              </a:spcBef>
              <a:spcAft>
                <a:spcPts val="0"/>
              </a:spcAft>
              <a:buClr>
                <a:srgbClr val="8D98A6"/>
              </a:buClr>
              <a:buSzPts val="1200"/>
              <a:buNone/>
              <a:defRPr sz="1200">
                <a:solidFill>
                  <a:srgbClr val="8D98A6"/>
                </a:solidFill>
              </a:defRPr>
            </a:lvl7pPr>
            <a:lvl8pPr marL="3657600" lvl="7" indent="-228600" algn="l">
              <a:lnSpc>
                <a:spcPct val="90000"/>
              </a:lnSpc>
              <a:spcBef>
                <a:spcPts val="400"/>
              </a:spcBef>
              <a:spcAft>
                <a:spcPts val="0"/>
              </a:spcAft>
              <a:buClr>
                <a:srgbClr val="8D98A6"/>
              </a:buClr>
              <a:buSzPts val="1200"/>
              <a:buNone/>
              <a:defRPr sz="1200">
                <a:solidFill>
                  <a:srgbClr val="8D98A6"/>
                </a:solidFill>
              </a:defRPr>
            </a:lvl8pPr>
            <a:lvl9pPr marL="4114800" lvl="8" indent="-228600" algn="l">
              <a:lnSpc>
                <a:spcPct val="90000"/>
              </a:lnSpc>
              <a:spcBef>
                <a:spcPts val="400"/>
              </a:spcBef>
              <a:spcAft>
                <a:spcPts val="0"/>
              </a:spcAft>
              <a:buClr>
                <a:srgbClr val="8D98A6"/>
              </a:buClr>
              <a:buSzPts val="1200"/>
              <a:buNone/>
              <a:defRPr sz="1200">
                <a:solidFill>
                  <a:srgbClr val="8D98A6"/>
                </a:solidFill>
              </a:defRPr>
            </a:lvl9pPr>
          </a:lstStyle>
          <a:p>
            <a:endParaRPr/>
          </a:p>
        </p:txBody>
      </p:sp>
      <p:sp>
        <p:nvSpPr>
          <p:cNvPr id="25" name="Google Shape;25;p4"/>
          <p:cNvSpPr txBox="1">
            <a:spLocks noGrp="1"/>
          </p:cNvSpPr>
          <p:nvPr>
            <p:ph type="sldNum" idx="12"/>
          </p:nvPr>
        </p:nvSpPr>
        <p:spPr>
          <a:xfrm>
            <a:off x="6457950" y="33084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D98A6"/>
                </a:solidFill>
                <a:latin typeface="Calibri"/>
                <a:ea typeface="Calibri"/>
                <a:cs typeface="Calibri"/>
                <a:sym typeface="Calibri"/>
              </a:defRPr>
            </a:lvl1pPr>
            <a:lvl2pPr marL="0" lvl="1" indent="0" algn="r">
              <a:spcBef>
                <a:spcPts val="0"/>
              </a:spcBef>
              <a:buNone/>
              <a:defRPr sz="900" b="0" i="0" u="none" strike="noStrike" cap="none">
                <a:solidFill>
                  <a:srgbClr val="8D98A6"/>
                </a:solidFill>
                <a:latin typeface="Calibri"/>
                <a:ea typeface="Calibri"/>
                <a:cs typeface="Calibri"/>
                <a:sym typeface="Calibri"/>
              </a:defRPr>
            </a:lvl2pPr>
            <a:lvl3pPr marL="0" lvl="2" indent="0" algn="r">
              <a:spcBef>
                <a:spcPts val="0"/>
              </a:spcBef>
              <a:buNone/>
              <a:defRPr sz="900" b="0" i="0" u="none" strike="noStrike" cap="none">
                <a:solidFill>
                  <a:srgbClr val="8D98A6"/>
                </a:solidFill>
                <a:latin typeface="Calibri"/>
                <a:ea typeface="Calibri"/>
                <a:cs typeface="Calibri"/>
                <a:sym typeface="Calibri"/>
              </a:defRPr>
            </a:lvl3pPr>
            <a:lvl4pPr marL="0" lvl="3" indent="0" algn="r">
              <a:spcBef>
                <a:spcPts val="0"/>
              </a:spcBef>
              <a:buNone/>
              <a:defRPr sz="900" b="0" i="0" u="none" strike="noStrike" cap="none">
                <a:solidFill>
                  <a:srgbClr val="8D98A6"/>
                </a:solidFill>
                <a:latin typeface="Calibri"/>
                <a:ea typeface="Calibri"/>
                <a:cs typeface="Calibri"/>
                <a:sym typeface="Calibri"/>
              </a:defRPr>
            </a:lvl4pPr>
            <a:lvl5pPr marL="0" lvl="4" indent="0" algn="r">
              <a:spcBef>
                <a:spcPts val="0"/>
              </a:spcBef>
              <a:buNone/>
              <a:defRPr sz="900" b="0" i="0" u="none" strike="noStrike" cap="none">
                <a:solidFill>
                  <a:srgbClr val="8D98A6"/>
                </a:solidFill>
                <a:latin typeface="Calibri"/>
                <a:ea typeface="Calibri"/>
                <a:cs typeface="Calibri"/>
                <a:sym typeface="Calibri"/>
              </a:defRPr>
            </a:lvl5pPr>
            <a:lvl6pPr marL="0" lvl="5" indent="0" algn="r">
              <a:spcBef>
                <a:spcPts val="0"/>
              </a:spcBef>
              <a:buNone/>
              <a:defRPr sz="900" b="0" i="0" u="none" strike="noStrike" cap="none">
                <a:solidFill>
                  <a:srgbClr val="8D98A6"/>
                </a:solidFill>
                <a:latin typeface="Calibri"/>
                <a:ea typeface="Calibri"/>
                <a:cs typeface="Calibri"/>
                <a:sym typeface="Calibri"/>
              </a:defRPr>
            </a:lvl6pPr>
            <a:lvl7pPr marL="0" lvl="6" indent="0" algn="r">
              <a:spcBef>
                <a:spcPts val="0"/>
              </a:spcBef>
              <a:buNone/>
              <a:defRPr sz="900" b="0" i="0" u="none" strike="noStrike" cap="none">
                <a:solidFill>
                  <a:srgbClr val="8D98A6"/>
                </a:solidFill>
                <a:latin typeface="Calibri"/>
                <a:ea typeface="Calibri"/>
                <a:cs typeface="Calibri"/>
                <a:sym typeface="Calibri"/>
              </a:defRPr>
            </a:lvl7pPr>
            <a:lvl8pPr marL="0" lvl="7" indent="0" algn="r">
              <a:spcBef>
                <a:spcPts val="0"/>
              </a:spcBef>
              <a:buNone/>
              <a:defRPr sz="900" b="0" i="0" u="none" strike="noStrike" cap="none">
                <a:solidFill>
                  <a:srgbClr val="8D98A6"/>
                </a:solidFill>
                <a:latin typeface="Calibri"/>
                <a:ea typeface="Calibri"/>
                <a:cs typeface="Calibri"/>
                <a:sym typeface="Calibri"/>
              </a:defRPr>
            </a:lvl8pPr>
            <a:lvl9pPr marL="0" lvl="8" indent="0" algn="r">
              <a:spcBef>
                <a:spcPts val="0"/>
              </a:spcBef>
              <a:buNone/>
              <a:defRPr sz="900" b="0" i="0" u="none" strike="noStrike" cap="none">
                <a:solidFill>
                  <a:srgbClr val="8D98A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pic>
        <p:nvPicPr>
          <p:cNvPr id="26" name="Google Shape;26;p4"/>
          <p:cNvPicPr preferRelativeResize="0"/>
          <p:nvPr/>
        </p:nvPicPr>
        <p:blipFill rotWithShape="1">
          <a:blip r:embed="rId2">
            <a:alphaModFix/>
          </a:blip>
          <a:srcRect/>
          <a:stretch/>
        </p:blipFill>
        <p:spPr>
          <a:xfrm>
            <a:off x="7450071" y="4268279"/>
            <a:ext cx="1693930" cy="880112"/>
          </a:xfrm>
          <a:prstGeom prst="rect">
            <a:avLst/>
          </a:prstGeom>
          <a:noFill/>
          <a:ln>
            <a:noFill/>
          </a:ln>
        </p:spPr>
      </p:pic>
      <p:pic>
        <p:nvPicPr>
          <p:cNvPr id="27" name="Google Shape;27;p4"/>
          <p:cNvPicPr preferRelativeResize="0"/>
          <p:nvPr/>
        </p:nvPicPr>
        <p:blipFill rotWithShape="1">
          <a:blip r:embed="rId3">
            <a:alphaModFix/>
          </a:blip>
          <a:srcRect/>
          <a:stretch/>
        </p:blipFill>
        <p:spPr>
          <a:xfrm>
            <a:off x="0" y="4252085"/>
            <a:ext cx="1525826" cy="8914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628650" y="604684"/>
            <a:ext cx="7886700" cy="413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 name="Google Shape;30;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5"/>
          <p:cNvSpPr txBox="1">
            <a:spLocks noGrp="1"/>
          </p:cNvSpPr>
          <p:nvPr>
            <p:ph type="sldNum" idx="12"/>
          </p:nvPr>
        </p:nvSpPr>
        <p:spPr>
          <a:xfrm>
            <a:off x="6457950" y="33084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D98A6"/>
                </a:solidFill>
                <a:latin typeface="Calibri"/>
                <a:ea typeface="Calibri"/>
                <a:cs typeface="Calibri"/>
                <a:sym typeface="Calibri"/>
              </a:defRPr>
            </a:lvl1pPr>
            <a:lvl2pPr marL="0" lvl="1" indent="0" algn="r">
              <a:spcBef>
                <a:spcPts val="0"/>
              </a:spcBef>
              <a:buNone/>
              <a:defRPr sz="900" b="0" i="0" u="none" strike="noStrike" cap="none">
                <a:solidFill>
                  <a:srgbClr val="8D98A6"/>
                </a:solidFill>
                <a:latin typeface="Calibri"/>
                <a:ea typeface="Calibri"/>
                <a:cs typeface="Calibri"/>
                <a:sym typeface="Calibri"/>
              </a:defRPr>
            </a:lvl2pPr>
            <a:lvl3pPr marL="0" lvl="2" indent="0" algn="r">
              <a:spcBef>
                <a:spcPts val="0"/>
              </a:spcBef>
              <a:buNone/>
              <a:defRPr sz="900" b="0" i="0" u="none" strike="noStrike" cap="none">
                <a:solidFill>
                  <a:srgbClr val="8D98A6"/>
                </a:solidFill>
                <a:latin typeface="Calibri"/>
                <a:ea typeface="Calibri"/>
                <a:cs typeface="Calibri"/>
                <a:sym typeface="Calibri"/>
              </a:defRPr>
            </a:lvl3pPr>
            <a:lvl4pPr marL="0" lvl="3" indent="0" algn="r">
              <a:spcBef>
                <a:spcPts val="0"/>
              </a:spcBef>
              <a:buNone/>
              <a:defRPr sz="900" b="0" i="0" u="none" strike="noStrike" cap="none">
                <a:solidFill>
                  <a:srgbClr val="8D98A6"/>
                </a:solidFill>
                <a:latin typeface="Calibri"/>
                <a:ea typeface="Calibri"/>
                <a:cs typeface="Calibri"/>
                <a:sym typeface="Calibri"/>
              </a:defRPr>
            </a:lvl4pPr>
            <a:lvl5pPr marL="0" lvl="4" indent="0" algn="r">
              <a:spcBef>
                <a:spcPts val="0"/>
              </a:spcBef>
              <a:buNone/>
              <a:defRPr sz="900" b="0" i="0" u="none" strike="noStrike" cap="none">
                <a:solidFill>
                  <a:srgbClr val="8D98A6"/>
                </a:solidFill>
                <a:latin typeface="Calibri"/>
                <a:ea typeface="Calibri"/>
                <a:cs typeface="Calibri"/>
                <a:sym typeface="Calibri"/>
              </a:defRPr>
            </a:lvl5pPr>
            <a:lvl6pPr marL="0" lvl="5" indent="0" algn="r">
              <a:spcBef>
                <a:spcPts val="0"/>
              </a:spcBef>
              <a:buNone/>
              <a:defRPr sz="900" b="0" i="0" u="none" strike="noStrike" cap="none">
                <a:solidFill>
                  <a:srgbClr val="8D98A6"/>
                </a:solidFill>
                <a:latin typeface="Calibri"/>
                <a:ea typeface="Calibri"/>
                <a:cs typeface="Calibri"/>
                <a:sym typeface="Calibri"/>
              </a:defRPr>
            </a:lvl6pPr>
            <a:lvl7pPr marL="0" lvl="6" indent="0" algn="r">
              <a:spcBef>
                <a:spcPts val="0"/>
              </a:spcBef>
              <a:buNone/>
              <a:defRPr sz="900" b="0" i="0" u="none" strike="noStrike" cap="none">
                <a:solidFill>
                  <a:srgbClr val="8D98A6"/>
                </a:solidFill>
                <a:latin typeface="Calibri"/>
                <a:ea typeface="Calibri"/>
                <a:cs typeface="Calibri"/>
                <a:sym typeface="Calibri"/>
              </a:defRPr>
            </a:lvl7pPr>
            <a:lvl8pPr marL="0" lvl="7" indent="0" algn="r">
              <a:spcBef>
                <a:spcPts val="0"/>
              </a:spcBef>
              <a:buNone/>
              <a:defRPr sz="900" b="0" i="0" u="none" strike="noStrike" cap="none">
                <a:solidFill>
                  <a:srgbClr val="8D98A6"/>
                </a:solidFill>
                <a:latin typeface="Calibri"/>
                <a:ea typeface="Calibri"/>
                <a:cs typeface="Calibri"/>
                <a:sym typeface="Calibri"/>
              </a:defRPr>
            </a:lvl8pPr>
            <a:lvl9pPr marL="0" lvl="8" indent="0" algn="r">
              <a:spcBef>
                <a:spcPts val="0"/>
              </a:spcBef>
              <a:buNone/>
              <a:defRPr sz="900" b="0" i="0" u="none" strike="noStrike" cap="none">
                <a:solidFill>
                  <a:srgbClr val="8D98A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pic>
        <p:nvPicPr>
          <p:cNvPr id="33" name="Google Shape;33;p5"/>
          <p:cNvPicPr preferRelativeResize="0"/>
          <p:nvPr/>
        </p:nvPicPr>
        <p:blipFill rotWithShape="1">
          <a:blip r:embed="rId2">
            <a:alphaModFix/>
          </a:blip>
          <a:srcRect/>
          <a:stretch/>
        </p:blipFill>
        <p:spPr>
          <a:xfrm>
            <a:off x="7450071" y="4268279"/>
            <a:ext cx="1693930" cy="880112"/>
          </a:xfrm>
          <a:prstGeom prst="rect">
            <a:avLst/>
          </a:prstGeom>
          <a:noFill/>
          <a:ln>
            <a:noFill/>
          </a:ln>
        </p:spPr>
      </p:pic>
      <p:pic>
        <p:nvPicPr>
          <p:cNvPr id="34" name="Google Shape;34;p5"/>
          <p:cNvPicPr preferRelativeResize="0"/>
          <p:nvPr/>
        </p:nvPicPr>
        <p:blipFill rotWithShape="1">
          <a:blip r:embed="rId3">
            <a:alphaModFix/>
          </a:blip>
          <a:srcRect/>
          <a:stretch/>
        </p:blipFill>
        <p:spPr>
          <a:xfrm>
            <a:off x="0" y="4252085"/>
            <a:ext cx="1525826" cy="89141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cueil">
  <p:cSld name="Accueil">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ctrTitle"/>
          </p:nvPr>
        </p:nvSpPr>
        <p:spPr>
          <a:xfrm>
            <a:off x="0" y="899652"/>
            <a:ext cx="9144000" cy="1526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b="0">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 name="Google Shape;37;p6"/>
          <p:cNvSpPr txBox="1">
            <a:spLocks noGrp="1"/>
          </p:cNvSpPr>
          <p:nvPr>
            <p:ph type="subTitle" idx="1"/>
          </p:nvPr>
        </p:nvSpPr>
        <p:spPr>
          <a:xfrm>
            <a:off x="2155651" y="2576168"/>
            <a:ext cx="4832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3000"/>
              <a:buNone/>
              <a:defRPr sz="3000" b="1">
                <a:solidFill>
                  <a:schemeClr val="accent2"/>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8" name="Google Shape;38;p6"/>
          <p:cNvPicPr preferRelativeResize="0"/>
          <p:nvPr/>
        </p:nvPicPr>
        <p:blipFill rotWithShape="1">
          <a:blip r:embed="rId3">
            <a:alphaModFix/>
          </a:blip>
          <a:srcRect/>
          <a:stretch/>
        </p:blipFill>
        <p:spPr>
          <a:xfrm>
            <a:off x="6190482" y="4026245"/>
            <a:ext cx="2953518" cy="1115570"/>
          </a:xfrm>
          <a:prstGeom prst="rect">
            <a:avLst/>
          </a:prstGeom>
          <a:noFill/>
          <a:ln>
            <a:noFill/>
          </a:ln>
        </p:spPr>
      </p:pic>
      <p:pic>
        <p:nvPicPr>
          <p:cNvPr id="39" name="Google Shape;39;p6"/>
          <p:cNvPicPr preferRelativeResize="0"/>
          <p:nvPr/>
        </p:nvPicPr>
        <p:blipFill rotWithShape="1">
          <a:blip r:embed="rId4">
            <a:alphaModFix/>
          </a:blip>
          <a:srcRect/>
          <a:stretch/>
        </p:blipFill>
        <p:spPr>
          <a:xfrm>
            <a:off x="-127002" y="4028751"/>
            <a:ext cx="2764417" cy="111306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8650" y="604684"/>
            <a:ext cx="7886700" cy="413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 name="Google Shape;42;p7"/>
          <p:cNvSpPr txBox="1">
            <a:spLocks noGrp="1"/>
          </p:cNvSpPr>
          <p:nvPr>
            <p:ph type="sldNum" idx="12"/>
          </p:nvPr>
        </p:nvSpPr>
        <p:spPr>
          <a:xfrm>
            <a:off x="6457950" y="33084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D98A6"/>
                </a:solidFill>
                <a:latin typeface="Calibri"/>
                <a:ea typeface="Calibri"/>
                <a:cs typeface="Calibri"/>
                <a:sym typeface="Calibri"/>
              </a:defRPr>
            </a:lvl1pPr>
            <a:lvl2pPr marL="0" lvl="1" indent="0" algn="r">
              <a:spcBef>
                <a:spcPts val="0"/>
              </a:spcBef>
              <a:buNone/>
              <a:defRPr sz="900" b="0" i="0" u="none" strike="noStrike" cap="none">
                <a:solidFill>
                  <a:srgbClr val="8D98A6"/>
                </a:solidFill>
                <a:latin typeface="Calibri"/>
                <a:ea typeface="Calibri"/>
                <a:cs typeface="Calibri"/>
                <a:sym typeface="Calibri"/>
              </a:defRPr>
            </a:lvl2pPr>
            <a:lvl3pPr marL="0" lvl="2" indent="0" algn="r">
              <a:spcBef>
                <a:spcPts val="0"/>
              </a:spcBef>
              <a:buNone/>
              <a:defRPr sz="900" b="0" i="0" u="none" strike="noStrike" cap="none">
                <a:solidFill>
                  <a:srgbClr val="8D98A6"/>
                </a:solidFill>
                <a:latin typeface="Calibri"/>
                <a:ea typeface="Calibri"/>
                <a:cs typeface="Calibri"/>
                <a:sym typeface="Calibri"/>
              </a:defRPr>
            </a:lvl3pPr>
            <a:lvl4pPr marL="0" lvl="3" indent="0" algn="r">
              <a:spcBef>
                <a:spcPts val="0"/>
              </a:spcBef>
              <a:buNone/>
              <a:defRPr sz="900" b="0" i="0" u="none" strike="noStrike" cap="none">
                <a:solidFill>
                  <a:srgbClr val="8D98A6"/>
                </a:solidFill>
                <a:latin typeface="Calibri"/>
                <a:ea typeface="Calibri"/>
                <a:cs typeface="Calibri"/>
                <a:sym typeface="Calibri"/>
              </a:defRPr>
            </a:lvl4pPr>
            <a:lvl5pPr marL="0" lvl="4" indent="0" algn="r">
              <a:spcBef>
                <a:spcPts val="0"/>
              </a:spcBef>
              <a:buNone/>
              <a:defRPr sz="900" b="0" i="0" u="none" strike="noStrike" cap="none">
                <a:solidFill>
                  <a:srgbClr val="8D98A6"/>
                </a:solidFill>
                <a:latin typeface="Calibri"/>
                <a:ea typeface="Calibri"/>
                <a:cs typeface="Calibri"/>
                <a:sym typeface="Calibri"/>
              </a:defRPr>
            </a:lvl5pPr>
            <a:lvl6pPr marL="0" lvl="5" indent="0" algn="r">
              <a:spcBef>
                <a:spcPts val="0"/>
              </a:spcBef>
              <a:buNone/>
              <a:defRPr sz="900" b="0" i="0" u="none" strike="noStrike" cap="none">
                <a:solidFill>
                  <a:srgbClr val="8D98A6"/>
                </a:solidFill>
                <a:latin typeface="Calibri"/>
                <a:ea typeface="Calibri"/>
                <a:cs typeface="Calibri"/>
                <a:sym typeface="Calibri"/>
              </a:defRPr>
            </a:lvl6pPr>
            <a:lvl7pPr marL="0" lvl="6" indent="0" algn="r">
              <a:spcBef>
                <a:spcPts val="0"/>
              </a:spcBef>
              <a:buNone/>
              <a:defRPr sz="900" b="0" i="0" u="none" strike="noStrike" cap="none">
                <a:solidFill>
                  <a:srgbClr val="8D98A6"/>
                </a:solidFill>
                <a:latin typeface="Calibri"/>
                <a:ea typeface="Calibri"/>
                <a:cs typeface="Calibri"/>
                <a:sym typeface="Calibri"/>
              </a:defRPr>
            </a:lvl7pPr>
            <a:lvl8pPr marL="0" lvl="7" indent="0" algn="r">
              <a:spcBef>
                <a:spcPts val="0"/>
              </a:spcBef>
              <a:buNone/>
              <a:defRPr sz="900" b="0" i="0" u="none" strike="noStrike" cap="none">
                <a:solidFill>
                  <a:srgbClr val="8D98A6"/>
                </a:solidFill>
                <a:latin typeface="Calibri"/>
                <a:ea typeface="Calibri"/>
                <a:cs typeface="Calibri"/>
                <a:sym typeface="Calibri"/>
              </a:defRPr>
            </a:lvl8pPr>
            <a:lvl9pPr marL="0" lvl="8" indent="0" algn="r">
              <a:spcBef>
                <a:spcPts val="0"/>
              </a:spcBef>
              <a:buNone/>
              <a:defRPr sz="900" b="0" i="0" u="none" strike="noStrike" cap="none">
                <a:solidFill>
                  <a:srgbClr val="8D98A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pic>
        <p:nvPicPr>
          <p:cNvPr id="43" name="Google Shape;43;p7"/>
          <p:cNvPicPr preferRelativeResize="0"/>
          <p:nvPr/>
        </p:nvPicPr>
        <p:blipFill rotWithShape="1">
          <a:blip r:embed="rId2">
            <a:alphaModFix/>
          </a:blip>
          <a:srcRect/>
          <a:stretch/>
        </p:blipFill>
        <p:spPr>
          <a:xfrm>
            <a:off x="7450071" y="4268279"/>
            <a:ext cx="1693930" cy="880112"/>
          </a:xfrm>
          <a:prstGeom prst="rect">
            <a:avLst/>
          </a:prstGeom>
          <a:noFill/>
          <a:ln>
            <a:noFill/>
          </a:ln>
        </p:spPr>
      </p:pic>
      <p:pic>
        <p:nvPicPr>
          <p:cNvPr id="44" name="Google Shape;44;p7"/>
          <p:cNvPicPr preferRelativeResize="0"/>
          <p:nvPr/>
        </p:nvPicPr>
        <p:blipFill rotWithShape="1">
          <a:blip r:embed="rId3">
            <a:alphaModFix/>
          </a:blip>
          <a:srcRect/>
          <a:stretch/>
        </p:blipFill>
        <p:spPr>
          <a:xfrm>
            <a:off x="0" y="4252085"/>
            <a:ext cx="1525826" cy="89141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45"/>
        <p:cNvGrpSpPr/>
        <p:nvPr/>
      </p:nvGrpSpPr>
      <p:grpSpPr>
        <a:xfrm>
          <a:off x="0" y="0"/>
          <a:ext cx="0" cy="0"/>
          <a:chOff x="0" y="0"/>
          <a:chExt cx="0" cy="0"/>
        </a:xfrm>
      </p:grpSpPr>
      <p:sp>
        <p:nvSpPr>
          <p:cNvPr id="46" name="Google Shape;46;p8"/>
          <p:cNvSpPr txBox="1">
            <a:spLocks noGrp="1"/>
          </p:cNvSpPr>
          <p:nvPr>
            <p:ph type="sldNum" idx="12"/>
          </p:nvPr>
        </p:nvSpPr>
        <p:spPr>
          <a:xfrm>
            <a:off x="6457950" y="33084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D98A6"/>
                </a:solidFill>
                <a:latin typeface="Calibri"/>
                <a:ea typeface="Calibri"/>
                <a:cs typeface="Calibri"/>
                <a:sym typeface="Calibri"/>
              </a:defRPr>
            </a:lvl1pPr>
            <a:lvl2pPr marL="0" lvl="1" indent="0" algn="r">
              <a:spcBef>
                <a:spcPts val="0"/>
              </a:spcBef>
              <a:buNone/>
              <a:defRPr sz="900" b="0" i="0" u="none" strike="noStrike" cap="none">
                <a:solidFill>
                  <a:srgbClr val="8D98A6"/>
                </a:solidFill>
                <a:latin typeface="Calibri"/>
                <a:ea typeface="Calibri"/>
                <a:cs typeface="Calibri"/>
                <a:sym typeface="Calibri"/>
              </a:defRPr>
            </a:lvl2pPr>
            <a:lvl3pPr marL="0" lvl="2" indent="0" algn="r">
              <a:spcBef>
                <a:spcPts val="0"/>
              </a:spcBef>
              <a:buNone/>
              <a:defRPr sz="900" b="0" i="0" u="none" strike="noStrike" cap="none">
                <a:solidFill>
                  <a:srgbClr val="8D98A6"/>
                </a:solidFill>
                <a:latin typeface="Calibri"/>
                <a:ea typeface="Calibri"/>
                <a:cs typeface="Calibri"/>
                <a:sym typeface="Calibri"/>
              </a:defRPr>
            </a:lvl3pPr>
            <a:lvl4pPr marL="0" lvl="3" indent="0" algn="r">
              <a:spcBef>
                <a:spcPts val="0"/>
              </a:spcBef>
              <a:buNone/>
              <a:defRPr sz="900" b="0" i="0" u="none" strike="noStrike" cap="none">
                <a:solidFill>
                  <a:srgbClr val="8D98A6"/>
                </a:solidFill>
                <a:latin typeface="Calibri"/>
                <a:ea typeface="Calibri"/>
                <a:cs typeface="Calibri"/>
                <a:sym typeface="Calibri"/>
              </a:defRPr>
            </a:lvl4pPr>
            <a:lvl5pPr marL="0" lvl="4" indent="0" algn="r">
              <a:spcBef>
                <a:spcPts val="0"/>
              </a:spcBef>
              <a:buNone/>
              <a:defRPr sz="900" b="0" i="0" u="none" strike="noStrike" cap="none">
                <a:solidFill>
                  <a:srgbClr val="8D98A6"/>
                </a:solidFill>
                <a:latin typeface="Calibri"/>
                <a:ea typeface="Calibri"/>
                <a:cs typeface="Calibri"/>
                <a:sym typeface="Calibri"/>
              </a:defRPr>
            </a:lvl5pPr>
            <a:lvl6pPr marL="0" lvl="5" indent="0" algn="r">
              <a:spcBef>
                <a:spcPts val="0"/>
              </a:spcBef>
              <a:buNone/>
              <a:defRPr sz="900" b="0" i="0" u="none" strike="noStrike" cap="none">
                <a:solidFill>
                  <a:srgbClr val="8D98A6"/>
                </a:solidFill>
                <a:latin typeface="Calibri"/>
                <a:ea typeface="Calibri"/>
                <a:cs typeface="Calibri"/>
                <a:sym typeface="Calibri"/>
              </a:defRPr>
            </a:lvl6pPr>
            <a:lvl7pPr marL="0" lvl="6" indent="0" algn="r">
              <a:spcBef>
                <a:spcPts val="0"/>
              </a:spcBef>
              <a:buNone/>
              <a:defRPr sz="900" b="0" i="0" u="none" strike="noStrike" cap="none">
                <a:solidFill>
                  <a:srgbClr val="8D98A6"/>
                </a:solidFill>
                <a:latin typeface="Calibri"/>
                <a:ea typeface="Calibri"/>
                <a:cs typeface="Calibri"/>
                <a:sym typeface="Calibri"/>
              </a:defRPr>
            </a:lvl7pPr>
            <a:lvl8pPr marL="0" lvl="7" indent="0" algn="r">
              <a:spcBef>
                <a:spcPts val="0"/>
              </a:spcBef>
              <a:buNone/>
              <a:defRPr sz="900" b="0" i="0" u="none" strike="noStrike" cap="none">
                <a:solidFill>
                  <a:srgbClr val="8D98A6"/>
                </a:solidFill>
                <a:latin typeface="Calibri"/>
                <a:ea typeface="Calibri"/>
                <a:cs typeface="Calibri"/>
                <a:sym typeface="Calibri"/>
              </a:defRPr>
            </a:lvl8pPr>
            <a:lvl9pPr marL="0" lvl="8" indent="0" algn="r">
              <a:spcBef>
                <a:spcPts val="0"/>
              </a:spcBef>
              <a:buNone/>
              <a:defRPr sz="900" b="0" i="0" u="none" strike="noStrike" cap="none">
                <a:solidFill>
                  <a:srgbClr val="8D98A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pic>
        <p:nvPicPr>
          <p:cNvPr id="47" name="Google Shape;47;p8"/>
          <p:cNvPicPr preferRelativeResize="0"/>
          <p:nvPr/>
        </p:nvPicPr>
        <p:blipFill rotWithShape="1">
          <a:blip r:embed="rId2">
            <a:alphaModFix/>
          </a:blip>
          <a:srcRect/>
          <a:stretch/>
        </p:blipFill>
        <p:spPr>
          <a:xfrm>
            <a:off x="7450071" y="4268279"/>
            <a:ext cx="1693930" cy="880112"/>
          </a:xfrm>
          <a:prstGeom prst="rect">
            <a:avLst/>
          </a:prstGeom>
          <a:noFill/>
          <a:ln>
            <a:noFill/>
          </a:ln>
        </p:spPr>
      </p:pic>
      <p:pic>
        <p:nvPicPr>
          <p:cNvPr id="48" name="Google Shape;48;p8"/>
          <p:cNvPicPr preferRelativeResize="0"/>
          <p:nvPr/>
        </p:nvPicPr>
        <p:blipFill rotWithShape="1">
          <a:blip r:embed="rId3">
            <a:alphaModFix/>
          </a:blip>
          <a:srcRect/>
          <a:stretch/>
        </p:blipFill>
        <p:spPr>
          <a:xfrm>
            <a:off x="0" y="4252085"/>
            <a:ext cx="1525826" cy="8914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629841" y="471949"/>
            <a:ext cx="2949300" cy="752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 name="Google Shape;51;p9"/>
          <p:cNvSpPr txBox="1">
            <a:spLocks noGrp="1"/>
          </p:cNvSpPr>
          <p:nvPr>
            <p:ph type="body" idx="1"/>
          </p:nvPr>
        </p:nvSpPr>
        <p:spPr>
          <a:xfrm>
            <a:off x="3887391" y="1452716"/>
            <a:ext cx="4128300" cy="2477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sz="2100"/>
            </a:lvl1pPr>
            <a:lvl2pPr marL="914400" lvl="1" indent="-342900" algn="l">
              <a:lnSpc>
                <a:spcPct val="90000"/>
              </a:lnSpc>
              <a:spcBef>
                <a:spcPts val="400"/>
              </a:spcBef>
              <a:spcAft>
                <a:spcPts val="0"/>
              </a:spcAft>
              <a:buSzPts val="1800"/>
              <a:buChar char="•"/>
              <a:defRPr sz="1800"/>
            </a:lvl2pPr>
            <a:lvl3pPr marL="1371600" lvl="2" indent="-323850" algn="l">
              <a:lnSpc>
                <a:spcPct val="90000"/>
              </a:lnSpc>
              <a:spcBef>
                <a:spcPts val="400"/>
              </a:spcBef>
              <a:spcAft>
                <a:spcPts val="0"/>
              </a:spcAft>
              <a:buSzPts val="1500"/>
              <a:buChar char="•"/>
              <a:defRPr sz="1500"/>
            </a:lvl3pPr>
            <a:lvl4pPr marL="1828800" lvl="3" indent="-317500" algn="l">
              <a:lnSpc>
                <a:spcPct val="90000"/>
              </a:lnSpc>
              <a:spcBef>
                <a:spcPts val="400"/>
              </a:spcBef>
              <a:spcAft>
                <a:spcPts val="0"/>
              </a:spcAft>
              <a:buSzPts val="1400"/>
              <a:buChar char="•"/>
              <a:defRPr sz="1400"/>
            </a:lvl4pPr>
            <a:lvl5pPr marL="2286000" lvl="4" indent="-317500" algn="l">
              <a:lnSpc>
                <a:spcPct val="90000"/>
              </a:lnSpc>
              <a:spcBef>
                <a:spcPts val="400"/>
              </a:spcBef>
              <a:spcAft>
                <a:spcPts val="0"/>
              </a:spcAft>
              <a:buSzPts val="1400"/>
              <a:buChar char="•"/>
              <a:defRPr sz="14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2" name="Google Shape;52;p9"/>
          <p:cNvSpPr txBox="1">
            <a:spLocks noGrp="1"/>
          </p:cNvSpPr>
          <p:nvPr>
            <p:ph type="body" idx="2"/>
          </p:nvPr>
        </p:nvSpPr>
        <p:spPr>
          <a:xfrm>
            <a:off x="629841" y="1452715"/>
            <a:ext cx="2949300" cy="2482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3" name="Google Shape;53;p9"/>
          <p:cNvSpPr txBox="1">
            <a:spLocks noGrp="1"/>
          </p:cNvSpPr>
          <p:nvPr>
            <p:ph type="sldNum" idx="12"/>
          </p:nvPr>
        </p:nvSpPr>
        <p:spPr>
          <a:xfrm>
            <a:off x="6457950" y="33084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D98A6"/>
                </a:solidFill>
                <a:latin typeface="Calibri"/>
                <a:ea typeface="Calibri"/>
                <a:cs typeface="Calibri"/>
                <a:sym typeface="Calibri"/>
              </a:defRPr>
            </a:lvl1pPr>
            <a:lvl2pPr marL="0" lvl="1" indent="0" algn="r">
              <a:spcBef>
                <a:spcPts val="0"/>
              </a:spcBef>
              <a:buNone/>
              <a:defRPr sz="900" b="0" i="0" u="none" strike="noStrike" cap="none">
                <a:solidFill>
                  <a:srgbClr val="8D98A6"/>
                </a:solidFill>
                <a:latin typeface="Calibri"/>
                <a:ea typeface="Calibri"/>
                <a:cs typeface="Calibri"/>
                <a:sym typeface="Calibri"/>
              </a:defRPr>
            </a:lvl2pPr>
            <a:lvl3pPr marL="0" lvl="2" indent="0" algn="r">
              <a:spcBef>
                <a:spcPts val="0"/>
              </a:spcBef>
              <a:buNone/>
              <a:defRPr sz="900" b="0" i="0" u="none" strike="noStrike" cap="none">
                <a:solidFill>
                  <a:srgbClr val="8D98A6"/>
                </a:solidFill>
                <a:latin typeface="Calibri"/>
                <a:ea typeface="Calibri"/>
                <a:cs typeface="Calibri"/>
                <a:sym typeface="Calibri"/>
              </a:defRPr>
            </a:lvl3pPr>
            <a:lvl4pPr marL="0" lvl="3" indent="0" algn="r">
              <a:spcBef>
                <a:spcPts val="0"/>
              </a:spcBef>
              <a:buNone/>
              <a:defRPr sz="900" b="0" i="0" u="none" strike="noStrike" cap="none">
                <a:solidFill>
                  <a:srgbClr val="8D98A6"/>
                </a:solidFill>
                <a:latin typeface="Calibri"/>
                <a:ea typeface="Calibri"/>
                <a:cs typeface="Calibri"/>
                <a:sym typeface="Calibri"/>
              </a:defRPr>
            </a:lvl4pPr>
            <a:lvl5pPr marL="0" lvl="4" indent="0" algn="r">
              <a:spcBef>
                <a:spcPts val="0"/>
              </a:spcBef>
              <a:buNone/>
              <a:defRPr sz="900" b="0" i="0" u="none" strike="noStrike" cap="none">
                <a:solidFill>
                  <a:srgbClr val="8D98A6"/>
                </a:solidFill>
                <a:latin typeface="Calibri"/>
                <a:ea typeface="Calibri"/>
                <a:cs typeface="Calibri"/>
                <a:sym typeface="Calibri"/>
              </a:defRPr>
            </a:lvl5pPr>
            <a:lvl6pPr marL="0" lvl="5" indent="0" algn="r">
              <a:spcBef>
                <a:spcPts val="0"/>
              </a:spcBef>
              <a:buNone/>
              <a:defRPr sz="900" b="0" i="0" u="none" strike="noStrike" cap="none">
                <a:solidFill>
                  <a:srgbClr val="8D98A6"/>
                </a:solidFill>
                <a:latin typeface="Calibri"/>
                <a:ea typeface="Calibri"/>
                <a:cs typeface="Calibri"/>
                <a:sym typeface="Calibri"/>
              </a:defRPr>
            </a:lvl6pPr>
            <a:lvl7pPr marL="0" lvl="6" indent="0" algn="r">
              <a:spcBef>
                <a:spcPts val="0"/>
              </a:spcBef>
              <a:buNone/>
              <a:defRPr sz="900" b="0" i="0" u="none" strike="noStrike" cap="none">
                <a:solidFill>
                  <a:srgbClr val="8D98A6"/>
                </a:solidFill>
                <a:latin typeface="Calibri"/>
                <a:ea typeface="Calibri"/>
                <a:cs typeface="Calibri"/>
                <a:sym typeface="Calibri"/>
              </a:defRPr>
            </a:lvl7pPr>
            <a:lvl8pPr marL="0" lvl="7" indent="0" algn="r">
              <a:spcBef>
                <a:spcPts val="0"/>
              </a:spcBef>
              <a:buNone/>
              <a:defRPr sz="900" b="0" i="0" u="none" strike="noStrike" cap="none">
                <a:solidFill>
                  <a:srgbClr val="8D98A6"/>
                </a:solidFill>
                <a:latin typeface="Calibri"/>
                <a:ea typeface="Calibri"/>
                <a:cs typeface="Calibri"/>
                <a:sym typeface="Calibri"/>
              </a:defRPr>
            </a:lvl8pPr>
            <a:lvl9pPr marL="0" lvl="8" indent="0" algn="r">
              <a:spcBef>
                <a:spcPts val="0"/>
              </a:spcBef>
              <a:buNone/>
              <a:defRPr sz="900" b="0" i="0" u="none" strike="noStrike" cap="none">
                <a:solidFill>
                  <a:srgbClr val="8D98A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pic>
        <p:nvPicPr>
          <p:cNvPr id="54" name="Google Shape;54;p9"/>
          <p:cNvPicPr preferRelativeResize="0"/>
          <p:nvPr/>
        </p:nvPicPr>
        <p:blipFill rotWithShape="1">
          <a:blip r:embed="rId2">
            <a:alphaModFix/>
          </a:blip>
          <a:srcRect/>
          <a:stretch/>
        </p:blipFill>
        <p:spPr>
          <a:xfrm>
            <a:off x="7450071" y="4268279"/>
            <a:ext cx="1693930" cy="880112"/>
          </a:xfrm>
          <a:prstGeom prst="rect">
            <a:avLst/>
          </a:prstGeom>
          <a:noFill/>
          <a:ln>
            <a:noFill/>
          </a:ln>
        </p:spPr>
      </p:pic>
      <p:pic>
        <p:nvPicPr>
          <p:cNvPr id="55" name="Google Shape;55;p9"/>
          <p:cNvPicPr preferRelativeResize="0"/>
          <p:nvPr/>
        </p:nvPicPr>
        <p:blipFill rotWithShape="1">
          <a:blip r:embed="rId3">
            <a:alphaModFix/>
          </a:blip>
          <a:srcRect/>
          <a:stretch/>
        </p:blipFill>
        <p:spPr>
          <a:xfrm>
            <a:off x="0" y="4252085"/>
            <a:ext cx="1525826" cy="89141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629841" y="286688"/>
            <a:ext cx="2949300" cy="947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0"/>
          <p:cNvSpPr>
            <a:spLocks noGrp="1"/>
          </p:cNvSpPr>
          <p:nvPr>
            <p:ph type="pic" idx="2"/>
          </p:nvPr>
        </p:nvSpPr>
        <p:spPr>
          <a:xfrm>
            <a:off x="3887391" y="1430594"/>
            <a:ext cx="3346800" cy="2595600"/>
          </a:xfrm>
          <a:prstGeom prst="rect">
            <a:avLst/>
          </a:prstGeom>
          <a:noFill/>
          <a:ln>
            <a:noFill/>
          </a:ln>
        </p:spPr>
      </p:sp>
      <p:sp>
        <p:nvSpPr>
          <p:cNvPr id="59" name="Google Shape;59;p10"/>
          <p:cNvSpPr txBox="1">
            <a:spLocks noGrp="1"/>
          </p:cNvSpPr>
          <p:nvPr>
            <p:ph type="body" idx="1"/>
          </p:nvPr>
        </p:nvSpPr>
        <p:spPr>
          <a:xfrm>
            <a:off x="629841" y="1453094"/>
            <a:ext cx="2949300" cy="248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0" name="Google Shape;60;p10"/>
          <p:cNvSpPr txBox="1">
            <a:spLocks noGrp="1"/>
          </p:cNvSpPr>
          <p:nvPr>
            <p:ph type="sldNum" idx="12"/>
          </p:nvPr>
        </p:nvSpPr>
        <p:spPr>
          <a:xfrm>
            <a:off x="6457950" y="33084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D98A6"/>
                </a:solidFill>
                <a:latin typeface="Calibri"/>
                <a:ea typeface="Calibri"/>
                <a:cs typeface="Calibri"/>
                <a:sym typeface="Calibri"/>
              </a:defRPr>
            </a:lvl1pPr>
            <a:lvl2pPr marL="0" lvl="1" indent="0" algn="r">
              <a:spcBef>
                <a:spcPts val="0"/>
              </a:spcBef>
              <a:buNone/>
              <a:defRPr sz="900" b="0" i="0" u="none" strike="noStrike" cap="none">
                <a:solidFill>
                  <a:srgbClr val="8D98A6"/>
                </a:solidFill>
                <a:latin typeface="Calibri"/>
                <a:ea typeface="Calibri"/>
                <a:cs typeface="Calibri"/>
                <a:sym typeface="Calibri"/>
              </a:defRPr>
            </a:lvl2pPr>
            <a:lvl3pPr marL="0" lvl="2" indent="0" algn="r">
              <a:spcBef>
                <a:spcPts val="0"/>
              </a:spcBef>
              <a:buNone/>
              <a:defRPr sz="900" b="0" i="0" u="none" strike="noStrike" cap="none">
                <a:solidFill>
                  <a:srgbClr val="8D98A6"/>
                </a:solidFill>
                <a:latin typeface="Calibri"/>
                <a:ea typeface="Calibri"/>
                <a:cs typeface="Calibri"/>
                <a:sym typeface="Calibri"/>
              </a:defRPr>
            </a:lvl3pPr>
            <a:lvl4pPr marL="0" lvl="3" indent="0" algn="r">
              <a:spcBef>
                <a:spcPts val="0"/>
              </a:spcBef>
              <a:buNone/>
              <a:defRPr sz="900" b="0" i="0" u="none" strike="noStrike" cap="none">
                <a:solidFill>
                  <a:srgbClr val="8D98A6"/>
                </a:solidFill>
                <a:latin typeface="Calibri"/>
                <a:ea typeface="Calibri"/>
                <a:cs typeface="Calibri"/>
                <a:sym typeface="Calibri"/>
              </a:defRPr>
            </a:lvl4pPr>
            <a:lvl5pPr marL="0" lvl="4" indent="0" algn="r">
              <a:spcBef>
                <a:spcPts val="0"/>
              </a:spcBef>
              <a:buNone/>
              <a:defRPr sz="900" b="0" i="0" u="none" strike="noStrike" cap="none">
                <a:solidFill>
                  <a:srgbClr val="8D98A6"/>
                </a:solidFill>
                <a:latin typeface="Calibri"/>
                <a:ea typeface="Calibri"/>
                <a:cs typeface="Calibri"/>
                <a:sym typeface="Calibri"/>
              </a:defRPr>
            </a:lvl5pPr>
            <a:lvl6pPr marL="0" lvl="5" indent="0" algn="r">
              <a:spcBef>
                <a:spcPts val="0"/>
              </a:spcBef>
              <a:buNone/>
              <a:defRPr sz="900" b="0" i="0" u="none" strike="noStrike" cap="none">
                <a:solidFill>
                  <a:srgbClr val="8D98A6"/>
                </a:solidFill>
                <a:latin typeface="Calibri"/>
                <a:ea typeface="Calibri"/>
                <a:cs typeface="Calibri"/>
                <a:sym typeface="Calibri"/>
              </a:defRPr>
            </a:lvl6pPr>
            <a:lvl7pPr marL="0" lvl="6" indent="0" algn="r">
              <a:spcBef>
                <a:spcPts val="0"/>
              </a:spcBef>
              <a:buNone/>
              <a:defRPr sz="900" b="0" i="0" u="none" strike="noStrike" cap="none">
                <a:solidFill>
                  <a:srgbClr val="8D98A6"/>
                </a:solidFill>
                <a:latin typeface="Calibri"/>
                <a:ea typeface="Calibri"/>
                <a:cs typeface="Calibri"/>
                <a:sym typeface="Calibri"/>
              </a:defRPr>
            </a:lvl7pPr>
            <a:lvl8pPr marL="0" lvl="7" indent="0" algn="r">
              <a:spcBef>
                <a:spcPts val="0"/>
              </a:spcBef>
              <a:buNone/>
              <a:defRPr sz="900" b="0" i="0" u="none" strike="noStrike" cap="none">
                <a:solidFill>
                  <a:srgbClr val="8D98A6"/>
                </a:solidFill>
                <a:latin typeface="Calibri"/>
                <a:ea typeface="Calibri"/>
                <a:cs typeface="Calibri"/>
                <a:sym typeface="Calibri"/>
              </a:defRPr>
            </a:lvl8pPr>
            <a:lvl9pPr marL="0" lvl="8" indent="0" algn="r">
              <a:spcBef>
                <a:spcPts val="0"/>
              </a:spcBef>
              <a:buNone/>
              <a:defRPr sz="900" b="0" i="0" u="none" strike="noStrike" cap="none">
                <a:solidFill>
                  <a:srgbClr val="8D98A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pic>
        <p:nvPicPr>
          <p:cNvPr id="61" name="Google Shape;61;p10"/>
          <p:cNvPicPr preferRelativeResize="0"/>
          <p:nvPr/>
        </p:nvPicPr>
        <p:blipFill rotWithShape="1">
          <a:blip r:embed="rId2">
            <a:alphaModFix/>
          </a:blip>
          <a:srcRect/>
          <a:stretch/>
        </p:blipFill>
        <p:spPr>
          <a:xfrm>
            <a:off x="7450071" y="4268279"/>
            <a:ext cx="1693930" cy="880112"/>
          </a:xfrm>
          <a:prstGeom prst="rect">
            <a:avLst/>
          </a:prstGeom>
          <a:noFill/>
          <a:ln>
            <a:noFill/>
          </a:ln>
        </p:spPr>
      </p:pic>
      <p:pic>
        <p:nvPicPr>
          <p:cNvPr id="62" name="Google Shape;62;p10"/>
          <p:cNvPicPr preferRelativeResize="0"/>
          <p:nvPr/>
        </p:nvPicPr>
        <p:blipFill rotWithShape="1">
          <a:blip r:embed="rId3">
            <a:alphaModFix/>
          </a:blip>
          <a:srcRect/>
          <a:stretch/>
        </p:blipFill>
        <p:spPr>
          <a:xfrm>
            <a:off x="0" y="4252085"/>
            <a:ext cx="1525826" cy="89141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604684"/>
            <a:ext cx="7886700" cy="4131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700"/>
              <a:buFont typeface="Calibri"/>
              <a:buNone/>
              <a:defRPr sz="2700" b="1"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FFE4B7"/>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rgbClr val="FFE4B7"/>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rgbClr val="FFE4B7"/>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rgbClr val="FFE4B7"/>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rgbClr val="FFE4B7"/>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457950" y="33084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D98A6"/>
                </a:solidFill>
                <a:latin typeface="Calibri"/>
                <a:ea typeface="Calibri"/>
                <a:cs typeface="Calibri"/>
                <a:sym typeface="Calibri"/>
              </a:defRPr>
            </a:lvl1pPr>
            <a:lvl2pPr marL="0" marR="0" lvl="1" indent="0" algn="r" rtl="0">
              <a:spcBef>
                <a:spcPts val="0"/>
              </a:spcBef>
              <a:buNone/>
              <a:defRPr sz="900" b="0" i="0" u="none" strike="noStrike" cap="none">
                <a:solidFill>
                  <a:srgbClr val="8D98A6"/>
                </a:solidFill>
                <a:latin typeface="Calibri"/>
                <a:ea typeface="Calibri"/>
                <a:cs typeface="Calibri"/>
                <a:sym typeface="Calibri"/>
              </a:defRPr>
            </a:lvl2pPr>
            <a:lvl3pPr marL="0" marR="0" lvl="2" indent="0" algn="r" rtl="0">
              <a:spcBef>
                <a:spcPts val="0"/>
              </a:spcBef>
              <a:buNone/>
              <a:defRPr sz="900" b="0" i="0" u="none" strike="noStrike" cap="none">
                <a:solidFill>
                  <a:srgbClr val="8D98A6"/>
                </a:solidFill>
                <a:latin typeface="Calibri"/>
                <a:ea typeface="Calibri"/>
                <a:cs typeface="Calibri"/>
                <a:sym typeface="Calibri"/>
              </a:defRPr>
            </a:lvl3pPr>
            <a:lvl4pPr marL="0" marR="0" lvl="3" indent="0" algn="r" rtl="0">
              <a:spcBef>
                <a:spcPts val="0"/>
              </a:spcBef>
              <a:buNone/>
              <a:defRPr sz="900" b="0" i="0" u="none" strike="noStrike" cap="none">
                <a:solidFill>
                  <a:srgbClr val="8D98A6"/>
                </a:solidFill>
                <a:latin typeface="Calibri"/>
                <a:ea typeface="Calibri"/>
                <a:cs typeface="Calibri"/>
                <a:sym typeface="Calibri"/>
              </a:defRPr>
            </a:lvl4pPr>
            <a:lvl5pPr marL="0" marR="0" lvl="4" indent="0" algn="r" rtl="0">
              <a:spcBef>
                <a:spcPts val="0"/>
              </a:spcBef>
              <a:buNone/>
              <a:defRPr sz="900" b="0" i="0" u="none" strike="noStrike" cap="none">
                <a:solidFill>
                  <a:srgbClr val="8D98A6"/>
                </a:solidFill>
                <a:latin typeface="Calibri"/>
                <a:ea typeface="Calibri"/>
                <a:cs typeface="Calibri"/>
                <a:sym typeface="Calibri"/>
              </a:defRPr>
            </a:lvl5pPr>
            <a:lvl6pPr marL="0" marR="0" lvl="5" indent="0" algn="r" rtl="0">
              <a:spcBef>
                <a:spcPts val="0"/>
              </a:spcBef>
              <a:buNone/>
              <a:defRPr sz="900" b="0" i="0" u="none" strike="noStrike" cap="none">
                <a:solidFill>
                  <a:srgbClr val="8D98A6"/>
                </a:solidFill>
                <a:latin typeface="Calibri"/>
                <a:ea typeface="Calibri"/>
                <a:cs typeface="Calibri"/>
                <a:sym typeface="Calibri"/>
              </a:defRPr>
            </a:lvl6pPr>
            <a:lvl7pPr marL="0" marR="0" lvl="6" indent="0" algn="r" rtl="0">
              <a:spcBef>
                <a:spcPts val="0"/>
              </a:spcBef>
              <a:buNone/>
              <a:defRPr sz="900" b="0" i="0" u="none" strike="noStrike" cap="none">
                <a:solidFill>
                  <a:srgbClr val="8D98A6"/>
                </a:solidFill>
                <a:latin typeface="Calibri"/>
                <a:ea typeface="Calibri"/>
                <a:cs typeface="Calibri"/>
                <a:sym typeface="Calibri"/>
              </a:defRPr>
            </a:lvl7pPr>
            <a:lvl8pPr marL="0" marR="0" lvl="7" indent="0" algn="r" rtl="0">
              <a:spcBef>
                <a:spcPts val="0"/>
              </a:spcBef>
              <a:buNone/>
              <a:defRPr sz="900" b="0" i="0" u="none" strike="noStrike" cap="none">
                <a:solidFill>
                  <a:srgbClr val="8D98A6"/>
                </a:solidFill>
                <a:latin typeface="Calibri"/>
                <a:ea typeface="Calibri"/>
                <a:cs typeface="Calibri"/>
                <a:sym typeface="Calibri"/>
              </a:defRPr>
            </a:lvl8pPr>
            <a:lvl9pPr marL="0" marR="0" lvl="8" indent="0" algn="r" rtl="0">
              <a:spcBef>
                <a:spcPts val="0"/>
              </a:spcBef>
              <a:buNone/>
              <a:defRPr sz="900" b="0" i="0" u="none" strike="noStrike" cap="none">
                <a:solidFill>
                  <a:srgbClr val="8D98A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pic>
        <p:nvPicPr>
          <p:cNvPr id="9" name="Google Shape;9;p1"/>
          <p:cNvPicPr preferRelativeResize="0"/>
          <p:nvPr/>
        </p:nvPicPr>
        <p:blipFill>
          <a:blip r:embed="rId18">
            <a:alphaModFix/>
          </a:blip>
          <a:stretch>
            <a:fillRect/>
          </a:stretch>
        </p:blipFill>
        <p:spPr>
          <a:xfrm>
            <a:off x="6186825" y="0"/>
            <a:ext cx="2957175" cy="1950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recitfga.ca/conseillers/" TargetMode="External"/><Relationship Id="rId3" Type="http://schemas.openxmlformats.org/officeDocument/2006/relationships/hyperlink" Target="https://www.geogebra.org/m/mc9xzk4b" TargetMode="External"/><Relationship Id="rId7" Type="http://schemas.openxmlformats.org/officeDocument/2006/relationships/hyperlink" Target="https://recitmst.qc.ca/"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campus.recit.qc.ca/course/view.php?id=263" TargetMode="External"/><Relationship Id="rId5" Type="http://schemas.openxmlformats.org/officeDocument/2006/relationships/hyperlink" Target="https://campus.recit.qc.ca/course/view.php?id=30" TargetMode="External"/><Relationship Id="rId10" Type="http://schemas.openxmlformats.org/officeDocument/2006/relationships/image" Target="../media/image32.jpg"/><Relationship Id="rId4" Type="http://schemas.openxmlformats.org/officeDocument/2006/relationships/hyperlink" Target="https://youtu.be/CkOcK1NCsmA" TargetMode="Externa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education.gouv.qc.ca/dossiers-thematiques/plan-daction-numerique/cadre-de-reference-de-la-competence-numeriqu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geogebra.org/"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geogebra.org/scientific" TargetMode="External"/><Relationship Id="rId7" Type="http://schemas.openxmlformats.org/officeDocument/2006/relationships/hyperlink" Target="https://apps.apple.com/fr/app/geogebra-scientific-calculator/id1412748754"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hyperlink" Target="https://play.google.com/store/apps/details?id=org.geogebra.android.scicalc"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www.geogebra.org/notes/c45bxmub"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29"/>
          <p:cNvSpPr txBox="1">
            <a:spLocks noGrp="1"/>
          </p:cNvSpPr>
          <p:nvPr>
            <p:ph type="ctrTitle"/>
          </p:nvPr>
        </p:nvSpPr>
        <p:spPr>
          <a:xfrm>
            <a:off x="491475" y="1108475"/>
            <a:ext cx="6830100" cy="12087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fr" sz="3300" b="1">
                <a:solidFill>
                  <a:srgbClr val="FFFFFF"/>
                </a:solidFill>
                <a:latin typeface="Arial Rounded"/>
                <a:ea typeface="Arial Rounded"/>
                <a:cs typeface="Arial Rounded"/>
                <a:sym typeface="Arial Rounded"/>
              </a:rPr>
              <a:t>La calculatrice scientifique de GeoGebra</a:t>
            </a:r>
            <a:endParaRPr sz="3300" b="1">
              <a:solidFill>
                <a:srgbClr val="FFFFFF"/>
              </a:solidFill>
              <a:latin typeface="Arial Rounded"/>
              <a:ea typeface="Arial Rounded"/>
              <a:cs typeface="Arial Rounded"/>
              <a:sym typeface="Arial Rounded"/>
            </a:endParaRPr>
          </a:p>
        </p:txBody>
      </p:sp>
      <p:sp>
        <p:nvSpPr>
          <p:cNvPr id="179" name="Google Shape;179;p29"/>
          <p:cNvSpPr txBox="1">
            <a:spLocks noGrp="1"/>
          </p:cNvSpPr>
          <p:nvPr>
            <p:ph type="subTitle" idx="1"/>
          </p:nvPr>
        </p:nvSpPr>
        <p:spPr>
          <a:xfrm>
            <a:off x="491475" y="2582950"/>
            <a:ext cx="6405900" cy="97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fr"/>
              <a:t>Un outil d’inclusion et de soutien à la démarche de résolution de problèmes</a:t>
            </a:r>
            <a:endParaRPr/>
          </a:p>
        </p:txBody>
      </p:sp>
      <p:pic>
        <p:nvPicPr>
          <p:cNvPr id="180" name="Google Shape;180;p29"/>
          <p:cNvPicPr preferRelativeResize="0"/>
          <p:nvPr/>
        </p:nvPicPr>
        <p:blipFill>
          <a:blip r:embed="rId4">
            <a:alphaModFix/>
          </a:blip>
          <a:stretch>
            <a:fillRect/>
          </a:stretch>
        </p:blipFill>
        <p:spPr>
          <a:xfrm>
            <a:off x="7715252" y="2415825"/>
            <a:ext cx="1314075" cy="1308950"/>
          </a:xfrm>
          <a:prstGeom prst="rect">
            <a:avLst/>
          </a:prstGeom>
          <a:noFill/>
          <a:ln>
            <a:noFill/>
          </a:ln>
          <a:effectLst>
            <a:outerShdw blurRad="57150" dist="19050" dir="5400000" algn="bl" rotWithShape="0">
              <a:srgbClr val="000000">
                <a:alpha val="50000"/>
              </a:srgbClr>
            </a:outerShdw>
          </a:effectLst>
        </p:spPr>
      </p:pic>
      <p:pic>
        <p:nvPicPr>
          <p:cNvPr id="181" name="Google Shape;181;p29"/>
          <p:cNvPicPr preferRelativeResize="0"/>
          <p:nvPr/>
        </p:nvPicPr>
        <p:blipFill>
          <a:blip r:embed="rId5">
            <a:alphaModFix/>
          </a:blip>
          <a:stretch>
            <a:fillRect/>
          </a:stretch>
        </p:blipFill>
        <p:spPr>
          <a:xfrm>
            <a:off x="5189325" y="4007050"/>
            <a:ext cx="760375" cy="7603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a:spLocks noGrp="1"/>
          </p:cNvSpPr>
          <p:nvPr>
            <p:ph type="title"/>
          </p:nvPr>
        </p:nvSpPr>
        <p:spPr>
          <a:xfrm>
            <a:off x="521325" y="201875"/>
            <a:ext cx="8222100" cy="767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fr"/>
              <a:t>Calculs et opérations avec des nombres</a:t>
            </a:r>
            <a:endParaRPr/>
          </a:p>
        </p:txBody>
      </p:sp>
      <p:sp>
        <p:nvSpPr>
          <p:cNvPr id="272" name="Google Shape;272;p38"/>
          <p:cNvSpPr/>
          <p:nvPr/>
        </p:nvSpPr>
        <p:spPr>
          <a:xfrm>
            <a:off x="382775" y="1239650"/>
            <a:ext cx="3732000" cy="3195300"/>
          </a:xfrm>
          <a:prstGeom prst="snip1Rect">
            <a:avLst>
              <a:gd name="adj" fmla="val 16667"/>
            </a:avLst>
          </a:prstGeom>
          <a:solidFill>
            <a:srgbClr val="FAA22A"/>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0" rIns="91425" bIns="91425" anchor="ctr" anchorCtr="0">
            <a:noAutofit/>
          </a:bodyPr>
          <a:lstStyle/>
          <a:p>
            <a:pPr marL="0" lvl="0" indent="3600" algn="l" rtl="0">
              <a:spcBef>
                <a:spcPts val="0"/>
              </a:spcBef>
              <a:spcAft>
                <a:spcPts val="0"/>
              </a:spcAft>
              <a:buNone/>
            </a:pPr>
            <a:endParaRPr/>
          </a:p>
        </p:txBody>
      </p:sp>
      <p:sp>
        <p:nvSpPr>
          <p:cNvPr id="273" name="Google Shape;273;p38"/>
          <p:cNvSpPr txBox="1"/>
          <p:nvPr/>
        </p:nvSpPr>
        <p:spPr>
          <a:xfrm>
            <a:off x="649425" y="1541325"/>
            <a:ext cx="271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b="1"/>
              <a:t>Donnez les résultats des calculs suivants:</a:t>
            </a:r>
            <a:endParaRPr b="1"/>
          </a:p>
        </p:txBody>
      </p:sp>
      <p:sp>
        <p:nvSpPr>
          <p:cNvPr id="274" name="Google Shape;274;p38"/>
          <p:cNvSpPr txBox="1"/>
          <p:nvPr/>
        </p:nvSpPr>
        <p:spPr>
          <a:xfrm>
            <a:off x="588825" y="2345625"/>
            <a:ext cx="28314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accent1"/>
              </a:buClr>
              <a:buSzPts val="1400"/>
              <a:buAutoNum type="alphaLcParenR"/>
            </a:pPr>
            <a:r>
              <a:rPr lang="fr">
                <a:solidFill>
                  <a:schemeClr val="accent1"/>
                </a:solidFill>
              </a:rPr>
              <a:t>-12 + 7 = </a:t>
            </a:r>
            <a:endParaRPr>
              <a:solidFill>
                <a:schemeClr val="accent1"/>
              </a:solidFill>
            </a:endParaRPr>
          </a:p>
          <a:p>
            <a:pPr marL="457200" lvl="0" indent="-317500" algn="l" rtl="0">
              <a:spcBef>
                <a:spcPts val="0"/>
              </a:spcBef>
              <a:spcAft>
                <a:spcPts val="0"/>
              </a:spcAft>
              <a:buClr>
                <a:schemeClr val="accent1"/>
              </a:buClr>
              <a:buSzPts val="1400"/>
              <a:buAutoNum type="alphaLcParenR"/>
            </a:pPr>
            <a:r>
              <a:rPr lang="fr">
                <a:solidFill>
                  <a:schemeClr val="accent1"/>
                </a:solidFill>
              </a:rPr>
              <a:t>27 + -13 =</a:t>
            </a:r>
            <a:endParaRPr>
              <a:solidFill>
                <a:schemeClr val="accent1"/>
              </a:solidFill>
            </a:endParaRPr>
          </a:p>
          <a:p>
            <a:pPr marL="457200" lvl="0" indent="-317500" algn="l" rtl="0">
              <a:spcBef>
                <a:spcPts val="0"/>
              </a:spcBef>
              <a:spcAft>
                <a:spcPts val="0"/>
              </a:spcAft>
              <a:buClr>
                <a:schemeClr val="accent1"/>
              </a:buClr>
              <a:buSzPts val="1400"/>
              <a:buAutoNum type="alphaLcParenR"/>
            </a:pPr>
            <a:r>
              <a:rPr lang="fr">
                <a:solidFill>
                  <a:schemeClr val="accent1"/>
                </a:solidFill>
              </a:rPr>
              <a:t>249 + 356 =</a:t>
            </a:r>
            <a:endParaRPr>
              <a:solidFill>
                <a:schemeClr val="accent1"/>
              </a:solidFill>
            </a:endParaRPr>
          </a:p>
          <a:p>
            <a:pPr marL="457200" lvl="0" indent="-317500" algn="l" rtl="0">
              <a:spcBef>
                <a:spcPts val="0"/>
              </a:spcBef>
              <a:spcAft>
                <a:spcPts val="0"/>
              </a:spcAft>
              <a:buClr>
                <a:schemeClr val="accent1"/>
              </a:buClr>
              <a:buSzPts val="1400"/>
              <a:buAutoNum type="alphaLcParenR"/>
            </a:pPr>
            <a:r>
              <a:rPr lang="fr">
                <a:solidFill>
                  <a:schemeClr val="accent1"/>
                </a:solidFill>
              </a:rPr>
              <a:t>-578 + -182 =</a:t>
            </a:r>
            <a:endParaRPr>
              <a:solidFill>
                <a:schemeClr val="accent1"/>
              </a:solidFill>
            </a:endParaRPr>
          </a:p>
          <a:p>
            <a:pPr marL="457200" lvl="0" indent="-317500" algn="l" rtl="0">
              <a:spcBef>
                <a:spcPts val="0"/>
              </a:spcBef>
              <a:spcAft>
                <a:spcPts val="0"/>
              </a:spcAft>
              <a:buClr>
                <a:schemeClr val="accent1"/>
              </a:buClr>
              <a:buSzPts val="1400"/>
              <a:buAutoNum type="alphaLcParenR"/>
            </a:pPr>
            <a:r>
              <a:rPr lang="fr">
                <a:solidFill>
                  <a:schemeClr val="accent1"/>
                </a:solidFill>
              </a:rPr>
              <a:t>22 × -11 = </a:t>
            </a:r>
            <a:endParaRPr>
              <a:solidFill>
                <a:schemeClr val="accent1"/>
              </a:solidFill>
            </a:endParaRPr>
          </a:p>
          <a:p>
            <a:pPr marL="457200" lvl="0" indent="-317500" algn="l" rtl="0">
              <a:spcBef>
                <a:spcPts val="0"/>
              </a:spcBef>
              <a:spcAft>
                <a:spcPts val="0"/>
              </a:spcAft>
              <a:buClr>
                <a:schemeClr val="accent1"/>
              </a:buClr>
              <a:buSzPts val="1400"/>
              <a:buAutoNum type="alphaLcParenR"/>
            </a:pPr>
            <a:r>
              <a:rPr lang="fr">
                <a:solidFill>
                  <a:schemeClr val="accent1"/>
                </a:solidFill>
              </a:rPr>
              <a:t>-12 × -35 = </a:t>
            </a:r>
            <a:endParaRPr>
              <a:solidFill>
                <a:schemeClr val="accent1"/>
              </a:solidFill>
            </a:endParaRPr>
          </a:p>
          <a:p>
            <a:pPr marL="457200" lvl="0" indent="-317500" algn="l" rtl="0">
              <a:spcBef>
                <a:spcPts val="0"/>
              </a:spcBef>
              <a:spcAft>
                <a:spcPts val="0"/>
              </a:spcAft>
              <a:buClr>
                <a:schemeClr val="accent1"/>
              </a:buClr>
              <a:buSzPts val="1400"/>
              <a:buAutoNum type="alphaLcParenR"/>
            </a:pPr>
            <a:r>
              <a:rPr lang="fr">
                <a:solidFill>
                  <a:schemeClr val="accent1"/>
                </a:solidFill>
              </a:rPr>
              <a:t>832 ÷ 16 = </a:t>
            </a:r>
            <a:endParaRPr>
              <a:solidFill>
                <a:schemeClr val="accent1"/>
              </a:solidFill>
            </a:endParaRPr>
          </a:p>
          <a:p>
            <a:pPr marL="457200" lvl="0" indent="-317500" algn="l" rtl="0">
              <a:spcBef>
                <a:spcPts val="0"/>
              </a:spcBef>
              <a:spcAft>
                <a:spcPts val="0"/>
              </a:spcAft>
              <a:buClr>
                <a:schemeClr val="accent1"/>
              </a:buClr>
              <a:buSzPts val="1400"/>
              <a:buAutoNum type="alphaLcParenR"/>
            </a:pPr>
            <a:r>
              <a:rPr lang="fr">
                <a:solidFill>
                  <a:schemeClr val="accent1"/>
                </a:solidFill>
              </a:rPr>
              <a:t>-1344 ÷ -24 =</a:t>
            </a:r>
            <a:endParaRPr>
              <a:solidFill>
                <a:schemeClr val="accent1"/>
              </a:solidFill>
            </a:endParaRPr>
          </a:p>
        </p:txBody>
      </p:sp>
      <p:pic>
        <p:nvPicPr>
          <p:cNvPr id="275" name="Google Shape;275;p38"/>
          <p:cNvPicPr preferRelativeResize="0"/>
          <p:nvPr/>
        </p:nvPicPr>
        <p:blipFill>
          <a:blip r:embed="rId3">
            <a:alphaModFix/>
          </a:blip>
          <a:stretch>
            <a:fillRect/>
          </a:stretch>
        </p:blipFill>
        <p:spPr>
          <a:xfrm>
            <a:off x="5575825" y="1391150"/>
            <a:ext cx="3167599" cy="3483925"/>
          </a:xfrm>
          <a:prstGeom prst="rect">
            <a:avLst/>
          </a:prstGeom>
          <a:noFill/>
          <a:ln>
            <a:noFill/>
          </a:ln>
          <a:effectLst>
            <a:outerShdw blurRad="57150" dist="19050" dir="5400000" algn="bl" rotWithShape="0">
              <a:srgbClr val="000000">
                <a:alpha val="50000"/>
              </a:srgbClr>
            </a:outerShdw>
          </a:effectLst>
        </p:spPr>
      </p:pic>
      <p:sp>
        <p:nvSpPr>
          <p:cNvPr id="276" name="Google Shape;276;p38"/>
          <p:cNvSpPr txBox="1"/>
          <p:nvPr/>
        </p:nvSpPr>
        <p:spPr>
          <a:xfrm>
            <a:off x="17325" y="4718450"/>
            <a:ext cx="3974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sz="1100" i="1">
                <a:solidFill>
                  <a:schemeClr val="dk1"/>
                </a:solidFill>
              </a:rPr>
              <a:t>Source: CEC Intervalle; MAT-1101-3, pages 4, 7 et 11</a:t>
            </a:r>
            <a:endParaRPr i="1">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9"/>
          <p:cNvSpPr txBox="1">
            <a:spLocks noGrp="1"/>
          </p:cNvSpPr>
          <p:nvPr>
            <p:ph type="title"/>
          </p:nvPr>
        </p:nvSpPr>
        <p:spPr>
          <a:xfrm>
            <a:off x="471900" y="271125"/>
            <a:ext cx="8222100" cy="767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fr"/>
              <a:t>Activités avec des manipulations de nombres</a:t>
            </a:r>
            <a:endParaRPr/>
          </a:p>
        </p:txBody>
      </p:sp>
      <p:sp>
        <p:nvSpPr>
          <p:cNvPr id="282" name="Google Shape;282;p39"/>
          <p:cNvSpPr/>
          <p:nvPr/>
        </p:nvSpPr>
        <p:spPr>
          <a:xfrm>
            <a:off x="471900" y="1811175"/>
            <a:ext cx="3732000" cy="3195300"/>
          </a:xfrm>
          <a:prstGeom prst="snip1Rect">
            <a:avLst>
              <a:gd name="adj" fmla="val 16667"/>
            </a:avLst>
          </a:prstGeom>
          <a:solidFill>
            <a:srgbClr val="FAA22A"/>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0" rIns="91425" bIns="91425" anchor="ctr" anchorCtr="0">
            <a:noAutofit/>
          </a:bodyPr>
          <a:lstStyle/>
          <a:p>
            <a:pPr marL="0" lvl="0" indent="3600" algn="l" rtl="0">
              <a:spcBef>
                <a:spcPts val="0"/>
              </a:spcBef>
              <a:spcAft>
                <a:spcPts val="0"/>
              </a:spcAft>
              <a:buNone/>
            </a:pPr>
            <a:endParaRPr>
              <a:solidFill>
                <a:schemeClr val="accent1"/>
              </a:solidFill>
            </a:endParaRPr>
          </a:p>
        </p:txBody>
      </p:sp>
      <p:sp>
        <p:nvSpPr>
          <p:cNvPr id="283" name="Google Shape;283;p39"/>
          <p:cNvSpPr txBox="1"/>
          <p:nvPr/>
        </p:nvSpPr>
        <p:spPr>
          <a:xfrm>
            <a:off x="565375" y="1896350"/>
            <a:ext cx="3074100" cy="831300"/>
          </a:xfrm>
          <a:prstGeom prst="rect">
            <a:avLst/>
          </a:prstGeom>
          <a:noFill/>
          <a:ln>
            <a:noFill/>
          </a:ln>
        </p:spPr>
        <p:txBody>
          <a:bodyPr spcFirstLastPara="1" wrap="square" lIns="91425" tIns="91425" rIns="91425" bIns="91425" anchor="t" anchorCtr="0">
            <a:spAutoFit/>
          </a:bodyPr>
          <a:lstStyle/>
          <a:p>
            <a:pPr marL="0" lvl="0" indent="3600" algn="l" rtl="0">
              <a:spcBef>
                <a:spcPts val="0"/>
              </a:spcBef>
              <a:spcAft>
                <a:spcPts val="0"/>
              </a:spcAft>
              <a:buClr>
                <a:schemeClr val="dk1"/>
              </a:buClr>
              <a:buSzPts val="1100"/>
              <a:buFont typeface="Arial"/>
              <a:buNone/>
            </a:pPr>
            <a:r>
              <a:rPr lang="fr" b="1">
                <a:solidFill>
                  <a:schemeClr val="accent1"/>
                </a:solidFill>
              </a:rPr>
              <a:t>Dans chaque cas, ajoutez les parenthèses au bon endroit pour rendre l’égalité vraie</a:t>
            </a:r>
            <a:endParaRPr b="1">
              <a:solidFill>
                <a:schemeClr val="accent1"/>
              </a:solidFill>
            </a:endParaRPr>
          </a:p>
        </p:txBody>
      </p:sp>
      <p:sp>
        <p:nvSpPr>
          <p:cNvPr id="284" name="Google Shape;284;p39"/>
          <p:cNvSpPr txBox="1"/>
          <p:nvPr/>
        </p:nvSpPr>
        <p:spPr>
          <a:xfrm>
            <a:off x="729900" y="2987400"/>
            <a:ext cx="2909700" cy="16161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accent1"/>
              </a:buClr>
              <a:buSzPts val="1700"/>
              <a:buAutoNum type="alphaLcParenR"/>
            </a:pPr>
            <a:r>
              <a:rPr lang="fr" sz="1700">
                <a:solidFill>
                  <a:schemeClr val="accent1"/>
                </a:solidFill>
              </a:rPr>
              <a:t>14 × 1 + 12 × 5 = 910</a:t>
            </a:r>
            <a:endParaRPr sz="1700">
              <a:solidFill>
                <a:schemeClr val="accent1"/>
              </a:solidFill>
            </a:endParaRPr>
          </a:p>
          <a:p>
            <a:pPr marL="457200" lvl="0" indent="-336550" algn="l" rtl="0">
              <a:spcBef>
                <a:spcPts val="1000"/>
              </a:spcBef>
              <a:spcAft>
                <a:spcPts val="0"/>
              </a:spcAft>
              <a:buClr>
                <a:schemeClr val="accent1"/>
              </a:buClr>
              <a:buSzPts val="1700"/>
              <a:buAutoNum type="alphaLcParenR"/>
            </a:pPr>
            <a:r>
              <a:rPr lang="fr" sz="1700">
                <a:solidFill>
                  <a:schemeClr val="accent1"/>
                </a:solidFill>
              </a:rPr>
              <a:t>15 × 3 - 12 - 6 = -141</a:t>
            </a:r>
            <a:endParaRPr sz="1700">
              <a:solidFill>
                <a:schemeClr val="accent1"/>
              </a:solidFill>
            </a:endParaRPr>
          </a:p>
          <a:p>
            <a:pPr marL="457200" lvl="0" indent="-336550" algn="l" rtl="0">
              <a:spcBef>
                <a:spcPts val="1000"/>
              </a:spcBef>
              <a:spcAft>
                <a:spcPts val="0"/>
              </a:spcAft>
              <a:buClr>
                <a:schemeClr val="accent1"/>
              </a:buClr>
              <a:buSzPts val="1700"/>
              <a:buAutoNum type="alphaLcParenR"/>
            </a:pPr>
            <a:r>
              <a:rPr lang="fr" sz="1700">
                <a:solidFill>
                  <a:schemeClr val="accent1"/>
                </a:solidFill>
              </a:rPr>
              <a:t>60 ÷ 2 + 4 + 9 = 19</a:t>
            </a:r>
            <a:endParaRPr sz="1700">
              <a:solidFill>
                <a:schemeClr val="accent1"/>
              </a:solidFill>
            </a:endParaRPr>
          </a:p>
          <a:p>
            <a:pPr marL="457200" lvl="0" indent="-336550" algn="l" rtl="0">
              <a:spcBef>
                <a:spcPts val="1000"/>
              </a:spcBef>
              <a:spcAft>
                <a:spcPts val="1000"/>
              </a:spcAft>
              <a:buClr>
                <a:schemeClr val="accent1"/>
              </a:buClr>
              <a:buSzPts val="1700"/>
              <a:buAutoNum type="alphaLcParenR"/>
            </a:pPr>
            <a:r>
              <a:rPr lang="fr" sz="1700">
                <a:solidFill>
                  <a:schemeClr val="accent1"/>
                </a:solidFill>
              </a:rPr>
              <a:t>-2 × 30 ÷ 2 + 6 × 3 = -3</a:t>
            </a:r>
            <a:endParaRPr sz="1700">
              <a:solidFill>
                <a:schemeClr val="accent1"/>
              </a:solidFill>
            </a:endParaRPr>
          </a:p>
        </p:txBody>
      </p:sp>
      <p:pic>
        <p:nvPicPr>
          <p:cNvPr id="285" name="Google Shape;285;p39"/>
          <p:cNvPicPr preferRelativeResize="0"/>
          <p:nvPr/>
        </p:nvPicPr>
        <p:blipFill>
          <a:blip r:embed="rId3">
            <a:alphaModFix/>
          </a:blip>
          <a:stretch>
            <a:fillRect/>
          </a:stretch>
        </p:blipFill>
        <p:spPr>
          <a:xfrm>
            <a:off x="4724526" y="2147450"/>
            <a:ext cx="1884700" cy="2248900"/>
          </a:xfrm>
          <a:prstGeom prst="rect">
            <a:avLst/>
          </a:prstGeom>
          <a:noFill/>
          <a:ln>
            <a:noFill/>
          </a:ln>
          <a:effectLst>
            <a:outerShdw blurRad="57150" dist="19050" dir="5400000" algn="bl" rotWithShape="0">
              <a:srgbClr val="000000">
                <a:alpha val="50000"/>
              </a:srgbClr>
            </a:outerShdw>
          </a:effectLst>
        </p:spPr>
      </p:pic>
      <p:pic>
        <p:nvPicPr>
          <p:cNvPr id="286" name="Google Shape;286;p39"/>
          <p:cNvPicPr preferRelativeResize="0"/>
          <p:nvPr/>
        </p:nvPicPr>
        <p:blipFill>
          <a:blip r:embed="rId4">
            <a:alphaModFix/>
          </a:blip>
          <a:stretch>
            <a:fillRect/>
          </a:stretch>
        </p:blipFill>
        <p:spPr>
          <a:xfrm>
            <a:off x="6691675" y="2268675"/>
            <a:ext cx="2002325" cy="14799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a:spLocks noGrp="1"/>
          </p:cNvSpPr>
          <p:nvPr>
            <p:ph type="title"/>
          </p:nvPr>
        </p:nvSpPr>
        <p:spPr>
          <a:xfrm>
            <a:off x="567150" y="201850"/>
            <a:ext cx="8222100" cy="767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fr"/>
              <a:t>Résolution de tâches complexes</a:t>
            </a:r>
            <a:endParaRPr/>
          </a:p>
        </p:txBody>
      </p:sp>
      <p:sp>
        <p:nvSpPr>
          <p:cNvPr id="292" name="Google Shape;292;p40"/>
          <p:cNvSpPr/>
          <p:nvPr/>
        </p:nvSpPr>
        <p:spPr>
          <a:xfrm>
            <a:off x="174975" y="1837150"/>
            <a:ext cx="3732000" cy="3195300"/>
          </a:xfrm>
          <a:prstGeom prst="snip1Rect">
            <a:avLst>
              <a:gd name="adj" fmla="val 16667"/>
            </a:avLst>
          </a:prstGeom>
          <a:solidFill>
            <a:srgbClr val="FAA22A"/>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0" rIns="91425" bIns="91425" anchor="ctr" anchorCtr="0">
            <a:noAutofit/>
          </a:bodyPr>
          <a:lstStyle/>
          <a:p>
            <a:pPr marL="0" lvl="0" indent="3600" algn="l" rtl="0">
              <a:spcBef>
                <a:spcPts val="0"/>
              </a:spcBef>
              <a:spcAft>
                <a:spcPts val="0"/>
              </a:spcAft>
              <a:buNone/>
            </a:pPr>
            <a:endParaRPr/>
          </a:p>
        </p:txBody>
      </p:sp>
      <p:sp>
        <p:nvSpPr>
          <p:cNvPr id="293" name="Google Shape;293;p40"/>
          <p:cNvSpPr txBox="1"/>
          <p:nvPr/>
        </p:nvSpPr>
        <p:spPr>
          <a:xfrm>
            <a:off x="329075" y="2264950"/>
            <a:ext cx="31347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accent1"/>
                </a:solidFill>
              </a:rPr>
              <a:t>Maude doit ravitailler son groupe de randonneurs pédestres. Elle achète 12 paquets d’un mélange de fruits séchés et de noix à 2 pour 5,46$ et 24 bouteilles d’eau de 350 ml à 6 pour 1,99$. Si les dépenses sont réparties entre les 8 personnes dans le groupe, combien chacune devra-t-elle payer?</a:t>
            </a:r>
            <a:endParaRPr>
              <a:solidFill>
                <a:schemeClr val="accent1"/>
              </a:solidFill>
            </a:endParaRPr>
          </a:p>
        </p:txBody>
      </p:sp>
      <p:pic>
        <p:nvPicPr>
          <p:cNvPr id="294" name="Google Shape;294;p40"/>
          <p:cNvPicPr preferRelativeResize="0"/>
          <p:nvPr/>
        </p:nvPicPr>
        <p:blipFill>
          <a:blip r:embed="rId3">
            <a:alphaModFix/>
          </a:blip>
          <a:stretch>
            <a:fillRect/>
          </a:stretch>
        </p:blipFill>
        <p:spPr>
          <a:xfrm>
            <a:off x="4414375" y="1074875"/>
            <a:ext cx="2924399" cy="3820974"/>
          </a:xfrm>
          <a:prstGeom prst="rect">
            <a:avLst/>
          </a:prstGeom>
          <a:noFill/>
          <a:ln>
            <a:noFill/>
          </a:ln>
          <a:effectLst>
            <a:outerShdw blurRad="57150" dist="19050" dir="5400000" algn="bl" rotWithShape="0">
              <a:srgbClr val="000000">
                <a:alpha val="50000"/>
              </a:srgbClr>
            </a:outerShdw>
          </a:effectLst>
        </p:spPr>
      </p:pic>
      <p:pic>
        <p:nvPicPr>
          <p:cNvPr id="295" name="Google Shape;295;p40"/>
          <p:cNvPicPr preferRelativeResize="0"/>
          <p:nvPr/>
        </p:nvPicPr>
        <p:blipFill>
          <a:blip r:embed="rId4">
            <a:alphaModFix/>
          </a:blip>
          <a:stretch>
            <a:fillRect/>
          </a:stretch>
        </p:blipFill>
        <p:spPr>
          <a:xfrm>
            <a:off x="6966447" y="1886172"/>
            <a:ext cx="1964100" cy="13711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txBox="1">
            <a:spLocks noGrp="1"/>
          </p:cNvSpPr>
          <p:nvPr>
            <p:ph type="title"/>
          </p:nvPr>
        </p:nvSpPr>
        <p:spPr>
          <a:xfrm>
            <a:off x="471900" y="248500"/>
            <a:ext cx="8222100" cy="767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fr"/>
              <a:t>Validation d’équations et de formules</a:t>
            </a:r>
            <a:endParaRPr/>
          </a:p>
        </p:txBody>
      </p:sp>
      <p:sp>
        <p:nvSpPr>
          <p:cNvPr id="301" name="Google Shape;301;p41"/>
          <p:cNvSpPr/>
          <p:nvPr/>
        </p:nvSpPr>
        <p:spPr>
          <a:xfrm>
            <a:off x="280400" y="1779575"/>
            <a:ext cx="3732000" cy="3195300"/>
          </a:xfrm>
          <a:prstGeom prst="snip1Rect">
            <a:avLst>
              <a:gd name="adj" fmla="val 16667"/>
            </a:avLst>
          </a:prstGeom>
          <a:solidFill>
            <a:srgbClr val="FAA22A"/>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0" rIns="91425" bIns="91425" anchor="ctr" anchorCtr="0">
            <a:noAutofit/>
          </a:bodyPr>
          <a:lstStyle/>
          <a:p>
            <a:pPr marL="0" lvl="0" indent="3600" algn="l" rtl="0">
              <a:spcBef>
                <a:spcPts val="0"/>
              </a:spcBef>
              <a:spcAft>
                <a:spcPts val="0"/>
              </a:spcAft>
              <a:buNone/>
            </a:pPr>
            <a:endParaRPr>
              <a:solidFill>
                <a:schemeClr val="accent1"/>
              </a:solidFill>
            </a:endParaRPr>
          </a:p>
        </p:txBody>
      </p:sp>
      <p:sp>
        <p:nvSpPr>
          <p:cNvPr id="302" name="Google Shape;302;p41"/>
          <p:cNvSpPr txBox="1"/>
          <p:nvPr/>
        </p:nvSpPr>
        <p:spPr>
          <a:xfrm>
            <a:off x="320425" y="1901275"/>
            <a:ext cx="3488400" cy="2770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accent1"/>
              </a:buClr>
              <a:buSzPts val="1400"/>
              <a:buChar char="●"/>
            </a:pPr>
            <a:r>
              <a:rPr lang="fr">
                <a:solidFill>
                  <a:schemeClr val="accent1"/>
                </a:solidFill>
              </a:rPr>
              <a:t>Évaluer l’expression algébrique suivante pour a = -4</a:t>
            </a:r>
            <a:endParaRPr>
              <a:solidFill>
                <a:schemeClr val="accent1"/>
              </a:solidFill>
            </a:endParaRPr>
          </a:p>
          <a:p>
            <a:pPr marL="457200" lvl="0" indent="0" algn="l" rtl="0">
              <a:spcBef>
                <a:spcPts val="0"/>
              </a:spcBef>
              <a:spcAft>
                <a:spcPts val="0"/>
              </a:spcAft>
              <a:buNone/>
            </a:pPr>
            <a:r>
              <a:rPr lang="fr">
                <a:solidFill>
                  <a:schemeClr val="accent1"/>
                </a:solidFill>
              </a:rPr>
              <a:t>-2a</a:t>
            </a:r>
            <a:r>
              <a:rPr lang="fr" baseline="30000">
                <a:solidFill>
                  <a:schemeClr val="accent1"/>
                </a:solidFill>
              </a:rPr>
              <a:t>2</a:t>
            </a:r>
            <a:r>
              <a:rPr lang="fr">
                <a:solidFill>
                  <a:schemeClr val="accent1"/>
                </a:solidFill>
              </a:rPr>
              <a:t> + 5a + 12</a:t>
            </a:r>
            <a:endParaRPr>
              <a:solidFill>
                <a:schemeClr val="accent1"/>
              </a:solidFill>
            </a:endParaRPr>
          </a:p>
          <a:p>
            <a:pPr marL="457200" lvl="0" indent="0" algn="l" rtl="0">
              <a:spcBef>
                <a:spcPts val="0"/>
              </a:spcBef>
              <a:spcAft>
                <a:spcPts val="0"/>
              </a:spcAft>
              <a:buNone/>
            </a:pPr>
            <a:r>
              <a:rPr lang="fr">
                <a:solidFill>
                  <a:schemeClr val="accent1"/>
                </a:solidFill>
              </a:rPr>
              <a:t>Que vaut cette même expression si a = -6?</a:t>
            </a:r>
            <a:endParaRPr>
              <a:solidFill>
                <a:schemeClr val="accent1"/>
              </a:solidFill>
            </a:endParaRPr>
          </a:p>
          <a:p>
            <a:pPr marL="0" lvl="0" indent="0" algn="l" rtl="0">
              <a:spcBef>
                <a:spcPts val="0"/>
              </a:spcBef>
              <a:spcAft>
                <a:spcPts val="0"/>
              </a:spcAft>
              <a:buNone/>
            </a:pPr>
            <a:endParaRPr>
              <a:solidFill>
                <a:schemeClr val="accent1"/>
              </a:solidFill>
            </a:endParaRPr>
          </a:p>
          <a:p>
            <a:pPr marL="457200" lvl="0" indent="-317500" algn="l" rtl="0">
              <a:spcBef>
                <a:spcPts val="0"/>
              </a:spcBef>
              <a:spcAft>
                <a:spcPts val="0"/>
              </a:spcAft>
              <a:buClr>
                <a:schemeClr val="accent1"/>
              </a:buClr>
              <a:buSzPts val="1400"/>
              <a:buChar char="●"/>
            </a:pPr>
            <a:r>
              <a:rPr lang="fr">
                <a:solidFill>
                  <a:schemeClr val="accent1"/>
                </a:solidFill>
              </a:rPr>
              <a:t>On cherche l’aire d’un triangle dont la base mesure 12 cm et la hauteur mesure 7,5 cm.</a:t>
            </a:r>
            <a:endParaRPr>
              <a:solidFill>
                <a:schemeClr val="accent1"/>
              </a:solidFill>
            </a:endParaRPr>
          </a:p>
          <a:p>
            <a:pPr marL="0" lvl="0" indent="0" algn="l" rtl="0">
              <a:spcBef>
                <a:spcPts val="0"/>
              </a:spcBef>
              <a:spcAft>
                <a:spcPts val="0"/>
              </a:spcAft>
              <a:buNone/>
            </a:pPr>
            <a:endParaRPr>
              <a:solidFill>
                <a:schemeClr val="accent1"/>
              </a:solidFill>
            </a:endParaRPr>
          </a:p>
          <a:p>
            <a:pPr marL="457200" lvl="0" indent="-317500" algn="l" rtl="0">
              <a:spcBef>
                <a:spcPts val="0"/>
              </a:spcBef>
              <a:spcAft>
                <a:spcPts val="0"/>
              </a:spcAft>
              <a:buClr>
                <a:schemeClr val="accent1"/>
              </a:buClr>
              <a:buSzPts val="1400"/>
              <a:buChar char="●"/>
            </a:pPr>
            <a:r>
              <a:rPr lang="fr">
                <a:solidFill>
                  <a:schemeClr val="accent1"/>
                </a:solidFill>
              </a:rPr>
              <a:t>Est-ce que c = 3 est une solution de l’équation 2×c - 5 = 29?</a:t>
            </a:r>
            <a:endParaRPr>
              <a:solidFill>
                <a:schemeClr val="accent1"/>
              </a:solidFill>
            </a:endParaRPr>
          </a:p>
        </p:txBody>
      </p:sp>
      <p:pic>
        <p:nvPicPr>
          <p:cNvPr id="303" name="Google Shape;303;p41"/>
          <p:cNvPicPr preferRelativeResize="0"/>
          <p:nvPr/>
        </p:nvPicPr>
        <p:blipFill>
          <a:blip r:embed="rId3">
            <a:alphaModFix/>
          </a:blip>
          <a:stretch>
            <a:fillRect/>
          </a:stretch>
        </p:blipFill>
        <p:spPr>
          <a:xfrm>
            <a:off x="4684600" y="1210100"/>
            <a:ext cx="2978725" cy="3401050"/>
          </a:xfrm>
          <a:prstGeom prst="rect">
            <a:avLst/>
          </a:prstGeom>
          <a:noFill/>
          <a:ln>
            <a:noFill/>
          </a:ln>
          <a:effectLst>
            <a:outerShdw blurRad="57150" dist="19050" dir="5400000" algn="bl" rotWithShape="0">
              <a:srgbClr val="000000">
                <a:alpha val="50000"/>
              </a:srgbClr>
            </a:outerShdw>
          </a:effectLst>
        </p:spPr>
      </p:pic>
      <p:sp>
        <p:nvSpPr>
          <p:cNvPr id="304" name="Google Shape;304;p41"/>
          <p:cNvSpPr/>
          <p:nvPr/>
        </p:nvSpPr>
        <p:spPr>
          <a:xfrm>
            <a:off x="6459675" y="2914900"/>
            <a:ext cx="2684400" cy="1908300"/>
          </a:xfrm>
          <a:prstGeom prst="snip1Rect">
            <a:avLst>
              <a:gd name="adj" fmla="val 16667"/>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 sz="1300" b="1">
                <a:solidFill>
                  <a:schemeClr val="lt1"/>
                </a:solidFill>
              </a:rPr>
              <a:t>Attention !!!</a:t>
            </a:r>
            <a:endParaRPr sz="1300" b="1">
              <a:solidFill>
                <a:schemeClr val="lt1"/>
              </a:solidFill>
            </a:endParaRPr>
          </a:p>
          <a:p>
            <a:pPr marL="0" lvl="0" indent="0" algn="ctr" rtl="0">
              <a:spcBef>
                <a:spcPts val="0"/>
              </a:spcBef>
              <a:spcAft>
                <a:spcPts val="0"/>
              </a:spcAft>
              <a:buNone/>
            </a:pPr>
            <a:endParaRPr sz="1300" b="1">
              <a:solidFill>
                <a:schemeClr val="lt1"/>
              </a:solidFill>
            </a:endParaRPr>
          </a:p>
          <a:p>
            <a:pPr marL="457200" lvl="0" indent="-311150" algn="l" rtl="0">
              <a:spcBef>
                <a:spcPts val="0"/>
              </a:spcBef>
              <a:spcAft>
                <a:spcPts val="0"/>
              </a:spcAft>
              <a:buClr>
                <a:schemeClr val="lt1"/>
              </a:buClr>
              <a:buSzPts val="1300"/>
              <a:buChar char="★"/>
            </a:pPr>
            <a:r>
              <a:rPr lang="fr" sz="1300">
                <a:solidFill>
                  <a:schemeClr val="lt1"/>
                </a:solidFill>
              </a:rPr>
              <a:t>Ne pas nommer deux variables avec le même nom. </a:t>
            </a:r>
            <a:endParaRPr sz="1300">
              <a:solidFill>
                <a:schemeClr val="lt1"/>
              </a:solidFill>
            </a:endParaRPr>
          </a:p>
          <a:p>
            <a:pPr marL="457200" lvl="0" indent="-311150" algn="l" rtl="0">
              <a:spcBef>
                <a:spcPts val="0"/>
              </a:spcBef>
              <a:spcAft>
                <a:spcPts val="0"/>
              </a:spcAft>
              <a:buClr>
                <a:schemeClr val="lt1"/>
              </a:buClr>
              <a:buSzPts val="1300"/>
              <a:buChar char="★"/>
            </a:pPr>
            <a:r>
              <a:rPr lang="fr" sz="1300">
                <a:solidFill>
                  <a:schemeClr val="lt1"/>
                </a:solidFill>
              </a:rPr>
              <a:t>Ne pas utiliser </a:t>
            </a:r>
            <a:r>
              <a:rPr lang="fr" sz="1300" i="1">
                <a:solidFill>
                  <a:schemeClr val="lt1"/>
                </a:solidFill>
              </a:rPr>
              <a:t>x, y</a:t>
            </a:r>
            <a:r>
              <a:rPr lang="fr" sz="1300">
                <a:solidFill>
                  <a:schemeClr val="lt1"/>
                </a:solidFill>
              </a:rPr>
              <a:t> et </a:t>
            </a:r>
            <a:r>
              <a:rPr lang="fr" sz="1300" i="1">
                <a:solidFill>
                  <a:schemeClr val="lt1"/>
                </a:solidFill>
              </a:rPr>
              <a:t>z</a:t>
            </a:r>
            <a:r>
              <a:rPr lang="fr" sz="1300">
                <a:solidFill>
                  <a:schemeClr val="lt1"/>
                </a:solidFill>
              </a:rPr>
              <a:t> comme nom de variable.</a:t>
            </a:r>
            <a:endParaRPr sz="1300">
              <a:solidFill>
                <a:schemeClr val="lt1"/>
              </a:solidFill>
            </a:endParaRPr>
          </a:p>
        </p:txBody>
      </p:sp>
      <p:sp>
        <p:nvSpPr>
          <p:cNvPr id="305" name="Google Shape;305;p41"/>
          <p:cNvSpPr/>
          <p:nvPr/>
        </p:nvSpPr>
        <p:spPr>
          <a:xfrm>
            <a:off x="4012400" y="4433400"/>
            <a:ext cx="2034900" cy="710100"/>
          </a:xfrm>
          <a:prstGeom prst="wedgeRoundRectCallout">
            <a:avLst>
              <a:gd name="adj1" fmla="val -103775"/>
              <a:gd name="adj2" fmla="val -48771"/>
              <a:gd name="adj3" fmla="val 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 sz="1200">
                <a:solidFill>
                  <a:schemeClr val="lt1"/>
                </a:solidFill>
              </a:rPr>
              <a:t>Appuyez deux fois sur le “=” pour vérifier une égalité.</a:t>
            </a:r>
            <a:endParaRPr sz="1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2"/>
          <p:cNvSpPr txBox="1">
            <a:spLocks noGrp="1"/>
          </p:cNvSpPr>
          <p:nvPr>
            <p:ph type="title"/>
          </p:nvPr>
        </p:nvSpPr>
        <p:spPr>
          <a:xfrm>
            <a:off x="558475" y="522250"/>
            <a:ext cx="8222100" cy="767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fr"/>
              <a:t>À votre tour!</a:t>
            </a:r>
            <a:endParaRPr/>
          </a:p>
        </p:txBody>
      </p:sp>
      <p:sp>
        <p:nvSpPr>
          <p:cNvPr id="311" name="Google Shape;311;p42"/>
          <p:cNvSpPr txBox="1">
            <a:spLocks noGrp="1"/>
          </p:cNvSpPr>
          <p:nvPr>
            <p:ph type="body" idx="1"/>
          </p:nvPr>
        </p:nvSpPr>
        <p:spPr>
          <a:xfrm>
            <a:off x="207275" y="2043650"/>
            <a:ext cx="5312400" cy="2710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fr" b="1"/>
              <a:t>Calcul de rabais et de taxes</a:t>
            </a:r>
            <a:endParaRPr b="1"/>
          </a:p>
          <a:p>
            <a:pPr marL="0" lvl="0" indent="0" algn="l" rtl="0">
              <a:spcBef>
                <a:spcPts val="800"/>
              </a:spcBef>
              <a:spcAft>
                <a:spcPts val="0"/>
              </a:spcAft>
              <a:buNone/>
            </a:pPr>
            <a:r>
              <a:rPr lang="fr"/>
              <a:t>On achète deux objets, un au prix de 45$ et l’autre au prix de 98$.</a:t>
            </a:r>
            <a:endParaRPr/>
          </a:p>
          <a:p>
            <a:pPr marL="0" lvl="0" indent="0" algn="l" rtl="0">
              <a:spcBef>
                <a:spcPts val="800"/>
              </a:spcBef>
              <a:spcAft>
                <a:spcPts val="0"/>
              </a:spcAft>
              <a:buNone/>
            </a:pPr>
            <a:r>
              <a:rPr lang="fr"/>
              <a:t>On a un rabais de 10% et des taxes de 15%.</a:t>
            </a:r>
            <a:endParaRPr/>
          </a:p>
          <a:p>
            <a:pPr marL="0" lvl="0" indent="0" algn="l" rtl="0">
              <a:spcBef>
                <a:spcPts val="800"/>
              </a:spcBef>
              <a:spcAft>
                <a:spcPts val="0"/>
              </a:spcAft>
              <a:buNone/>
            </a:pPr>
            <a:r>
              <a:rPr lang="fr"/>
              <a:t>Comparez le total avec le rabais appliqué avant les taxes et le rabais appliqué après les taxes.</a:t>
            </a:r>
            <a:endParaRPr/>
          </a:p>
        </p:txBody>
      </p:sp>
      <p:pic>
        <p:nvPicPr>
          <p:cNvPr id="312" name="Google Shape;312;p42"/>
          <p:cNvPicPr preferRelativeResize="0"/>
          <p:nvPr/>
        </p:nvPicPr>
        <p:blipFill>
          <a:blip r:embed="rId3">
            <a:alphaModFix/>
          </a:blip>
          <a:stretch>
            <a:fillRect/>
          </a:stretch>
        </p:blipFill>
        <p:spPr>
          <a:xfrm>
            <a:off x="5519675" y="1523900"/>
            <a:ext cx="3406474" cy="31439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3"/>
          <p:cNvSpPr txBox="1">
            <a:spLocks noGrp="1"/>
          </p:cNvSpPr>
          <p:nvPr>
            <p:ph type="title"/>
          </p:nvPr>
        </p:nvSpPr>
        <p:spPr>
          <a:xfrm>
            <a:off x="628650" y="271225"/>
            <a:ext cx="5680800" cy="413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fr"/>
              <a:t>Bénéfices pour l’élève</a:t>
            </a:r>
            <a:endParaRPr/>
          </a:p>
        </p:txBody>
      </p:sp>
      <p:sp>
        <p:nvSpPr>
          <p:cNvPr id="318" name="Google Shape;318;p43"/>
          <p:cNvSpPr txBox="1">
            <a:spLocks noGrp="1"/>
          </p:cNvSpPr>
          <p:nvPr>
            <p:ph type="body" idx="4294967295"/>
          </p:nvPr>
        </p:nvSpPr>
        <p:spPr>
          <a:xfrm>
            <a:off x="357625" y="741300"/>
            <a:ext cx="8724000" cy="3660900"/>
          </a:xfrm>
          <a:prstGeom prst="rect">
            <a:avLst/>
          </a:prstGeom>
        </p:spPr>
        <p:txBody>
          <a:bodyPr spcFirstLastPara="1" wrap="square" lIns="68575" tIns="34275" rIns="68575" bIns="34275" anchor="t" anchorCtr="0">
            <a:noAutofit/>
          </a:bodyPr>
          <a:lstStyle/>
          <a:p>
            <a:pPr marL="457200" lvl="0" indent="-332105" algn="l" rtl="0">
              <a:lnSpc>
                <a:spcPct val="105000"/>
              </a:lnSpc>
              <a:spcBef>
                <a:spcPts val="800"/>
              </a:spcBef>
              <a:spcAft>
                <a:spcPts val="0"/>
              </a:spcAft>
              <a:buSzPts val="1630"/>
              <a:buChar char="•"/>
            </a:pPr>
            <a:r>
              <a:rPr lang="fr" sz="1629"/>
              <a:t>Application simple et intuitive, sans création de compte, sans publicité et en français</a:t>
            </a:r>
            <a:endParaRPr sz="1629"/>
          </a:p>
          <a:p>
            <a:pPr marL="457200" lvl="0" indent="-332105" algn="l" rtl="0">
              <a:lnSpc>
                <a:spcPct val="105000"/>
              </a:lnSpc>
              <a:spcBef>
                <a:spcPts val="800"/>
              </a:spcBef>
              <a:spcAft>
                <a:spcPts val="0"/>
              </a:spcAft>
              <a:buSzPts val="1630"/>
              <a:buChar char="•"/>
            </a:pPr>
            <a:r>
              <a:rPr lang="fr" sz="1629"/>
              <a:t>Lecture facilitée</a:t>
            </a:r>
            <a:endParaRPr sz="1629"/>
          </a:p>
          <a:p>
            <a:pPr marL="457200" lvl="0" indent="-332105" algn="l" rtl="0">
              <a:lnSpc>
                <a:spcPct val="105000"/>
              </a:lnSpc>
              <a:spcBef>
                <a:spcPts val="800"/>
              </a:spcBef>
              <a:spcAft>
                <a:spcPts val="0"/>
              </a:spcAft>
              <a:buSzPts val="1630"/>
              <a:buChar char="•"/>
            </a:pPr>
            <a:r>
              <a:rPr lang="fr" sz="1629"/>
              <a:t>Vue d’ensemble de tous ses calculs</a:t>
            </a:r>
            <a:endParaRPr sz="1629"/>
          </a:p>
          <a:p>
            <a:pPr marL="457200" lvl="0" indent="-332105" algn="l" rtl="0">
              <a:lnSpc>
                <a:spcPct val="105000"/>
              </a:lnSpc>
              <a:spcBef>
                <a:spcPts val="800"/>
              </a:spcBef>
              <a:spcAft>
                <a:spcPts val="0"/>
              </a:spcAft>
              <a:buSzPts val="1630"/>
              <a:buChar char="•"/>
            </a:pPr>
            <a:r>
              <a:rPr lang="fr" sz="1629"/>
              <a:t>Possibilité de nommer ses lignes de calcul</a:t>
            </a:r>
            <a:endParaRPr sz="1629"/>
          </a:p>
          <a:p>
            <a:pPr marL="457200" lvl="0" indent="-332105" algn="l" rtl="0">
              <a:lnSpc>
                <a:spcPct val="105000"/>
              </a:lnSpc>
              <a:spcBef>
                <a:spcPts val="800"/>
              </a:spcBef>
              <a:spcAft>
                <a:spcPts val="0"/>
              </a:spcAft>
              <a:buSzPts val="1630"/>
              <a:buChar char="•"/>
            </a:pPr>
            <a:r>
              <a:rPr lang="fr" sz="1629"/>
              <a:t>Utilisation du nom d’un résultat intermédiaire limitant les risques d’erreurs</a:t>
            </a:r>
            <a:endParaRPr sz="1629"/>
          </a:p>
          <a:p>
            <a:pPr marL="457200" lvl="0" indent="-332105" algn="l" rtl="0">
              <a:lnSpc>
                <a:spcPct val="105000"/>
              </a:lnSpc>
              <a:spcBef>
                <a:spcPts val="800"/>
              </a:spcBef>
              <a:spcAft>
                <a:spcPts val="0"/>
              </a:spcAft>
              <a:buSzPts val="1630"/>
              <a:buChar char="•"/>
            </a:pPr>
            <a:r>
              <a:rPr lang="fr" sz="1629"/>
              <a:t>Suivi de la correction lors qu’il corrige un résultat intermédiaire</a:t>
            </a:r>
            <a:endParaRPr sz="1629"/>
          </a:p>
          <a:p>
            <a:pPr marL="457200" lvl="0" indent="-332105" algn="l" rtl="0">
              <a:lnSpc>
                <a:spcPct val="105000"/>
              </a:lnSpc>
              <a:spcBef>
                <a:spcPts val="800"/>
              </a:spcBef>
              <a:spcAft>
                <a:spcPts val="0"/>
              </a:spcAft>
              <a:buSzPts val="1630"/>
              <a:buChar char="•"/>
            </a:pPr>
            <a:r>
              <a:rPr lang="fr" sz="1629"/>
              <a:t>Possibilité de modifier la valeur d’une saisie</a:t>
            </a:r>
            <a:endParaRPr sz="1629"/>
          </a:p>
          <a:p>
            <a:pPr marL="457200" lvl="0" indent="-332105" algn="l" rtl="0">
              <a:lnSpc>
                <a:spcPct val="105000"/>
              </a:lnSpc>
              <a:spcBef>
                <a:spcPts val="800"/>
              </a:spcBef>
              <a:spcAft>
                <a:spcPts val="0"/>
              </a:spcAft>
              <a:buSzPts val="1630"/>
              <a:buChar char="•"/>
            </a:pPr>
            <a:r>
              <a:rPr lang="fr" sz="1629"/>
              <a:t>Possibilité de dupliquer la saisie et de dupliquer la sortie</a:t>
            </a:r>
            <a:endParaRPr sz="1629"/>
          </a:p>
          <a:p>
            <a:pPr marL="457200" lvl="0" indent="-332105" algn="l" rtl="0">
              <a:lnSpc>
                <a:spcPct val="105000"/>
              </a:lnSpc>
              <a:spcBef>
                <a:spcPts val="800"/>
              </a:spcBef>
              <a:spcAft>
                <a:spcPts val="0"/>
              </a:spcAft>
              <a:buSzPts val="1630"/>
              <a:buChar char="•"/>
            </a:pPr>
            <a:r>
              <a:rPr lang="fr" sz="1629"/>
              <a:t>Peut faire une capture d’écran (sauf en mode examen)</a:t>
            </a:r>
            <a:endParaRPr sz="1629"/>
          </a:p>
          <a:p>
            <a:pPr marL="457200" lvl="0" indent="-332105" algn="l" rtl="0">
              <a:lnSpc>
                <a:spcPct val="105000"/>
              </a:lnSpc>
              <a:spcBef>
                <a:spcPts val="800"/>
              </a:spcBef>
              <a:spcAft>
                <a:spcPts val="400"/>
              </a:spcAft>
              <a:buSzPts val="1630"/>
              <a:buChar char="•"/>
            </a:pPr>
            <a:r>
              <a:rPr lang="fr" sz="1629"/>
              <a:t>Pour les élèves allophones, possibilité de changer de langue (+ de 70)</a:t>
            </a:r>
            <a:endParaRPr sz="1629"/>
          </a:p>
        </p:txBody>
      </p:sp>
      <p:sp>
        <p:nvSpPr>
          <p:cNvPr id="319" name="Google Shape;319;p43"/>
          <p:cNvSpPr/>
          <p:nvPr/>
        </p:nvSpPr>
        <p:spPr>
          <a:xfrm rot="947725">
            <a:off x="7099097" y="2752529"/>
            <a:ext cx="1889030" cy="1092144"/>
          </a:xfrm>
          <a:prstGeom prst="round1Rect">
            <a:avLst>
              <a:gd name="adj" fmla="val 16667"/>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 sz="1600">
                <a:latin typeface="Ubuntu"/>
                <a:ea typeface="Ubuntu"/>
                <a:cs typeface="Ubuntu"/>
                <a:sym typeface="Ubuntu"/>
              </a:rPr>
              <a:t>Intéressant également pour l’enseignement magistral!</a:t>
            </a:r>
            <a:endParaRPr sz="1600">
              <a:latin typeface="Ubuntu"/>
              <a:ea typeface="Ubuntu"/>
              <a:cs typeface="Ubuntu"/>
              <a:sym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460950" y="418350"/>
            <a:ext cx="6059400" cy="767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fr"/>
              <a:t>Pour en savoir plus</a:t>
            </a:r>
            <a:endParaRPr/>
          </a:p>
        </p:txBody>
      </p:sp>
      <p:sp>
        <p:nvSpPr>
          <p:cNvPr id="325" name="Google Shape;325;p44"/>
          <p:cNvSpPr txBox="1">
            <a:spLocks noGrp="1"/>
          </p:cNvSpPr>
          <p:nvPr>
            <p:ph type="body" idx="1"/>
          </p:nvPr>
        </p:nvSpPr>
        <p:spPr>
          <a:xfrm>
            <a:off x="181850" y="1827075"/>
            <a:ext cx="8650500" cy="3125400"/>
          </a:xfrm>
          <a:prstGeom prst="rect">
            <a:avLst/>
          </a:prstGeom>
        </p:spPr>
        <p:txBody>
          <a:bodyPr spcFirstLastPara="1" wrap="square" lIns="68575" tIns="34275" rIns="68575" bIns="34275" anchor="t" anchorCtr="0">
            <a:normAutofit/>
          </a:bodyPr>
          <a:lstStyle/>
          <a:p>
            <a:pPr marL="457200" lvl="0" indent="-361950" algn="l" rtl="0">
              <a:spcBef>
                <a:spcPts val="0"/>
              </a:spcBef>
              <a:spcAft>
                <a:spcPts val="0"/>
              </a:spcAft>
              <a:buClr>
                <a:schemeClr val="dk1"/>
              </a:buClr>
              <a:buSzPts val="2100"/>
              <a:buChar char="•"/>
            </a:pPr>
            <a:r>
              <a:rPr lang="fr"/>
              <a:t>Tutoriel: </a:t>
            </a:r>
            <a:r>
              <a:rPr lang="fr" u="sng">
                <a:hlinkClick r:id="rId3"/>
              </a:rPr>
              <a:t>geogebra.org/m/mc9xzk4b</a:t>
            </a:r>
            <a:r>
              <a:rPr lang="fr"/>
              <a:t> </a:t>
            </a:r>
            <a:endParaRPr/>
          </a:p>
          <a:p>
            <a:pPr marL="457200" lvl="0" indent="-361950" algn="l" rtl="0">
              <a:spcBef>
                <a:spcPts val="1200"/>
              </a:spcBef>
              <a:spcAft>
                <a:spcPts val="0"/>
              </a:spcAft>
              <a:buClr>
                <a:schemeClr val="dk1"/>
              </a:buClr>
              <a:buSzPts val="2100"/>
              <a:buChar char="•"/>
            </a:pPr>
            <a:r>
              <a:rPr lang="fr"/>
              <a:t>Vidéo: </a:t>
            </a:r>
            <a:r>
              <a:rPr lang="fr" u="sng">
                <a:hlinkClick r:id="rId4"/>
              </a:rPr>
              <a:t>https://youtu.be/CkOcK1NCsmA</a:t>
            </a:r>
            <a:r>
              <a:rPr lang="fr"/>
              <a:t> </a:t>
            </a:r>
            <a:endParaRPr/>
          </a:p>
          <a:p>
            <a:pPr marL="457200" lvl="0" indent="-361950" algn="l" rtl="0">
              <a:spcBef>
                <a:spcPts val="1200"/>
              </a:spcBef>
              <a:spcAft>
                <a:spcPts val="0"/>
              </a:spcAft>
              <a:buClr>
                <a:schemeClr val="dk1"/>
              </a:buClr>
              <a:buSzPts val="2100"/>
              <a:buChar char="•"/>
            </a:pPr>
            <a:r>
              <a:rPr lang="fr"/>
              <a:t>Autoformation sur Campus RÉCIT pour les applications GeoGebra</a:t>
            </a:r>
            <a:endParaRPr/>
          </a:p>
          <a:p>
            <a:pPr marL="914400" lvl="1" indent="-342900" algn="l" rtl="0">
              <a:spcBef>
                <a:spcPts val="1200"/>
              </a:spcBef>
              <a:spcAft>
                <a:spcPts val="0"/>
              </a:spcAft>
              <a:buClr>
                <a:schemeClr val="dk1"/>
              </a:buClr>
              <a:buSzPts val="1800"/>
              <a:buChar char="•"/>
            </a:pPr>
            <a:r>
              <a:rPr lang="fr" u="sng">
                <a:hlinkClick r:id="rId5"/>
              </a:rPr>
              <a:t>GeoGebra 1</a:t>
            </a:r>
            <a:endParaRPr/>
          </a:p>
          <a:p>
            <a:pPr marL="914400" lvl="1" indent="-342900" algn="l" rtl="0">
              <a:spcBef>
                <a:spcPts val="1200"/>
              </a:spcBef>
              <a:spcAft>
                <a:spcPts val="0"/>
              </a:spcAft>
              <a:buClr>
                <a:schemeClr val="dk1"/>
              </a:buClr>
              <a:buSzPts val="1800"/>
              <a:buChar char="•"/>
            </a:pPr>
            <a:r>
              <a:rPr lang="fr" u="sng">
                <a:hlinkClick r:id="rId6"/>
              </a:rPr>
              <a:t>GeoGebra 2</a:t>
            </a:r>
            <a:endParaRPr/>
          </a:p>
          <a:p>
            <a:pPr marL="457200" lvl="0" indent="-361950" algn="l" rtl="0">
              <a:spcBef>
                <a:spcPts val="1200"/>
              </a:spcBef>
              <a:spcAft>
                <a:spcPts val="1200"/>
              </a:spcAft>
              <a:buClr>
                <a:schemeClr val="dk1"/>
              </a:buClr>
              <a:buSzPts val="2100"/>
              <a:buChar char="•"/>
            </a:pPr>
            <a:r>
              <a:rPr lang="fr"/>
              <a:t>Les ressources du service national </a:t>
            </a:r>
            <a:r>
              <a:rPr lang="fr" u="sng">
                <a:hlinkClick r:id="rId7"/>
              </a:rPr>
              <a:t>RÉCIT MST</a:t>
            </a:r>
            <a:r>
              <a:rPr lang="fr"/>
              <a:t> et les </a:t>
            </a:r>
            <a:r>
              <a:rPr lang="fr" u="sng">
                <a:hlinkClick r:id="rId8"/>
              </a:rPr>
              <a:t>conseillers régionaux du RÉCIT FGA </a:t>
            </a:r>
            <a:endParaRPr/>
          </a:p>
        </p:txBody>
      </p:sp>
      <p:pic>
        <p:nvPicPr>
          <p:cNvPr id="326" name="Google Shape;326;p44"/>
          <p:cNvPicPr preferRelativeResize="0"/>
          <p:nvPr/>
        </p:nvPicPr>
        <p:blipFill>
          <a:blip r:embed="rId9">
            <a:alphaModFix/>
          </a:blip>
          <a:stretch>
            <a:fillRect/>
          </a:stretch>
        </p:blipFill>
        <p:spPr>
          <a:xfrm>
            <a:off x="5874850" y="302138"/>
            <a:ext cx="962025" cy="1000125"/>
          </a:xfrm>
          <a:prstGeom prst="rect">
            <a:avLst/>
          </a:prstGeom>
          <a:noFill/>
          <a:ln>
            <a:noFill/>
          </a:ln>
        </p:spPr>
      </p:pic>
      <p:pic>
        <p:nvPicPr>
          <p:cNvPr id="327" name="Google Shape;327;p44"/>
          <p:cNvPicPr preferRelativeResize="0"/>
          <p:nvPr/>
        </p:nvPicPr>
        <p:blipFill>
          <a:blip r:embed="rId10">
            <a:alphaModFix/>
          </a:blip>
          <a:stretch>
            <a:fillRect/>
          </a:stretch>
        </p:blipFill>
        <p:spPr>
          <a:xfrm>
            <a:off x="5874850" y="3075950"/>
            <a:ext cx="3070800" cy="7677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162375" y="280425"/>
            <a:ext cx="4376100" cy="1652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SzPts val="990"/>
              <a:buNone/>
            </a:pPr>
            <a:r>
              <a:rPr lang="fr" sz="3280"/>
              <a:t>Journée du numérique en éducation 2021</a:t>
            </a:r>
            <a:endParaRPr sz="3280"/>
          </a:p>
        </p:txBody>
      </p:sp>
      <p:sp>
        <p:nvSpPr>
          <p:cNvPr id="187" name="Google Shape;187;p30"/>
          <p:cNvSpPr txBox="1">
            <a:spLocks noGrp="1"/>
          </p:cNvSpPr>
          <p:nvPr>
            <p:ph type="subTitle" idx="1"/>
          </p:nvPr>
        </p:nvSpPr>
        <p:spPr>
          <a:xfrm>
            <a:off x="327825" y="1812773"/>
            <a:ext cx="4045200" cy="954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fr"/>
              <a:t>Luc Lagarde &amp; Louise Roy</a:t>
            </a:r>
            <a:endParaRPr/>
          </a:p>
          <a:p>
            <a:pPr marL="0" lvl="0" indent="0" algn="ctr" rtl="0">
              <a:spcBef>
                <a:spcPts val="800"/>
              </a:spcBef>
              <a:spcAft>
                <a:spcPts val="0"/>
              </a:spcAft>
              <a:buNone/>
            </a:pPr>
            <a:r>
              <a:rPr lang="fr"/>
              <a:t>Service national du RÉCIT MST</a:t>
            </a:r>
            <a:endParaRPr/>
          </a:p>
        </p:txBody>
      </p:sp>
      <p:sp>
        <p:nvSpPr>
          <p:cNvPr id="188" name="Google Shape;188;p30"/>
          <p:cNvSpPr txBox="1">
            <a:spLocks noGrp="1"/>
          </p:cNvSpPr>
          <p:nvPr>
            <p:ph type="body" idx="2"/>
          </p:nvPr>
        </p:nvSpPr>
        <p:spPr>
          <a:xfrm>
            <a:off x="4754375" y="1329325"/>
            <a:ext cx="3837000" cy="3695100"/>
          </a:xfrm>
          <a:prstGeom prst="rect">
            <a:avLst/>
          </a:prstGeom>
        </p:spPr>
        <p:txBody>
          <a:bodyPr spcFirstLastPara="1" wrap="square" lIns="68575" tIns="34275" rIns="68575" bIns="34275" anchor="ctr" anchorCtr="0">
            <a:normAutofit/>
          </a:bodyPr>
          <a:lstStyle/>
          <a:p>
            <a:pPr marL="0" lvl="0" indent="0" algn="just" rtl="0">
              <a:lnSpc>
                <a:spcPct val="80000"/>
              </a:lnSpc>
              <a:spcBef>
                <a:spcPts val="800"/>
              </a:spcBef>
              <a:spcAft>
                <a:spcPts val="0"/>
              </a:spcAft>
              <a:buNone/>
            </a:pPr>
            <a:r>
              <a:rPr lang="fr" sz="2000">
                <a:solidFill>
                  <a:schemeClr val="dk1"/>
                </a:solidFill>
              </a:rPr>
              <a:t>Les élèves utilisent habituellement une calculatrice scientifique de bureau en soutien à leurs démarches de calculs.</a:t>
            </a:r>
            <a:endParaRPr sz="2000">
              <a:solidFill>
                <a:schemeClr val="dk1"/>
              </a:solidFill>
            </a:endParaRPr>
          </a:p>
          <a:p>
            <a:pPr marL="0" lvl="0" indent="0" algn="just" rtl="0">
              <a:lnSpc>
                <a:spcPct val="80000"/>
              </a:lnSpc>
              <a:spcBef>
                <a:spcPts val="800"/>
              </a:spcBef>
              <a:spcAft>
                <a:spcPts val="0"/>
              </a:spcAft>
              <a:buNone/>
            </a:pPr>
            <a:r>
              <a:rPr lang="fr" sz="2000">
                <a:solidFill>
                  <a:schemeClr val="dk1"/>
                </a:solidFill>
              </a:rPr>
              <a:t>Or, l’application </a:t>
            </a:r>
            <a:r>
              <a:rPr lang="fr" sz="2000" i="1">
                <a:solidFill>
                  <a:schemeClr val="dk1"/>
                </a:solidFill>
              </a:rPr>
              <a:t>Calculatrice scientifique</a:t>
            </a:r>
            <a:r>
              <a:rPr lang="fr" sz="2000">
                <a:solidFill>
                  <a:schemeClr val="dk1"/>
                </a:solidFill>
              </a:rPr>
              <a:t> de GeoGebra, en plus d’être libre et gratuite, permet d’adapter l’affichage et est plus conviviale pour les élèves du primaire, du premier cycle du secondaire et en FBC.</a:t>
            </a:r>
            <a:endParaRPr sz="2000">
              <a:solidFill>
                <a:schemeClr val="dk1"/>
              </a:solidFill>
            </a:endParaRPr>
          </a:p>
          <a:p>
            <a:pPr marL="0" lvl="0" indent="0" algn="just" rtl="0">
              <a:lnSpc>
                <a:spcPct val="80000"/>
              </a:lnSpc>
              <a:spcBef>
                <a:spcPts val="800"/>
              </a:spcBef>
              <a:spcAft>
                <a:spcPts val="0"/>
              </a:spcAft>
              <a:buNone/>
            </a:pPr>
            <a:r>
              <a:rPr lang="fr" sz="2000">
                <a:solidFill>
                  <a:schemeClr val="dk1"/>
                </a:solidFill>
              </a:rPr>
              <a:t>Quelques exemples vous seront présentés dans cet atelier.</a:t>
            </a:r>
            <a:endParaRPr sz="2000">
              <a:solidFill>
                <a:schemeClr val="dk1"/>
              </a:solidFill>
            </a:endParaRPr>
          </a:p>
        </p:txBody>
      </p:sp>
      <p:sp>
        <p:nvSpPr>
          <p:cNvPr id="189" name="Google Shape;189;p30"/>
          <p:cNvSpPr txBox="1"/>
          <p:nvPr/>
        </p:nvSpPr>
        <p:spPr>
          <a:xfrm>
            <a:off x="701050" y="3807825"/>
            <a:ext cx="3025500" cy="4002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chemeClr val="lt1"/>
                </a:solidFill>
                <a:latin typeface="Ubuntu"/>
                <a:ea typeface="Ubuntu"/>
                <a:cs typeface="Ubuntu"/>
                <a:sym typeface="Ubuntu"/>
              </a:rPr>
              <a:t>5 novembre 2021</a:t>
            </a:r>
            <a:endParaRPr b="1">
              <a:solidFill>
                <a:schemeClr val="lt1"/>
              </a:solidFill>
              <a:latin typeface="Ubuntu"/>
              <a:ea typeface="Ubuntu"/>
              <a:cs typeface="Ubuntu"/>
              <a:sym typeface="Ubuntu"/>
            </a:endParaRPr>
          </a:p>
        </p:txBody>
      </p:sp>
      <p:sp>
        <p:nvSpPr>
          <p:cNvPr id="190" name="Google Shape;190;p30"/>
          <p:cNvSpPr/>
          <p:nvPr/>
        </p:nvSpPr>
        <p:spPr>
          <a:xfrm rot="9">
            <a:off x="1536175" y="4341376"/>
            <a:ext cx="1355250" cy="628946"/>
          </a:xfrm>
          <a:prstGeom prst="flowChartPunchedCard">
            <a:avLst/>
          </a:prstGeom>
          <a:solidFill>
            <a:schemeClr val="accent2"/>
          </a:solidFill>
          <a:ln w="9525" cap="flat" cmpd="sng">
            <a:solidFill>
              <a:schemeClr val="accen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fr" sz="1200">
                <a:solidFill>
                  <a:schemeClr val="lt1"/>
                </a:solidFill>
              </a:rPr>
              <a:t>Bloc C - Atelier 7</a:t>
            </a:r>
            <a:endParaRPr sz="1200">
              <a:solidFill>
                <a:schemeClr val="lt1"/>
              </a:solidFill>
            </a:endParaRPr>
          </a:p>
        </p:txBody>
      </p:sp>
      <p:pic>
        <p:nvPicPr>
          <p:cNvPr id="191" name="Google Shape;191;p30"/>
          <p:cNvPicPr preferRelativeResize="0"/>
          <p:nvPr/>
        </p:nvPicPr>
        <p:blipFill>
          <a:blip r:embed="rId3">
            <a:alphaModFix/>
          </a:blip>
          <a:stretch>
            <a:fillRect/>
          </a:stretch>
        </p:blipFill>
        <p:spPr>
          <a:xfrm>
            <a:off x="500825" y="2630476"/>
            <a:ext cx="3425951" cy="109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1"/>
          <p:cNvPicPr preferRelativeResize="0"/>
          <p:nvPr/>
        </p:nvPicPr>
        <p:blipFill>
          <a:blip r:embed="rId3">
            <a:alphaModFix/>
          </a:blip>
          <a:stretch>
            <a:fillRect/>
          </a:stretch>
        </p:blipFill>
        <p:spPr>
          <a:xfrm>
            <a:off x="4099850" y="0"/>
            <a:ext cx="5044149" cy="5143500"/>
          </a:xfrm>
          <a:prstGeom prst="rect">
            <a:avLst/>
          </a:prstGeom>
          <a:noFill/>
          <a:ln>
            <a:noFill/>
          </a:ln>
          <a:effectLst>
            <a:outerShdw blurRad="57150" dist="19050" dir="5400000" algn="bl" rotWithShape="0">
              <a:srgbClr val="000000">
                <a:alpha val="50000"/>
              </a:srgbClr>
            </a:outerShdw>
          </a:effectLst>
        </p:spPr>
      </p:pic>
      <p:sp>
        <p:nvSpPr>
          <p:cNvPr id="197" name="Google Shape;197;p31"/>
          <p:cNvSpPr txBox="1">
            <a:spLocks noGrp="1"/>
          </p:cNvSpPr>
          <p:nvPr>
            <p:ph type="title"/>
          </p:nvPr>
        </p:nvSpPr>
        <p:spPr>
          <a:xfrm>
            <a:off x="178250" y="106175"/>
            <a:ext cx="3775800" cy="1319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fr" sz="2400"/>
              <a:t>Pour quelles dimensions de la compétence numérique?</a:t>
            </a:r>
            <a:endParaRPr sz="2400"/>
          </a:p>
        </p:txBody>
      </p:sp>
      <p:sp>
        <p:nvSpPr>
          <p:cNvPr id="198" name="Google Shape;198;p31"/>
          <p:cNvSpPr/>
          <p:nvPr/>
        </p:nvSpPr>
        <p:spPr>
          <a:xfrm>
            <a:off x="5385975" y="4632600"/>
            <a:ext cx="943800" cy="510900"/>
          </a:xfrm>
          <a:prstGeom prst="roundRect">
            <a:avLst>
              <a:gd name="adj" fmla="val 16667"/>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1"/>
          <p:cNvSpPr/>
          <p:nvPr/>
        </p:nvSpPr>
        <p:spPr>
          <a:xfrm>
            <a:off x="6851100" y="443350"/>
            <a:ext cx="943800" cy="510900"/>
          </a:xfrm>
          <a:prstGeom prst="roundRect">
            <a:avLst>
              <a:gd name="adj" fmla="val 16667"/>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1"/>
          <p:cNvSpPr/>
          <p:nvPr/>
        </p:nvSpPr>
        <p:spPr>
          <a:xfrm>
            <a:off x="6851100" y="989800"/>
            <a:ext cx="943800" cy="510900"/>
          </a:xfrm>
          <a:prstGeom prst="roundRect">
            <a:avLst>
              <a:gd name="adj" fmla="val 16667"/>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p:cNvSpPr/>
          <p:nvPr/>
        </p:nvSpPr>
        <p:spPr>
          <a:xfrm>
            <a:off x="4021300" y="2765725"/>
            <a:ext cx="943800" cy="510900"/>
          </a:xfrm>
          <a:prstGeom prst="roundRect">
            <a:avLst>
              <a:gd name="adj" fmla="val 16667"/>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1"/>
          <p:cNvSpPr txBox="1"/>
          <p:nvPr/>
        </p:nvSpPr>
        <p:spPr>
          <a:xfrm>
            <a:off x="58600" y="4497000"/>
            <a:ext cx="4906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a:solidFill>
                  <a:schemeClr val="accent2"/>
                </a:solidFill>
                <a:latin typeface="Ubuntu"/>
                <a:ea typeface="Ubuntu"/>
                <a:cs typeface="Ubuntu"/>
                <a:sym typeface="Ubuntu"/>
              </a:rPr>
              <a:t>Source: </a:t>
            </a:r>
            <a:r>
              <a:rPr lang="fr" sz="1000" u="sng">
                <a:solidFill>
                  <a:schemeClr val="accent2"/>
                </a:solidFill>
                <a:latin typeface="Ubuntu"/>
                <a:ea typeface="Ubuntu"/>
                <a:cs typeface="Ubuntu"/>
                <a:sym typeface="Ubuntu"/>
                <a:hlinkClick r:id="rId4">
                  <a:extLst>
                    <a:ext uri="{A12FA001-AC4F-418D-AE19-62706E023703}">
                      <ahyp:hlinkClr xmlns:ahyp="http://schemas.microsoft.com/office/drawing/2018/hyperlinkcolor" val="tx"/>
                    </a:ext>
                  </a:extLst>
                </a:hlinkClick>
              </a:rPr>
              <a:t>education.gouv.qc.ca/dossiers-thematiques/plan-daction-numerique/cadre-de-reference-de-la-competence-numerique/</a:t>
            </a:r>
            <a:r>
              <a:rPr lang="fr" sz="1000">
                <a:solidFill>
                  <a:schemeClr val="accent2"/>
                </a:solidFill>
                <a:latin typeface="Ubuntu"/>
                <a:ea typeface="Ubuntu"/>
                <a:cs typeface="Ubuntu"/>
                <a:sym typeface="Ubuntu"/>
              </a:rPr>
              <a:t> </a:t>
            </a:r>
            <a:endParaRPr sz="1000">
              <a:solidFill>
                <a:schemeClr val="accent2"/>
              </a:solidFill>
              <a:latin typeface="Ubuntu"/>
              <a:ea typeface="Ubuntu"/>
              <a:cs typeface="Ubuntu"/>
              <a:sym typeface="Ubuntu"/>
            </a:endParaRPr>
          </a:p>
        </p:txBody>
      </p:sp>
      <p:sp>
        <p:nvSpPr>
          <p:cNvPr id="203" name="Google Shape;203;p31"/>
          <p:cNvSpPr txBox="1">
            <a:spLocks noGrp="1"/>
          </p:cNvSpPr>
          <p:nvPr>
            <p:ph type="body" idx="1"/>
          </p:nvPr>
        </p:nvSpPr>
        <p:spPr>
          <a:xfrm>
            <a:off x="178250" y="2172625"/>
            <a:ext cx="3208800" cy="15015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fr" sz="1600">
                <a:solidFill>
                  <a:schemeClr val="dk1"/>
                </a:solidFill>
                <a:latin typeface="Arial"/>
                <a:ea typeface="Arial"/>
                <a:cs typeface="Arial"/>
                <a:sym typeface="Arial"/>
              </a:rPr>
              <a:t>L’utilisation de la calculatrice scientifique numérique permet de toucher certaines dimensions de la compétences.</a:t>
            </a:r>
            <a:endParaRPr sz="1600">
              <a:solidFill>
                <a:schemeClr val="dk1"/>
              </a:solidFill>
              <a:latin typeface="Arial"/>
              <a:ea typeface="Arial"/>
              <a:cs typeface="Arial"/>
              <a:sym typeface="Arial"/>
            </a:endParaRPr>
          </a:p>
          <a:p>
            <a:pPr marL="0" lvl="0" indent="0" algn="l" rtl="0">
              <a:spcBef>
                <a:spcPts val="800"/>
              </a:spcBef>
              <a:spcAft>
                <a:spcPts val="0"/>
              </a:spcAft>
              <a:buNone/>
            </a:pPr>
            <a:endParaRPr sz="9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471900" y="738725"/>
            <a:ext cx="8222100" cy="767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fr"/>
              <a:t>La calculatrice scientifique</a:t>
            </a:r>
            <a:endParaRPr/>
          </a:p>
        </p:txBody>
      </p:sp>
      <p:sp>
        <p:nvSpPr>
          <p:cNvPr id="209" name="Google Shape;209;p32"/>
          <p:cNvSpPr txBox="1">
            <a:spLocks noGrp="1"/>
          </p:cNvSpPr>
          <p:nvPr>
            <p:ph type="body" idx="1"/>
          </p:nvPr>
        </p:nvSpPr>
        <p:spPr>
          <a:xfrm>
            <a:off x="471900" y="1919075"/>
            <a:ext cx="8222100" cy="2947200"/>
          </a:xfrm>
          <a:prstGeom prst="rect">
            <a:avLst/>
          </a:prstGeom>
        </p:spPr>
        <p:txBody>
          <a:bodyPr spcFirstLastPara="1" wrap="square" lIns="68575" tIns="34275" rIns="68575" bIns="34275" anchor="t" anchorCtr="0">
            <a:normAutofit fontScale="85000" lnSpcReduction="20000"/>
          </a:bodyPr>
          <a:lstStyle/>
          <a:p>
            <a:pPr marL="457200" lvl="0" indent="-341947" algn="l" rtl="0">
              <a:spcBef>
                <a:spcPts val="800"/>
              </a:spcBef>
              <a:spcAft>
                <a:spcPts val="0"/>
              </a:spcAft>
              <a:buSzPct val="100000"/>
              <a:buChar char="•"/>
            </a:pPr>
            <a:r>
              <a:rPr lang="fr"/>
              <a:t>En ligne et disponible sans création de compte</a:t>
            </a:r>
            <a:endParaRPr/>
          </a:p>
          <a:p>
            <a:pPr marL="457200" lvl="0" indent="-341947" algn="l" rtl="0">
              <a:spcBef>
                <a:spcPts val="800"/>
              </a:spcBef>
              <a:spcAft>
                <a:spcPts val="0"/>
              </a:spcAft>
              <a:buSzPct val="100000"/>
              <a:buChar char="•"/>
            </a:pPr>
            <a:r>
              <a:rPr lang="fr"/>
              <a:t>En application IOS et Androïd (peut donc être utilisée hors-ligne)</a:t>
            </a:r>
            <a:endParaRPr/>
          </a:p>
          <a:p>
            <a:pPr marL="457200" lvl="0" indent="-341947" algn="l" rtl="0">
              <a:spcBef>
                <a:spcPts val="800"/>
              </a:spcBef>
              <a:spcAft>
                <a:spcPts val="0"/>
              </a:spcAft>
              <a:buSzPct val="100000"/>
              <a:buChar char="•"/>
            </a:pPr>
            <a:r>
              <a:rPr lang="fr"/>
              <a:t>Offre le mode </a:t>
            </a:r>
            <a:r>
              <a:rPr lang="fr" i="1"/>
              <a:t>Examen</a:t>
            </a:r>
            <a:endParaRPr i="1"/>
          </a:p>
          <a:p>
            <a:pPr marL="457200" lvl="0" indent="-341947" algn="l" rtl="0">
              <a:spcBef>
                <a:spcPts val="800"/>
              </a:spcBef>
              <a:spcAft>
                <a:spcPts val="0"/>
              </a:spcAft>
              <a:buSzPct val="100000"/>
              <a:buChar char="•"/>
            </a:pPr>
            <a:r>
              <a:rPr lang="fr"/>
              <a:t>Choix de la taille des caractères</a:t>
            </a:r>
            <a:endParaRPr/>
          </a:p>
          <a:p>
            <a:pPr marL="457200" lvl="0" indent="-341947" algn="l" rtl="0">
              <a:spcBef>
                <a:spcPts val="800"/>
              </a:spcBef>
              <a:spcAft>
                <a:spcPts val="0"/>
              </a:spcAft>
              <a:buSzPct val="100000"/>
              <a:buChar char="•"/>
            </a:pPr>
            <a:r>
              <a:rPr lang="fr"/>
              <a:t>Choix de la langue (+ 70)</a:t>
            </a:r>
            <a:endParaRPr/>
          </a:p>
          <a:p>
            <a:pPr marL="457200" lvl="0" indent="-341947" algn="l" rtl="0">
              <a:spcBef>
                <a:spcPts val="800"/>
              </a:spcBef>
              <a:spcAft>
                <a:spcPts val="0"/>
              </a:spcAft>
              <a:buSzPct val="100000"/>
              <a:buChar char="•"/>
            </a:pPr>
            <a:r>
              <a:rPr lang="fr"/>
              <a:t>Clavier convivial</a:t>
            </a:r>
            <a:endParaRPr/>
          </a:p>
          <a:p>
            <a:pPr marL="457200" lvl="0" indent="-341947" algn="l" rtl="0">
              <a:spcBef>
                <a:spcPts val="800"/>
              </a:spcBef>
              <a:spcAft>
                <a:spcPts val="0"/>
              </a:spcAft>
              <a:buSzPct val="100000"/>
              <a:buChar char="•"/>
            </a:pPr>
            <a:r>
              <a:rPr lang="fr"/>
              <a:t>Affichage de tous les calculs effectués</a:t>
            </a:r>
            <a:endParaRPr/>
          </a:p>
          <a:p>
            <a:pPr marL="457200" lvl="0" indent="-341947" algn="l" rtl="0">
              <a:spcBef>
                <a:spcPts val="800"/>
              </a:spcBef>
              <a:spcAft>
                <a:spcPts val="0"/>
              </a:spcAft>
              <a:buSzPct val="100000"/>
              <a:buChar char="•"/>
            </a:pPr>
            <a:r>
              <a:rPr lang="fr"/>
              <a:t>Possibilité de nommer les calculs afin de réutiliser les résultats intermédiaires en réduisant le risque d’erreurs</a:t>
            </a:r>
            <a:endParaRPr/>
          </a:p>
          <a:p>
            <a:pPr marL="457200" lvl="0" indent="-341947" algn="l" rtl="0">
              <a:spcBef>
                <a:spcPts val="800"/>
              </a:spcBef>
              <a:spcAft>
                <a:spcPts val="0"/>
              </a:spcAft>
              <a:buSzPct val="100000"/>
              <a:buChar char="•"/>
            </a:pPr>
            <a:r>
              <a:rPr lang="fr"/>
              <a:t>Utilisation de variables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3"/>
          <p:cNvPicPr preferRelativeResize="0"/>
          <p:nvPr/>
        </p:nvPicPr>
        <p:blipFill>
          <a:blip r:embed="rId3">
            <a:alphaModFix/>
          </a:blip>
          <a:stretch>
            <a:fillRect/>
          </a:stretch>
        </p:blipFill>
        <p:spPr>
          <a:xfrm>
            <a:off x="0" y="514200"/>
            <a:ext cx="9143998" cy="4507729"/>
          </a:xfrm>
          <a:prstGeom prst="rect">
            <a:avLst/>
          </a:prstGeom>
          <a:noFill/>
          <a:ln>
            <a:noFill/>
          </a:ln>
          <a:effectLst>
            <a:outerShdw blurRad="57150" dist="19050" dir="5400000" algn="bl" rotWithShape="0">
              <a:srgbClr val="000000">
                <a:alpha val="50000"/>
              </a:srgbClr>
            </a:outerShdw>
          </a:effectLst>
        </p:spPr>
      </p:pic>
      <p:sp>
        <p:nvSpPr>
          <p:cNvPr id="215" name="Google Shape;215;p33"/>
          <p:cNvSpPr/>
          <p:nvPr/>
        </p:nvSpPr>
        <p:spPr>
          <a:xfrm>
            <a:off x="25" y="890325"/>
            <a:ext cx="1441200" cy="1921500"/>
          </a:xfrm>
          <a:prstGeom prst="rect">
            <a:avLst/>
          </a:prstGeom>
          <a:noFill/>
          <a:ln w="28575"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6" name="Google Shape;216;p33"/>
          <p:cNvSpPr txBox="1"/>
          <p:nvPr/>
        </p:nvSpPr>
        <p:spPr>
          <a:xfrm>
            <a:off x="1705725" y="986413"/>
            <a:ext cx="948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FAA22A"/>
                </a:solidFill>
                <a:latin typeface="Ubuntu"/>
                <a:ea typeface="Ubuntu"/>
                <a:cs typeface="Ubuntu"/>
                <a:sym typeface="Ubuntu"/>
              </a:rPr>
              <a:t>Le menu</a:t>
            </a:r>
            <a:endParaRPr b="1">
              <a:solidFill>
                <a:srgbClr val="FAA22A"/>
              </a:solidFill>
              <a:latin typeface="Ubuntu"/>
              <a:ea typeface="Ubuntu"/>
              <a:cs typeface="Ubuntu"/>
              <a:sym typeface="Ubuntu"/>
            </a:endParaRPr>
          </a:p>
        </p:txBody>
      </p:sp>
      <p:cxnSp>
        <p:nvCxnSpPr>
          <p:cNvPr id="217" name="Google Shape;217;p33"/>
          <p:cNvCxnSpPr>
            <a:stCxn id="216" idx="2"/>
            <a:endCxn id="215" idx="3"/>
          </p:cNvCxnSpPr>
          <p:nvPr/>
        </p:nvCxnSpPr>
        <p:spPr>
          <a:xfrm flipH="1">
            <a:off x="1441125" y="1386613"/>
            <a:ext cx="738600" cy="464400"/>
          </a:xfrm>
          <a:prstGeom prst="straightConnector1">
            <a:avLst/>
          </a:prstGeom>
          <a:noFill/>
          <a:ln w="28575" cap="flat" cmpd="sng">
            <a:solidFill>
              <a:srgbClr val="FAA22A"/>
            </a:solidFill>
            <a:prstDash val="solid"/>
            <a:round/>
            <a:headEnd type="none" w="med" len="med"/>
            <a:tailEnd type="triangle" w="med" len="med"/>
          </a:ln>
        </p:spPr>
      </p:cxnSp>
      <p:sp>
        <p:nvSpPr>
          <p:cNvPr id="218" name="Google Shape;218;p33"/>
          <p:cNvSpPr/>
          <p:nvPr/>
        </p:nvSpPr>
        <p:spPr>
          <a:xfrm>
            <a:off x="2477550" y="2811825"/>
            <a:ext cx="5355000" cy="1101900"/>
          </a:xfrm>
          <a:prstGeom prst="rect">
            <a:avLst/>
          </a:prstGeom>
          <a:noFill/>
          <a:ln w="28575"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9" name="Google Shape;219;p33"/>
          <p:cNvSpPr txBox="1"/>
          <p:nvPr/>
        </p:nvSpPr>
        <p:spPr>
          <a:xfrm>
            <a:off x="391250" y="3122600"/>
            <a:ext cx="1561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FAA22A"/>
                </a:solidFill>
                <a:latin typeface="Ubuntu"/>
                <a:ea typeface="Ubuntu"/>
                <a:cs typeface="Ubuntu"/>
                <a:sym typeface="Ubuntu"/>
              </a:rPr>
              <a:t>Les applications</a:t>
            </a:r>
            <a:endParaRPr b="1">
              <a:solidFill>
                <a:srgbClr val="FAA22A"/>
              </a:solidFill>
              <a:latin typeface="Ubuntu"/>
              <a:ea typeface="Ubuntu"/>
              <a:cs typeface="Ubuntu"/>
              <a:sym typeface="Ubuntu"/>
            </a:endParaRPr>
          </a:p>
        </p:txBody>
      </p:sp>
      <p:cxnSp>
        <p:nvCxnSpPr>
          <p:cNvPr id="220" name="Google Shape;220;p33"/>
          <p:cNvCxnSpPr>
            <a:stCxn id="219" idx="3"/>
            <a:endCxn id="218" idx="1"/>
          </p:cNvCxnSpPr>
          <p:nvPr/>
        </p:nvCxnSpPr>
        <p:spPr>
          <a:xfrm>
            <a:off x="1952450" y="3322700"/>
            <a:ext cx="525000" cy="40200"/>
          </a:xfrm>
          <a:prstGeom prst="straightConnector1">
            <a:avLst/>
          </a:prstGeom>
          <a:noFill/>
          <a:ln w="28575" cap="flat" cmpd="sng">
            <a:solidFill>
              <a:srgbClr val="FAA22A"/>
            </a:solidFill>
            <a:prstDash val="solid"/>
            <a:round/>
            <a:headEnd type="none" w="med" len="med"/>
            <a:tailEnd type="triangle" w="med" len="med"/>
          </a:ln>
        </p:spPr>
      </p:cxnSp>
      <p:sp>
        <p:nvSpPr>
          <p:cNvPr id="221" name="Google Shape;221;p33"/>
          <p:cNvSpPr txBox="1"/>
          <p:nvPr/>
        </p:nvSpPr>
        <p:spPr>
          <a:xfrm>
            <a:off x="6641025" y="921050"/>
            <a:ext cx="17103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300" b="1">
                <a:solidFill>
                  <a:srgbClr val="FAA22A"/>
                </a:solidFill>
                <a:latin typeface="Ubuntu"/>
                <a:ea typeface="Ubuntu"/>
                <a:cs typeface="Ubuntu"/>
                <a:sym typeface="Ubuntu"/>
              </a:rPr>
              <a:t>Gestion du compte</a:t>
            </a:r>
            <a:endParaRPr sz="1300" b="1">
              <a:solidFill>
                <a:srgbClr val="FAA22A"/>
              </a:solidFill>
              <a:latin typeface="Ubuntu"/>
              <a:ea typeface="Ubuntu"/>
              <a:cs typeface="Ubuntu"/>
              <a:sym typeface="Ubuntu"/>
            </a:endParaRPr>
          </a:p>
        </p:txBody>
      </p:sp>
      <p:cxnSp>
        <p:nvCxnSpPr>
          <p:cNvPr id="222" name="Google Shape;222;p33"/>
          <p:cNvCxnSpPr>
            <a:stCxn id="221" idx="3"/>
          </p:cNvCxnSpPr>
          <p:nvPr/>
        </p:nvCxnSpPr>
        <p:spPr>
          <a:xfrm rot="10800000" flipH="1">
            <a:off x="8351325" y="833900"/>
            <a:ext cx="386100" cy="279600"/>
          </a:xfrm>
          <a:prstGeom prst="straightConnector1">
            <a:avLst/>
          </a:prstGeom>
          <a:noFill/>
          <a:ln w="28575" cap="flat" cmpd="sng">
            <a:solidFill>
              <a:srgbClr val="FAA22A"/>
            </a:solidFill>
            <a:prstDash val="solid"/>
            <a:round/>
            <a:headEnd type="none" w="med" len="med"/>
            <a:tailEnd type="triangle" w="med" len="med"/>
          </a:ln>
        </p:spPr>
      </p:cxnSp>
      <p:grpSp>
        <p:nvGrpSpPr>
          <p:cNvPr id="223" name="Google Shape;223;p33"/>
          <p:cNvGrpSpPr/>
          <p:nvPr/>
        </p:nvGrpSpPr>
        <p:grpSpPr>
          <a:xfrm>
            <a:off x="0" y="144005"/>
            <a:ext cx="9144292" cy="329406"/>
            <a:chOff x="152400" y="166175"/>
            <a:chExt cx="8818025" cy="348025"/>
          </a:xfrm>
        </p:grpSpPr>
        <p:pic>
          <p:nvPicPr>
            <p:cNvPr id="224" name="Google Shape;224;p33"/>
            <p:cNvPicPr preferRelativeResize="0"/>
            <p:nvPr/>
          </p:nvPicPr>
          <p:blipFill>
            <a:blip r:embed="rId4">
              <a:alphaModFix/>
            </a:blip>
            <a:stretch>
              <a:fillRect/>
            </a:stretch>
          </p:blipFill>
          <p:spPr>
            <a:xfrm>
              <a:off x="152400" y="166181"/>
              <a:ext cx="3984820" cy="348019"/>
            </a:xfrm>
            <a:prstGeom prst="rect">
              <a:avLst/>
            </a:prstGeom>
            <a:noFill/>
            <a:ln>
              <a:noFill/>
            </a:ln>
          </p:spPr>
        </p:pic>
        <p:pic>
          <p:nvPicPr>
            <p:cNvPr id="225" name="Google Shape;225;p33"/>
            <p:cNvPicPr preferRelativeResize="0"/>
            <p:nvPr/>
          </p:nvPicPr>
          <p:blipFill rotWithShape="1">
            <a:blip r:embed="rId4">
              <a:alphaModFix/>
            </a:blip>
            <a:srcRect l="20139" r="5543"/>
            <a:stretch/>
          </p:blipFill>
          <p:spPr>
            <a:xfrm>
              <a:off x="3921200" y="166175"/>
              <a:ext cx="2961401" cy="348025"/>
            </a:xfrm>
            <a:prstGeom prst="rect">
              <a:avLst/>
            </a:prstGeom>
            <a:noFill/>
            <a:ln>
              <a:noFill/>
            </a:ln>
          </p:spPr>
        </p:pic>
        <p:pic>
          <p:nvPicPr>
            <p:cNvPr id="226" name="Google Shape;226;p33"/>
            <p:cNvPicPr preferRelativeResize="0"/>
            <p:nvPr/>
          </p:nvPicPr>
          <p:blipFill rotWithShape="1">
            <a:blip r:embed="rId4">
              <a:alphaModFix/>
            </a:blip>
            <a:srcRect l="20140"/>
            <a:stretch/>
          </p:blipFill>
          <p:spPr>
            <a:xfrm>
              <a:off x="5788100" y="166175"/>
              <a:ext cx="3182325" cy="348025"/>
            </a:xfrm>
            <a:prstGeom prst="rect">
              <a:avLst/>
            </a:prstGeom>
            <a:noFill/>
            <a:ln>
              <a:noFill/>
            </a:ln>
          </p:spPr>
        </p:pic>
      </p:grpSp>
      <p:sp>
        <p:nvSpPr>
          <p:cNvPr id="227" name="Google Shape;227;p33"/>
          <p:cNvSpPr txBox="1"/>
          <p:nvPr/>
        </p:nvSpPr>
        <p:spPr>
          <a:xfrm>
            <a:off x="391252" y="27004"/>
            <a:ext cx="31101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700" u="sng">
                <a:solidFill>
                  <a:schemeClr val="hlink"/>
                </a:solidFill>
                <a:hlinkClick r:id="rId5"/>
              </a:rPr>
              <a:t>www.geogebra.org</a:t>
            </a:r>
            <a:r>
              <a:rPr lang="fr" sz="1700"/>
              <a:t>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body" idx="1"/>
          </p:nvPr>
        </p:nvSpPr>
        <p:spPr>
          <a:xfrm>
            <a:off x="205425" y="4538400"/>
            <a:ext cx="7660800" cy="605100"/>
          </a:xfrm>
          <a:prstGeom prst="rect">
            <a:avLst/>
          </a:prstGeom>
        </p:spPr>
        <p:txBody>
          <a:bodyPr spcFirstLastPara="1" wrap="square" lIns="68575" tIns="34275" rIns="68575" bIns="34275" anchor="ctr" anchorCtr="0">
            <a:normAutofit/>
          </a:bodyPr>
          <a:lstStyle/>
          <a:p>
            <a:pPr marL="0" lvl="0" indent="0" algn="l" rtl="0">
              <a:spcBef>
                <a:spcPts val="800"/>
              </a:spcBef>
              <a:spcAft>
                <a:spcPts val="0"/>
              </a:spcAft>
              <a:buNone/>
            </a:pPr>
            <a:r>
              <a:rPr lang="fr" sz="1300">
                <a:solidFill>
                  <a:schemeClr val="dk1"/>
                </a:solidFill>
              </a:rPr>
              <a:t>Lien vers la calculatrice en ligne:</a:t>
            </a:r>
            <a:r>
              <a:rPr lang="fr" sz="1300" u="sng">
                <a:solidFill>
                  <a:schemeClr val="dk1"/>
                </a:solidFill>
                <a:hlinkClick r:id="rId3">
                  <a:extLst>
                    <a:ext uri="{A12FA001-AC4F-418D-AE19-62706E023703}">
                      <ahyp:hlinkClr xmlns:ahyp="http://schemas.microsoft.com/office/drawing/2018/hyperlinkcolor" val="tx"/>
                    </a:ext>
                  </a:extLst>
                </a:hlinkClick>
              </a:rPr>
              <a:t>www.geogebra.org/scientific</a:t>
            </a:r>
            <a:r>
              <a:rPr lang="fr" sz="1300">
                <a:solidFill>
                  <a:schemeClr val="dk1"/>
                </a:solidFill>
              </a:rPr>
              <a:t> </a:t>
            </a:r>
            <a:endParaRPr sz="1300">
              <a:solidFill>
                <a:schemeClr val="dk1"/>
              </a:solidFill>
            </a:endParaRPr>
          </a:p>
        </p:txBody>
      </p:sp>
      <p:pic>
        <p:nvPicPr>
          <p:cNvPr id="233" name="Google Shape;233;p34"/>
          <p:cNvPicPr preferRelativeResize="0"/>
          <p:nvPr/>
        </p:nvPicPr>
        <p:blipFill>
          <a:blip r:embed="rId4">
            <a:alphaModFix/>
          </a:blip>
          <a:stretch>
            <a:fillRect/>
          </a:stretch>
        </p:blipFill>
        <p:spPr>
          <a:xfrm>
            <a:off x="205425" y="187050"/>
            <a:ext cx="7102744" cy="3925774"/>
          </a:xfrm>
          <a:prstGeom prst="rect">
            <a:avLst/>
          </a:prstGeom>
          <a:noFill/>
          <a:ln>
            <a:noFill/>
          </a:ln>
          <a:effectLst>
            <a:outerShdw blurRad="57150" dist="19050" dir="5400000" algn="bl" rotWithShape="0">
              <a:srgbClr val="000000">
                <a:alpha val="50000"/>
              </a:srgbClr>
            </a:outerShdw>
          </a:effectLst>
        </p:spPr>
      </p:pic>
      <p:sp>
        <p:nvSpPr>
          <p:cNvPr id="234" name="Google Shape;234;p34"/>
          <p:cNvSpPr/>
          <p:nvPr/>
        </p:nvSpPr>
        <p:spPr>
          <a:xfrm>
            <a:off x="2897300" y="3200500"/>
            <a:ext cx="1719000" cy="345600"/>
          </a:xfrm>
          <a:prstGeom prst="ellipse">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4"/>
          <p:cNvSpPr txBox="1"/>
          <p:nvPr/>
        </p:nvSpPr>
        <p:spPr>
          <a:xfrm>
            <a:off x="7433825" y="2309725"/>
            <a:ext cx="558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Ubuntu"/>
              <a:ea typeface="Ubuntu"/>
              <a:cs typeface="Ubuntu"/>
              <a:sym typeface="Ubuntu"/>
            </a:endParaRPr>
          </a:p>
        </p:txBody>
      </p:sp>
      <p:pic>
        <p:nvPicPr>
          <p:cNvPr id="236" name="Google Shape;236;p34">
            <a:hlinkClick r:id="rId5"/>
          </p:cNvPr>
          <p:cNvPicPr preferRelativeResize="0"/>
          <p:nvPr/>
        </p:nvPicPr>
        <p:blipFill>
          <a:blip r:embed="rId6">
            <a:alphaModFix/>
          </a:blip>
          <a:stretch>
            <a:fillRect/>
          </a:stretch>
        </p:blipFill>
        <p:spPr>
          <a:xfrm>
            <a:off x="6994125" y="2503825"/>
            <a:ext cx="1766275" cy="477825"/>
          </a:xfrm>
          <a:prstGeom prst="rect">
            <a:avLst/>
          </a:prstGeom>
          <a:noFill/>
          <a:ln>
            <a:noFill/>
          </a:ln>
          <a:effectLst>
            <a:outerShdw blurRad="57150" dist="19050" dir="5400000" algn="bl" rotWithShape="0">
              <a:srgbClr val="000000">
                <a:alpha val="50000"/>
              </a:srgbClr>
            </a:outerShdw>
          </a:effectLst>
        </p:spPr>
      </p:pic>
      <p:pic>
        <p:nvPicPr>
          <p:cNvPr id="237" name="Google Shape;237;p34">
            <a:hlinkClick r:id="rId7"/>
          </p:cNvPr>
          <p:cNvPicPr preferRelativeResize="0"/>
          <p:nvPr/>
        </p:nvPicPr>
        <p:blipFill>
          <a:blip r:embed="rId8">
            <a:alphaModFix/>
          </a:blip>
          <a:stretch>
            <a:fillRect/>
          </a:stretch>
        </p:blipFill>
        <p:spPr>
          <a:xfrm>
            <a:off x="7041405" y="3375196"/>
            <a:ext cx="1719000" cy="57851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idx="4294967295"/>
          </p:nvPr>
        </p:nvSpPr>
        <p:spPr>
          <a:xfrm>
            <a:off x="471900" y="-23275"/>
            <a:ext cx="8222100" cy="767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fr"/>
              <a:t>Présentation de la calculatrice</a:t>
            </a:r>
            <a:endParaRPr/>
          </a:p>
        </p:txBody>
      </p:sp>
      <p:pic>
        <p:nvPicPr>
          <p:cNvPr id="243" name="Google Shape;243;p35"/>
          <p:cNvPicPr preferRelativeResize="0"/>
          <p:nvPr/>
        </p:nvPicPr>
        <p:blipFill>
          <a:blip r:embed="rId3">
            <a:alphaModFix/>
          </a:blip>
          <a:stretch>
            <a:fillRect/>
          </a:stretch>
        </p:blipFill>
        <p:spPr>
          <a:xfrm>
            <a:off x="536074" y="879599"/>
            <a:ext cx="3322275" cy="3384300"/>
          </a:xfrm>
          <a:prstGeom prst="rect">
            <a:avLst/>
          </a:prstGeom>
          <a:noFill/>
          <a:ln>
            <a:noFill/>
          </a:ln>
          <a:effectLst>
            <a:outerShdw blurRad="57150" dist="19050" dir="5400000" algn="bl" rotWithShape="0">
              <a:srgbClr val="000000">
                <a:alpha val="50000"/>
              </a:srgbClr>
            </a:outerShdw>
          </a:effectLst>
        </p:spPr>
      </p:pic>
      <p:pic>
        <p:nvPicPr>
          <p:cNvPr id="244" name="Google Shape;244;p35"/>
          <p:cNvPicPr preferRelativeResize="0"/>
          <p:nvPr/>
        </p:nvPicPr>
        <p:blipFill>
          <a:blip r:embed="rId4">
            <a:alphaModFix/>
          </a:blip>
          <a:stretch>
            <a:fillRect/>
          </a:stretch>
        </p:blipFill>
        <p:spPr>
          <a:xfrm>
            <a:off x="4113725" y="879600"/>
            <a:ext cx="4870748" cy="3384300"/>
          </a:xfrm>
          <a:prstGeom prst="rect">
            <a:avLst/>
          </a:prstGeom>
          <a:noFill/>
          <a:ln>
            <a:noFill/>
          </a:ln>
          <a:effectLst>
            <a:outerShdw blurRad="57150" dist="19050" dir="5400000" algn="bl" rotWithShape="0">
              <a:srgbClr val="000000">
                <a:alpha val="50000"/>
              </a:srgbClr>
            </a:outerShdw>
          </a:effectLst>
        </p:spPr>
      </p:pic>
      <p:sp>
        <p:nvSpPr>
          <p:cNvPr id="245" name="Google Shape;245;p35"/>
          <p:cNvSpPr txBox="1">
            <a:spLocks noGrp="1"/>
          </p:cNvSpPr>
          <p:nvPr>
            <p:ph type="body" idx="1"/>
          </p:nvPr>
        </p:nvSpPr>
        <p:spPr>
          <a:xfrm rot="-818389">
            <a:off x="620742" y="2228229"/>
            <a:ext cx="3039214" cy="446689"/>
          </a:xfrm>
          <a:prstGeom prst="rect">
            <a:avLst/>
          </a:prstGeom>
        </p:spPr>
        <p:txBody>
          <a:bodyPr spcFirstLastPara="1" wrap="square" lIns="68575" tIns="34275" rIns="68575" bIns="34275" anchor="ctr" anchorCtr="0">
            <a:noAutofit/>
          </a:bodyPr>
          <a:lstStyle/>
          <a:p>
            <a:pPr marL="0" lvl="0" indent="0" algn="ctr" rtl="0">
              <a:spcBef>
                <a:spcPts val="800"/>
              </a:spcBef>
              <a:spcAft>
                <a:spcPts val="0"/>
              </a:spcAft>
              <a:buNone/>
            </a:pPr>
            <a:r>
              <a:rPr lang="fr" sz="2000">
                <a:solidFill>
                  <a:schemeClr val="dk1"/>
                </a:solidFill>
              </a:rPr>
              <a:t>Version en ligne</a:t>
            </a:r>
            <a:endParaRPr sz="2000">
              <a:solidFill>
                <a:schemeClr val="dk1"/>
              </a:solidFill>
            </a:endParaRPr>
          </a:p>
        </p:txBody>
      </p:sp>
      <p:sp>
        <p:nvSpPr>
          <p:cNvPr id="246" name="Google Shape;246;p35"/>
          <p:cNvSpPr txBox="1">
            <a:spLocks noGrp="1"/>
          </p:cNvSpPr>
          <p:nvPr>
            <p:ph type="body" idx="4294967295"/>
          </p:nvPr>
        </p:nvSpPr>
        <p:spPr>
          <a:xfrm rot="-946559">
            <a:off x="4612667" y="2312043"/>
            <a:ext cx="3999971" cy="51939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fr" sz="2000"/>
              <a:t>Version appareil mobile (iPad)</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471900" y="738725"/>
            <a:ext cx="8222100" cy="767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fr"/>
              <a:t>Configuration de la calculatrice</a:t>
            </a:r>
            <a:endParaRPr/>
          </a:p>
        </p:txBody>
      </p:sp>
      <p:sp>
        <p:nvSpPr>
          <p:cNvPr id="252" name="Google Shape;252;p36"/>
          <p:cNvSpPr txBox="1">
            <a:spLocks noGrp="1"/>
          </p:cNvSpPr>
          <p:nvPr>
            <p:ph type="body" idx="1"/>
          </p:nvPr>
        </p:nvSpPr>
        <p:spPr>
          <a:xfrm>
            <a:off x="199125" y="1827875"/>
            <a:ext cx="4309500" cy="44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fr"/>
              <a:t>Modification de la taille des caractères</a:t>
            </a:r>
            <a:endParaRPr/>
          </a:p>
        </p:txBody>
      </p:sp>
      <p:sp>
        <p:nvSpPr>
          <p:cNvPr id="253" name="Google Shape;253;p36"/>
          <p:cNvSpPr txBox="1"/>
          <p:nvPr/>
        </p:nvSpPr>
        <p:spPr>
          <a:xfrm>
            <a:off x="5179075" y="1774325"/>
            <a:ext cx="3827400" cy="461700"/>
          </a:xfrm>
          <a:prstGeom prst="rect">
            <a:avLst/>
          </a:prstGeom>
          <a:noFill/>
          <a:ln>
            <a:noFill/>
          </a:ln>
        </p:spPr>
        <p:txBody>
          <a:bodyPr spcFirstLastPara="1" wrap="square" lIns="91425" tIns="91425" rIns="91425" bIns="91425" anchor="ctr" anchorCtr="0">
            <a:spAutoFit/>
          </a:bodyPr>
          <a:lstStyle/>
          <a:p>
            <a:pPr marL="0" marR="0" lvl="0" indent="0" algn="l" rtl="0">
              <a:lnSpc>
                <a:spcPct val="115000"/>
              </a:lnSpc>
              <a:spcBef>
                <a:spcPts val="0"/>
              </a:spcBef>
              <a:spcAft>
                <a:spcPts val="1200"/>
              </a:spcAft>
              <a:buNone/>
            </a:pPr>
            <a:r>
              <a:rPr lang="fr" sz="1800">
                <a:solidFill>
                  <a:schemeClr val="dk1"/>
                </a:solidFill>
                <a:latin typeface="Ubuntu"/>
                <a:ea typeface="Ubuntu"/>
                <a:cs typeface="Ubuntu"/>
                <a:sym typeface="Ubuntu"/>
              </a:rPr>
              <a:t>Le</a:t>
            </a:r>
            <a:r>
              <a:rPr lang="fr" sz="1800">
                <a:solidFill>
                  <a:schemeClr val="dk1"/>
                </a:solidFill>
              </a:rPr>
              <a:t> </a:t>
            </a:r>
            <a:r>
              <a:rPr lang="fr" sz="1800">
                <a:solidFill>
                  <a:schemeClr val="dk1"/>
                </a:solidFill>
                <a:latin typeface="Ubuntu"/>
                <a:ea typeface="Ubuntu"/>
                <a:cs typeface="Ubuntu"/>
                <a:sym typeface="Ubuntu"/>
              </a:rPr>
              <a:t>mode examen </a:t>
            </a:r>
            <a:r>
              <a:rPr lang="fr" sz="1500">
                <a:solidFill>
                  <a:schemeClr val="dk1"/>
                </a:solidFill>
                <a:latin typeface="Ubuntu"/>
                <a:ea typeface="Ubuntu"/>
                <a:cs typeface="Ubuntu"/>
                <a:sym typeface="Ubuntu"/>
              </a:rPr>
              <a:t>(Appareils mobiles</a:t>
            </a:r>
            <a:r>
              <a:rPr lang="fr" sz="1800">
                <a:solidFill>
                  <a:schemeClr val="dk1"/>
                </a:solidFill>
                <a:latin typeface="Ubuntu"/>
                <a:ea typeface="Ubuntu"/>
                <a:cs typeface="Ubuntu"/>
                <a:sym typeface="Ubuntu"/>
              </a:rPr>
              <a:t>)</a:t>
            </a:r>
            <a:endParaRPr>
              <a:solidFill>
                <a:schemeClr val="dk1"/>
              </a:solidFill>
            </a:endParaRPr>
          </a:p>
        </p:txBody>
      </p:sp>
      <p:grpSp>
        <p:nvGrpSpPr>
          <p:cNvPr id="254" name="Google Shape;254;p36"/>
          <p:cNvGrpSpPr/>
          <p:nvPr/>
        </p:nvGrpSpPr>
        <p:grpSpPr>
          <a:xfrm>
            <a:off x="777938" y="2326550"/>
            <a:ext cx="3151875" cy="2569050"/>
            <a:chOff x="311700" y="1599175"/>
            <a:chExt cx="3151875" cy="2569050"/>
          </a:xfrm>
        </p:grpSpPr>
        <p:pic>
          <p:nvPicPr>
            <p:cNvPr id="255" name="Google Shape;255;p36"/>
            <p:cNvPicPr preferRelativeResize="0"/>
            <p:nvPr/>
          </p:nvPicPr>
          <p:blipFill rotWithShape="1">
            <a:blip r:embed="rId3">
              <a:alphaModFix/>
            </a:blip>
            <a:srcRect r="52745"/>
            <a:stretch/>
          </p:blipFill>
          <p:spPr>
            <a:xfrm>
              <a:off x="311700" y="1863775"/>
              <a:ext cx="2645826" cy="2071875"/>
            </a:xfrm>
            <a:prstGeom prst="rect">
              <a:avLst/>
            </a:prstGeom>
            <a:noFill/>
            <a:ln>
              <a:noFill/>
            </a:ln>
            <a:effectLst>
              <a:outerShdw blurRad="57150" dist="19050" dir="5400000" algn="bl" rotWithShape="0">
                <a:srgbClr val="000000">
                  <a:alpha val="50000"/>
                </a:srgbClr>
              </a:outerShdw>
            </a:effectLst>
          </p:spPr>
        </p:pic>
        <p:pic>
          <p:nvPicPr>
            <p:cNvPr id="256" name="Google Shape;256;p36"/>
            <p:cNvPicPr preferRelativeResize="0"/>
            <p:nvPr/>
          </p:nvPicPr>
          <p:blipFill rotWithShape="1">
            <a:blip r:embed="rId4">
              <a:alphaModFix/>
            </a:blip>
            <a:srcRect l="10402" t="10714" r="22568"/>
            <a:stretch/>
          </p:blipFill>
          <p:spPr>
            <a:xfrm>
              <a:off x="1655575" y="2427075"/>
              <a:ext cx="787600" cy="1741150"/>
            </a:xfrm>
            <a:prstGeom prst="rect">
              <a:avLst/>
            </a:prstGeom>
            <a:noFill/>
            <a:ln>
              <a:noFill/>
            </a:ln>
            <a:effectLst>
              <a:outerShdw blurRad="57150" dist="19050" dir="5400000" algn="bl" rotWithShape="0">
                <a:srgbClr val="000000">
                  <a:alpha val="50000"/>
                </a:srgbClr>
              </a:outerShdw>
            </a:effectLst>
          </p:spPr>
        </p:pic>
        <p:pic>
          <p:nvPicPr>
            <p:cNvPr id="257" name="Google Shape;257;p36"/>
            <p:cNvPicPr preferRelativeResize="0"/>
            <p:nvPr/>
          </p:nvPicPr>
          <p:blipFill>
            <a:blip r:embed="rId5">
              <a:alphaModFix/>
            </a:blip>
            <a:stretch>
              <a:fillRect/>
            </a:stretch>
          </p:blipFill>
          <p:spPr>
            <a:xfrm>
              <a:off x="3066200" y="1599175"/>
              <a:ext cx="397375" cy="331150"/>
            </a:xfrm>
            <a:prstGeom prst="rect">
              <a:avLst/>
            </a:prstGeom>
            <a:noFill/>
            <a:ln>
              <a:noFill/>
            </a:ln>
            <a:effectLst>
              <a:outerShdw blurRad="57150" dist="19050" dir="5400000" algn="bl" rotWithShape="0">
                <a:srgbClr val="000000">
                  <a:alpha val="50000"/>
                </a:srgbClr>
              </a:outerShdw>
            </a:effectLst>
          </p:spPr>
        </p:pic>
      </p:grpSp>
      <p:grpSp>
        <p:nvGrpSpPr>
          <p:cNvPr id="258" name="Google Shape;258;p36"/>
          <p:cNvGrpSpPr/>
          <p:nvPr/>
        </p:nvGrpSpPr>
        <p:grpSpPr>
          <a:xfrm>
            <a:off x="5723602" y="2274574"/>
            <a:ext cx="2738351" cy="2772998"/>
            <a:chOff x="5665875" y="1930325"/>
            <a:chExt cx="2804826" cy="2909452"/>
          </a:xfrm>
        </p:grpSpPr>
        <p:pic>
          <p:nvPicPr>
            <p:cNvPr id="259" name="Google Shape;259;p36"/>
            <p:cNvPicPr preferRelativeResize="0"/>
            <p:nvPr/>
          </p:nvPicPr>
          <p:blipFill rotWithShape="1">
            <a:blip r:embed="rId6">
              <a:alphaModFix/>
            </a:blip>
            <a:srcRect r="68452" b="50797"/>
            <a:stretch/>
          </p:blipFill>
          <p:spPr>
            <a:xfrm>
              <a:off x="5785875" y="1930325"/>
              <a:ext cx="2684826" cy="2909452"/>
            </a:xfrm>
            <a:prstGeom prst="rect">
              <a:avLst/>
            </a:prstGeom>
            <a:noFill/>
            <a:ln>
              <a:noFill/>
            </a:ln>
            <a:effectLst>
              <a:outerShdw blurRad="57150" dist="19050" dir="5400000" algn="bl" rotWithShape="0">
                <a:srgbClr val="000000">
                  <a:alpha val="50000"/>
                </a:srgbClr>
              </a:outerShdw>
            </a:effectLst>
          </p:spPr>
        </p:pic>
        <p:sp>
          <p:nvSpPr>
            <p:cNvPr id="260" name="Google Shape;260;p36"/>
            <p:cNvSpPr/>
            <p:nvPr/>
          </p:nvSpPr>
          <p:spPr>
            <a:xfrm>
              <a:off x="5665875" y="2660150"/>
              <a:ext cx="1229700" cy="446700"/>
            </a:xfrm>
            <a:prstGeom prst="ellipse">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460950" y="2065350"/>
            <a:ext cx="8222100" cy="1012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fr"/>
              <a:t>Exemples d’utilisation</a:t>
            </a:r>
            <a:endParaRPr/>
          </a:p>
        </p:txBody>
      </p:sp>
      <p:sp>
        <p:nvSpPr>
          <p:cNvPr id="266" name="Google Shape;266;p37">
            <a:hlinkClick r:id="rId3"/>
          </p:cNvPr>
          <p:cNvSpPr/>
          <p:nvPr/>
        </p:nvSpPr>
        <p:spPr>
          <a:xfrm>
            <a:off x="6595950" y="4208325"/>
            <a:ext cx="2087100" cy="7188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u="sng">
                <a:solidFill>
                  <a:schemeClr val="hlink"/>
                </a:solidFill>
                <a:hlinkClick r:id="rId3"/>
              </a:rPr>
              <a:t>Lien pour l’activité</a:t>
            </a:r>
            <a:endParaRPr>
              <a:solidFill>
                <a:schemeClr val="lt1"/>
              </a:solidFill>
            </a:endParaRPr>
          </a:p>
        </p:txBody>
      </p:sp>
    </p:spTree>
  </p:cSld>
  <p:clrMapOvr>
    <a:masterClrMapping/>
  </p:clrMapOvr>
</p:sld>
</file>

<file path=ppt/theme/theme1.xml><?xml version="1.0" encoding="utf-8"?>
<a:theme xmlns:a="http://schemas.openxmlformats.org/drawingml/2006/main" name="Thème Office">
  <a:themeElements>
    <a:clrScheme name="JNÉ2021">
      <a:dk1>
        <a:srgbClr val="355777"/>
      </a:dk1>
      <a:lt1>
        <a:srgbClr val="FFFFFF"/>
      </a:lt1>
      <a:dk2>
        <a:srgbClr val="54959C"/>
      </a:dk2>
      <a:lt2>
        <a:srgbClr val="E9A842"/>
      </a:lt2>
      <a:accent1>
        <a:srgbClr val="355777"/>
      </a:accent1>
      <a:accent2>
        <a:srgbClr val="E17140"/>
      </a:accent2>
      <a:accent3>
        <a:srgbClr val="FFBE4C"/>
      </a:accent3>
      <a:accent4>
        <a:srgbClr val="6BBFC7"/>
      </a:accent4>
      <a:accent5>
        <a:srgbClr val="85EDF8"/>
      </a:accent5>
      <a:accent6>
        <a:srgbClr val="FFC04D"/>
      </a:accent6>
      <a:hlink>
        <a:srgbClr val="68BAC1"/>
      </a:hlink>
      <a:folHlink>
        <a:srgbClr val="3557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1182</Words>
  <Application>Microsoft Office PowerPoint</Application>
  <PresentationFormat>Affichage à l'écran (16:9)</PresentationFormat>
  <Paragraphs>109</Paragraphs>
  <Slides>16</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Calibri</vt:lpstr>
      <vt:lpstr>Arial Rounded</vt:lpstr>
      <vt:lpstr>Ubuntu</vt:lpstr>
      <vt:lpstr>Arial</vt:lpstr>
      <vt:lpstr>Thème Office</vt:lpstr>
      <vt:lpstr>La calculatrice scientifique de GeoGebra</vt:lpstr>
      <vt:lpstr>Journée du numérique en éducation 2021</vt:lpstr>
      <vt:lpstr>Pour quelles dimensions de la compétence numérique?</vt:lpstr>
      <vt:lpstr>La calculatrice scientifique</vt:lpstr>
      <vt:lpstr>Présentation PowerPoint</vt:lpstr>
      <vt:lpstr>Présentation PowerPoint</vt:lpstr>
      <vt:lpstr>Présentation de la calculatrice</vt:lpstr>
      <vt:lpstr>Configuration de la calculatrice</vt:lpstr>
      <vt:lpstr>Exemples d’utilisation</vt:lpstr>
      <vt:lpstr>Calculs et opérations avec des nombres</vt:lpstr>
      <vt:lpstr>Activités avec des manipulations de nombres</vt:lpstr>
      <vt:lpstr>Résolution de tâches complexes</vt:lpstr>
      <vt:lpstr>Validation d’équations et de formules</vt:lpstr>
      <vt:lpstr>À votre tour!</vt:lpstr>
      <vt:lpstr>Bénéfices pour l’élève</vt:lpstr>
      <vt:lpstr>Pour en savoir plus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calculatrice scientifique de GeoGebra</dc:title>
  <cp:lastModifiedBy>Luc Lagarde</cp:lastModifiedBy>
  <cp:revision>1</cp:revision>
  <dcterms:modified xsi:type="dcterms:W3CDTF">2021-11-02T14:51:49Z</dcterms:modified>
</cp:coreProperties>
</file>