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oboto Slab"/>
      <p:regular r:id="rId28"/>
      <p:bold r:id="rId29"/>
    </p:embeddedFont>
    <p:embeddedFont>
      <p:font typeface="Ubuntu"/>
      <p:regular r:id="rId30"/>
      <p:bold r:id="rId31"/>
      <p:italic r:id="rId32"/>
      <p:boldItalic r:id="rId33"/>
    </p:embeddedFont>
    <p:embeddedFont>
      <p:font typeface="Sniglet"/>
      <p:regular r:id="rId34"/>
    </p:embeddedFont>
    <p:embeddedFont>
      <p:font typeface="Dosis"/>
      <p:regular r:id="rId35"/>
      <p:bold r:id="rId36"/>
    </p:embeddedFont>
    <p:embeddedFont>
      <p:font typeface="Nixie One"/>
      <p:regular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Viga"/>
      <p:regular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2" Type="http://schemas.openxmlformats.org/officeDocument/2006/relationships/font" Target="fonts/Viga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7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20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9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Slab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Sla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7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6.xml"/><Relationship Id="rId32" Type="http://schemas.openxmlformats.org/officeDocument/2006/relationships/font" Target="fonts/Ubuntu-italic.fntdata"/><Relationship Id="rId13" Type="http://schemas.openxmlformats.org/officeDocument/2006/relationships/slide" Target="slides/slide9.xml"/><Relationship Id="rId35" Type="http://schemas.openxmlformats.org/officeDocument/2006/relationships/font" Target="fonts/Dosis-regular.fntdata"/><Relationship Id="rId12" Type="http://schemas.openxmlformats.org/officeDocument/2006/relationships/slide" Target="slides/slide8.xml"/><Relationship Id="rId34" Type="http://schemas.openxmlformats.org/officeDocument/2006/relationships/font" Target="fonts/Sniglet-regular.fntdata"/><Relationship Id="rId15" Type="http://schemas.openxmlformats.org/officeDocument/2006/relationships/slide" Target="slides/slide11.xml"/><Relationship Id="rId37" Type="http://schemas.openxmlformats.org/officeDocument/2006/relationships/font" Target="fonts/NixieOne-regular.fntdata"/><Relationship Id="rId14" Type="http://schemas.openxmlformats.org/officeDocument/2006/relationships/slide" Target="slides/slide10.xml"/><Relationship Id="rId36" Type="http://schemas.openxmlformats.org/officeDocument/2006/relationships/font" Target="fonts/Dosis-bold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36417e896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036417e8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c8e86f98d_0_2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c8e86f98d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07d2eab53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07d2eab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0f5340ed8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0f5340ed8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0f5340ed8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1031bec8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1031bec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becb9bd1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becb9b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SR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mst.qc.ca/desmos19102023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pp.wooclap.com/DBCTXC?from=event-page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eacher.desmos.com/collection/600062f6d164490d5bc25055?lang=fr" TargetMode="External"/><Relationship Id="rId4" Type="http://schemas.openxmlformats.org/officeDocument/2006/relationships/hyperlink" Target="https://teacher.desmos.com/collection/5d9df76458f6c90c698b65ae?collections=added-collections&amp;lang=f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21372" TargetMode="External"/><Relationship Id="rId10" Type="http://schemas.openxmlformats.org/officeDocument/2006/relationships/hyperlink" Target="https://campus.recit.qc.ca/mod/page/view.php?id=16668" TargetMode="External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17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hyperlink" Target="https://campus.recit.qc.ca/enrol/index.php?id=263" TargetMode="External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hyperlink" Target="mailto:stephanie.rioux@recit.qc.ca" TargetMode="External"/><Relationship Id="rId9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mailto:equipemst@recit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teacher.desmos.com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www.desmos.com/" TargetMode="External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?prepopulateCode=er7zer&amp;lang=fr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60034330791521504fceac5c?collections=600062f6d164490d5bc25055&amp;lang=fr" TargetMode="External"/><Relationship Id="rId4" Type="http://schemas.openxmlformats.org/officeDocument/2006/relationships/hyperlink" Target="https://teacher.desmos.com/activitybuilder/custom/60034330791521504fceac5c?collections=600062f6d164490d5bc25055&amp;lang=fr" TargetMode="External"/><Relationship Id="rId5" Type="http://schemas.openxmlformats.org/officeDocument/2006/relationships/hyperlink" Target="https://teacher.desmos.com/activitybuilder/custom/6075a6f7f795660cbd657ab4?lang=fr" TargetMode="External"/><Relationship Id="rId6" Type="http://schemas.openxmlformats.org/officeDocument/2006/relationships/hyperlink" Target="https://teacher.desmos.com/activitybuilder/custom/56f161a3b3a0c81f066ef173?collections=added-collections,5d9df76458f6c90c698b65ae&amp;lang=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20225" y="13018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classe virtuelle de Desmos en ST</a:t>
            </a:r>
            <a:endParaRPr sz="28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0675" y="2355475"/>
            <a:ext cx="5903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AESTQ - </a:t>
            </a: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 octobre 2023</a:t>
            </a: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14h à 15h15 (Atelier 310)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recitmst.qc.ca/desmos19102023</a:t>
            </a:r>
            <a:endParaRPr sz="2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00" y="98339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950" y="3404700"/>
            <a:ext cx="1531526" cy="153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2211862" y="2784244"/>
            <a:ext cx="50301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6" name="Google Shape;196;p24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197" name="Google Shape;197;p2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75" y="16245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4933225" y="3067846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75" y="1623379"/>
            <a:ext cx="6410247" cy="35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ctrTitle"/>
          </p:nvPr>
        </p:nvSpPr>
        <p:spPr>
          <a:xfrm>
            <a:off x="221950" y="862000"/>
            <a:ext cx="3079200" cy="30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Wooclap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quoi Desmos se démarque des autres outils questionnaires?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5240787" y="4496550"/>
            <a:ext cx="21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de participation</a:t>
            </a:r>
            <a:endParaRPr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925" y="170975"/>
            <a:ext cx="2676165" cy="25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7500" y="2699775"/>
            <a:ext cx="5031449" cy="14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compétence numérique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210" y="0"/>
            <a:ext cx="5489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1891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1891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1891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641271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641271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31109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31109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43301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43301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56255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56255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6844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>
            <p:ph type="title"/>
          </p:nvPr>
        </p:nvSpPr>
        <p:spPr>
          <a:xfrm>
            <a:off x="1146025" y="530725"/>
            <a:ext cx="3494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641271" y="28605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43301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31109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6844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56255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6844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2011777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2029200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1"/>
          <p:cNvSpPr/>
          <p:nvPr/>
        </p:nvSpPr>
        <p:spPr>
          <a:xfrm>
            <a:off x="3579380" y="2120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7355287" y="206288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Collections d’activités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1281325" y="1939275"/>
            <a:ext cx="6431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20 activités en français </a:t>
            </a:r>
            <a:r>
              <a:rPr lang="en" sz="23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(Émilie Gagné)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45 activités en anglais</a:t>
            </a:r>
            <a:r>
              <a:rPr lang="en" sz="23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(Heather Kohn)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1" name="Google Shape;291;p33"/>
          <p:cNvSpPr txBox="1"/>
          <p:nvPr>
            <p:ph type="title"/>
          </p:nvPr>
        </p:nvSpPr>
        <p:spPr>
          <a:xfrm>
            <a:off x="880225" y="1795975"/>
            <a:ext cx="6814500" cy="14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220600" y="1149475"/>
            <a:ext cx="30444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5" name="Google Shape;125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9" name="Google Shape;299;p34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 et technologie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5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5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12" name="Google Shape;312;p35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5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35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5">
            <a:hlinkClick r:id="rId8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35">
            <a:hlinkClick r:id="rId10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84325" y="257200"/>
            <a:ext cx="2340300" cy="203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 txBox="1"/>
          <p:nvPr/>
        </p:nvSpPr>
        <p:spPr>
          <a:xfrm>
            <a:off x="4175500" y="17466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stephanie.rioux@recit.qc.ca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4492525" y="4576825"/>
            <a:ext cx="45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33" name="Google Shape;333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42" name="Google Shape;342;p37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43" name="Google Shape;343;p37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5" name="Google Shape;345;p37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46" name="Google Shape;346;p37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8" name="Google Shape;348;p37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49" name="Google Shape;349;p37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51" name="Google Shape;351;p37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52" name="Google Shape;352;p37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Plan de la journée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 txBox="1"/>
          <p:nvPr>
            <p:ph idx="4294967295" type="body"/>
          </p:nvPr>
        </p:nvSpPr>
        <p:spPr>
          <a:xfrm>
            <a:off x="1149750" y="1683825"/>
            <a:ext cx="6431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30300" y="17447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type="title"/>
          </p:nvPr>
        </p:nvSpPr>
        <p:spPr>
          <a:xfrm>
            <a:off x="1105841" y="530725"/>
            <a:ext cx="356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Le système digestif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875" y="1639950"/>
            <a:ext cx="7732350" cy="32792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725" y="1721875"/>
            <a:ext cx="4191798" cy="2732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1105841" y="530725"/>
            <a:ext cx="3527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Relation mathématique masse et poids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63" y="1695850"/>
            <a:ext cx="7790278" cy="32792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025" y="1617825"/>
            <a:ext cx="3407075" cy="33652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22"/>
          <p:cNvSpPr/>
          <p:nvPr/>
        </p:nvSpPr>
        <p:spPr>
          <a:xfrm>
            <a:off x="5015000" y="2379625"/>
            <a:ext cx="3577500" cy="2591100"/>
          </a:xfrm>
          <a:prstGeom prst="wedgeRoundRectCallout">
            <a:avLst>
              <a:gd fmla="val -64719" name="adj1"/>
              <a:gd fmla="val -29904" name="adj2"/>
              <a:gd fmla="val 0" name="adj3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78" name="Google Shape;178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Polygraph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Vitesse et accélération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4975" y="236278"/>
            <a:ext cx="2260350" cy="18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5363625" y="2560600"/>
            <a:ext cx="2771400" cy="2148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Ce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Polygraph 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est conçu pour renforcer le vocabulaire scientifique sur le mouvement et l'accélération.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Vocabulaire à utiliser : distance, déplacement, temps, mouvement, vitesse, accélération, vélocité, etc.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128925" y="2298700"/>
            <a:ext cx="6431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</a:t>
            </a: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système digestif</a:t>
            </a:r>
            <a:endParaRPr b="1" sz="23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 mathématique masse et poids</a:t>
            </a:r>
            <a:endParaRPr b="1" sz="23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vitesse et accélération</a:t>
            </a:r>
            <a:endParaRPr sz="23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