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4"/>
    <p:sldMasterId id="2147483716" r:id="rId5"/>
    <p:sldMasterId id="2147483717" r:id="rId6"/>
    <p:sldMasterId id="214748371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5143500" cx="9144000"/>
  <p:notesSz cx="6858000" cy="9144000"/>
  <p:embeddedFontLst>
    <p:embeddedFont>
      <p:font typeface="Figtree Medium"/>
      <p:regular r:id="rId35"/>
      <p:bold r:id="rId36"/>
      <p:italic r:id="rId37"/>
      <p:boldItalic r:id="rId38"/>
    </p:embeddedFont>
    <p:embeddedFont>
      <p:font typeface="Ubuntu"/>
      <p:regular r:id="rId39"/>
      <p:bold r:id="rId40"/>
      <p:italic r:id="rId41"/>
      <p:boldItalic r:id="rId42"/>
    </p:embeddedFont>
    <p:embeddedFont>
      <p:font typeface="Roboto Slab"/>
      <p:regular r:id="rId43"/>
      <p:bold r:id="rId44"/>
    </p:embeddedFont>
    <p:embeddedFont>
      <p:font typeface="Proxima Nova"/>
      <p:regular r:id="rId45"/>
      <p:bold r:id="rId46"/>
      <p:italic r:id="rId47"/>
      <p:boldItalic r:id="rId48"/>
    </p:embeddedFont>
    <p:embeddedFont>
      <p:font typeface="Karla ExtraBold"/>
      <p:bold r:id="rId49"/>
      <p:boldItalic r:id="rId50"/>
    </p:embeddedFont>
    <p:embeddedFont>
      <p:font typeface="Viga"/>
      <p:regular r:id="rId51"/>
    </p:embeddedFont>
    <p:embeddedFont>
      <p:font typeface="Rubik Black"/>
      <p:bold r:id="rId52"/>
      <p:boldItalic r:id="rId53"/>
    </p:embeddedFont>
    <p:embeddedFont>
      <p:font typeface="Century Gothic"/>
      <p:regular r:id="rId54"/>
      <p:bold r:id="rId55"/>
      <p:italic r:id="rId56"/>
      <p:boldItalic r:id="rId57"/>
    </p:embeddedFont>
    <p:embeddedFont>
      <p:font typeface="Roboto"/>
      <p:regular r:id="rId58"/>
      <p:bold r:id="rId59"/>
      <p:italic r:id="rId60"/>
      <p:boldItalic r:id="rId61"/>
    </p:embeddedFont>
    <p:embeddedFont>
      <p:font typeface="Nixie One"/>
      <p:regular r:id="rId62"/>
    </p:embeddedFont>
    <p:embeddedFont>
      <p:font typeface="Bebas Neue"/>
      <p:regular r:id="rId63"/>
    </p:embeddedFont>
    <p:embeddedFont>
      <p:font typeface="Karla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74F74B-8C23-4C9F-9746-6012DF44E994}">
  <a:tblStyle styleId="{A074F74B-8C23-4C9F-9746-6012DF44E9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-bold.fntdata"/><Relationship Id="rId42" Type="http://schemas.openxmlformats.org/officeDocument/2006/relationships/font" Target="fonts/Ubuntu-boldItalic.fntdata"/><Relationship Id="rId41" Type="http://schemas.openxmlformats.org/officeDocument/2006/relationships/font" Target="fonts/Ubuntu-italic.fntdata"/><Relationship Id="rId44" Type="http://schemas.openxmlformats.org/officeDocument/2006/relationships/font" Target="fonts/RobotoSlab-bold.fntdata"/><Relationship Id="rId43" Type="http://schemas.openxmlformats.org/officeDocument/2006/relationships/font" Target="fonts/RobotoSlab-regular.fntdata"/><Relationship Id="rId46" Type="http://schemas.openxmlformats.org/officeDocument/2006/relationships/font" Target="fonts/ProximaNova-bold.fntdata"/><Relationship Id="rId45" Type="http://schemas.openxmlformats.org/officeDocument/2006/relationships/font" Target="fonts/ProximaNova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ProximaNova-boldItalic.fntdata"/><Relationship Id="rId47" Type="http://schemas.openxmlformats.org/officeDocument/2006/relationships/font" Target="fonts/ProximaNova-italic.fntdata"/><Relationship Id="rId49" Type="http://schemas.openxmlformats.org/officeDocument/2006/relationships/font" Target="fonts/KarlaExtraBold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font" Target="fonts/FigtreeMedium-regular.fntdata"/><Relationship Id="rId34" Type="http://schemas.openxmlformats.org/officeDocument/2006/relationships/slide" Target="slides/slide26.xml"/><Relationship Id="rId37" Type="http://schemas.openxmlformats.org/officeDocument/2006/relationships/font" Target="fonts/FigtreeMedium-italic.fntdata"/><Relationship Id="rId36" Type="http://schemas.openxmlformats.org/officeDocument/2006/relationships/font" Target="fonts/FigtreeMedium-bold.fntdata"/><Relationship Id="rId39" Type="http://schemas.openxmlformats.org/officeDocument/2006/relationships/font" Target="fonts/Ubuntu-regular.fntdata"/><Relationship Id="rId38" Type="http://schemas.openxmlformats.org/officeDocument/2006/relationships/font" Target="fonts/FigtreeMedium-boldItalic.fntdata"/><Relationship Id="rId62" Type="http://schemas.openxmlformats.org/officeDocument/2006/relationships/font" Target="fonts/NixieOne-regular.fnt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2.xml"/><Relationship Id="rId64" Type="http://schemas.openxmlformats.org/officeDocument/2006/relationships/font" Target="fonts/Karla-regular.fntdata"/><Relationship Id="rId63" Type="http://schemas.openxmlformats.org/officeDocument/2006/relationships/font" Target="fonts/BebasNeue-regular.fntdata"/><Relationship Id="rId22" Type="http://schemas.openxmlformats.org/officeDocument/2006/relationships/slide" Target="slides/slide14.xml"/><Relationship Id="rId66" Type="http://schemas.openxmlformats.org/officeDocument/2006/relationships/font" Target="fonts/Karla-italic.fntdata"/><Relationship Id="rId21" Type="http://schemas.openxmlformats.org/officeDocument/2006/relationships/slide" Target="slides/slide13.xml"/><Relationship Id="rId65" Type="http://schemas.openxmlformats.org/officeDocument/2006/relationships/font" Target="fonts/Karla-bold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7" Type="http://schemas.openxmlformats.org/officeDocument/2006/relationships/font" Target="fonts/Karla-boldItalic.fntdata"/><Relationship Id="rId60" Type="http://schemas.openxmlformats.org/officeDocument/2006/relationships/font" Target="fonts/Roboto-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Viga-regular.fntdata"/><Relationship Id="rId50" Type="http://schemas.openxmlformats.org/officeDocument/2006/relationships/font" Target="fonts/KarlaExtraBold-boldItalic.fntdata"/><Relationship Id="rId53" Type="http://schemas.openxmlformats.org/officeDocument/2006/relationships/font" Target="fonts/RubikBlack-boldItalic.fntdata"/><Relationship Id="rId52" Type="http://schemas.openxmlformats.org/officeDocument/2006/relationships/font" Target="fonts/RubikBlack-bold.fntdata"/><Relationship Id="rId11" Type="http://schemas.openxmlformats.org/officeDocument/2006/relationships/slide" Target="slides/slide3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2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5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4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7.xml"/><Relationship Id="rId59" Type="http://schemas.openxmlformats.org/officeDocument/2006/relationships/font" Target="fonts/Roboto-bold.fntdata"/><Relationship Id="rId14" Type="http://schemas.openxmlformats.org/officeDocument/2006/relationships/slide" Target="slides/slide6.xml"/><Relationship Id="rId58" Type="http://schemas.openxmlformats.org/officeDocument/2006/relationships/font" Target="fonts/Roboto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a002dfa6b6_1_2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a002dfa6b6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10860aa5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110860aa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8d9009e3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8d9009e3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38d9009e394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38d9009e394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3376c313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3376c313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7e10f05f7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7e10f05f7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8228a92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38228a92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38228a9210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38228a9210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38228a9210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38228a9210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38d9009e394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38d9009e394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0fb8bc67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0fb8bc67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a002dfa6b6_1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a002dfa6b6_1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3656f6b972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3656f6b972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837cf64a8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3837cf64a8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3a002dfa6b6_1_6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3a002dfa6b6_1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3a002dfa6b6_1_6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3a002dfa6b6_1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3a002dfa6b6_1_6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3a002dfa6b6_1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14e0c60b851_0_35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14e0c60b851_0_35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14e0c60b851_0_49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14e0c60b851_0_49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a002dfa6b6_1_2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a002dfa6b6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a002dfa6b6_1_3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a002dfa6b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4d2792e9d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4d2792e9d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4e0c60b85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4e0c60b85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25d80b4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25d80b4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4e084505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4e084505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4e1613f9b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4e1613f9b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1" name="Google Shape;31;p2"/>
          <p:cNvSpPr txBox="1"/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1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171" name="Google Shape;171;p11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5" name="Google Shape;175;p1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1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7" name="Google Shape;177;p11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8" name="Google Shape;178;p11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11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0" name="Google Shape;180;p11"/>
          <p:cNvSpPr txBox="1"/>
          <p:nvPr>
            <p:ph hasCustomPrompt="1" type="title"/>
          </p:nvPr>
        </p:nvSpPr>
        <p:spPr>
          <a:xfrm>
            <a:off x="1371600" y="1657350"/>
            <a:ext cx="6400800" cy="18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1" name="Google Shape;181;p11"/>
          <p:cNvSpPr txBox="1"/>
          <p:nvPr>
            <p:ph idx="1" type="subTitle"/>
          </p:nvPr>
        </p:nvSpPr>
        <p:spPr>
          <a:xfrm>
            <a:off x="182885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6" name="Google Shape;186;p1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88" name="Google Shape;188;p1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89" name="Google Shape;189;p1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4" name="Google Shape;194;p1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6" name="Google Shape;196;p13"/>
          <p:cNvSpPr txBox="1"/>
          <p:nvPr>
            <p:ph idx="1" type="subTitle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13"/>
          <p:cNvSpPr txBox="1"/>
          <p:nvPr>
            <p:ph idx="2" type="subTitle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8" name="Google Shape;198;p13"/>
          <p:cNvSpPr txBox="1"/>
          <p:nvPr>
            <p:ph idx="3" type="subTitle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9" name="Google Shape;199;p13"/>
          <p:cNvSpPr txBox="1"/>
          <p:nvPr>
            <p:ph idx="4" type="subTitle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5" type="subTitle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hasCustomPrompt="1" idx="6" type="title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/>
          <p:nvPr>
            <p:ph idx="7" type="subTitle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3"/>
          <p:cNvSpPr txBox="1"/>
          <p:nvPr>
            <p:ph hasCustomPrompt="1" idx="8" type="title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9" type="subTitle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3"/>
          <p:cNvSpPr txBox="1"/>
          <p:nvPr>
            <p:ph hasCustomPrompt="1" idx="13" type="title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/>
          <p:nvPr>
            <p:ph idx="14" type="subTitle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3"/>
          <p:cNvSpPr txBox="1"/>
          <p:nvPr>
            <p:ph idx="15" type="title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4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12" name="Google Shape;21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5" name="Google Shape;21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16" name="Google Shape;21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7" name="Google Shape;21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8" name="Google Shape;21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9" name="Google Shape;21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0" name="Google Shape;22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21" name="Google Shape;221;p1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22" name="Google Shape;22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3" name="Google Shape;22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5" name="Google Shape;22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26" name="Google Shape;22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27" name="Google Shape;22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Google Shape;22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9" name="Google Shape;22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0" name="Google Shape;23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31" name="Google Shape;231;p14"/>
          <p:cNvSpPr txBox="1"/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2" name="Google Shape;232;p14"/>
          <p:cNvSpPr txBox="1"/>
          <p:nvPr>
            <p:ph idx="1" type="subTitle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36" name="Google Shape;236;p1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38" name="Google Shape;238;p1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39" name="Google Shape;239;p1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0" name="Google Shape;240;p1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41" name="Google Shape;241;p1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42" name="Google Shape;242;p1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Google Shape;243;p1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4" name="Google Shape;244;p1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5" name="Google Shape;245;p1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46" name="Google Shape;246;p15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6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250" name="Google Shape;250;p16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16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" name="Google Shape;253;p16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54" name="Google Shape;254;p1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5" name="Google Shape;255;p1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56" name="Google Shape;256;p16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7" name="Google Shape;257;p16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16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59" name="Google Shape;259;p16"/>
          <p:cNvSpPr txBox="1"/>
          <p:nvPr>
            <p:ph idx="1" type="subTitle"/>
          </p:nvPr>
        </p:nvSpPr>
        <p:spPr>
          <a:xfrm>
            <a:off x="715100" y="1600325"/>
            <a:ext cx="3674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0" name="Google Shape;260;p16"/>
          <p:cNvSpPr txBox="1"/>
          <p:nvPr>
            <p:ph type="title"/>
          </p:nvPr>
        </p:nvSpPr>
        <p:spPr>
          <a:xfrm>
            <a:off x="714350" y="731525"/>
            <a:ext cx="36741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TITLE_AND_TWO_COLUMNS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7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64" name="Google Shape;264;p17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17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66" name="Google Shape;266;p17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67" name="Google Shape;267;p17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8" name="Google Shape;268;p17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69" name="Google Shape;269;p17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70" name="Google Shape;270;p1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1" name="Google Shape;271;p1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72" name="Google Shape;272;p17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3" name="Google Shape;273;p17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74" name="Google Shape;274;p17"/>
          <p:cNvSpPr txBox="1"/>
          <p:nvPr>
            <p:ph idx="1" type="subTitle"/>
          </p:nvPr>
        </p:nvSpPr>
        <p:spPr>
          <a:xfrm>
            <a:off x="714325" y="2754900"/>
            <a:ext cx="3674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type="title"/>
          </p:nvPr>
        </p:nvSpPr>
        <p:spPr>
          <a:xfrm>
            <a:off x="714325" y="731400"/>
            <a:ext cx="3674700" cy="1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9144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6" name="Google Shape;276;p17"/>
          <p:cNvSpPr/>
          <p:nvPr>
            <p:ph idx="2" type="pic"/>
          </p:nvPr>
        </p:nvSpPr>
        <p:spPr>
          <a:xfrm>
            <a:off x="4769625" y="1271375"/>
            <a:ext cx="3644400" cy="321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80" name="Google Shape;280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" name="Google Shape;281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83" name="Google Shape;283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85" name="Google Shape;285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86" name="Google Shape;286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" name="Google Shape;287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8" name="Google Shape;288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9" name="Google Shape;289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90" name="Google Shape;290;p18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idx="1" type="subTitle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2" type="subTitle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8"/>
          <p:cNvSpPr txBox="1"/>
          <p:nvPr>
            <p:ph idx="3" type="subTitle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8"/>
          <p:cNvSpPr txBox="1"/>
          <p:nvPr>
            <p:ph idx="4" type="subTitle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 txBox="1"/>
          <p:nvPr>
            <p:ph idx="5" type="subTitle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6" type="subTitle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10" name="Google Shape;310;p19"/>
          <p:cNvSpPr txBox="1"/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1" name="Google Shape;311;p19"/>
          <p:cNvSpPr txBox="1"/>
          <p:nvPr>
            <p:ph idx="1" type="subTitle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19"/>
          <p:cNvSpPr txBox="1"/>
          <p:nvPr>
            <p:ph idx="2" type="subTitle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19"/>
          <p:cNvSpPr txBox="1"/>
          <p:nvPr>
            <p:ph idx="3" type="subTitle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19"/>
          <p:cNvSpPr txBox="1"/>
          <p:nvPr>
            <p:ph idx="4" type="subTitle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idx="5" type="subTitle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9"/>
          <p:cNvSpPr txBox="1"/>
          <p:nvPr>
            <p:ph idx="6" type="subTitle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20" name="Google Shape;320;p20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" name="Google Shape;321;p20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22" name="Google Shape;322;p20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23" name="Google Shape;323;p20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24" name="Google Shape;324;p20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5" name="Google Shape;325;p20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26" name="Google Shape;326;p2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7" name="Google Shape;327;p2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28" name="Google Shape;328;p20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9" name="Google Shape;329;p20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30" name="Google Shape;330;p20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0"/>
          <p:cNvSpPr txBox="1"/>
          <p:nvPr>
            <p:ph idx="1" type="subTitle"/>
          </p:nvPr>
        </p:nvSpPr>
        <p:spPr>
          <a:xfrm>
            <a:off x="5918599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2" name="Google Shape;332;p20"/>
          <p:cNvSpPr txBox="1"/>
          <p:nvPr>
            <p:ph idx="2" type="subTitle"/>
          </p:nvPr>
        </p:nvSpPr>
        <p:spPr>
          <a:xfrm>
            <a:off x="5918599" y="38556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0"/>
          <p:cNvSpPr txBox="1"/>
          <p:nvPr>
            <p:ph idx="3" type="subTitle"/>
          </p:nvPr>
        </p:nvSpPr>
        <p:spPr>
          <a:xfrm>
            <a:off x="1878800" y="22631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20"/>
          <p:cNvSpPr txBox="1"/>
          <p:nvPr>
            <p:ph idx="4" type="subTitle"/>
          </p:nvPr>
        </p:nvSpPr>
        <p:spPr>
          <a:xfrm>
            <a:off x="1878800" y="3855634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0"/>
          <p:cNvSpPr txBox="1"/>
          <p:nvPr>
            <p:ph idx="5" type="subTitle"/>
          </p:nvPr>
        </p:nvSpPr>
        <p:spPr>
          <a:xfrm>
            <a:off x="5918599" y="2260100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0"/>
          <p:cNvSpPr txBox="1"/>
          <p:nvPr>
            <p:ph idx="6" type="subTitle"/>
          </p:nvPr>
        </p:nvSpPr>
        <p:spPr>
          <a:xfrm>
            <a:off x="1878800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7" name="Google Shape;337;p20"/>
          <p:cNvSpPr txBox="1"/>
          <p:nvPr>
            <p:ph idx="7" type="subTitle"/>
          </p:nvPr>
        </p:nvSpPr>
        <p:spPr>
          <a:xfrm>
            <a:off x="1878800" y="1801544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20"/>
          <p:cNvSpPr txBox="1"/>
          <p:nvPr>
            <p:ph idx="8" type="subTitle"/>
          </p:nvPr>
        </p:nvSpPr>
        <p:spPr>
          <a:xfrm>
            <a:off x="5918599" y="18045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6" name="Google Shape;36;p3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40" name="Google Shape;40;p3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" name="Google Shape;41;p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Google Shape;42;p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3" name="Google Shape;43;p3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4" name="Google Shape;44;p3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5" name="Google Shape;45;p3"/>
          <p:cNvSpPr txBox="1"/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6" name="Google Shape;46;p3"/>
          <p:cNvSpPr txBox="1"/>
          <p:nvPr>
            <p:ph hasCustomPrompt="1" idx="2" type="title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1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42" name="Google Shape;342;p21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3" name="Google Shape;343;p21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44" name="Google Shape;344;p21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45" name="Google Shape;345;p21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21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7" name="Google Shape;347;p21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48" name="Google Shape;348;p2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9" name="Google Shape;349;p2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50" name="Google Shape;350;p21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51" name="Google Shape;351;p21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52" name="Google Shape;352;p21"/>
          <p:cNvSpPr txBox="1"/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3" name="Google Shape;353;p21"/>
          <p:cNvSpPr txBox="1"/>
          <p:nvPr>
            <p:ph idx="1" type="subTitle"/>
          </p:nvPr>
        </p:nvSpPr>
        <p:spPr>
          <a:xfrm>
            <a:off x="347480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1"/>
          <p:cNvSpPr txBox="1"/>
          <p:nvPr>
            <p:ph idx="2" type="subTitle"/>
          </p:nvPr>
        </p:nvSpPr>
        <p:spPr>
          <a:xfrm>
            <a:off x="616665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1"/>
          <p:cNvSpPr txBox="1"/>
          <p:nvPr>
            <p:ph idx="3" type="subTitle"/>
          </p:nvPr>
        </p:nvSpPr>
        <p:spPr>
          <a:xfrm>
            <a:off x="347430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21"/>
          <p:cNvSpPr txBox="1"/>
          <p:nvPr>
            <p:ph idx="4" type="subTitle"/>
          </p:nvPr>
        </p:nvSpPr>
        <p:spPr>
          <a:xfrm>
            <a:off x="781538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21"/>
          <p:cNvSpPr txBox="1"/>
          <p:nvPr>
            <p:ph idx="5" type="subTitle"/>
          </p:nvPr>
        </p:nvSpPr>
        <p:spPr>
          <a:xfrm>
            <a:off x="78154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1"/>
          <p:cNvSpPr txBox="1"/>
          <p:nvPr>
            <p:ph idx="6" type="subTitle"/>
          </p:nvPr>
        </p:nvSpPr>
        <p:spPr>
          <a:xfrm>
            <a:off x="616801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1"/>
          <p:cNvSpPr txBox="1"/>
          <p:nvPr>
            <p:ph idx="7" type="subTitle"/>
          </p:nvPr>
        </p:nvSpPr>
        <p:spPr>
          <a:xfrm>
            <a:off x="34747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0" name="Google Shape;360;p21"/>
          <p:cNvSpPr txBox="1"/>
          <p:nvPr>
            <p:ph idx="8" type="subTitle"/>
          </p:nvPr>
        </p:nvSpPr>
        <p:spPr>
          <a:xfrm>
            <a:off x="61666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1" name="Google Shape;361;p21"/>
          <p:cNvSpPr txBox="1"/>
          <p:nvPr>
            <p:ph idx="9" type="subTitle"/>
          </p:nvPr>
        </p:nvSpPr>
        <p:spPr>
          <a:xfrm>
            <a:off x="3475767" y="3401300"/>
            <a:ext cx="21927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2" name="Google Shape;362;p21"/>
          <p:cNvSpPr txBox="1"/>
          <p:nvPr>
            <p:ph idx="13" type="subTitle"/>
          </p:nvPr>
        </p:nvSpPr>
        <p:spPr>
          <a:xfrm>
            <a:off x="781538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3" name="Google Shape;363;p21"/>
          <p:cNvSpPr txBox="1"/>
          <p:nvPr>
            <p:ph idx="14" type="subTitle"/>
          </p:nvPr>
        </p:nvSpPr>
        <p:spPr>
          <a:xfrm>
            <a:off x="781552" y="3401312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4" name="Google Shape;364;p21"/>
          <p:cNvSpPr txBox="1"/>
          <p:nvPr>
            <p:ph idx="15" type="subTitle"/>
          </p:nvPr>
        </p:nvSpPr>
        <p:spPr>
          <a:xfrm>
            <a:off x="6168018" y="340130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68" name="Google Shape;368;p2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2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70" name="Google Shape;370;p2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71" name="Google Shape;371;p2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72" name="Google Shape;372;p2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73" name="Google Shape;373;p2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74" name="Google Shape;374;p2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5" name="Google Shape;375;p2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76" name="Google Shape;376;p2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7" name="Google Shape;377;p2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22"/>
          <p:cNvSpPr txBox="1"/>
          <p:nvPr>
            <p:ph hasCustomPrompt="1" type="title"/>
          </p:nvPr>
        </p:nvSpPr>
        <p:spPr>
          <a:xfrm>
            <a:off x="1828775" y="7313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9" name="Google Shape;379;p22"/>
          <p:cNvSpPr txBox="1"/>
          <p:nvPr>
            <p:ph idx="1" type="subTitle"/>
          </p:nvPr>
        </p:nvSpPr>
        <p:spPr>
          <a:xfrm>
            <a:off x="1828825" y="1600206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22"/>
          <p:cNvSpPr txBox="1"/>
          <p:nvPr>
            <p:ph hasCustomPrompt="1" idx="2" type="title"/>
          </p:nvPr>
        </p:nvSpPr>
        <p:spPr>
          <a:xfrm>
            <a:off x="1828775" y="20526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81" name="Google Shape;381;p22"/>
          <p:cNvSpPr txBox="1"/>
          <p:nvPr>
            <p:ph idx="3" type="subTitle"/>
          </p:nvPr>
        </p:nvSpPr>
        <p:spPr>
          <a:xfrm>
            <a:off x="1828775" y="29215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22"/>
          <p:cNvSpPr txBox="1"/>
          <p:nvPr>
            <p:ph hasCustomPrompt="1" idx="4" type="title"/>
          </p:nvPr>
        </p:nvSpPr>
        <p:spPr>
          <a:xfrm>
            <a:off x="1828825" y="3373998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83" name="Google Shape;383;p22"/>
          <p:cNvSpPr txBox="1"/>
          <p:nvPr>
            <p:ph idx="5" type="subTitle"/>
          </p:nvPr>
        </p:nvSpPr>
        <p:spPr>
          <a:xfrm>
            <a:off x="1828775" y="4242794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23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387" name="Google Shape;387;p23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8" name="Google Shape;388;p23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389" name="Google Shape;389;p23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0" name="Google Shape;390;p23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1" name="Google Shape;391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2" name="Google Shape;392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93" name="Google Shape;393;p23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4" name="Google Shape;394;p23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23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96" name="Google Shape;396;p23"/>
          <p:cNvSpPr txBox="1"/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7" name="Google Shape;397;p23"/>
          <p:cNvSpPr txBox="1"/>
          <p:nvPr>
            <p:ph idx="1" type="subTitle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8" name="Google Shape;398;p23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ouverture">
  <p:cSld name="TITLE_3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/>
          <p:nvPr>
            <p:ph type="ctrTitle"/>
          </p:nvPr>
        </p:nvSpPr>
        <p:spPr>
          <a:xfrm>
            <a:off x="519975" y="887925"/>
            <a:ext cx="8103900" cy="15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64A"/>
              </a:buClr>
              <a:buSzPts val="3900"/>
              <a:buNone/>
              <a:defRPr sz="3900">
                <a:solidFill>
                  <a:srgbClr val="03264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4" name="Google Shape;404;p26"/>
          <p:cNvSpPr txBox="1"/>
          <p:nvPr>
            <p:ph idx="1" type="subTitle"/>
          </p:nvPr>
        </p:nvSpPr>
        <p:spPr>
          <a:xfrm>
            <a:off x="2155652" y="2576168"/>
            <a:ext cx="483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Font typeface="Figtree Medium"/>
              <a:buNone/>
              <a:defRPr sz="27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Figtree Medium"/>
              <a:buNone/>
              <a:defRPr sz="12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Figtree Medium"/>
              <a:buNone/>
              <a:defRPr sz="11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descr="Logo drapeau gouvernement du Québec" id="405" name="Google Shape;40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0482" y="4026245"/>
            <a:ext cx="2953515" cy="1115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Votre gouvernement" id="406" name="Google Shape;4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2" y="4028751"/>
            <a:ext cx="2764417" cy="111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/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34343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9" name="Google Shape;419;p3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FFFF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2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4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51" name="Google Shape;51;p4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53" name="Google Shape;53;p4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54" name="Google Shape;54;p4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" name="Google Shape;55;p4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6" name="Google Shape;56;p4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57" name="Google Shape;57;p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Google Shape;58;p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9" name="Google Shape;59;p4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" name="Google Shape;60;p4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1" name="Google Shape;61;p4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715100" y="1417200"/>
            <a:ext cx="77139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solidFill>
          <a:srgbClr val="FFFFFF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33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564B9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8" name="Google Shape;428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">
  <p:cSld name="TITLE_AND_BODY_1">
    <p:bg>
      <p:bgPr>
        <a:solidFill>
          <a:srgbClr val="3564B9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5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5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35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4" name="Google Shape;434;p35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5" name="Google Shape;435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">
  <p:cSld name="TITLE_AND_BODY_1_1">
    <p:bg>
      <p:bgPr>
        <a:solidFill>
          <a:srgbClr val="3564B9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36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6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36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1" name="Google Shape;441;p36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2" name="Google Shape;442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 1">
  <p:cSld name="TITLE_AND_BODY_1_1_1">
    <p:bg>
      <p:bgPr>
        <a:solidFill>
          <a:srgbClr val="3564B9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"/>
          <p:cNvSpPr/>
          <p:nvPr/>
        </p:nvSpPr>
        <p:spPr>
          <a:xfrm rot="10800000">
            <a:off x="9" y="2637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37"/>
          <p:cNvSpPr/>
          <p:nvPr/>
        </p:nvSpPr>
        <p:spPr>
          <a:xfrm flipH="1" rot="10800000">
            <a:off x="0" y="3127200"/>
            <a:ext cx="9144000" cy="20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7"/>
          <p:cNvSpPr/>
          <p:nvPr/>
        </p:nvSpPr>
        <p:spPr>
          <a:xfrm rot="10799980">
            <a:off x="13" y="2717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7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8" name="Google Shape;448;p37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9" name="Google Shape;449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564B9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/>
          <p:nvPr/>
        </p:nvSpPr>
        <p:spPr>
          <a:xfrm rot="10800000">
            <a:off x="9" y="1542604"/>
            <a:ext cx="9143982" cy="929340"/>
          </a:xfrm>
          <a:prstGeom prst="flowChartDocument">
            <a:avLst/>
          </a:prstGeom>
          <a:solidFill>
            <a:srgbClr val="F79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38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38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8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6" name="Google Shape;456;p3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7" name="Google Shape;457;p3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8" name="Google Shape;458;p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3564B9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2" name="Google Shape;462;p39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39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2">
    <p:bg>
      <p:bgPr>
        <a:solidFill>
          <a:srgbClr val="3564B9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7" name="Google Shape;467;p40"/>
          <p:cNvSpPr/>
          <p:nvPr/>
        </p:nvSpPr>
        <p:spPr>
          <a:xfrm rot="10799980">
            <a:off x="-59" y="4202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40"/>
          <p:cNvSpPr/>
          <p:nvPr/>
        </p:nvSpPr>
        <p:spPr>
          <a:xfrm rot="10799980">
            <a:off x="-59" y="5030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 1">
  <p:cSld name="TITLE_ONLY_2_1">
    <p:bg>
      <p:bgPr>
        <a:solidFill>
          <a:srgbClr val="434343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 rot="10799980">
            <a:off x="-59" y="1154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1"/>
          <p:cNvSpPr/>
          <p:nvPr/>
        </p:nvSpPr>
        <p:spPr>
          <a:xfrm rot="10799980">
            <a:off x="-59" y="1982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6" name="Google Shape;476;p4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7" name="Google Shape;477;p42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42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66" name="Google Shape;66;p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" name="Google Shape;67;p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68" name="Google Shape;68;p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69" name="Google Shape;69;p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" name="Google Shape;70;p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" name="Google Shape;71;p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72" name="Google Shape;72;p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74" name="Google Shape;74;p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5" name="Google Shape;75;p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6" name="Google Shape;76;p5"/>
          <p:cNvSpPr txBox="1"/>
          <p:nvPr>
            <p:ph idx="1" type="subTitle"/>
          </p:nvPr>
        </p:nvSpPr>
        <p:spPr>
          <a:xfrm>
            <a:off x="2639725" y="2147800"/>
            <a:ext cx="1566300" cy="8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2" type="subTitle"/>
          </p:nvPr>
        </p:nvSpPr>
        <p:spPr>
          <a:xfrm>
            <a:off x="6682288" y="2147800"/>
            <a:ext cx="15636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3" type="subTitle"/>
          </p:nvPr>
        </p:nvSpPr>
        <p:spPr>
          <a:xfrm>
            <a:off x="2639725" y="2892425"/>
            <a:ext cx="1566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4" type="subTitle"/>
          </p:nvPr>
        </p:nvSpPr>
        <p:spPr>
          <a:xfrm>
            <a:off x="6682288" y="2892425"/>
            <a:ext cx="15636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">
  <p:cSld name="ONE_COLUMN_TEXT_1">
    <p:bg>
      <p:bgPr>
        <a:solidFill>
          <a:srgbClr val="FFD966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2" name="Google Shape;482;p4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3" name="Google Shape;483;p43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43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 1">
  <p:cSld name="ONE_COLUMN_TEXT_1_1">
    <p:bg>
      <p:bgPr>
        <a:solidFill>
          <a:srgbClr val="FFD966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"/>
          <p:cNvSpPr txBox="1"/>
          <p:nvPr/>
        </p:nvSpPr>
        <p:spPr>
          <a:xfrm flipH="1" rot="10800000">
            <a:off x="1219200" y="25"/>
            <a:ext cx="794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4"/>
          <p:cNvSpPr/>
          <p:nvPr/>
        </p:nvSpPr>
        <p:spPr>
          <a:xfrm rot="5400000">
            <a:off x="-1165417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44"/>
          <p:cNvSpPr/>
          <p:nvPr/>
        </p:nvSpPr>
        <p:spPr>
          <a:xfrm rot="5400000">
            <a:off x="-1082614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1" name="Google Shape;491;p4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6"/>
          <p:cNvSpPr/>
          <p:nvPr/>
        </p:nvSpPr>
        <p:spPr>
          <a:xfrm flipH="1" rot="-5400000">
            <a:off x="1736786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6"/>
          <p:cNvSpPr/>
          <p:nvPr/>
        </p:nvSpPr>
        <p:spPr>
          <a:xfrm flipH="1" rot="-5400000">
            <a:off x="1653983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564B9"/>
              </a:buClr>
              <a:buSzPts val="4200"/>
              <a:buFont typeface="Source Sans Pro"/>
              <a:buNone/>
              <a:defRPr b="1" sz="4200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7" name="Google Shape;497;p46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ource Sans Pro"/>
              <a:buNone/>
              <a:defRPr sz="2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8" name="Google Shape;498;p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9" name="Google Shape;499;p4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7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7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47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bre de grande taille 1 1">
  <p:cSld name="BIG_NUMBER_1_1">
    <p:bg>
      <p:bgPr>
        <a:solidFill>
          <a:srgbClr val="FFFFFF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8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48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48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bg>
      <p:bgPr>
        <a:solidFill>
          <a:srgbClr val="3564B9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0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3" name="Google Shape;513;p50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50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50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50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50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2">
  <p:cSld name="TITLE_ONLY_1_2">
    <p:bg>
      <p:bgPr>
        <a:solidFill>
          <a:srgbClr val="3564B9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1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1" name="Google Shape;521;p51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51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51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51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51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">
  <p:cSld name="TITLE_ONLY_1_1">
    <p:bg>
      <p:bgPr>
        <a:solidFill>
          <a:srgbClr val="3564B9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2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9" name="Google Shape;529;p52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52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52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52"/>
          <p:cNvSpPr/>
          <p:nvPr/>
        </p:nvSpPr>
        <p:spPr>
          <a:xfrm>
            <a:off x="9" y="34100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52"/>
          <p:cNvSpPr/>
          <p:nvPr/>
        </p:nvSpPr>
        <p:spPr>
          <a:xfrm>
            <a:off x="9" y="33272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4" name="Google Shape;94;p6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 1">
  <p:cSld name="TITLE_ONLY_1_1_1">
    <p:bg>
      <p:bgPr>
        <a:solidFill>
          <a:srgbClr val="434343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3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7" name="Google Shape;537;p53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53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53"/>
          <p:cNvSpPr/>
          <p:nvPr/>
        </p:nvSpPr>
        <p:spPr>
          <a:xfrm>
            <a:off x="0" y="3470150"/>
            <a:ext cx="9144000" cy="1673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53"/>
          <p:cNvSpPr/>
          <p:nvPr/>
        </p:nvSpPr>
        <p:spPr>
          <a:xfrm>
            <a:off x="9" y="2842350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53"/>
          <p:cNvSpPr/>
          <p:nvPr/>
        </p:nvSpPr>
        <p:spPr>
          <a:xfrm>
            <a:off x="9" y="2759546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4" name="Google Shape;544;p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5" name="Google Shape;54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5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7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58" name="Google Shape;558;p57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59" name="Google Shape;559;p57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7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7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7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7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1" name="Google Shape;571;p5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2" name="Google Shape;572;p5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73" name="Google Shape;573;p5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0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67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583" name="Google Shape;583;p6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0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0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0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0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8" name="Google Shape;588;p6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1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1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1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61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6" name="Google Shape;596;p6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7" name="Google Shape;597;p61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598" name="Google Shape;598;p6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62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6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2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5" name="Google Shape;605;p62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6" name="Google Shape;606;p6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7" name="Google Shape;607;p62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08" name="Google Shape;608;p62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09" name="Google Shape;609;p6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6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6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63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7" name="Google Shape;617;p6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8" name="Google Shape;618;p63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9" name="Google Shape;619;p63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0" name="Google Shape;620;p63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1" name="Google Shape;621;p6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7"/>
          <p:cNvGrpSpPr/>
          <p:nvPr/>
        </p:nvGrpSpPr>
        <p:grpSpPr>
          <a:xfrm>
            <a:off x="1438985" y="535000"/>
            <a:ext cx="5919000" cy="4425900"/>
            <a:chOff x="274200" y="274200"/>
            <a:chExt cx="5919000" cy="4425900"/>
          </a:xfrm>
        </p:grpSpPr>
        <p:sp>
          <p:nvSpPr>
            <p:cNvPr id="98" name="Google Shape;9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00" name="Google Shape;10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1" name="Google Shape;10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02" name="Google Shape;10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Google Shape;10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4" name="Google Shape;10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5" name="Google Shape;10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7" name="Google Shape;107;p7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108" name="Google Shape;10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1" name="Google Shape;11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12" name="Google Shape;11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Google Shape;11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14" name="Google Shape;11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5" name="Google Shape;11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7" name="Google Shape;117;p7"/>
          <p:cNvSpPr txBox="1"/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4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6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4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629" name="Google Shape;629;p6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5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5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5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6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6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4" name="Google Shape;644;p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5" name="Google Shape;645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1">
  <p:cSld name="BLANK_1_3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ouverture">
  <p:cSld name="TITLE_3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0"/>
          <p:cNvSpPr txBox="1"/>
          <p:nvPr>
            <p:ph type="ctrTitle"/>
          </p:nvPr>
        </p:nvSpPr>
        <p:spPr>
          <a:xfrm>
            <a:off x="519975" y="887925"/>
            <a:ext cx="8103900" cy="15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64A"/>
              </a:buClr>
              <a:buSzPts val="3900"/>
              <a:buNone/>
              <a:defRPr sz="3900">
                <a:solidFill>
                  <a:srgbClr val="03264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52" name="Google Shape;652;p70"/>
          <p:cNvSpPr txBox="1"/>
          <p:nvPr>
            <p:ph idx="1" type="subTitle"/>
          </p:nvPr>
        </p:nvSpPr>
        <p:spPr>
          <a:xfrm>
            <a:off x="2155652" y="2576168"/>
            <a:ext cx="483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Font typeface="Figtree Medium"/>
              <a:buNone/>
              <a:defRPr sz="27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Figtree Medium"/>
              <a:buNone/>
              <a:defRPr sz="12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Figtree Medium"/>
              <a:buNone/>
              <a:defRPr sz="11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descr="Logo drapeau gouvernement du Québec" id="653" name="Google Shape;65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0482" y="4026245"/>
            <a:ext cx="2953515" cy="1115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Votre gouvernement" id="654" name="Google Shape;65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2" y="4028751"/>
            <a:ext cx="2764417" cy="111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1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71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71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8"/>
          <p:cNvGrpSpPr/>
          <p:nvPr/>
        </p:nvGrpSpPr>
        <p:grpSpPr>
          <a:xfrm>
            <a:off x="2028115" y="535000"/>
            <a:ext cx="6492300" cy="3749100"/>
            <a:chOff x="1371300" y="742950"/>
            <a:chExt cx="6492300" cy="3749100"/>
          </a:xfrm>
        </p:grpSpPr>
        <p:sp>
          <p:nvSpPr>
            <p:cNvPr id="122" name="Google Shape;12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" name="Google Shape;12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5" name="Google Shape;12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26" name="Google Shape;12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27" name="Google Shape;12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Google Shape;12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9" name="Google Shape;12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0" name="Google Shape;13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1" name="Google Shape;131;p8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32" name="Google Shape;13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5" name="Google Shape;13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36" name="Google Shape;13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37" name="Google Shape;13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" name="Google Shape;13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39" name="Google Shape;13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0" name="Google Shape;14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1828800" y="1307100"/>
            <a:ext cx="5486400" cy="27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4" name="Google Shape;164;p9"/>
          <p:cNvSpPr txBox="1"/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5" name="Google Shape;165;p9"/>
          <p:cNvSpPr txBox="1"/>
          <p:nvPr>
            <p:ph idx="1" type="subTitle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5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9" name="Google Shape;409;p27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3564B9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iga"/>
              <a:buNone/>
              <a:defRPr sz="32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5" name="Google Shape;415;p30"/>
          <p:cNvSpPr txBox="1"/>
          <p:nvPr>
            <p:ph idx="1" type="body"/>
          </p:nvPr>
        </p:nvSpPr>
        <p:spPr>
          <a:xfrm>
            <a:off x="471900" y="1863850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iga"/>
              <a:buChar char="●"/>
              <a:defRPr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416" name="Google Shape;416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48" name="Google Shape;548;p5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b="0" i="0" sz="30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b="0" i="0" sz="24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b="0" i="0" sz="24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549" name="Google Shape;549;p5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akecode.microbit.org/S01669-16819-10802-99285" TargetMode="External"/><Relationship Id="rId4" Type="http://schemas.openxmlformats.org/officeDocument/2006/relationships/hyperlink" Target="https://makecode.microbit.org/S01669-16819-10802-99285" TargetMode="External"/><Relationship Id="rId5" Type="http://schemas.openxmlformats.org/officeDocument/2006/relationships/hyperlink" Target="https://makecode.microbit.org/S01669-16819-10802-99285" TargetMode="External"/><Relationship Id="rId6" Type="http://schemas.openxmlformats.org/officeDocument/2006/relationships/image" Target="../media/image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akecode.microbit.org/S01669-16819-10802-99285" TargetMode="External"/><Relationship Id="rId4" Type="http://schemas.openxmlformats.org/officeDocument/2006/relationships/hyperlink" Target="https://drive.google.com/file/d/1gkXeaZT-uW_L51xWJ9Z_QK_qGF8rupmH/view?usp=sharing" TargetMode="External"/><Relationship Id="rId5" Type="http://schemas.openxmlformats.org/officeDocument/2006/relationships/hyperlink" Target="https://makecode.microbit.org/S01669-16819-10802-9928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RJhLIZB9L8n9CEEULF-Gnox5HV6mtY4C97NjVqH9DWM/edit?usp=sharing" TargetMode="External"/><Relationship Id="rId4" Type="http://schemas.openxmlformats.org/officeDocument/2006/relationships/hyperlink" Target="https://docs.google.com/presentation/d/1RJhLIZB9L8n9CEEULF-Gnox5HV6mtY4C97NjVqH9DWM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RJhLIZB9L8n9CEEULF-Gnox5HV6mtY4C97NjVqH9DWM/edit?usp=sharing" TargetMode="External"/><Relationship Id="rId4" Type="http://schemas.openxmlformats.org/officeDocument/2006/relationships/hyperlink" Target="https://docs.google.com/presentation/d/1RJhLIZB9L8n9CEEULF-Gnox5HV6mtY4C97NjVqH9DWM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presentation/d/1z6fl9FE-hprXeX0m9S0sMjBvZJxf5AGDbcJmhWHBPgE/edit?usp=sharing" TargetMode="External"/><Relationship Id="rId4" Type="http://schemas.openxmlformats.org/officeDocument/2006/relationships/hyperlink" Target="https://docs.google.com/presentation/d/1iv6lcpPsZnx8AoV3TzhCVn9P4F0__sSqfCSJ_t2gmJM/edit?usp=sharing" TargetMode="External"/><Relationship Id="rId5" Type="http://schemas.openxmlformats.org/officeDocument/2006/relationships/hyperlink" Target="https://docs.google.com/presentation/d/1RJhLIZB9L8n9CEEULF-Gnox5HV6mtY4C97NjVqH9DWM/edit?usp=sharing" TargetMode="External"/><Relationship Id="rId6" Type="http://schemas.openxmlformats.org/officeDocument/2006/relationships/hyperlink" Target="https://docs.google.com/presentation/d/1hMKfYZ335VCHkNC2K1Xmqs1QKk36S1o-iQCQQEIg4SM/edit?slide=id.g337fad2ac98_4_0#slide=id.g337fad2ac98_4_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recitmst.qc.ca/microbit06112025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tephanie.rioux@recit.gouvqc.ca" TargetMode="External"/><Relationship Id="rId4" Type="http://schemas.openxmlformats.org/officeDocument/2006/relationships/hyperlink" Target="mailto:deschesnesj@cssvt.gouv.qc.ca" TargetMode="External"/><Relationship Id="rId9" Type="http://schemas.openxmlformats.org/officeDocument/2006/relationships/hyperlink" Target="mailto:julie.robidoux@cssdeschenes.gouv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image" Target="../media/image8.png"/><Relationship Id="rId11" Type="http://schemas.openxmlformats.org/officeDocument/2006/relationships/image" Target="../media/image12.png"/><Relationship Id="rId10" Type="http://schemas.openxmlformats.org/officeDocument/2006/relationships/hyperlink" Target="http://recitmst.qc.ca/microbit0611202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4" name="Google Shape;66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6" name="Google Shape;66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2"/>
          <p:cNvSpPr txBox="1"/>
          <p:nvPr/>
        </p:nvSpPr>
        <p:spPr>
          <a:xfrm>
            <a:off x="1184700" y="2331425"/>
            <a:ext cx="67746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</a:rPr>
              <a:t>Animation: 	Julie Robidoux</a:t>
            </a:r>
            <a:endParaRPr sz="3000">
              <a:solidFill>
                <a:srgbClr val="1919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</a:rPr>
              <a:t>					Josée Deschêsnes</a:t>
            </a:r>
            <a:endParaRPr sz="3000">
              <a:solidFill>
                <a:srgbClr val="1919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</a:rPr>
              <a:t>					Stéphanie Rioux</a:t>
            </a:r>
            <a:endParaRPr sz="3000">
              <a:solidFill>
                <a:srgbClr val="1919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81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897" name="Google Shape;897;p81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8" name="Google Shape;898;p81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899" name="Google Shape;899;p81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00" name="Google Shape;900;p81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01" name="Google Shape;901;p81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902" name="Google Shape;902;p81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rect b="b" l="l" r="r" t="t"/>
                <a:pathLst>
                  <a:path extrusionOk="0" h="3342" w="37658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81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rect b="b" l="l" r="r" t="t"/>
                <a:pathLst>
                  <a:path extrusionOk="0" h="3342" w="23146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81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rect b="b" l="l" r="r" t="t"/>
                <a:pathLst>
                  <a:path extrusionOk="0" h="8635" w="15854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81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rect b="b" l="l" r="r" t="t"/>
                <a:pathLst>
                  <a:path extrusionOk="0" h="1493" w="10449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06" name="Google Shape;906;p81"/>
          <p:cNvSpPr txBox="1"/>
          <p:nvPr>
            <p:ph type="title"/>
          </p:nvPr>
        </p:nvSpPr>
        <p:spPr>
          <a:xfrm>
            <a:off x="2057400" y="1984565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Démonstration</a:t>
            </a:r>
            <a:endParaRPr/>
          </a:p>
        </p:txBody>
      </p:sp>
      <p:sp>
        <p:nvSpPr>
          <p:cNvPr id="907" name="Google Shape;907;p81"/>
          <p:cNvSpPr txBox="1"/>
          <p:nvPr>
            <p:ph idx="1" type="subTitle"/>
          </p:nvPr>
        </p:nvSpPr>
        <p:spPr>
          <a:xfrm>
            <a:off x="2655473" y="2549025"/>
            <a:ext cx="3728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Simulateur de l</a:t>
            </a:r>
            <a:r>
              <a:rPr lang="en" sz="2800"/>
              <a:t>ancer d’un dé à 6 faces</a:t>
            </a:r>
            <a:endParaRPr sz="2800"/>
          </a:p>
        </p:txBody>
      </p:sp>
      <p:grpSp>
        <p:nvGrpSpPr>
          <p:cNvPr id="908" name="Google Shape;908;p81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909" name="Google Shape;909;p81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81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81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912" name="Google Shape;912;p81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81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81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915" name="Google Shape;915;p81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81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81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8" name="Google Shape;918;p81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919" name="Google Shape;919;p81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81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1" name="Google Shape;921;p81">
            <a:hlinkClick r:id="rId3"/>
          </p:cNvPr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Lien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2" name="Google Shape;922;p81">
            <a:hlinkClick r:id="rId5"/>
          </p:cNvPr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81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81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81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81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927" name="Google Shape;927;p81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81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 white dice with black dots on it shows the number 6 (fourni par Tenor)" id="929" name="Google Shape;929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4301" y="2896900"/>
            <a:ext cx="1647300" cy="16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82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935" name="Google Shape;935;p82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6" name="Google Shape;936;p82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937" name="Google Shape;937;p82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38" name="Google Shape;938;p82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39" name="Google Shape;939;p82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940" name="Google Shape;940;p82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rect b="b" l="l" r="r" t="t"/>
                <a:pathLst>
                  <a:path extrusionOk="0" h="3342" w="37658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82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rect b="b" l="l" r="r" t="t"/>
                <a:pathLst>
                  <a:path extrusionOk="0" h="3342" w="23146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82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rect b="b" l="l" r="r" t="t"/>
                <a:pathLst>
                  <a:path extrusionOk="0" h="8635" w="15854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82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rect b="b" l="l" r="r" t="t"/>
                <a:pathLst>
                  <a:path extrusionOk="0" h="1493" w="10449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44" name="Google Shape;944;p82"/>
          <p:cNvSpPr txBox="1"/>
          <p:nvPr>
            <p:ph type="title"/>
          </p:nvPr>
        </p:nvSpPr>
        <p:spPr>
          <a:xfrm>
            <a:off x="2057400" y="1984565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Expérimentation</a:t>
            </a:r>
            <a:endParaRPr/>
          </a:p>
        </p:txBody>
      </p:sp>
      <p:sp>
        <p:nvSpPr>
          <p:cNvPr id="945" name="Google Shape;945;p82"/>
          <p:cNvSpPr txBox="1"/>
          <p:nvPr>
            <p:ph idx="1" type="subTitle"/>
          </p:nvPr>
        </p:nvSpPr>
        <p:spPr>
          <a:xfrm>
            <a:off x="2655473" y="2549025"/>
            <a:ext cx="3728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Défis d’initiation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(20 minutes)</a:t>
            </a:r>
            <a:endParaRPr sz="2800"/>
          </a:p>
        </p:txBody>
      </p:sp>
      <p:grpSp>
        <p:nvGrpSpPr>
          <p:cNvPr id="946" name="Google Shape;946;p82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947" name="Google Shape;947;p82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82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82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950" name="Google Shape;950;p82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82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82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953" name="Google Shape;953;p82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82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82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6" name="Google Shape;956;p82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957" name="Google Shape;957;p82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82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59" name="Google Shape;959;p82">
            <a:hlinkClick r:id="rId3"/>
          </p:cNvPr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Lien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0" name="Google Shape;960;p82">
            <a:hlinkClick r:id="rId5"/>
          </p:cNvPr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82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82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82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82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965" name="Google Shape;965;p82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82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3"/>
          <p:cNvSpPr txBox="1"/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maths </a:t>
            </a:r>
            <a:endParaRPr/>
          </a:p>
        </p:txBody>
      </p:sp>
      <p:sp>
        <p:nvSpPr>
          <p:cNvPr id="972" name="Google Shape;972;p83"/>
          <p:cNvSpPr txBox="1"/>
          <p:nvPr>
            <p:ph idx="1" type="body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Opérations sur les nombres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Priorités des opérations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Vocabulaire mathématiques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Variables et opérations sur les variables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Nombres aléatoires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Probabilités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Arithmétique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Algèbre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Et plus encore…</a:t>
            </a:r>
            <a:endParaRPr sz="1700"/>
          </a:p>
        </p:txBody>
      </p:sp>
      <p:grpSp>
        <p:nvGrpSpPr>
          <p:cNvPr id="973" name="Google Shape;973;p83"/>
          <p:cNvGrpSpPr/>
          <p:nvPr/>
        </p:nvGrpSpPr>
        <p:grpSpPr>
          <a:xfrm>
            <a:off x="5918609" y="2672657"/>
            <a:ext cx="1646100" cy="1188900"/>
            <a:chOff x="7403363" y="1047512"/>
            <a:chExt cx="1646100" cy="1188900"/>
          </a:xfrm>
        </p:grpSpPr>
        <p:sp>
          <p:nvSpPr>
            <p:cNvPr id="974" name="Google Shape;974;p83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83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76" name="Google Shape;976;p83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7" name="Google Shape;977;p83"/>
            <p:cNvSpPr/>
            <p:nvPr/>
          </p:nvSpPr>
          <p:spPr>
            <a:xfrm>
              <a:off x="7540474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83"/>
            <p:cNvSpPr/>
            <p:nvPr/>
          </p:nvSpPr>
          <p:spPr>
            <a:xfrm>
              <a:off x="8009987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83"/>
            <p:cNvSpPr/>
            <p:nvPr/>
          </p:nvSpPr>
          <p:spPr>
            <a:xfrm>
              <a:off x="8479499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0" name="Google Shape;980;p83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981" name="Google Shape;981;p83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rect b="b" l="l" r="r" t="t"/>
                <a:pathLst>
                  <a:path extrusionOk="0" h="1343" w="21415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83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rect b="b" l="l" r="r" t="t"/>
                <a:pathLst>
                  <a:path extrusionOk="0" h="1367" w="16611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3" name="Google Shape;983;p83"/>
          <p:cNvGrpSpPr/>
          <p:nvPr/>
        </p:nvGrpSpPr>
        <p:grpSpPr>
          <a:xfrm>
            <a:off x="8177451" y="4105603"/>
            <a:ext cx="502899" cy="502899"/>
            <a:chOff x="858700" y="1967475"/>
            <a:chExt cx="605100" cy="605100"/>
          </a:xfrm>
        </p:grpSpPr>
        <p:sp>
          <p:nvSpPr>
            <p:cNvPr id="984" name="Google Shape;984;p8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83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83"/>
          <p:cNvGrpSpPr/>
          <p:nvPr/>
        </p:nvGrpSpPr>
        <p:grpSpPr>
          <a:xfrm>
            <a:off x="8177500" y="3419800"/>
            <a:ext cx="502800" cy="502800"/>
            <a:chOff x="1627550" y="2017350"/>
            <a:chExt cx="502800" cy="502800"/>
          </a:xfrm>
        </p:grpSpPr>
        <p:sp>
          <p:nvSpPr>
            <p:cNvPr id="987" name="Google Shape;987;p83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83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83"/>
          <p:cNvGrpSpPr/>
          <p:nvPr/>
        </p:nvGrpSpPr>
        <p:grpSpPr>
          <a:xfrm>
            <a:off x="8177501" y="2644294"/>
            <a:ext cx="629846" cy="592514"/>
            <a:chOff x="463701" y="2217961"/>
            <a:chExt cx="629846" cy="592514"/>
          </a:xfrm>
        </p:grpSpPr>
        <p:sp>
          <p:nvSpPr>
            <p:cNvPr id="990" name="Google Shape;990;p8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83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83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3" name="Google Shape;993;p8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994" name="Google Shape;994;p8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8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96" name="Google Shape;996;p83"/>
          <p:cNvGrpSpPr/>
          <p:nvPr/>
        </p:nvGrpSpPr>
        <p:grpSpPr>
          <a:xfrm>
            <a:off x="5918588" y="1426744"/>
            <a:ext cx="1827475" cy="1051350"/>
            <a:chOff x="6161988" y="3104373"/>
            <a:chExt cx="1827475" cy="1051350"/>
          </a:xfrm>
        </p:grpSpPr>
        <p:grpSp>
          <p:nvGrpSpPr>
            <p:cNvPr id="997" name="Google Shape;997;p83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998" name="Google Shape;998;p83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9" name="Google Shape;999;p83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000" name="Google Shape;1000;p83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1" name="Google Shape;1001;p83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002" name="Google Shape;1002;p83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1003" name="Google Shape;1003;p83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rect b="b" l="l" r="r" t="t"/>
                <a:pathLst>
                  <a:path extrusionOk="0" h="1348" w="19319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83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rect b="b" l="l" r="r" t="t"/>
                <a:pathLst>
                  <a:path extrusionOk="0" h="1371" w="19326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83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rect b="b" l="l" r="r" t="t"/>
                <a:pathLst>
                  <a:path extrusionOk="0" h="1372" w="19319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83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rect b="b" l="l" r="r" t="t"/>
                <a:pathLst>
                  <a:path extrusionOk="0" h="12659" w="10294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7" name="Google Shape;1007;p83"/>
          <p:cNvSpPr/>
          <p:nvPr/>
        </p:nvSpPr>
        <p:spPr>
          <a:xfrm>
            <a:off x="5047325" y="10664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83"/>
          <p:cNvSpPr/>
          <p:nvPr/>
        </p:nvSpPr>
        <p:spPr>
          <a:xfrm>
            <a:off x="5272757" y="917810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83"/>
          <p:cNvSpPr/>
          <p:nvPr/>
        </p:nvSpPr>
        <p:spPr>
          <a:xfrm>
            <a:off x="4160539" y="1044612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0" name="Google Shape;1010;p83"/>
          <p:cNvGrpSpPr/>
          <p:nvPr/>
        </p:nvGrpSpPr>
        <p:grpSpPr>
          <a:xfrm>
            <a:off x="3365052" y="852721"/>
            <a:ext cx="471431" cy="443405"/>
            <a:chOff x="312866" y="4003096"/>
            <a:chExt cx="471431" cy="443405"/>
          </a:xfrm>
        </p:grpSpPr>
        <p:sp>
          <p:nvSpPr>
            <p:cNvPr id="1011" name="Google Shape;1011;p83"/>
            <p:cNvSpPr/>
            <p:nvPr/>
          </p:nvSpPr>
          <p:spPr>
            <a:xfrm>
              <a:off x="350807" y="4003096"/>
              <a:ext cx="211354" cy="187583"/>
            </a:xfrm>
            <a:custGeom>
              <a:rect b="b" l="l" r="r" t="t"/>
              <a:pathLst>
                <a:path extrusionOk="0" h="4222" w="4757">
                  <a:moveTo>
                    <a:pt x="4648" y="1"/>
                  </a:moveTo>
                  <a:cubicBezTo>
                    <a:pt x="2522" y="1"/>
                    <a:pt x="648" y="1402"/>
                    <a:pt x="1" y="3441"/>
                  </a:cubicBezTo>
                  <a:lnTo>
                    <a:pt x="2391" y="4221"/>
                  </a:lnTo>
                  <a:cubicBezTo>
                    <a:pt x="2708" y="3197"/>
                    <a:pt x="3683" y="2490"/>
                    <a:pt x="4757" y="2490"/>
                  </a:cubicBezTo>
                  <a:lnTo>
                    <a:pt x="4757" y="2"/>
                  </a:lnTo>
                  <a:cubicBezTo>
                    <a:pt x="4720" y="1"/>
                    <a:pt x="4684" y="1"/>
                    <a:pt x="46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83"/>
            <p:cNvSpPr/>
            <p:nvPr/>
          </p:nvSpPr>
          <p:spPr>
            <a:xfrm>
              <a:off x="312866" y="4155928"/>
              <a:ext cx="460606" cy="290572"/>
            </a:xfrm>
            <a:custGeom>
              <a:rect b="b" l="l" r="r" t="t"/>
              <a:pathLst>
                <a:path extrusionOk="0" h="6540" w="10367">
                  <a:moveTo>
                    <a:pt x="855" y="1"/>
                  </a:moveTo>
                  <a:lnTo>
                    <a:pt x="855" y="1"/>
                  </a:lnTo>
                  <a:cubicBezTo>
                    <a:pt x="1" y="2635"/>
                    <a:pt x="1440" y="5440"/>
                    <a:pt x="4074" y="6293"/>
                  </a:cubicBezTo>
                  <a:cubicBezTo>
                    <a:pt x="4584" y="6460"/>
                    <a:pt x="5103" y="6539"/>
                    <a:pt x="5614" y="6539"/>
                  </a:cubicBezTo>
                  <a:cubicBezTo>
                    <a:pt x="7715" y="6539"/>
                    <a:pt x="9680" y="5198"/>
                    <a:pt x="10367" y="3098"/>
                  </a:cubicBezTo>
                  <a:lnTo>
                    <a:pt x="7976" y="2318"/>
                  </a:lnTo>
                  <a:cubicBezTo>
                    <a:pt x="7642" y="3380"/>
                    <a:pt x="6657" y="4046"/>
                    <a:pt x="5597" y="4046"/>
                  </a:cubicBezTo>
                  <a:cubicBezTo>
                    <a:pt x="5343" y="4046"/>
                    <a:pt x="5085" y="4008"/>
                    <a:pt x="4830" y="3927"/>
                  </a:cubicBezTo>
                  <a:cubicBezTo>
                    <a:pt x="3513" y="3488"/>
                    <a:pt x="2806" y="2098"/>
                    <a:pt x="3245" y="781"/>
                  </a:cubicBezTo>
                  <a:lnTo>
                    <a:pt x="85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83"/>
            <p:cNvSpPr/>
            <p:nvPr/>
          </p:nvSpPr>
          <p:spPr>
            <a:xfrm>
              <a:off x="562102" y="4003140"/>
              <a:ext cx="222194" cy="290483"/>
            </a:xfrm>
            <a:custGeom>
              <a:rect b="b" l="l" r="r" t="t"/>
              <a:pathLst>
                <a:path extrusionOk="0" h="6538" w="5001">
                  <a:moveTo>
                    <a:pt x="45" y="1"/>
                  </a:moveTo>
                  <a:cubicBezTo>
                    <a:pt x="30" y="1"/>
                    <a:pt x="15" y="1"/>
                    <a:pt x="1" y="1"/>
                  </a:cubicBezTo>
                  <a:lnTo>
                    <a:pt x="1" y="2489"/>
                  </a:lnTo>
                  <a:cubicBezTo>
                    <a:pt x="1683" y="2489"/>
                    <a:pt x="2903" y="4147"/>
                    <a:pt x="2366" y="5757"/>
                  </a:cubicBezTo>
                  <a:lnTo>
                    <a:pt x="4757" y="6537"/>
                  </a:lnTo>
                  <a:cubicBezTo>
                    <a:pt x="4927" y="6025"/>
                    <a:pt x="5000" y="5513"/>
                    <a:pt x="5000" y="5001"/>
                  </a:cubicBezTo>
                  <a:cubicBezTo>
                    <a:pt x="5000" y="2235"/>
                    <a:pt x="278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84"/>
          <p:cNvGrpSpPr/>
          <p:nvPr/>
        </p:nvGrpSpPr>
        <p:grpSpPr>
          <a:xfrm>
            <a:off x="5809950" y="187275"/>
            <a:ext cx="3657590" cy="348347"/>
            <a:chOff x="4572050" y="100025"/>
            <a:chExt cx="3657590" cy="348347"/>
          </a:xfrm>
        </p:grpSpPr>
        <p:sp>
          <p:nvSpPr>
            <p:cNvPr id="1019" name="Google Shape;1019;p84"/>
            <p:cNvSpPr/>
            <p:nvPr/>
          </p:nvSpPr>
          <p:spPr>
            <a:xfrm>
              <a:off x="4572050" y="100025"/>
              <a:ext cx="3657590" cy="348347"/>
            </a:xfrm>
            <a:custGeom>
              <a:rect b="b" l="l" r="r" t="t"/>
              <a:pathLst>
                <a:path extrusionOk="0" h="4488" w="46122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84"/>
            <p:cNvSpPr/>
            <p:nvPr/>
          </p:nvSpPr>
          <p:spPr>
            <a:xfrm>
              <a:off x="4572050" y="100025"/>
              <a:ext cx="3657590" cy="348347"/>
            </a:xfrm>
            <a:custGeom>
              <a:rect b="b" l="l" r="r" t="t"/>
              <a:pathLst>
                <a:path extrusionOk="0" h="4488" w="46122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84"/>
            <p:cNvSpPr/>
            <p:nvPr/>
          </p:nvSpPr>
          <p:spPr>
            <a:xfrm>
              <a:off x="4720981" y="137824"/>
              <a:ext cx="328867" cy="270807"/>
            </a:xfrm>
            <a:custGeom>
              <a:rect b="b" l="l" r="r" t="t"/>
              <a:pathLst>
                <a:path extrusionOk="0" h="3489" w="4147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84"/>
            <p:cNvSpPr/>
            <p:nvPr/>
          </p:nvSpPr>
          <p:spPr>
            <a:xfrm>
              <a:off x="4722884" y="287391"/>
              <a:ext cx="307614" cy="121239"/>
            </a:xfrm>
            <a:custGeom>
              <a:rect b="b" l="l" r="r" t="t"/>
              <a:pathLst>
                <a:path extrusionOk="0" h="1562" w="3879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84"/>
            <p:cNvSpPr/>
            <p:nvPr/>
          </p:nvSpPr>
          <p:spPr>
            <a:xfrm>
              <a:off x="4610750" y="238182"/>
              <a:ext cx="98732" cy="70089"/>
            </a:xfrm>
            <a:custGeom>
              <a:rect b="b" l="l" r="r" t="t"/>
              <a:pathLst>
                <a:path extrusionOk="0" h="903" w="1245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84"/>
            <p:cNvSpPr/>
            <p:nvPr/>
          </p:nvSpPr>
          <p:spPr>
            <a:xfrm>
              <a:off x="4610750" y="272256"/>
              <a:ext cx="92943" cy="36015"/>
            </a:xfrm>
            <a:custGeom>
              <a:rect b="b" l="l" r="r" t="t"/>
              <a:pathLst>
                <a:path extrusionOk="0" h="464" w="1172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84"/>
            <p:cNvSpPr/>
            <p:nvPr/>
          </p:nvSpPr>
          <p:spPr>
            <a:xfrm>
              <a:off x="5043980" y="130295"/>
              <a:ext cx="2541566" cy="289669"/>
            </a:xfrm>
            <a:custGeom>
              <a:rect b="b" l="l" r="r" t="t"/>
              <a:pathLst>
                <a:path extrusionOk="0" h="3732" w="32049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84"/>
            <p:cNvSpPr/>
            <p:nvPr/>
          </p:nvSpPr>
          <p:spPr>
            <a:xfrm>
              <a:off x="5043980" y="353676"/>
              <a:ext cx="2541566" cy="64423"/>
            </a:xfrm>
            <a:custGeom>
              <a:rect b="b" l="l" r="r" t="t"/>
              <a:pathLst>
                <a:path extrusionOk="0" h="830" w="32049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84"/>
            <p:cNvSpPr/>
            <p:nvPr/>
          </p:nvSpPr>
          <p:spPr>
            <a:xfrm>
              <a:off x="7610613" y="130295"/>
              <a:ext cx="152895" cy="287806"/>
            </a:xfrm>
            <a:custGeom>
              <a:rect b="b" l="l" r="r" t="t"/>
              <a:pathLst>
                <a:path extrusionOk="0" h="3708" w="1928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84"/>
            <p:cNvSpPr/>
            <p:nvPr/>
          </p:nvSpPr>
          <p:spPr>
            <a:xfrm>
              <a:off x="7610613" y="361205"/>
              <a:ext cx="154798" cy="56894"/>
            </a:xfrm>
            <a:custGeom>
              <a:rect b="b" l="l" r="r" t="t"/>
              <a:pathLst>
                <a:path extrusionOk="0" h="733" w="1952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84"/>
            <p:cNvSpPr/>
            <p:nvPr/>
          </p:nvSpPr>
          <p:spPr>
            <a:xfrm>
              <a:off x="7788568" y="130295"/>
              <a:ext cx="408170" cy="287806"/>
            </a:xfrm>
            <a:custGeom>
              <a:rect b="b" l="l" r="r" t="t"/>
              <a:pathLst>
                <a:path extrusionOk="0" h="3708" w="5147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84"/>
            <p:cNvSpPr/>
            <p:nvPr/>
          </p:nvSpPr>
          <p:spPr>
            <a:xfrm>
              <a:off x="7788568" y="224910"/>
              <a:ext cx="396592" cy="193190"/>
            </a:xfrm>
            <a:custGeom>
              <a:rect b="b" l="l" r="r" t="t"/>
              <a:pathLst>
                <a:path extrusionOk="0" h="2489" w="5001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84"/>
          <p:cNvGrpSpPr/>
          <p:nvPr/>
        </p:nvGrpSpPr>
        <p:grpSpPr>
          <a:xfrm rot="-5400000">
            <a:off x="7800675" y="2432250"/>
            <a:ext cx="603495" cy="1371596"/>
            <a:chOff x="3724575" y="3497700"/>
            <a:chExt cx="603495" cy="1371596"/>
          </a:xfrm>
        </p:grpSpPr>
        <p:sp>
          <p:nvSpPr>
            <p:cNvPr id="1032" name="Google Shape;1032;p84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84"/>
            <p:cNvSpPr/>
            <p:nvPr/>
          </p:nvSpPr>
          <p:spPr>
            <a:xfrm>
              <a:off x="3757170" y="3848221"/>
              <a:ext cx="538223" cy="988485"/>
            </a:xfrm>
            <a:custGeom>
              <a:rect b="b" l="l" r="r" t="t"/>
              <a:pathLst>
                <a:path extrusionOk="0" h="11830" w="644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84"/>
            <p:cNvSpPr/>
            <p:nvPr/>
          </p:nvSpPr>
          <p:spPr>
            <a:xfrm>
              <a:off x="3816342" y="4047922"/>
              <a:ext cx="38779" cy="654255"/>
            </a:xfrm>
            <a:custGeom>
              <a:rect b="b" l="l" r="r" t="t"/>
              <a:pathLst>
                <a:path extrusionOk="0" h="7830" w="464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84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84"/>
            <p:cNvSpPr/>
            <p:nvPr/>
          </p:nvSpPr>
          <p:spPr>
            <a:xfrm>
              <a:off x="3871336" y="3530287"/>
              <a:ext cx="309980" cy="285349"/>
            </a:xfrm>
            <a:custGeom>
              <a:rect b="b" l="l" r="r" t="t"/>
              <a:pathLst>
                <a:path extrusionOk="0" h="3415" w="3709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84"/>
            <p:cNvSpPr/>
            <p:nvPr/>
          </p:nvSpPr>
          <p:spPr>
            <a:xfrm>
              <a:off x="3775557" y="3848221"/>
              <a:ext cx="519836" cy="988485"/>
            </a:xfrm>
            <a:custGeom>
              <a:rect b="b" l="l" r="r" t="t"/>
              <a:pathLst>
                <a:path extrusionOk="0" h="11830" w="622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84"/>
          <p:cNvGrpSpPr/>
          <p:nvPr/>
        </p:nvGrpSpPr>
        <p:grpSpPr>
          <a:xfrm>
            <a:off x="125850" y="187274"/>
            <a:ext cx="1920300" cy="1918875"/>
            <a:chOff x="715100" y="274199"/>
            <a:chExt cx="1920300" cy="1918875"/>
          </a:xfrm>
        </p:grpSpPr>
        <p:sp>
          <p:nvSpPr>
            <p:cNvPr id="1039" name="Google Shape;1039;p84"/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0" name="Google Shape;1040;p84"/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1041" name="Google Shape;1041;p84"/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42" name="Google Shape;1042;p84"/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043" name="Google Shape;1043;p84"/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044" name="Google Shape;1044;p8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5" name="Google Shape;1045;p8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46" name="Google Shape;1046;p84"/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47" name="Google Shape;1047;p84"/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48" name="Google Shape;1048;p84"/>
          <p:cNvSpPr txBox="1"/>
          <p:nvPr>
            <p:ph type="title"/>
          </p:nvPr>
        </p:nvSpPr>
        <p:spPr>
          <a:xfrm>
            <a:off x="125850" y="616500"/>
            <a:ext cx="18558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Les suites arithmé-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tiques</a:t>
            </a:r>
            <a:endParaRPr sz="2400"/>
          </a:p>
        </p:txBody>
      </p:sp>
      <p:sp>
        <p:nvSpPr>
          <p:cNvPr id="1049" name="Google Shape;1049;p84"/>
          <p:cNvSpPr txBox="1"/>
          <p:nvPr>
            <p:ph idx="1" type="subTitle"/>
          </p:nvPr>
        </p:nvSpPr>
        <p:spPr>
          <a:xfrm>
            <a:off x="2286000" y="693662"/>
            <a:ext cx="4572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Première expérimentation en classe</a:t>
            </a:r>
            <a:endParaRPr sz="1800"/>
          </a:p>
        </p:txBody>
      </p:sp>
      <p:grpSp>
        <p:nvGrpSpPr>
          <p:cNvPr id="1050" name="Google Shape;1050;p84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1051" name="Google Shape;1051;p84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84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84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1054" name="Google Shape;1054;p84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84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84"/>
          <p:cNvSpPr txBox="1"/>
          <p:nvPr>
            <p:ph idx="1" type="subTitle"/>
          </p:nvPr>
        </p:nvSpPr>
        <p:spPr>
          <a:xfrm>
            <a:off x="2046150" y="1371150"/>
            <a:ext cx="57843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Rencontre initiale  avec l’enseignant ; présentation du programme et des documents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Utilisation des Micro:bit et des tablettes (utilisateur)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15 IPAD et 15 Microbit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Adaptation de l’activité (modification du niveau 4) selon ses besoins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Activité d’amorce dans deux classes de 1ere secondaire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Élèves qui travaillent en équipe de 2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85"/>
          <p:cNvGrpSpPr/>
          <p:nvPr/>
        </p:nvGrpSpPr>
        <p:grpSpPr>
          <a:xfrm>
            <a:off x="5302850" y="274200"/>
            <a:ext cx="3657590" cy="348347"/>
            <a:chOff x="4572050" y="100025"/>
            <a:chExt cx="3657590" cy="348347"/>
          </a:xfrm>
        </p:grpSpPr>
        <p:sp>
          <p:nvSpPr>
            <p:cNvPr id="1062" name="Google Shape;1062;p85"/>
            <p:cNvSpPr/>
            <p:nvPr/>
          </p:nvSpPr>
          <p:spPr>
            <a:xfrm>
              <a:off x="4572050" y="100025"/>
              <a:ext cx="3657590" cy="348347"/>
            </a:xfrm>
            <a:custGeom>
              <a:rect b="b" l="l" r="r" t="t"/>
              <a:pathLst>
                <a:path extrusionOk="0" h="4488" w="46122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85"/>
            <p:cNvSpPr/>
            <p:nvPr/>
          </p:nvSpPr>
          <p:spPr>
            <a:xfrm>
              <a:off x="4572050" y="100025"/>
              <a:ext cx="3657590" cy="348347"/>
            </a:xfrm>
            <a:custGeom>
              <a:rect b="b" l="l" r="r" t="t"/>
              <a:pathLst>
                <a:path extrusionOk="0" h="4488" w="46122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85"/>
            <p:cNvSpPr/>
            <p:nvPr/>
          </p:nvSpPr>
          <p:spPr>
            <a:xfrm>
              <a:off x="4720981" y="137824"/>
              <a:ext cx="328867" cy="270807"/>
            </a:xfrm>
            <a:custGeom>
              <a:rect b="b" l="l" r="r" t="t"/>
              <a:pathLst>
                <a:path extrusionOk="0" h="3489" w="4147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85"/>
            <p:cNvSpPr/>
            <p:nvPr/>
          </p:nvSpPr>
          <p:spPr>
            <a:xfrm>
              <a:off x="4722884" y="287391"/>
              <a:ext cx="307614" cy="121239"/>
            </a:xfrm>
            <a:custGeom>
              <a:rect b="b" l="l" r="r" t="t"/>
              <a:pathLst>
                <a:path extrusionOk="0" h="1562" w="3879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85"/>
            <p:cNvSpPr/>
            <p:nvPr/>
          </p:nvSpPr>
          <p:spPr>
            <a:xfrm>
              <a:off x="4610750" y="238182"/>
              <a:ext cx="98732" cy="70089"/>
            </a:xfrm>
            <a:custGeom>
              <a:rect b="b" l="l" r="r" t="t"/>
              <a:pathLst>
                <a:path extrusionOk="0" h="903" w="1245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85"/>
            <p:cNvSpPr/>
            <p:nvPr/>
          </p:nvSpPr>
          <p:spPr>
            <a:xfrm>
              <a:off x="4610750" y="272256"/>
              <a:ext cx="92943" cy="36015"/>
            </a:xfrm>
            <a:custGeom>
              <a:rect b="b" l="l" r="r" t="t"/>
              <a:pathLst>
                <a:path extrusionOk="0" h="464" w="1172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85"/>
            <p:cNvSpPr/>
            <p:nvPr/>
          </p:nvSpPr>
          <p:spPr>
            <a:xfrm>
              <a:off x="5043980" y="130295"/>
              <a:ext cx="2541566" cy="289669"/>
            </a:xfrm>
            <a:custGeom>
              <a:rect b="b" l="l" r="r" t="t"/>
              <a:pathLst>
                <a:path extrusionOk="0" h="3732" w="32049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85"/>
            <p:cNvSpPr/>
            <p:nvPr/>
          </p:nvSpPr>
          <p:spPr>
            <a:xfrm>
              <a:off x="5043980" y="353676"/>
              <a:ext cx="2541566" cy="64423"/>
            </a:xfrm>
            <a:custGeom>
              <a:rect b="b" l="l" r="r" t="t"/>
              <a:pathLst>
                <a:path extrusionOk="0" h="830" w="32049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85"/>
            <p:cNvSpPr/>
            <p:nvPr/>
          </p:nvSpPr>
          <p:spPr>
            <a:xfrm>
              <a:off x="7610613" y="130295"/>
              <a:ext cx="152895" cy="287806"/>
            </a:xfrm>
            <a:custGeom>
              <a:rect b="b" l="l" r="r" t="t"/>
              <a:pathLst>
                <a:path extrusionOk="0" h="3708" w="1928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85"/>
            <p:cNvSpPr/>
            <p:nvPr/>
          </p:nvSpPr>
          <p:spPr>
            <a:xfrm>
              <a:off x="7610613" y="361205"/>
              <a:ext cx="154798" cy="56894"/>
            </a:xfrm>
            <a:custGeom>
              <a:rect b="b" l="l" r="r" t="t"/>
              <a:pathLst>
                <a:path extrusionOk="0" h="733" w="1952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85"/>
            <p:cNvSpPr/>
            <p:nvPr/>
          </p:nvSpPr>
          <p:spPr>
            <a:xfrm>
              <a:off x="7788568" y="130295"/>
              <a:ext cx="408170" cy="287806"/>
            </a:xfrm>
            <a:custGeom>
              <a:rect b="b" l="l" r="r" t="t"/>
              <a:pathLst>
                <a:path extrusionOk="0" h="3708" w="5147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85"/>
            <p:cNvSpPr/>
            <p:nvPr/>
          </p:nvSpPr>
          <p:spPr>
            <a:xfrm>
              <a:off x="7788568" y="224910"/>
              <a:ext cx="396592" cy="193190"/>
            </a:xfrm>
            <a:custGeom>
              <a:rect b="b" l="l" r="r" t="t"/>
              <a:pathLst>
                <a:path extrusionOk="0" h="2489" w="5001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85"/>
          <p:cNvGrpSpPr/>
          <p:nvPr/>
        </p:nvGrpSpPr>
        <p:grpSpPr>
          <a:xfrm rot="-5400000">
            <a:off x="7699250" y="1584200"/>
            <a:ext cx="603495" cy="1371596"/>
            <a:chOff x="3724575" y="3497700"/>
            <a:chExt cx="603495" cy="1371596"/>
          </a:xfrm>
        </p:grpSpPr>
        <p:sp>
          <p:nvSpPr>
            <p:cNvPr id="1075" name="Google Shape;1075;p85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85"/>
            <p:cNvSpPr/>
            <p:nvPr/>
          </p:nvSpPr>
          <p:spPr>
            <a:xfrm>
              <a:off x="3757170" y="3848221"/>
              <a:ext cx="538223" cy="988485"/>
            </a:xfrm>
            <a:custGeom>
              <a:rect b="b" l="l" r="r" t="t"/>
              <a:pathLst>
                <a:path extrusionOk="0" h="11830" w="644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85"/>
            <p:cNvSpPr/>
            <p:nvPr/>
          </p:nvSpPr>
          <p:spPr>
            <a:xfrm>
              <a:off x="3816342" y="4047922"/>
              <a:ext cx="38779" cy="654255"/>
            </a:xfrm>
            <a:custGeom>
              <a:rect b="b" l="l" r="r" t="t"/>
              <a:pathLst>
                <a:path extrusionOk="0" h="7830" w="464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85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85"/>
            <p:cNvSpPr/>
            <p:nvPr/>
          </p:nvSpPr>
          <p:spPr>
            <a:xfrm>
              <a:off x="3871336" y="3530287"/>
              <a:ext cx="309980" cy="285349"/>
            </a:xfrm>
            <a:custGeom>
              <a:rect b="b" l="l" r="r" t="t"/>
              <a:pathLst>
                <a:path extrusionOk="0" h="3415" w="3709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85"/>
            <p:cNvSpPr/>
            <p:nvPr/>
          </p:nvSpPr>
          <p:spPr>
            <a:xfrm>
              <a:off x="3775557" y="3848221"/>
              <a:ext cx="519836" cy="988485"/>
            </a:xfrm>
            <a:custGeom>
              <a:rect b="b" l="l" r="r" t="t"/>
              <a:pathLst>
                <a:path extrusionOk="0" h="11830" w="622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85"/>
          <p:cNvGrpSpPr/>
          <p:nvPr/>
        </p:nvGrpSpPr>
        <p:grpSpPr>
          <a:xfrm>
            <a:off x="125851" y="187275"/>
            <a:ext cx="1975029" cy="1918875"/>
            <a:chOff x="715100" y="274199"/>
            <a:chExt cx="1920300" cy="1918875"/>
          </a:xfrm>
        </p:grpSpPr>
        <p:sp>
          <p:nvSpPr>
            <p:cNvPr id="1082" name="Google Shape;1082;p85"/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3" name="Google Shape;1083;p85"/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1084" name="Google Shape;1084;p85"/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85" name="Google Shape;1085;p85"/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086" name="Google Shape;1086;p85"/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087" name="Google Shape;1087;p8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8" name="Google Shape;1088;p8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89" name="Google Shape;1089;p85"/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90" name="Google Shape;1090;p85"/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91" name="Google Shape;1091;p85"/>
          <p:cNvSpPr txBox="1"/>
          <p:nvPr>
            <p:ph type="title"/>
          </p:nvPr>
        </p:nvSpPr>
        <p:spPr>
          <a:xfrm>
            <a:off x="-62450" y="616500"/>
            <a:ext cx="22503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Les suites arithmé-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tiques</a:t>
            </a:r>
            <a:endParaRPr sz="2400"/>
          </a:p>
        </p:txBody>
      </p:sp>
      <p:sp>
        <p:nvSpPr>
          <p:cNvPr id="1092" name="Google Shape;1092;p85"/>
          <p:cNvSpPr txBox="1"/>
          <p:nvPr>
            <p:ph idx="1" type="subTitle"/>
          </p:nvPr>
        </p:nvSpPr>
        <p:spPr>
          <a:xfrm>
            <a:off x="2286000" y="682788"/>
            <a:ext cx="4572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Deuxième</a:t>
            </a:r>
            <a:r>
              <a:rPr lang="en" sz="1800"/>
              <a:t> expérimentation en classe</a:t>
            </a:r>
            <a:endParaRPr sz="1800"/>
          </a:p>
        </p:txBody>
      </p:sp>
      <p:grpSp>
        <p:nvGrpSpPr>
          <p:cNvPr id="1093" name="Google Shape;1093;p85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1094" name="Google Shape;1094;p85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85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85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1097" name="Google Shape;1097;p85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85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9" name="Google Shape;1099;p85"/>
          <p:cNvSpPr txBox="1"/>
          <p:nvPr>
            <p:ph idx="1" type="subTitle"/>
          </p:nvPr>
        </p:nvSpPr>
        <p:spPr>
          <a:xfrm>
            <a:off x="2000175" y="1163400"/>
            <a:ext cx="5769900" cy="31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Même démarche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Adaptation de l’activité (modification des termes x et y) selon les besoins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Activité de révision dans deux classes de 1ere secondaire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Constat et suite :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Présence de collègues qui observent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Comme un jeu avec défi : Intérêt et engagement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Observation de collègues, ils demandent l’activité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Enseignant initial qui accompagne ses collègues dans les 11 autres classes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86"/>
          <p:cNvSpPr txBox="1"/>
          <p:nvPr>
            <p:ph idx="1" type="subTitle"/>
          </p:nvPr>
        </p:nvSpPr>
        <p:spPr>
          <a:xfrm>
            <a:off x="3408500" y="2217787"/>
            <a:ext cx="50202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—Enseignant de sec 1</a:t>
            </a:r>
            <a:endParaRPr sz="2000"/>
          </a:p>
        </p:txBody>
      </p:sp>
      <p:sp>
        <p:nvSpPr>
          <p:cNvPr id="1105" name="Google Shape;1105;p86"/>
          <p:cNvSpPr txBox="1"/>
          <p:nvPr>
            <p:ph idx="2" type="subTitle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</a:t>
            </a:r>
            <a:r>
              <a:rPr lang="en" sz="2000"/>
              <a:t>Enseignant de sec 3</a:t>
            </a:r>
            <a:endParaRPr sz="2000"/>
          </a:p>
        </p:txBody>
      </p:sp>
      <p:sp>
        <p:nvSpPr>
          <p:cNvPr id="1106" name="Google Shape;1106;p86"/>
          <p:cNvSpPr txBox="1"/>
          <p:nvPr>
            <p:ph idx="3" type="subTitle"/>
          </p:nvPr>
        </p:nvSpPr>
        <p:spPr>
          <a:xfrm>
            <a:off x="3408200" y="4288623"/>
            <a:ext cx="5020800" cy="5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</a:t>
            </a:r>
            <a:r>
              <a:rPr lang="en" sz="2000"/>
              <a:t>Enseignant d’une autre école</a:t>
            </a:r>
            <a:endParaRPr sz="2000"/>
          </a:p>
        </p:txBody>
      </p:sp>
      <p:sp>
        <p:nvSpPr>
          <p:cNvPr id="1107" name="Google Shape;1107;p86"/>
          <p:cNvSpPr txBox="1"/>
          <p:nvPr>
            <p:ph idx="4" type="subTitle"/>
          </p:nvPr>
        </p:nvSpPr>
        <p:spPr>
          <a:xfrm>
            <a:off x="3472625" y="1239425"/>
            <a:ext cx="53973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J’ai eu les larmes aux yeux. Un élève doubleur qui avait toujours eu de la difficulté à comprendre les suites … soudainement, grâce à l’activité avec le micro:bit, il comprenait. Il participait. Il était fier. Son évaluation a permis de valider le tout. </a:t>
            </a:r>
            <a:r>
              <a:rPr lang="en"/>
              <a:t>”</a:t>
            </a:r>
            <a:endParaRPr/>
          </a:p>
        </p:txBody>
      </p:sp>
      <p:sp>
        <p:nvSpPr>
          <p:cNvPr id="1108" name="Google Shape;1108;p86"/>
          <p:cNvSpPr txBox="1"/>
          <p:nvPr>
            <p:ph idx="5" type="subTitle"/>
          </p:nvPr>
        </p:nvSpPr>
        <p:spPr>
          <a:xfrm>
            <a:off x="3408500" y="2658530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“Est-ce que je pourrais aussi avoir une activité semblable pour mes groupes. ”</a:t>
            </a:r>
            <a:endParaRPr/>
          </a:p>
        </p:txBody>
      </p:sp>
      <p:sp>
        <p:nvSpPr>
          <p:cNvPr id="1109" name="Google Shape;1109;p86"/>
          <p:cNvSpPr txBox="1"/>
          <p:nvPr>
            <p:ph type="title"/>
          </p:nvPr>
        </p:nvSpPr>
        <p:spPr>
          <a:xfrm>
            <a:off x="831000" y="650425"/>
            <a:ext cx="77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Témoignages d’enseignant.es</a:t>
            </a:r>
            <a:endParaRPr/>
          </a:p>
        </p:txBody>
      </p:sp>
      <p:sp>
        <p:nvSpPr>
          <p:cNvPr id="1110" name="Google Shape;1110;p86"/>
          <p:cNvSpPr txBox="1"/>
          <p:nvPr>
            <p:ph idx="6" type="subTitle"/>
          </p:nvPr>
        </p:nvSpPr>
        <p:spPr>
          <a:xfrm>
            <a:off x="3408200" y="3602125"/>
            <a:ext cx="56040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“Bonjour CP, j’ai entendu que tu avais une activité bien intéressante à réaliser en classe. Est-ce possible qu’on se rencontre aussi ? ”</a:t>
            </a:r>
            <a:endParaRPr/>
          </a:p>
        </p:txBody>
      </p:sp>
      <p:grpSp>
        <p:nvGrpSpPr>
          <p:cNvPr id="1111" name="Google Shape;1111;p86"/>
          <p:cNvGrpSpPr/>
          <p:nvPr/>
        </p:nvGrpSpPr>
        <p:grpSpPr>
          <a:xfrm>
            <a:off x="2552352" y="1495101"/>
            <a:ext cx="502899" cy="502899"/>
            <a:chOff x="858700" y="1967475"/>
            <a:chExt cx="605100" cy="605100"/>
          </a:xfrm>
        </p:grpSpPr>
        <p:sp>
          <p:nvSpPr>
            <p:cNvPr id="1112" name="Google Shape;1112;p86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86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86"/>
          <p:cNvGrpSpPr/>
          <p:nvPr/>
        </p:nvGrpSpPr>
        <p:grpSpPr>
          <a:xfrm>
            <a:off x="2552352" y="3647899"/>
            <a:ext cx="502800" cy="502800"/>
            <a:chOff x="1627550" y="2017350"/>
            <a:chExt cx="502800" cy="502800"/>
          </a:xfrm>
        </p:grpSpPr>
        <p:sp>
          <p:nvSpPr>
            <p:cNvPr id="1115" name="Google Shape;1115;p86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86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7" name="Google Shape;1117;p86"/>
          <p:cNvGrpSpPr/>
          <p:nvPr/>
        </p:nvGrpSpPr>
        <p:grpSpPr>
          <a:xfrm>
            <a:off x="2552351" y="2647083"/>
            <a:ext cx="502800" cy="502800"/>
            <a:chOff x="463701" y="2307675"/>
            <a:chExt cx="502800" cy="502800"/>
          </a:xfrm>
        </p:grpSpPr>
        <p:sp>
          <p:nvSpPr>
            <p:cNvPr id="1118" name="Google Shape;1118;p86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86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86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86"/>
          <p:cNvGrpSpPr/>
          <p:nvPr/>
        </p:nvGrpSpPr>
        <p:grpSpPr>
          <a:xfrm>
            <a:off x="136938" y="3232371"/>
            <a:ext cx="1371600" cy="1375875"/>
            <a:chOff x="299013" y="1079125"/>
            <a:chExt cx="1371600" cy="1375875"/>
          </a:xfrm>
        </p:grpSpPr>
        <p:sp>
          <p:nvSpPr>
            <p:cNvPr id="1122" name="Google Shape;1122;p86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86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4" name="Google Shape;1124;p86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1125" name="Google Shape;1125;p86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fmla="val 0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26" name="Google Shape;1126;p86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1127" name="Google Shape;1127;p86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rect b="b" l="l" r="r" t="t"/>
                  <a:pathLst>
                    <a:path extrusionOk="0" h="9055" w="9781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8" name="Google Shape;1128;p86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rect b="b" l="l" r="r" t="t"/>
                  <a:pathLst>
                    <a:path extrusionOk="0" h="4074" w="3513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29" name="Google Shape;1129;p86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1130" name="Google Shape;1130;p86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rect b="b" l="l" r="r" t="t"/>
                <a:pathLst>
                  <a:path extrusionOk="0" h="2074" w="23391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86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rect b="b" l="l" r="r" t="t"/>
                <a:pathLst>
                  <a:path extrusionOk="0" h="2074" w="11977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132" name="Google Shape;1132;p86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33" name="Google Shape;1133;p86"/>
          <p:cNvSpPr/>
          <p:nvPr/>
        </p:nvSpPr>
        <p:spPr>
          <a:xfrm>
            <a:off x="7968357" y="454978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86"/>
          <p:cNvSpPr/>
          <p:nvPr/>
        </p:nvSpPr>
        <p:spPr>
          <a:xfrm>
            <a:off x="7736017" y="4401131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86"/>
          <p:cNvSpPr/>
          <p:nvPr/>
        </p:nvSpPr>
        <p:spPr>
          <a:xfrm>
            <a:off x="715160" y="14173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6" name="Google Shape;1136;p86"/>
          <p:cNvGrpSpPr/>
          <p:nvPr/>
        </p:nvGrpSpPr>
        <p:grpSpPr>
          <a:xfrm>
            <a:off x="136938" y="1998008"/>
            <a:ext cx="1827475" cy="1051350"/>
            <a:chOff x="136938" y="1799258"/>
            <a:chExt cx="1827475" cy="1051350"/>
          </a:xfrm>
        </p:grpSpPr>
        <p:grpSp>
          <p:nvGrpSpPr>
            <p:cNvPr id="1137" name="Google Shape;1137;p86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1138" name="Google Shape;1138;p86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9" name="Google Shape;1139;p86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140" name="Google Shape;1140;p86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1" name="Google Shape;1141;p86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42" name="Google Shape;1142;p86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1143" name="Google Shape;1143;p86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rect b="b" l="l" r="r" t="t"/>
                <a:pathLst>
                  <a:path extrusionOk="0" h="1611" w="25415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44" name="Google Shape;1144;p86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1145" name="Google Shape;1145;p86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rect b="b" l="l" r="r" t="t"/>
                  <a:pathLst>
                    <a:path extrusionOk="0" h="5416" w="15732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6" name="Google Shape;1146;p86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rect b="b" l="l" r="r" t="t"/>
                  <a:pathLst>
                    <a:path extrusionOk="0" h="1221" w="7562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47" name="Google Shape;1147;p86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rect b="b" l="l" r="r" t="t"/>
                <a:pathLst>
                  <a:path extrusionOk="0" h="1611" w="25415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87"/>
          <p:cNvGrpSpPr/>
          <p:nvPr/>
        </p:nvGrpSpPr>
        <p:grpSpPr>
          <a:xfrm>
            <a:off x="715082" y="3195875"/>
            <a:ext cx="7007436" cy="1412550"/>
            <a:chOff x="4754850" y="1600325"/>
            <a:chExt cx="3771900" cy="1412550"/>
          </a:xfrm>
        </p:grpSpPr>
        <p:sp>
          <p:nvSpPr>
            <p:cNvPr id="1153" name="Google Shape;1153;p8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8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55" name="Google Shape;1155;p8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56" name="Google Shape;1156;p87"/>
          <p:cNvGrpSpPr/>
          <p:nvPr/>
        </p:nvGrpSpPr>
        <p:grpSpPr>
          <a:xfrm>
            <a:off x="715107" y="1600325"/>
            <a:ext cx="7007436" cy="1412550"/>
            <a:chOff x="715100" y="1600313"/>
            <a:chExt cx="3771900" cy="1412550"/>
          </a:xfrm>
        </p:grpSpPr>
        <p:sp>
          <p:nvSpPr>
            <p:cNvPr id="1157" name="Google Shape;1157;p87"/>
            <p:cNvSpPr/>
            <p:nvPr/>
          </p:nvSpPr>
          <p:spPr>
            <a:xfrm>
              <a:off x="812900" y="1691663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87"/>
            <p:cNvSpPr/>
            <p:nvPr/>
          </p:nvSpPr>
          <p:spPr>
            <a:xfrm>
              <a:off x="715100" y="1600313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59" name="Google Shape;1159;p87"/>
            <p:cNvCxnSpPr/>
            <p:nvPr/>
          </p:nvCxnSpPr>
          <p:spPr>
            <a:xfrm>
              <a:off x="715100" y="1783313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60" name="Google Shape;1160;p87"/>
          <p:cNvSpPr txBox="1"/>
          <p:nvPr>
            <p:ph idx="3" type="subTitle"/>
          </p:nvPr>
        </p:nvSpPr>
        <p:spPr>
          <a:xfrm>
            <a:off x="1878800" y="2263125"/>
            <a:ext cx="5510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L’utilisation combinée des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microcontrôleurs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et des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iPads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permet une expérience fluide et interactive.</a:t>
            </a:r>
            <a:endParaRPr/>
          </a:p>
        </p:txBody>
      </p:sp>
      <p:sp>
        <p:nvSpPr>
          <p:cNvPr id="1161" name="Google Shape;1161;p87"/>
          <p:cNvSpPr txBox="1"/>
          <p:nvPr>
            <p:ph idx="4" type="subTitle"/>
          </p:nvPr>
        </p:nvSpPr>
        <p:spPr>
          <a:xfrm>
            <a:off x="1878800" y="3855625"/>
            <a:ext cx="5510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défis proposés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dans l’activité permettent aux élèves de progresser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à leur rythme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favorisant l’autonomie et la différenciation.</a:t>
            </a:r>
            <a:endParaRPr/>
          </a:p>
        </p:txBody>
      </p:sp>
      <p:sp>
        <p:nvSpPr>
          <p:cNvPr id="1162" name="Google Shape;1162;p87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Bons coups (techniques)</a:t>
            </a:r>
            <a:endParaRPr sz="3000"/>
          </a:p>
        </p:txBody>
      </p:sp>
      <p:sp>
        <p:nvSpPr>
          <p:cNvPr id="1163" name="Google Shape;1163;p87"/>
          <p:cNvSpPr txBox="1"/>
          <p:nvPr>
            <p:ph idx="6" type="subTitle"/>
          </p:nvPr>
        </p:nvSpPr>
        <p:spPr>
          <a:xfrm>
            <a:off x="1878800" y="3396625"/>
            <a:ext cx="46557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Plusieurs niveaux</a:t>
            </a:r>
            <a:endParaRPr/>
          </a:p>
        </p:txBody>
      </p:sp>
      <p:sp>
        <p:nvSpPr>
          <p:cNvPr id="1164" name="Google Shape;1164;p87"/>
          <p:cNvSpPr txBox="1"/>
          <p:nvPr>
            <p:ph idx="7" type="subTitle"/>
          </p:nvPr>
        </p:nvSpPr>
        <p:spPr>
          <a:xfrm>
            <a:off x="1878800" y="1801550"/>
            <a:ext cx="54234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utilisation</a:t>
            </a:r>
            <a:endParaRPr/>
          </a:p>
        </p:txBody>
      </p:sp>
      <p:grpSp>
        <p:nvGrpSpPr>
          <p:cNvPr id="1165" name="Google Shape;1165;p87"/>
          <p:cNvGrpSpPr/>
          <p:nvPr/>
        </p:nvGrpSpPr>
        <p:grpSpPr>
          <a:xfrm>
            <a:off x="1046031" y="3706046"/>
            <a:ext cx="502800" cy="502800"/>
            <a:chOff x="7014301" y="2017350"/>
            <a:chExt cx="502800" cy="502800"/>
          </a:xfrm>
        </p:grpSpPr>
        <p:sp>
          <p:nvSpPr>
            <p:cNvPr id="1166" name="Google Shape;1166;p87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87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87"/>
          <p:cNvGrpSpPr/>
          <p:nvPr/>
        </p:nvGrpSpPr>
        <p:grpSpPr>
          <a:xfrm>
            <a:off x="1046025" y="2101025"/>
            <a:ext cx="502800" cy="502800"/>
            <a:chOff x="463701" y="2307675"/>
            <a:chExt cx="502800" cy="502800"/>
          </a:xfrm>
        </p:grpSpPr>
        <p:sp>
          <p:nvSpPr>
            <p:cNvPr id="1169" name="Google Shape;1169;p87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87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87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2" name="Google Shape;1172;p87"/>
          <p:cNvSpPr/>
          <p:nvPr/>
        </p:nvSpPr>
        <p:spPr>
          <a:xfrm>
            <a:off x="947500" y="10903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87"/>
          <p:cNvSpPr/>
          <p:nvPr/>
        </p:nvSpPr>
        <p:spPr>
          <a:xfrm>
            <a:off x="715160" y="941661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87"/>
          <p:cNvSpPr/>
          <p:nvPr/>
        </p:nvSpPr>
        <p:spPr>
          <a:xfrm>
            <a:off x="7971748" y="1042351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88"/>
          <p:cNvGrpSpPr/>
          <p:nvPr/>
        </p:nvGrpSpPr>
        <p:grpSpPr>
          <a:xfrm>
            <a:off x="715125" y="1600325"/>
            <a:ext cx="7398582" cy="1412550"/>
            <a:chOff x="715100" y="1600313"/>
            <a:chExt cx="3771900" cy="1412550"/>
          </a:xfrm>
        </p:grpSpPr>
        <p:sp>
          <p:nvSpPr>
            <p:cNvPr id="1180" name="Google Shape;1180;p88"/>
            <p:cNvSpPr/>
            <p:nvPr/>
          </p:nvSpPr>
          <p:spPr>
            <a:xfrm>
              <a:off x="812900" y="1691663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88"/>
            <p:cNvSpPr/>
            <p:nvPr/>
          </p:nvSpPr>
          <p:spPr>
            <a:xfrm>
              <a:off x="715100" y="1600313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82" name="Google Shape;1182;p88"/>
            <p:cNvCxnSpPr/>
            <p:nvPr/>
          </p:nvCxnSpPr>
          <p:spPr>
            <a:xfrm>
              <a:off x="715100" y="1783313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83" name="Google Shape;1183;p88"/>
          <p:cNvGrpSpPr/>
          <p:nvPr/>
        </p:nvGrpSpPr>
        <p:grpSpPr>
          <a:xfrm>
            <a:off x="715459" y="3196000"/>
            <a:ext cx="7398582" cy="1412550"/>
            <a:chOff x="4754850" y="1600325"/>
            <a:chExt cx="3771900" cy="1412550"/>
          </a:xfrm>
        </p:grpSpPr>
        <p:sp>
          <p:nvSpPr>
            <p:cNvPr id="1184" name="Google Shape;1184;p88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88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86" name="Google Shape;1186;p88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87" name="Google Shape;1187;p88"/>
          <p:cNvSpPr txBox="1"/>
          <p:nvPr>
            <p:ph idx="3" type="subTitle"/>
          </p:nvPr>
        </p:nvSpPr>
        <p:spPr>
          <a:xfrm>
            <a:off x="1878800" y="2263125"/>
            <a:ext cx="59742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S’assurer d’avoir des piles pour les Micro:bit.</a:t>
            </a:r>
            <a:endParaRPr/>
          </a:p>
        </p:txBody>
      </p:sp>
      <p:sp>
        <p:nvSpPr>
          <p:cNvPr id="1188" name="Google Shape;1188;p88"/>
          <p:cNvSpPr txBox="1"/>
          <p:nvPr>
            <p:ph idx="5" type="subTitle"/>
          </p:nvPr>
        </p:nvSpPr>
        <p:spPr>
          <a:xfrm>
            <a:off x="1951225" y="3987475"/>
            <a:ext cx="6350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S’assurer de charger les Ipad pour plusieurs périodes.</a:t>
            </a:r>
            <a:endParaRPr/>
          </a:p>
        </p:txBody>
      </p:sp>
      <p:sp>
        <p:nvSpPr>
          <p:cNvPr id="1189" name="Google Shape;1189;p88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Défis</a:t>
            </a:r>
            <a:endParaRPr sz="3000"/>
          </a:p>
        </p:txBody>
      </p:sp>
      <p:sp>
        <p:nvSpPr>
          <p:cNvPr id="1190" name="Google Shape;1190;p88"/>
          <p:cNvSpPr txBox="1"/>
          <p:nvPr>
            <p:ph idx="7" type="subTitle"/>
          </p:nvPr>
        </p:nvSpPr>
        <p:spPr>
          <a:xfrm>
            <a:off x="1878800" y="1801544"/>
            <a:ext cx="23775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Piles</a:t>
            </a:r>
            <a:endParaRPr/>
          </a:p>
        </p:txBody>
      </p:sp>
      <p:sp>
        <p:nvSpPr>
          <p:cNvPr id="1191" name="Google Shape;1191;p88"/>
          <p:cNvSpPr txBox="1"/>
          <p:nvPr>
            <p:ph idx="8" type="subTitle"/>
          </p:nvPr>
        </p:nvSpPr>
        <p:spPr>
          <a:xfrm>
            <a:off x="1951224" y="3438775"/>
            <a:ext cx="23775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Ipad</a:t>
            </a:r>
            <a:endParaRPr/>
          </a:p>
        </p:txBody>
      </p:sp>
      <p:grpSp>
        <p:nvGrpSpPr>
          <p:cNvPr id="1192" name="Google Shape;1192;p88"/>
          <p:cNvGrpSpPr/>
          <p:nvPr/>
        </p:nvGrpSpPr>
        <p:grpSpPr>
          <a:xfrm>
            <a:off x="1045506" y="3614401"/>
            <a:ext cx="502899" cy="502899"/>
            <a:chOff x="858700" y="1967475"/>
            <a:chExt cx="605100" cy="605100"/>
          </a:xfrm>
        </p:grpSpPr>
        <p:sp>
          <p:nvSpPr>
            <p:cNvPr id="1193" name="Google Shape;1193;p88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88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5" name="Google Shape;1195;p88"/>
          <p:cNvGrpSpPr/>
          <p:nvPr/>
        </p:nvGrpSpPr>
        <p:grpSpPr>
          <a:xfrm>
            <a:off x="1045556" y="2055134"/>
            <a:ext cx="502800" cy="502800"/>
            <a:chOff x="7014301" y="2017350"/>
            <a:chExt cx="502800" cy="502800"/>
          </a:xfrm>
        </p:grpSpPr>
        <p:sp>
          <p:nvSpPr>
            <p:cNvPr id="1196" name="Google Shape;1196;p88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88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Google Shape;1198;p88"/>
          <p:cNvSpPr/>
          <p:nvPr/>
        </p:nvSpPr>
        <p:spPr>
          <a:xfrm>
            <a:off x="947500" y="10903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88"/>
          <p:cNvSpPr/>
          <p:nvPr/>
        </p:nvSpPr>
        <p:spPr>
          <a:xfrm>
            <a:off x="715160" y="941661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88"/>
          <p:cNvSpPr/>
          <p:nvPr/>
        </p:nvSpPr>
        <p:spPr>
          <a:xfrm>
            <a:off x="7971748" y="1042351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89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1206" name="Google Shape;1206;p89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7" name="Google Shape;1207;p89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1208" name="Google Shape;1208;p89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09" name="Google Shape;1209;p89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10" name="Google Shape;1210;p89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1211" name="Google Shape;1211;p89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rect b="b" l="l" r="r" t="t"/>
                <a:pathLst>
                  <a:path extrusionOk="0" h="3342" w="37658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89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rect b="b" l="l" r="r" t="t"/>
                <a:pathLst>
                  <a:path extrusionOk="0" h="3342" w="23146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89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rect b="b" l="l" r="r" t="t"/>
                <a:pathLst>
                  <a:path extrusionOk="0" h="8635" w="15854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89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rect b="b" l="l" r="r" t="t"/>
                <a:pathLst>
                  <a:path extrusionOk="0" h="1493" w="10449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15" name="Google Shape;1215;p89"/>
          <p:cNvSpPr txBox="1"/>
          <p:nvPr>
            <p:ph type="title"/>
          </p:nvPr>
        </p:nvSpPr>
        <p:spPr>
          <a:xfrm>
            <a:off x="2057400" y="1984565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Expérimentation</a:t>
            </a:r>
            <a:endParaRPr/>
          </a:p>
        </p:txBody>
      </p:sp>
      <p:sp>
        <p:nvSpPr>
          <p:cNvPr id="1216" name="Google Shape;1216;p89"/>
          <p:cNvSpPr txBox="1"/>
          <p:nvPr>
            <p:ph idx="1" type="subTitle"/>
          </p:nvPr>
        </p:nvSpPr>
        <p:spPr>
          <a:xfrm>
            <a:off x="2655473" y="2549025"/>
            <a:ext cx="3728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(20 minutes)</a:t>
            </a:r>
            <a:endParaRPr sz="2800"/>
          </a:p>
        </p:txBody>
      </p:sp>
      <p:grpSp>
        <p:nvGrpSpPr>
          <p:cNvPr id="1217" name="Google Shape;1217;p89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1218" name="Google Shape;1218;p89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89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89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1221" name="Google Shape;1221;p89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89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3" name="Google Shape;1223;p89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1224" name="Google Shape;1224;p89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89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89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7" name="Google Shape;1227;p89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1228" name="Google Shape;1228;p89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89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0" name="Google Shape;1230;p89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89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89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3" name="Google Shape;1233;p89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1234" name="Google Shape;1234;p89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89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90"/>
          <p:cNvGrpSpPr/>
          <p:nvPr/>
        </p:nvGrpSpPr>
        <p:grpSpPr>
          <a:xfrm>
            <a:off x="998034" y="801999"/>
            <a:ext cx="493304" cy="493304"/>
            <a:chOff x="6221117" y="3926992"/>
            <a:chExt cx="493304" cy="493304"/>
          </a:xfrm>
        </p:grpSpPr>
        <p:sp>
          <p:nvSpPr>
            <p:cNvPr id="1241" name="Google Shape;1241;p90"/>
            <p:cNvSpPr/>
            <p:nvPr/>
          </p:nvSpPr>
          <p:spPr>
            <a:xfrm>
              <a:off x="6221117" y="3926992"/>
              <a:ext cx="493304" cy="493304"/>
            </a:xfrm>
            <a:custGeom>
              <a:rect b="b" l="l" r="r" t="t"/>
              <a:pathLst>
                <a:path extrusionOk="0" h="14952" w="14952">
                  <a:moveTo>
                    <a:pt x="1220" y="0"/>
                  </a:moveTo>
                  <a:cubicBezTo>
                    <a:pt x="562" y="0"/>
                    <a:pt x="1" y="561"/>
                    <a:pt x="1" y="1220"/>
                  </a:cubicBezTo>
                  <a:lnTo>
                    <a:pt x="1" y="13732"/>
                  </a:lnTo>
                  <a:cubicBezTo>
                    <a:pt x="1" y="14415"/>
                    <a:pt x="562" y="14951"/>
                    <a:pt x="1220" y="14951"/>
                  </a:cubicBezTo>
                  <a:lnTo>
                    <a:pt x="13732" y="14951"/>
                  </a:lnTo>
                  <a:cubicBezTo>
                    <a:pt x="14391" y="14951"/>
                    <a:pt x="14952" y="14415"/>
                    <a:pt x="14952" y="13732"/>
                  </a:cubicBezTo>
                  <a:lnTo>
                    <a:pt x="14952" y="1220"/>
                  </a:lnTo>
                  <a:cubicBezTo>
                    <a:pt x="14952" y="561"/>
                    <a:pt x="14391" y="0"/>
                    <a:pt x="1373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90"/>
            <p:cNvSpPr/>
            <p:nvPr/>
          </p:nvSpPr>
          <p:spPr>
            <a:xfrm>
              <a:off x="6307745" y="4013620"/>
              <a:ext cx="320046" cy="320046"/>
            </a:xfrm>
            <a:custGeom>
              <a:rect b="b" l="l" r="r" t="t"/>
              <a:pathLst>
                <a:path extrusionOk="0" h="8513" w="8513">
                  <a:moveTo>
                    <a:pt x="4268" y="3172"/>
                  </a:moveTo>
                  <a:cubicBezTo>
                    <a:pt x="5219" y="3172"/>
                    <a:pt x="5707" y="4342"/>
                    <a:pt x="5024" y="5025"/>
                  </a:cubicBezTo>
                  <a:cubicBezTo>
                    <a:pt x="4804" y="5246"/>
                    <a:pt x="4532" y="5344"/>
                    <a:pt x="4265" y="5344"/>
                  </a:cubicBezTo>
                  <a:cubicBezTo>
                    <a:pt x="3707" y="5344"/>
                    <a:pt x="3171" y="4913"/>
                    <a:pt x="3171" y="4269"/>
                  </a:cubicBezTo>
                  <a:cubicBezTo>
                    <a:pt x="3171" y="3659"/>
                    <a:pt x="3659" y="3172"/>
                    <a:pt x="4268" y="3172"/>
                  </a:cubicBezTo>
                  <a:close/>
                  <a:moveTo>
                    <a:pt x="4707" y="1"/>
                  </a:moveTo>
                  <a:lnTo>
                    <a:pt x="4634" y="757"/>
                  </a:lnTo>
                  <a:cubicBezTo>
                    <a:pt x="4512" y="757"/>
                    <a:pt x="4390" y="733"/>
                    <a:pt x="4268" y="733"/>
                  </a:cubicBezTo>
                  <a:cubicBezTo>
                    <a:pt x="4000" y="733"/>
                    <a:pt x="3756" y="781"/>
                    <a:pt x="3488" y="830"/>
                  </a:cubicBezTo>
                  <a:lnTo>
                    <a:pt x="3317" y="74"/>
                  </a:lnTo>
                  <a:cubicBezTo>
                    <a:pt x="2537" y="269"/>
                    <a:pt x="1805" y="659"/>
                    <a:pt x="1220" y="1245"/>
                  </a:cubicBezTo>
                  <a:lnTo>
                    <a:pt x="1781" y="1781"/>
                  </a:lnTo>
                  <a:cubicBezTo>
                    <a:pt x="1512" y="2074"/>
                    <a:pt x="1293" y="2367"/>
                    <a:pt x="1122" y="2732"/>
                  </a:cubicBezTo>
                  <a:lnTo>
                    <a:pt x="415" y="2391"/>
                  </a:lnTo>
                  <a:cubicBezTo>
                    <a:pt x="146" y="2976"/>
                    <a:pt x="0" y="3611"/>
                    <a:pt x="0" y="4245"/>
                  </a:cubicBezTo>
                  <a:cubicBezTo>
                    <a:pt x="0" y="4415"/>
                    <a:pt x="0" y="4586"/>
                    <a:pt x="24" y="4757"/>
                  </a:cubicBezTo>
                  <a:lnTo>
                    <a:pt x="781" y="4659"/>
                  </a:lnTo>
                  <a:cubicBezTo>
                    <a:pt x="829" y="5050"/>
                    <a:pt x="951" y="5415"/>
                    <a:pt x="1122" y="5757"/>
                  </a:cubicBezTo>
                  <a:lnTo>
                    <a:pt x="415" y="6098"/>
                  </a:lnTo>
                  <a:cubicBezTo>
                    <a:pt x="781" y="6830"/>
                    <a:pt x="1317" y="7440"/>
                    <a:pt x="2024" y="7879"/>
                  </a:cubicBezTo>
                  <a:lnTo>
                    <a:pt x="2439" y="7220"/>
                  </a:lnTo>
                  <a:cubicBezTo>
                    <a:pt x="2756" y="7415"/>
                    <a:pt x="3098" y="7562"/>
                    <a:pt x="3488" y="7659"/>
                  </a:cubicBezTo>
                  <a:lnTo>
                    <a:pt x="3317" y="8415"/>
                  </a:lnTo>
                  <a:cubicBezTo>
                    <a:pt x="3610" y="8464"/>
                    <a:pt x="3951" y="8513"/>
                    <a:pt x="4268" y="8513"/>
                  </a:cubicBezTo>
                  <a:cubicBezTo>
                    <a:pt x="4756" y="8513"/>
                    <a:pt x="5244" y="8415"/>
                    <a:pt x="5707" y="8269"/>
                  </a:cubicBezTo>
                  <a:lnTo>
                    <a:pt x="5439" y="7537"/>
                  </a:lnTo>
                  <a:cubicBezTo>
                    <a:pt x="5805" y="7415"/>
                    <a:pt x="6146" y="7220"/>
                    <a:pt x="6439" y="7001"/>
                  </a:cubicBezTo>
                  <a:lnTo>
                    <a:pt x="6927" y="7610"/>
                  </a:lnTo>
                  <a:cubicBezTo>
                    <a:pt x="7561" y="7098"/>
                    <a:pt x="8024" y="6415"/>
                    <a:pt x="8293" y="5635"/>
                  </a:cubicBezTo>
                  <a:lnTo>
                    <a:pt x="7585" y="5391"/>
                  </a:lnTo>
                  <a:cubicBezTo>
                    <a:pt x="7707" y="5025"/>
                    <a:pt x="7756" y="4659"/>
                    <a:pt x="7780" y="4269"/>
                  </a:cubicBezTo>
                  <a:lnTo>
                    <a:pt x="7976" y="4269"/>
                  </a:lnTo>
                  <a:lnTo>
                    <a:pt x="8512" y="4318"/>
                  </a:lnTo>
                  <a:lnTo>
                    <a:pt x="8512" y="4269"/>
                  </a:lnTo>
                  <a:cubicBezTo>
                    <a:pt x="8512" y="3440"/>
                    <a:pt x="8293" y="2635"/>
                    <a:pt x="7854" y="1952"/>
                  </a:cubicBezTo>
                  <a:lnTo>
                    <a:pt x="7219" y="2367"/>
                  </a:lnTo>
                  <a:cubicBezTo>
                    <a:pt x="7000" y="2050"/>
                    <a:pt x="6756" y="1757"/>
                    <a:pt x="6463" y="1537"/>
                  </a:cubicBezTo>
                  <a:lnTo>
                    <a:pt x="6927" y="928"/>
                  </a:lnTo>
                  <a:cubicBezTo>
                    <a:pt x="6293" y="391"/>
                    <a:pt x="5512" y="74"/>
                    <a:pt x="470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90"/>
          <p:cNvGrpSpPr/>
          <p:nvPr/>
        </p:nvGrpSpPr>
        <p:grpSpPr>
          <a:xfrm>
            <a:off x="7620811" y="797200"/>
            <a:ext cx="502903" cy="502903"/>
            <a:chOff x="5527763" y="4002275"/>
            <a:chExt cx="502903" cy="502903"/>
          </a:xfrm>
        </p:grpSpPr>
        <p:sp>
          <p:nvSpPr>
            <p:cNvPr id="1244" name="Google Shape;1244;p90"/>
            <p:cNvSpPr/>
            <p:nvPr/>
          </p:nvSpPr>
          <p:spPr>
            <a:xfrm>
              <a:off x="5527763" y="4002275"/>
              <a:ext cx="502903" cy="502903"/>
            </a:xfrm>
            <a:custGeom>
              <a:rect b="b" l="l" r="r" t="t"/>
              <a:pathLst>
                <a:path extrusionOk="0" h="14708" w="14708">
                  <a:moveTo>
                    <a:pt x="2123" y="0"/>
                  </a:moveTo>
                  <a:cubicBezTo>
                    <a:pt x="952" y="0"/>
                    <a:pt x="1" y="951"/>
                    <a:pt x="1" y="2122"/>
                  </a:cubicBezTo>
                  <a:lnTo>
                    <a:pt x="1" y="12585"/>
                  </a:lnTo>
                  <a:cubicBezTo>
                    <a:pt x="1" y="13780"/>
                    <a:pt x="952" y="14707"/>
                    <a:pt x="2123" y="14707"/>
                  </a:cubicBezTo>
                  <a:lnTo>
                    <a:pt x="12586" y="14707"/>
                  </a:lnTo>
                  <a:cubicBezTo>
                    <a:pt x="13756" y="14707"/>
                    <a:pt x="14708" y="13780"/>
                    <a:pt x="14708" y="12585"/>
                  </a:cubicBezTo>
                  <a:lnTo>
                    <a:pt x="14708" y="2122"/>
                  </a:lnTo>
                  <a:cubicBezTo>
                    <a:pt x="14708" y="951"/>
                    <a:pt x="13756" y="0"/>
                    <a:pt x="1258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90"/>
            <p:cNvSpPr/>
            <p:nvPr/>
          </p:nvSpPr>
          <p:spPr>
            <a:xfrm>
              <a:off x="5619196" y="4093708"/>
              <a:ext cx="320037" cy="320038"/>
            </a:xfrm>
            <a:custGeom>
              <a:rect b="b" l="l" r="r" t="t"/>
              <a:pathLst>
                <a:path extrusionOk="0" h="4610" w="4805">
                  <a:moveTo>
                    <a:pt x="3537" y="0"/>
                  </a:moveTo>
                  <a:lnTo>
                    <a:pt x="1707" y="2415"/>
                  </a:lnTo>
                  <a:lnTo>
                    <a:pt x="927" y="1878"/>
                  </a:lnTo>
                  <a:lnTo>
                    <a:pt x="0" y="3171"/>
                  </a:lnTo>
                  <a:lnTo>
                    <a:pt x="2049" y="4610"/>
                  </a:lnTo>
                  <a:lnTo>
                    <a:pt x="4805" y="976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90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Activités co-construites</a:t>
            </a:r>
            <a:endParaRPr/>
          </a:p>
        </p:txBody>
      </p:sp>
      <p:sp>
        <p:nvSpPr>
          <p:cNvPr id="1247" name="Google Shape;1247;p90"/>
          <p:cNvSpPr txBox="1"/>
          <p:nvPr>
            <p:ph idx="1" type="body"/>
          </p:nvPr>
        </p:nvSpPr>
        <p:spPr>
          <a:xfrm>
            <a:off x="715100" y="1417200"/>
            <a:ext cx="77139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Dans le cadre d’un groupe de développement en 2024-2025</a:t>
            </a:r>
            <a:endParaRPr b="1" sz="1200"/>
          </a:p>
        </p:txBody>
      </p:sp>
      <p:graphicFrame>
        <p:nvGraphicFramePr>
          <p:cNvPr id="1248" name="Google Shape;1248;p90"/>
          <p:cNvGraphicFramePr/>
          <p:nvPr/>
        </p:nvGraphicFramePr>
        <p:xfrm>
          <a:off x="715100" y="19155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{A074F74B-8C23-4C9F-9746-6012DF44E994}</a:tableStyleId>
              </a:tblPr>
              <a:tblGrid>
                <a:gridCol w="2381775"/>
                <a:gridCol w="5332125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solidFill>
                            <a:schemeClr val="hlink"/>
                          </a:solidFill>
                          <a:latin typeface="Karla"/>
                          <a:ea typeface="Karla"/>
                          <a:cs typeface="Karla"/>
                          <a:sym typeface="Karla"/>
                          <a:hlinkClick r:id="rId3"/>
                        </a:rPr>
                        <a:t>Pour tous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latin typeface="Karla"/>
                          <a:ea typeface="Karla"/>
                          <a:cs typeface="Karla"/>
                          <a:sym typeface="Karla"/>
                        </a:rPr>
                        <a:t>Défis </a:t>
                      </a:r>
                      <a:r>
                        <a:rPr b="1" lang="en" sz="1500">
                          <a:latin typeface="Karla"/>
                          <a:ea typeface="Karla"/>
                          <a:cs typeface="Karla"/>
                          <a:sym typeface="Karla"/>
                        </a:rPr>
                        <a:t>d'initiation à Micro:bit en mathématique</a:t>
                      </a:r>
                      <a:endParaRPr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solidFill>
                            <a:schemeClr val="hlink"/>
                          </a:solidFill>
                          <a:latin typeface="Karla"/>
                          <a:ea typeface="Karla"/>
                          <a:cs typeface="Karla"/>
                          <a:sym typeface="Karla"/>
                          <a:hlinkClick r:id="rId4"/>
                        </a:rPr>
                        <a:t>Primaire 3e cycle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Karla"/>
                          <a:ea typeface="Karla"/>
                          <a:cs typeface="Karla"/>
                          <a:sym typeface="Karla"/>
                        </a:rPr>
                        <a:t>Jeu de fractions équivalentes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solidFill>
                            <a:schemeClr val="hlink"/>
                          </a:solidFill>
                          <a:latin typeface="Karla"/>
                          <a:ea typeface="Karla"/>
                          <a:cs typeface="Karla"/>
                          <a:sym typeface="Karla"/>
                          <a:hlinkClick r:id="rId5"/>
                        </a:rPr>
                        <a:t>Secondaire 1er cycle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Karla"/>
                          <a:ea typeface="Karla"/>
                          <a:cs typeface="Karla"/>
                          <a:sym typeface="Karla"/>
                        </a:rPr>
                        <a:t>Les suites arithmétiques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solidFill>
                            <a:schemeClr val="hlink"/>
                          </a:solidFill>
                          <a:latin typeface="Karla"/>
                          <a:ea typeface="Karla"/>
                          <a:cs typeface="Karla"/>
                          <a:sym typeface="Karla"/>
                          <a:hlinkClick r:id="rId6"/>
                        </a:rPr>
                        <a:t>Secondaire 2e cycle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Fonctions du 1er degré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La machine à équations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Les meilleures mitaines</a:t>
                      </a:r>
                      <a:endParaRPr b="1" sz="15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9" name="Google Shape;1249;p90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90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90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4" name="Google Shape;6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91"/>
          <p:cNvSpPr txBox="1"/>
          <p:nvPr>
            <p:ph type="title"/>
          </p:nvPr>
        </p:nvSpPr>
        <p:spPr>
          <a:xfrm>
            <a:off x="714325" y="731400"/>
            <a:ext cx="3674700" cy="9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Retour</a:t>
            </a:r>
            <a:endParaRPr/>
          </a:p>
        </p:txBody>
      </p:sp>
      <p:sp>
        <p:nvSpPr>
          <p:cNvPr id="1257" name="Google Shape;1257;p91"/>
          <p:cNvSpPr txBox="1"/>
          <p:nvPr>
            <p:ph idx="1" type="subTitle"/>
          </p:nvPr>
        </p:nvSpPr>
        <p:spPr>
          <a:xfrm>
            <a:off x="757822" y="1569611"/>
            <a:ext cx="36747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Questions ?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Avez-vous d’autres bonnes idées </a:t>
            </a:r>
            <a:r>
              <a:rPr b="1" lang="en" sz="2700"/>
              <a:t>?</a:t>
            </a:r>
            <a:endParaRPr b="1" sz="2700"/>
          </a:p>
        </p:txBody>
      </p:sp>
      <p:grpSp>
        <p:nvGrpSpPr>
          <p:cNvPr id="1258" name="Google Shape;1258;p91"/>
          <p:cNvGrpSpPr/>
          <p:nvPr/>
        </p:nvGrpSpPr>
        <p:grpSpPr>
          <a:xfrm>
            <a:off x="4754850" y="887475"/>
            <a:ext cx="3763400" cy="3725700"/>
            <a:chOff x="4754850" y="887475"/>
            <a:chExt cx="3763400" cy="3725700"/>
          </a:xfrm>
        </p:grpSpPr>
        <p:sp>
          <p:nvSpPr>
            <p:cNvPr id="1259" name="Google Shape;1259;p91"/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0" name="Google Shape;1260;p91"/>
            <p:cNvGrpSpPr/>
            <p:nvPr/>
          </p:nvGrpSpPr>
          <p:grpSpPr>
            <a:xfrm>
              <a:off x="4754850" y="887475"/>
              <a:ext cx="3674404" cy="3616200"/>
              <a:chOff x="4754850" y="887475"/>
              <a:chExt cx="3674404" cy="3616200"/>
            </a:xfrm>
          </p:grpSpPr>
          <p:sp>
            <p:nvSpPr>
              <p:cNvPr id="1261" name="Google Shape;1261;p91"/>
              <p:cNvSpPr/>
              <p:nvPr/>
            </p:nvSpPr>
            <p:spPr>
              <a:xfrm>
                <a:off x="4754850" y="887475"/>
                <a:ext cx="3673800" cy="36162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62" name="Google Shape;1262;p91"/>
              <p:cNvCxnSpPr/>
              <p:nvPr/>
            </p:nvCxnSpPr>
            <p:spPr>
              <a:xfrm>
                <a:off x="4755154" y="1253333"/>
                <a:ext cx="3674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263" name="Google Shape;1263;p91"/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1264" name="Google Shape;1264;p91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65" name="Google Shape;1265;p91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1266" name="Google Shape;1266;p91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67" name="Google Shape;1267;p91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1268" name="Google Shape;1268;p91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269" name="Google Shape;1269;p91"/>
          <p:cNvSpPr/>
          <p:nvPr/>
        </p:nvSpPr>
        <p:spPr>
          <a:xfrm>
            <a:off x="1500283" y="431258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91"/>
          <p:cNvSpPr/>
          <p:nvPr/>
        </p:nvSpPr>
        <p:spPr>
          <a:xfrm>
            <a:off x="1964428" y="4161752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91"/>
          <p:cNvSpPr/>
          <p:nvPr/>
        </p:nvSpPr>
        <p:spPr>
          <a:xfrm>
            <a:off x="714314" y="400843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2" name="Google Shape;127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399" y="1418275"/>
            <a:ext cx="3542275" cy="2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92"/>
          <p:cNvGrpSpPr/>
          <p:nvPr/>
        </p:nvGrpSpPr>
        <p:grpSpPr>
          <a:xfrm>
            <a:off x="4754850" y="1251997"/>
            <a:ext cx="3763400" cy="3725700"/>
            <a:chOff x="4754850" y="887475"/>
            <a:chExt cx="3763400" cy="3725700"/>
          </a:xfrm>
        </p:grpSpPr>
        <p:sp>
          <p:nvSpPr>
            <p:cNvPr id="1278" name="Google Shape;1278;p92"/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9" name="Google Shape;1279;p92"/>
            <p:cNvGrpSpPr/>
            <p:nvPr/>
          </p:nvGrpSpPr>
          <p:grpSpPr>
            <a:xfrm>
              <a:off x="4754850" y="887475"/>
              <a:ext cx="3674404" cy="3616200"/>
              <a:chOff x="4754850" y="887475"/>
              <a:chExt cx="3674404" cy="3616200"/>
            </a:xfrm>
          </p:grpSpPr>
          <p:sp>
            <p:nvSpPr>
              <p:cNvPr id="1280" name="Google Shape;1280;p92"/>
              <p:cNvSpPr/>
              <p:nvPr/>
            </p:nvSpPr>
            <p:spPr>
              <a:xfrm>
                <a:off x="4754850" y="887475"/>
                <a:ext cx="3673800" cy="36162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81" name="Google Shape;1281;p92"/>
              <p:cNvCxnSpPr/>
              <p:nvPr/>
            </p:nvCxnSpPr>
            <p:spPr>
              <a:xfrm>
                <a:off x="4755154" y="1253333"/>
                <a:ext cx="3674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282" name="Google Shape;1282;p92"/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1283" name="Google Shape;1283;p92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84" name="Google Shape;1284;p92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1285" name="Google Shape;1285;p92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6" name="Google Shape;1286;p92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1287" name="Google Shape;1287;p92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288" name="Google Shape;1288;p92"/>
          <p:cNvSpPr txBox="1"/>
          <p:nvPr>
            <p:ph idx="1" type="subTitle"/>
          </p:nvPr>
        </p:nvSpPr>
        <p:spPr>
          <a:xfrm>
            <a:off x="758597" y="1600325"/>
            <a:ext cx="36741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N’hésitez pas à communiquer avec nous!</a:t>
            </a:r>
            <a:endParaRPr b="1" sz="2300"/>
          </a:p>
        </p:txBody>
      </p:sp>
      <p:sp>
        <p:nvSpPr>
          <p:cNvPr id="1289" name="Google Shape;1289;p92"/>
          <p:cNvSpPr/>
          <p:nvPr/>
        </p:nvSpPr>
        <p:spPr>
          <a:xfrm>
            <a:off x="1501058" y="396883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92"/>
          <p:cNvSpPr/>
          <p:nvPr/>
        </p:nvSpPr>
        <p:spPr>
          <a:xfrm>
            <a:off x="715089" y="366468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1" name="Google Shape;1291;p92"/>
          <p:cNvGrpSpPr/>
          <p:nvPr/>
        </p:nvGrpSpPr>
        <p:grpSpPr>
          <a:xfrm>
            <a:off x="5037791" y="2017577"/>
            <a:ext cx="3108869" cy="2451545"/>
            <a:chOff x="4992012" y="1988941"/>
            <a:chExt cx="3200400" cy="2519574"/>
          </a:xfrm>
        </p:grpSpPr>
        <p:sp>
          <p:nvSpPr>
            <p:cNvPr id="1292" name="Google Shape;1292;p92"/>
            <p:cNvSpPr/>
            <p:nvPr/>
          </p:nvSpPr>
          <p:spPr>
            <a:xfrm>
              <a:off x="4992012" y="1988941"/>
              <a:ext cx="3200400" cy="2136300"/>
            </a:xfrm>
            <a:prstGeom prst="roundRect">
              <a:avLst>
                <a:gd fmla="val 6620" name="adj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92"/>
            <p:cNvSpPr/>
            <p:nvPr/>
          </p:nvSpPr>
          <p:spPr>
            <a:xfrm>
              <a:off x="6538881" y="3911740"/>
              <a:ext cx="106800" cy="106800"/>
            </a:xfrm>
            <a:prstGeom prst="ellipse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92"/>
            <p:cNvSpPr/>
            <p:nvPr/>
          </p:nvSpPr>
          <p:spPr>
            <a:xfrm>
              <a:off x="5151750" y="2144425"/>
              <a:ext cx="2880300" cy="1619400"/>
            </a:xfrm>
            <a:prstGeom prst="roundRect">
              <a:avLst>
                <a:gd fmla="val 0" name="adj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92"/>
            <p:cNvSpPr/>
            <p:nvPr/>
          </p:nvSpPr>
          <p:spPr>
            <a:xfrm>
              <a:off x="5983800" y="4127123"/>
              <a:ext cx="1216207" cy="381392"/>
            </a:xfrm>
            <a:custGeom>
              <a:rect b="b" l="l" r="r" t="t"/>
              <a:pathLst>
                <a:path extrusionOk="0" h="29125" w="94481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6" name="Google Shape;1296;p92"/>
          <p:cNvGrpSpPr/>
          <p:nvPr/>
        </p:nvGrpSpPr>
        <p:grpSpPr>
          <a:xfrm>
            <a:off x="8177500" y="535000"/>
            <a:ext cx="502800" cy="502800"/>
            <a:chOff x="1627550" y="2017350"/>
            <a:chExt cx="502800" cy="502800"/>
          </a:xfrm>
        </p:grpSpPr>
        <p:sp>
          <p:nvSpPr>
            <p:cNvPr id="1297" name="Google Shape;1297;p92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92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9" name="Google Shape;1299;p92"/>
          <p:cNvGrpSpPr/>
          <p:nvPr/>
        </p:nvGrpSpPr>
        <p:grpSpPr>
          <a:xfrm>
            <a:off x="3563251" y="3497697"/>
            <a:ext cx="836668" cy="1371596"/>
            <a:chOff x="2771692" y="3497697"/>
            <a:chExt cx="836668" cy="1371596"/>
          </a:xfrm>
        </p:grpSpPr>
        <p:sp>
          <p:nvSpPr>
            <p:cNvPr id="1300" name="Google Shape;1300;p92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92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92"/>
            <p:cNvSpPr/>
            <p:nvPr/>
          </p:nvSpPr>
          <p:spPr>
            <a:xfrm>
              <a:off x="3202911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92"/>
            <p:cNvSpPr/>
            <p:nvPr/>
          </p:nvSpPr>
          <p:spPr>
            <a:xfrm>
              <a:off x="3129912" y="3708819"/>
              <a:ext cx="120228" cy="373356"/>
            </a:xfrm>
            <a:custGeom>
              <a:rect b="b" l="l" r="r" t="t"/>
              <a:pathLst>
                <a:path extrusionOk="0" h="4269" w="1367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92"/>
            <p:cNvSpPr/>
            <p:nvPr/>
          </p:nvSpPr>
          <p:spPr>
            <a:xfrm>
              <a:off x="2806080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92"/>
            <p:cNvSpPr/>
            <p:nvPr/>
          </p:nvSpPr>
          <p:spPr>
            <a:xfrm>
              <a:off x="2806080" y="4150392"/>
              <a:ext cx="767979" cy="684792"/>
            </a:xfrm>
            <a:custGeom>
              <a:rect b="b" l="l" r="r" t="t"/>
              <a:pathLst>
                <a:path extrusionOk="0" h="7830" w="8732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92"/>
            <p:cNvSpPr/>
            <p:nvPr/>
          </p:nvSpPr>
          <p:spPr>
            <a:xfrm>
              <a:off x="3505371" y="4248519"/>
              <a:ext cx="34388" cy="266658"/>
            </a:xfrm>
            <a:custGeom>
              <a:rect b="b" l="l" r="r" t="t"/>
              <a:pathLst>
                <a:path extrusionOk="0" h="3049" w="391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92"/>
            <p:cNvSpPr/>
            <p:nvPr/>
          </p:nvSpPr>
          <p:spPr>
            <a:xfrm>
              <a:off x="3202911" y="3533904"/>
              <a:ext cx="371149" cy="633630"/>
            </a:xfrm>
            <a:custGeom>
              <a:rect b="b" l="l" r="r" t="t"/>
              <a:pathLst>
                <a:path extrusionOk="0" h="7245" w="422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92"/>
            <p:cNvSpPr/>
            <p:nvPr/>
          </p:nvSpPr>
          <p:spPr>
            <a:xfrm>
              <a:off x="3329471" y="4150392"/>
              <a:ext cx="246788" cy="667738"/>
            </a:xfrm>
            <a:custGeom>
              <a:rect b="b" l="l" r="r" t="t"/>
              <a:pathLst>
                <a:path extrusionOk="0" h="7635" w="2806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92"/>
            <p:cNvSpPr/>
            <p:nvPr/>
          </p:nvSpPr>
          <p:spPr>
            <a:xfrm>
              <a:off x="3138531" y="3728060"/>
              <a:ext cx="111609" cy="373356"/>
            </a:xfrm>
            <a:custGeom>
              <a:rect b="b" l="l" r="r" t="t"/>
              <a:pathLst>
                <a:path extrusionOk="0" h="4269" w="1269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0" name="Google Shape;1310;p92"/>
          <p:cNvSpPr/>
          <p:nvPr/>
        </p:nvSpPr>
        <p:spPr>
          <a:xfrm>
            <a:off x="1964428" y="3780752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92"/>
          <p:cNvSpPr txBox="1"/>
          <p:nvPr>
            <p:ph type="title"/>
          </p:nvPr>
        </p:nvSpPr>
        <p:spPr>
          <a:xfrm>
            <a:off x="5684050" y="2571750"/>
            <a:ext cx="19050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Merci 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9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7" name="Google Shape;131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9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3" name="Google Shape;132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9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9" name="Google Shape;132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96"/>
          <p:cNvSpPr txBox="1"/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335" name="Google Shape;1335;p96"/>
          <p:cNvSpPr txBox="1"/>
          <p:nvPr/>
        </p:nvSpPr>
        <p:spPr>
          <a:xfrm>
            <a:off x="716700" y="1188000"/>
            <a:ext cx="7710600" cy="3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If you have a free account, in order to use this template, you must credit </a:t>
            </a:r>
            <a:r>
              <a:rPr b="1" lang="en" sz="1100" u="sng">
                <a:solidFill>
                  <a:schemeClr val="hlink"/>
                </a:solidFill>
                <a:hlinkClick r:id="rId3"/>
              </a:rPr>
              <a:t>Slidesgo</a:t>
            </a:r>
            <a:r>
              <a:rPr b="1" lang="en" sz="1100">
                <a:solidFill>
                  <a:schemeClr val="hlink"/>
                </a:solidFill>
              </a:rPr>
              <a:t> </a:t>
            </a:r>
            <a:r>
              <a:rPr lang="en" sz="1100">
                <a:solidFill>
                  <a:schemeClr val="lt1"/>
                </a:solidFill>
              </a:rPr>
              <a:t>by keeping the </a:t>
            </a:r>
            <a:r>
              <a:rPr b="1" lang="en" sz="1100" u="sng">
                <a:solidFill>
                  <a:schemeClr val="hlink"/>
                </a:solidFill>
                <a:hlinkClick/>
              </a:rPr>
              <a:t>Thanks</a:t>
            </a:r>
            <a:r>
              <a:rPr b="1" lang="en" sz="1100">
                <a:solidFill>
                  <a:schemeClr val="hlink"/>
                </a:solidFill>
              </a:rPr>
              <a:t> </a:t>
            </a:r>
            <a:r>
              <a:rPr lang="en" sz="1100">
                <a:solidFill>
                  <a:schemeClr val="lt1"/>
                </a:solidFill>
              </a:rPr>
              <a:t>slide. Please refer to the next slide to read the instructions for premium users.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hlink"/>
                </a:solidFill>
              </a:rPr>
              <a:t>As a Free user, you are allowed to:</a:t>
            </a:r>
            <a:endParaRPr b="1" sz="1100">
              <a:solidFill>
                <a:schemeClr val="hlink"/>
              </a:solidFill>
            </a:endParaRPr>
          </a:p>
          <a:p>
            <a:pPr indent="-29845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Modify this template.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Use it for both personal and commercial projects.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hlink"/>
                </a:solidFill>
              </a:rPr>
              <a:t>You are not allowed to:</a:t>
            </a:r>
            <a:endParaRPr b="1" sz="1100">
              <a:solidFill>
                <a:schemeClr val="hlink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Sublicense, sell or rent any of Slidesgo Content (or a modified version of Slidesgo Content).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Distribute Slidesgo Content unless it has been expressly authorized by Slidesgo.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Include Slidesgo Content in an online or offline database or file.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Offer Slidesgo templates (or modified versions of Slidesgo templates) for download.</a:t>
            </a:r>
            <a:endParaRPr sz="1100"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Acquire the copyright of Slidesgo Content.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For more information about editing slides, please read our FAQs or visit </a:t>
            </a:r>
            <a:r>
              <a:rPr lang="en" sz="1100">
                <a:solidFill>
                  <a:schemeClr val="lt1"/>
                </a:solidFill>
              </a:rPr>
              <a:t>our blog</a:t>
            </a:r>
            <a:r>
              <a:rPr lang="en" sz="1100">
                <a:solidFill>
                  <a:schemeClr val="lt1"/>
                </a:solidFill>
              </a:rPr>
              <a:t>: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hlink"/>
                </a:solidFill>
                <a:hlinkClick r:id="rId4"/>
              </a:rPr>
              <a:t>https://slidesgo.com/faqs</a:t>
            </a:r>
            <a:r>
              <a:rPr lang="en" sz="1100">
                <a:solidFill>
                  <a:schemeClr val="lt1"/>
                </a:solidFill>
              </a:rPr>
              <a:t> and </a:t>
            </a:r>
            <a:r>
              <a:rPr b="1" lang="en" sz="1100" u="sng">
                <a:solidFill>
                  <a:schemeClr val="hlink"/>
                </a:solidFill>
                <a:hlinkClick r:id="rId5"/>
              </a:rPr>
              <a:t>https://slidesgo.com/slidesgo-school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Google Shape;1340;p9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1" name="Google Shape;68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8" name="Google Shape;68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6"/>
          <p:cNvSpPr txBox="1"/>
          <p:nvPr>
            <p:ph type="ctrTitle"/>
          </p:nvPr>
        </p:nvSpPr>
        <p:spPr>
          <a:xfrm>
            <a:off x="1828800" y="587696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Micro:bit 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mathématiques</a:t>
            </a:r>
            <a:endParaRPr sz="4700"/>
          </a:p>
        </p:txBody>
      </p:sp>
      <p:sp>
        <p:nvSpPr>
          <p:cNvPr id="694" name="Google Shape;694;p76"/>
          <p:cNvSpPr txBox="1"/>
          <p:nvPr>
            <p:ph idx="1" type="subTitle"/>
          </p:nvPr>
        </p:nvSpPr>
        <p:spPr>
          <a:xfrm>
            <a:off x="1828800" y="3877100"/>
            <a:ext cx="5486400" cy="6771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GRMS </a:t>
            </a:r>
            <a:r>
              <a:rPr b="1" lang="en" sz="1600"/>
              <a:t>2025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3"/>
              </a:rPr>
              <a:t>recitmst.qc.ca/microbit06112025</a:t>
            </a:r>
            <a:endParaRPr b="1" sz="1600"/>
          </a:p>
        </p:txBody>
      </p:sp>
      <p:sp>
        <p:nvSpPr>
          <p:cNvPr id="695" name="Google Shape;695;p76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76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697" name="Google Shape;697;p76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8" name="Google Shape;698;p76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699" name="Google Shape;699;p76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0" name="Google Shape;700;p76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01" name="Google Shape;701;p76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702" name="Google Shape;702;p76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rect b="b" l="l" r="r" t="t"/>
                <a:pathLst>
                  <a:path extrusionOk="0" h="8733" w="8732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76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rect b="b" l="l" r="r" t="t"/>
                <a:pathLst>
                  <a:path extrusionOk="0" h="9886" w="19556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76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rect b="b" l="l" r="r" t="t"/>
                <a:pathLst>
                  <a:path extrusionOk="0" h="5928" w="4318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76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rect b="b" l="l" r="r" t="t"/>
                <a:pathLst>
                  <a:path extrusionOk="0" h="5854" w="344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76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rect b="b" l="l" r="r" t="t"/>
                <a:pathLst>
                  <a:path extrusionOk="0" h="3028" w="2977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7" name="Google Shape;707;p76"/>
          <p:cNvSpPr/>
          <p:nvPr/>
        </p:nvSpPr>
        <p:spPr>
          <a:xfrm>
            <a:off x="1099325" y="42592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8" name="Google Shape;708;p76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709" name="Google Shape;709;p76"/>
            <p:cNvSpPr/>
            <p:nvPr/>
          </p:nvSpPr>
          <p:spPr>
            <a:xfrm>
              <a:off x="6993487" y="3563457"/>
              <a:ext cx="457207" cy="59636"/>
            </a:xfrm>
            <a:custGeom>
              <a:rect b="b" l="l" r="r" t="t"/>
              <a:pathLst>
                <a:path extrusionOk="0" h="952" w="8294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6"/>
            <p:cNvSpPr/>
            <p:nvPr/>
          </p:nvSpPr>
          <p:spPr>
            <a:xfrm>
              <a:off x="6761147" y="3414805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76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712" name="Google Shape;712;p76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6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4" name="Google Shape;714;p76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715" name="Google Shape;715;p76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fmla="val 0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6" name="Google Shape;716;p76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717" name="Google Shape;717;p76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rect b="b" l="l" r="r" t="t"/>
                  <a:pathLst>
                    <a:path extrusionOk="0" h="9055" w="9781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76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rect b="b" l="l" r="r" t="t"/>
                  <a:pathLst>
                    <a:path extrusionOk="0" h="4074" w="3513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19" name="Google Shape;719;p76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720" name="Google Shape;720;p76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rect b="b" l="l" r="r" t="t"/>
                <a:pathLst>
                  <a:path extrusionOk="0" h="2074" w="23391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76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rect b="b" l="l" r="r" t="t"/>
                <a:pathLst>
                  <a:path extrusionOk="0" h="2074" w="11977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22" name="Google Shape;722;p76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3" name="Google Shape;723;p76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724" name="Google Shape;724;p76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6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6"/>
            <p:cNvSpPr/>
            <p:nvPr/>
          </p:nvSpPr>
          <p:spPr>
            <a:xfrm>
              <a:off x="3202911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6"/>
            <p:cNvSpPr/>
            <p:nvPr/>
          </p:nvSpPr>
          <p:spPr>
            <a:xfrm>
              <a:off x="3129912" y="3708819"/>
              <a:ext cx="120228" cy="373356"/>
            </a:xfrm>
            <a:custGeom>
              <a:rect b="b" l="l" r="r" t="t"/>
              <a:pathLst>
                <a:path extrusionOk="0" h="4269" w="1367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6"/>
            <p:cNvSpPr/>
            <p:nvPr/>
          </p:nvSpPr>
          <p:spPr>
            <a:xfrm>
              <a:off x="2806080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6"/>
            <p:cNvSpPr/>
            <p:nvPr/>
          </p:nvSpPr>
          <p:spPr>
            <a:xfrm>
              <a:off x="2806080" y="4150392"/>
              <a:ext cx="767979" cy="684792"/>
            </a:xfrm>
            <a:custGeom>
              <a:rect b="b" l="l" r="r" t="t"/>
              <a:pathLst>
                <a:path extrusionOk="0" h="7830" w="8732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6"/>
            <p:cNvSpPr/>
            <p:nvPr/>
          </p:nvSpPr>
          <p:spPr>
            <a:xfrm>
              <a:off x="3505371" y="4248519"/>
              <a:ext cx="34388" cy="266658"/>
            </a:xfrm>
            <a:custGeom>
              <a:rect b="b" l="l" r="r" t="t"/>
              <a:pathLst>
                <a:path extrusionOk="0" h="3049" w="391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6"/>
            <p:cNvSpPr/>
            <p:nvPr/>
          </p:nvSpPr>
          <p:spPr>
            <a:xfrm>
              <a:off x="3202911" y="3533904"/>
              <a:ext cx="371149" cy="633630"/>
            </a:xfrm>
            <a:custGeom>
              <a:rect b="b" l="l" r="r" t="t"/>
              <a:pathLst>
                <a:path extrusionOk="0" h="7245" w="422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6"/>
            <p:cNvSpPr/>
            <p:nvPr/>
          </p:nvSpPr>
          <p:spPr>
            <a:xfrm>
              <a:off x="3329471" y="4150392"/>
              <a:ext cx="246788" cy="667738"/>
            </a:xfrm>
            <a:custGeom>
              <a:rect b="b" l="l" r="r" t="t"/>
              <a:pathLst>
                <a:path extrusionOk="0" h="7635" w="2806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6"/>
            <p:cNvSpPr/>
            <p:nvPr/>
          </p:nvSpPr>
          <p:spPr>
            <a:xfrm>
              <a:off x="3138531" y="3728060"/>
              <a:ext cx="111609" cy="373356"/>
            </a:xfrm>
            <a:custGeom>
              <a:rect b="b" l="l" r="r" t="t"/>
              <a:pathLst>
                <a:path extrusionOk="0" h="4269" w="1269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4" name="Google Shape;734;p76" title="microbi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5413" y="2571750"/>
            <a:ext cx="1493175" cy="12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0700" y="1047500"/>
            <a:ext cx="1315600" cy="13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7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Vos animatrices</a:t>
            </a:r>
            <a:endParaRPr/>
          </a:p>
        </p:txBody>
      </p:sp>
      <p:grpSp>
        <p:nvGrpSpPr>
          <p:cNvPr id="741" name="Google Shape;741;p77"/>
          <p:cNvGrpSpPr/>
          <p:nvPr/>
        </p:nvGrpSpPr>
        <p:grpSpPr>
          <a:xfrm>
            <a:off x="6087639" y="1500420"/>
            <a:ext cx="2524869" cy="1956455"/>
            <a:chOff x="4754842" y="1601102"/>
            <a:chExt cx="3763405" cy="2916165"/>
          </a:xfrm>
        </p:grpSpPr>
        <p:sp>
          <p:nvSpPr>
            <p:cNvPr id="742" name="Google Shape;742;p77"/>
            <p:cNvSpPr/>
            <p:nvPr/>
          </p:nvSpPr>
          <p:spPr>
            <a:xfrm>
              <a:off x="4844447" y="1692467"/>
              <a:ext cx="3673800" cy="2824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61350" lIns="61350" spcFirstLastPara="1" rIns="61350" wrap="square" tIns="613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3" name="Google Shape;743;p77"/>
            <p:cNvGrpSpPr/>
            <p:nvPr/>
          </p:nvGrpSpPr>
          <p:grpSpPr>
            <a:xfrm>
              <a:off x="4754842" y="1601102"/>
              <a:ext cx="3674345" cy="2824800"/>
              <a:chOff x="715067" y="1600275"/>
              <a:chExt cx="3674345" cy="2824800"/>
            </a:xfrm>
          </p:grpSpPr>
          <p:grpSp>
            <p:nvGrpSpPr>
              <p:cNvPr id="744" name="Google Shape;744;p77"/>
              <p:cNvGrpSpPr/>
              <p:nvPr/>
            </p:nvGrpSpPr>
            <p:grpSpPr>
              <a:xfrm>
                <a:off x="715067" y="1600275"/>
                <a:ext cx="3674345" cy="2824800"/>
                <a:chOff x="715100" y="1600339"/>
                <a:chExt cx="3674713" cy="2824800"/>
              </a:xfrm>
            </p:grpSpPr>
            <p:sp>
              <p:nvSpPr>
                <p:cNvPr id="745" name="Google Shape;745;p77"/>
                <p:cNvSpPr/>
                <p:nvPr/>
              </p:nvSpPr>
              <p:spPr>
                <a:xfrm>
                  <a:off x="715100" y="1600339"/>
                  <a:ext cx="3674100" cy="28248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19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1350" lIns="61350" spcFirstLastPara="1" rIns="61350" wrap="square" tIns="6135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6" name="Google Shape;746;p77"/>
                <p:cNvCxnSpPr/>
                <p:nvPr/>
              </p:nvCxnSpPr>
              <p:spPr>
                <a:xfrm>
                  <a:off x="715413" y="1966095"/>
                  <a:ext cx="3674400" cy="0"/>
                </a:xfrm>
                <a:prstGeom prst="straightConnector1">
                  <a:avLst/>
                </a:prstGeom>
                <a:noFill/>
                <a:ln cap="flat" cmpd="sng" w="191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47" name="Google Shape;747;p77"/>
              <p:cNvGrpSpPr/>
              <p:nvPr/>
            </p:nvGrpSpPr>
            <p:grpSpPr>
              <a:xfrm>
                <a:off x="3452549" y="1691675"/>
                <a:ext cx="845101" cy="183000"/>
                <a:chOff x="1605849" y="363963"/>
                <a:chExt cx="845101" cy="183000"/>
              </a:xfrm>
            </p:grpSpPr>
            <p:sp>
              <p:nvSpPr>
                <p:cNvPr id="748" name="Google Shape;748;p77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19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1350" lIns="61350" spcFirstLastPara="1" rIns="61350" wrap="square" tIns="6135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49" name="Google Shape;749;p77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750" name="Google Shape;750;p77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191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51" name="Google Shape;751;p77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191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752" name="Google Shape;752;p77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191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753" name="Google Shape;753;p77"/>
          <p:cNvGrpSpPr/>
          <p:nvPr/>
        </p:nvGrpSpPr>
        <p:grpSpPr>
          <a:xfrm>
            <a:off x="607868" y="1507137"/>
            <a:ext cx="2540675" cy="1968703"/>
            <a:chOff x="715067" y="1600275"/>
            <a:chExt cx="3763405" cy="2916165"/>
          </a:xfrm>
        </p:grpSpPr>
        <p:sp>
          <p:nvSpPr>
            <p:cNvPr id="754" name="Google Shape;754;p77"/>
            <p:cNvSpPr/>
            <p:nvPr/>
          </p:nvSpPr>
          <p:spPr>
            <a:xfrm>
              <a:off x="804672" y="1691640"/>
              <a:ext cx="3673800" cy="2824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61725" lIns="61725" spcFirstLastPara="1" rIns="61725" wrap="square" tIns="61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5" name="Google Shape;755;p77"/>
            <p:cNvGrpSpPr/>
            <p:nvPr/>
          </p:nvGrpSpPr>
          <p:grpSpPr>
            <a:xfrm>
              <a:off x="715067" y="1600275"/>
              <a:ext cx="3674345" cy="2824800"/>
              <a:chOff x="715067" y="1600275"/>
              <a:chExt cx="3674345" cy="2824800"/>
            </a:xfrm>
          </p:grpSpPr>
          <p:grpSp>
            <p:nvGrpSpPr>
              <p:cNvPr id="756" name="Google Shape;756;p77"/>
              <p:cNvGrpSpPr/>
              <p:nvPr/>
            </p:nvGrpSpPr>
            <p:grpSpPr>
              <a:xfrm>
                <a:off x="715067" y="1600275"/>
                <a:ext cx="3674345" cy="2824800"/>
                <a:chOff x="715100" y="1600339"/>
                <a:chExt cx="3674713" cy="2824800"/>
              </a:xfrm>
            </p:grpSpPr>
            <p:sp>
              <p:nvSpPr>
                <p:cNvPr id="757" name="Google Shape;757;p77"/>
                <p:cNvSpPr/>
                <p:nvPr/>
              </p:nvSpPr>
              <p:spPr>
                <a:xfrm>
                  <a:off x="715100" y="1600339"/>
                  <a:ext cx="3674100" cy="28248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193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1725" lIns="61725" spcFirstLastPara="1" rIns="61725" wrap="square" tIns="61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8" name="Google Shape;758;p77"/>
                <p:cNvCxnSpPr/>
                <p:nvPr/>
              </p:nvCxnSpPr>
              <p:spPr>
                <a:xfrm>
                  <a:off x="715413" y="1966095"/>
                  <a:ext cx="3674400" cy="0"/>
                </a:xfrm>
                <a:prstGeom prst="straightConnector1">
                  <a:avLst/>
                </a:prstGeom>
                <a:noFill/>
                <a:ln cap="flat" cmpd="sng" w="193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59" name="Google Shape;759;p77"/>
              <p:cNvGrpSpPr/>
              <p:nvPr/>
            </p:nvGrpSpPr>
            <p:grpSpPr>
              <a:xfrm>
                <a:off x="3452549" y="1691675"/>
                <a:ext cx="845101" cy="183000"/>
                <a:chOff x="1605849" y="363963"/>
                <a:chExt cx="845101" cy="183000"/>
              </a:xfrm>
            </p:grpSpPr>
            <p:sp>
              <p:nvSpPr>
                <p:cNvPr id="760" name="Google Shape;760;p77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193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1725" lIns="61725" spcFirstLastPara="1" rIns="61725" wrap="square" tIns="61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61" name="Google Shape;761;p77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762" name="Google Shape;762;p77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193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63" name="Google Shape;763;p77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193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764" name="Google Shape;764;p77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193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765" name="Google Shape;765;p77"/>
          <p:cNvSpPr txBox="1"/>
          <p:nvPr>
            <p:ph idx="3" type="subTitle"/>
          </p:nvPr>
        </p:nvSpPr>
        <p:spPr>
          <a:xfrm>
            <a:off x="757958" y="2379548"/>
            <a:ext cx="2206800" cy="555300"/>
          </a:xfrm>
          <a:prstGeom prst="rect">
            <a:avLst/>
          </a:prstGeom>
        </p:spPr>
        <p:txBody>
          <a:bodyPr anchorCtr="0" anchor="t" bIns="61725" lIns="61725" spcFirstLastPara="1" rIns="61725" wrap="square" tIns="61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rPr b="1" lang="en" sz="945"/>
              <a:t>Conseillère pédagogique, RÉCIT MST</a:t>
            </a:r>
            <a:endParaRPr b="1" sz="94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t/>
            </a:r>
            <a:endParaRPr b="1" sz="94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rPr b="1" lang="en" sz="945" u="sng">
                <a:solidFill>
                  <a:schemeClr val="hlink"/>
                </a:solidFill>
                <a:hlinkClick r:id="rId3"/>
              </a:rPr>
              <a:t>stephanie.rioux@recit.gouv.qc.ca</a:t>
            </a:r>
            <a:endParaRPr b="1" sz="94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t/>
            </a:r>
            <a:endParaRPr b="1" sz="945"/>
          </a:p>
        </p:txBody>
      </p:sp>
      <p:sp>
        <p:nvSpPr>
          <p:cNvPr id="766" name="Google Shape;766;p77"/>
          <p:cNvSpPr txBox="1"/>
          <p:nvPr>
            <p:ph idx="1" type="subTitle"/>
          </p:nvPr>
        </p:nvSpPr>
        <p:spPr>
          <a:xfrm>
            <a:off x="757958" y="1876831"/>
            <a:ext cx="2089500" cy="549900"/>
          </a:xfrm>
          <a:prstGeom prst="rect">
            <a:avLst/>
          </a:prstGeom>
        </p:spPr>
        <p:txBody>
          <a:bodyPr anchorCtr="0" anchor="b" bIns="61725" lIns="61725" spcFirstLastPara="1" rIns="61725" wrap="square" tIns="61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"/>
              <a:t>Stéphanie Rioux</a:t>
            </a:r>
            <a:endParaRPr sz="1620"/>
          </a:p>
        </p:txBody>
      </p:sp>
      <p:sp>
        <p:nvSpPr>
          <p:cNvPr id="767" name="Google Shape;767;p77"/>
          <p:cNvSpPr txBox="1"/>
          <p:nvPr>
            <p:ph idx="2" type="subTitle"/>
          </p:nvPr>
        </p:nvSpPr>
        <p:spPr>
          <a:xfrm>
            <a:off x="6160403" y="1867477"/>
            <a:ext cx="2269800" cy="546300"/>
          </a:xfrm>
          <a:prstGeom prst="rect">
            <a:avLst/>
          </a:prstGeom>
        </p:spPr>
        <p:txBody>
          <a:bodyPr anchorCtr="0" anchor="b" bIns="61350" lIns="61350" spcFirstLastPara="1" rIns="61350" wrap="square" tIns="6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10"/>
              <a:t>Josée Deschesnes</a:t>
            </a:r>
            <a:endParaRPr sz="1610"/>
          </a:p>
        </p:txBody>
      </p:sp>
      <p:sp>
        <p:nvSpPr>
          <p:cNvPr id="768" name="Google Shape;768;p77"/>
          <p:cNvSpPr txBox="1"/>
          <p:nvPr>
            <p:ph idx="4" type="subTitle"/>
          </p:nvPr>
        </p:nvSpPr>
        <p:spPr>
          <a:xfrm>
            <a:off x="6160403" y="2366871"/>
            <a:ext cx="2036400" cy="552300"/>
          </a:xfrm>
          <a:prstGeom prst="rect">
            <a:avLst/>
          </a:prstGeom>
        </p:spPr>
        <p:txBody>
          <a:bodyPr anchorCtr="0" anchor="t" bIns="61350" lIns="61350" spcFirstLastPara="1" rIns="61350" wrap="square" tIns="6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8"/>
              <a:buFont typeface="Arial"/>
              <a:buNone/>
            </a:pPr>
            <a:r>
              <a:rPr b="1" lang="en" sz="939"/>
              <a:t>Conseillère pédagogique, CSSVT</a:t>
            </a:r>
            <a:endParaRPr b="1" sz="93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8"/>
              <a:buFont typeface="Arial"/>
              <a:buNone/>
            </a:pPr>
            <a:r>
              <a:t/>
            </a:r>
            <a:endParaRPr b="1" sz="93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8"/>
              <a:buFont typeface="Arial"/>
              <a:buNone/>
            </a:pPr>
            <a:r>
              <a:rPr b="1" lang="en" sz="939" u="sng">
                <a:solidFill>
                  <a:schemeClr val="hlink"/>
                </a:solidFill>
                <a:hlinkClick r:id="rId4"/>
              </a:rPr>
              <a:t>deschesnesj@cssvt.gouv.qc.ca</a:t>
            </a:r>
            <a:endParaRPr b="1" sz="939"/>
          </a:p>
        </p:txBody>
      </p:sp>
      <p:sp>
        <p:nvSpPr>
          <p:cNvPr id="769" name="Google Shape;769;p77"/>
          <p:cNvSpPr/>
          <p:nvPr/>
        </p:nvSpPr>
        <p:spPr>
          <a:xfrm>
            <a:off x="7971700" y="1081625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77"/>
          <p:cNvSpPr/>
          <p:nvPr/>
        </p:nvSpPr>
        <p:spPr>
          <a:xfrm>
            <a:off x="7739360" y="932973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77"/>
          <p:cNvSpPr/>
          <p:nvPr/>
        </p:nvSpPr>
        <p:spPr>
          <a:xfrm>
            <a:off x="715160" y="10241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77"/>
          <p:cNvSpPr txBox="1"/>
          <p:nvPr/>
        </p:nvSpPr>
        <p:spPr>
          <a:xfrm>
            <a:off x="419037" y="4618983"/>
            <a:ext cx="766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 présentation est mise à disposition par le </a:t>
            </a:r>
            <a:r>
              <a:rPr b="1" i="0" lang="en" sz="1000" u="sng" cap="none" strike="noStrike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b="0" i="0" lang="en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sauf exception, selon les termes de la</a:t>
            </a:r>
            <a:r>
              <a:rPr b="0" i="0" lang="en" sz="10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" sz="1000" u="sng" cap="none" strike="noStrike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b="0" i="0" lang="en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0" i="0" lang="en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3" name="Google Shape;773;p7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86419" y="4586097"/>
            <a:ext cx="627752" cy="219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77"/>
          <p:cNvGrpSpPr/>
          <p:nvPr/>
        </p:nvGrpSpPr>
        <p:grpSpPr>
          <a:xfrm>
            <a:off x="3347755" y="1494312"/>
            <a:ext cx="2540675" cy="1968703"/>
            <a:chOff x="715067" y="1600275"/>
            <a:chExt cx="3763405" cy="2916165"/>
          </a:xfrm>
        </p:grpSpPr>
        <p:sp>
          <p:nvSpPr>
            <p:cNvPr id="775" name="Google Shape;775;p77"/>
            <p:cNvSpPr/>
            <p:nvPr/>
          </p:nvSpPr>
          <p:spPr>
            <a:xfrm>
              <a:off x="804672" y="1691640"/>
              <a:ext cx="3673800" cy="2824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61725" lIns="61725" spcFirstLastPara="1" rIns="61725" wrap="square" tIns="61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6" name="Google Shape;776;p77"/>
            <p:cNvGrpSpPr/>
            <p:nvPr/>
          </p:nvGrpSpPr>
          <p:grpSpPr>
            <a:xfrm>
              <a:off x="715067" y="1600275"/>
              <a:ext cx="3674345" cy="2824800"/>
              <a:chOff x="715067" y="1600275"/>
              <a:chExt cx="3674345" cy="2824800"/>
            </a:xfrm>
          </p:grpSpPr>
          <p:grpSp>
            <p:nvGrpSpPr>
              <p:cNvPr id="777" name="Google Shape;777;p77"/>
              <p:cNvGrpSpPr/>
              <p:nvPr/>
            </p:nvGrpSpPr>
            <p:grpSpPr>
              <a:xfrm>
                <a:off x="715067" y="1600275"/>
                <a:ext cx="3674345" cy="2824800"/>
                <a:chOff x="715100" y="1600339"/>
                <a:chExt cx="3674713" cy="2824800"/>
              </a:xfrm>
            </p:grpSpPr>
            <p:sp>
              <p:nvSpPr>
                <p:cNvPr id="778" name="Google Shape;778;p77"/>
                <p:cNvSpPr/>
                <p:nvPr/>
              </p:nvSpPr>
              <p:spPr>
                <a:xfrm>
                  <a:off x="715100" y="1600339"/>
                  <a:ext cx="3674100" cy="28248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193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1725" lIns="61725" spcFirstLastPara="1" rIns="61725" wrap="square" tIns="61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79" name="Google Shape;779;p77"/>
                <p:cNvCxnSpPr/>
                <p:nvPr/>
              </p:nvCxnSpPr>
              <p:spPr>
                <a:xfrm>
                  <a:off x="715413" y="1966095"/>
                  <a:ext cx="3674400" cy="0"/>
                </a:xfrm>
                <a:prstGeom prst="straightConnector1">
                  <a:avLst/>
                </a:prstGeom>
                <a:noFill/>
                <a:ln cap="flat" cmpd="sng" w="193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0" name="Google Shape;780;p77"/>
              <p:cNvGrpSpPr/>
              <p:nvPr/>
            </p:nvGrpSpPr>
            <p:grpSpPr>
              <a:xfrm>
                <a:off x="3452549" y="1691675"/>
                <a:ext cx="845101" cy="183000"/>
                <a:chOff x="1605849" y="363963"/>
                <a:chExt cx="845101" cy="183000"/>
              </a:xfrm>
            </p:grpSpPr>
            <p:sp>
              <p:nvSpPr>
                <p:cNvPr id="781" name="Google Shape;781;p77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193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1725" lIns="61725" spcFirstLastPara="1" rIns="61725" wrap="square" tIns="617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82" name="Google Shape;782;p77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783" name="Google Shape;783;p77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193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84" name="Google Shape;784;p77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193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785" name="Google Shape;785;p77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193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786" name="Google Shape;786;p77"/>
          <p:cNvSpPr txBox="1"/>
          <p:nvPr>
            <p:ph idx="3" type="subTitle"/>
          </p:nvPr>
        </p:nvSpPr>
        <p:spPr>
          <a:xfrm>
            <a:off x="3383275" y="2366879"/>
            <a:ext cx="2473200" cy="685800"/>
          </a:xfrm>
          <a:prstGeom prst="rect">
            <a:avLst/>
          </a:prstGeom>
        </p:spPr>
        <p:txBody>
          <a:bodyPr anchorCtr="0" anchor="t" bIns="61725" lIns="61725" spcFirstLastPara="1" rIns="61725" wrap="square" tIns="61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rPr b="1" lang="en" sz="945"/>
              <a:t>Conseillère pédagogique, RÉCIT CSSDC</a:t>
            </a:r>
            <a:endParaRPr b="1" sz="94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t/>
            </a:r>
            <a:endParaRPr b="1" sz="94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3"/>
              <a:buFont typeface="Arial"/>
              <a:buNone/>
            </a:pPr>
            <a:r>
              <a:rPr b="1" lang="en" sz="945" u="sng">
                <a:solidFill>
                  <a:schemeClr val="hlink"/>
                </a:solidFill>
                <a:hlinkClick r:id="rId9"/>
              </a:rPr>
              <a:t>julie.robidoux@cssdeschenes.gouv.qc.ca</a:t>
            </a:r>
            <a:endParaRPr b="1" sz="945"/>
          </a:p>
        </p:txBody>
      </p:sp>
      <p:sp>
        <p:nvSpPr>
          <p:cNvPr id="787" name="Google Shape;787;p77"/>
          <p:cNvSpPr txBox="1"/>
          <p:nvPr>
            <p:ph idx="1" type="subTitle"/>
          </p:nvPr>
        </p:nvSpPr>
        <p:spPr>
          <a:xfrm>
            <a:off x="3422796" y="1865681"/>
            <a:ext cx="2089500" cy="549900"/>
          </a:xfrm>
          <a:prstGeom prst="rect">
            <a:avLst/>
          </a:prstGeom>
        </p:spPr>
        <p:txBody>
          <a:bodyPr anchorCtr="0" anchor="b" bIns="61725" lIns="61725" spcFirstLastPara="1" rIns="61725" wrap="square" tIns="61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"/>
              <a:t>Julie Robidoux</a:t>
            </a:r>
            <a:endParaRPr sz="1620"/>
          </a:p>
        </p:txBody>
      </p:sp>
      <p:sp>
        <p:nvSpPr>
          <p:cNvPr id="788" name="Google Shape;788;p77"/>
          <p:cNvSpPr txBox="1"/>
          <p:nvPr>
            <p:ph idx="1" type="subTitle"/>
          </p:nvPr>
        </p:nvSpPr>
        <p:spPr>
          <a:xfrm>
            <a:off x="1828850" y="3708863"/>
            <a:ext cx="5486400" cy="6771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rla ExtraBold"/>
                <a:ea typeface="Karla ExtraBold"/>
                <a:cs typeface="Karla ExtraBold"/>
                <a:sym typeface="Karla ExtraBold"/>
              </a:rPr>
              <a:t>GRMS 2025</a:t>
            </a:r>
            <a:endParaRPr sz="1600">
              <a:latin typeface="Karla ExtraBold"/>
              <a:ea typeface="Karla ExtraBold"/>
              <a:cs typeface="Karla ExtraBold"/>
              <a:sym typeface="Karla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Karla ExtraBold"/>
                <a:ea typeface="Karla ExtraBold"/>
                <a:cs typeface="Karla ExtraBold"/>
                <a:sym typeface="Karla ExtraBold"/>
                <a:hlinkClick r:id="rId10"/>
              </a:rPr>
              <a:t>recitmst.qc.ca/microbit06112025</a:t>
            </a:r>
            <a:endParaRPr sz="1600"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pic>
        <p:nvPicPr>
          <p:cNvPr id="789" name="Google Shape;789;p7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50700" y="3094838"/>
            <a:ext cx="1315600" cy="13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78"/>
          <p:cNvGrpSpPr/>
          <p:nvPr/>
        </p:nvGrpSpPr>
        <p:grpSpPr>
          <a:xfrm>
            <a:off x="6102151" y="1600325"/>
            <a:ext cx="2418050" cy="2916600"/>
            <a:chOff x="6102151" y="1600325"/>
            <a:chExt cx="2418050" cy="2916600"/>
          </a:xfrm>
        </p:grpSpPr>
        <p:sp>
          <p:nvSpPr>
            <p:cNvPr id="795" name="Google Shape;795;p78"/>
            <p:cNvSpPr/>
            <p:nvPr/>
          </p:nvSpPr>
          <p:spPr>
            <a:xfrm>
              <a:off x="6193101" y="1691825"/>
              <a:ext cx="2327100" cy="282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6" name="Google Shape;796;p78"/>
            <p:cNvGrpSpPr/>
            <p:nvPr/>
          </p:nvGrpSpPr>
          <p:grpSpPr>
            <a:xfrm>
              <a:off x="6102151" y="1600325"/>
              <a:ext cx="2327100" cy="2825100"/>
              <a:chOff x="715400" y="1600325"/>
              <a:chExt cx="2327100" cy="2825100"/>
            </a:xfrm>
          </p:grpSpPr>
          <p:sp>
            <p:nvSpPr>
              <p:cNvPr id="797" name="Google Shape;797;p78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8" name="Google Shape;798;p78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99" name="Google Shape;799;p78"/>
          <p:cNvGrpSpPr/>
          <p:nvPr/>
        </p:nvGrpSpPr>
        <p:grpSpPr>
          <a:xfrm>
            <a:off x="3408500" y="1600325"/>
            <a:ext cx="2418600" cy="2916600"/>
            <a:chOff x="3408500" y="1600325"/>
            <a:chExt cx="2418600" cy="2916600"/>
          </a:xfrm>
        </p:grpSpPr>
        <p:sp>
          <p:nvSpPr>
            <p:cNvPr id="800" name="Google Shape;800;p78"/>
            <p:cNvSpPr/>
            <p:nvPr/>
          </p:nvSpPr>
          <p:spPr>
            <a:xfrm>
              <a:off x="3500000" y="1691825"/>
              <a:ext cx="2327100" cy="282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1" name="Google Shape;801;p78"/>
            <p:cNvGrpSpPr/>
            <p:nvPr/>
          </p:nvGrpSpPr>
          <p:grpSpPr>
            <a:xfrm>
              <a:off x="3408500" y="1600325"/>
              <a:ext cx="2327100" cy="2825100"/>
              <a:chOff x="715400" y="1600325"/>
              <a:chExt cx="2327100" cy="2825100"/>
            </a:xfrm>
          </p:grpSpPr>
          <p:sp>
            <p:nvSpPr>
              <p:cNvPr id="802" name="Google Shape;802;p78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3" name="Google Shape;803;p78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04" name="Google Shape;804;p78"/>
          <p:cNvGrpSpPr/>
          <p:nvPr/>
        </p:nvGrpSpPr>
        <p:grpSpPr>
          <a:xfrm>
            <a:off x="715400" y="1600325"/>
            <a:ext cx="2418600" cy="2916600"/>
            <a:chOff x="715400" y="1600325"/>
            <a:chExt cx="2418600" cy="2916600"/>
          </a:xfrm>
        </p:grpSpPr>
        <p:sp>
          <p:nvSpPr>
            <p:cNvPr id="805" name="Google Shape;805;p78"/>
            <p:cNvSpPr/>
            <p:nvPr/>
          </p:nvSpPr>
          <p:spPr>
            <a:xfrm>
              <a:off x="806900" y="1691825"/>
              <a:ext cx="2327100" cy="282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6" name="Google Shape;806;p78"/>
            <p:cNvGrpSpPr/>
            <p:nvPr/>
          </p:nvGrpSpPr>
          <p:grpSpPr>
            <a:xfrm>
              <a:off x="715400" y="1600325"/>
              <a:ext cx="2327100" cy="2825100"/>
              <a:chOff x="715400" y="1600325"/>
              <a:chExt cx="2327100" cy="2825100"/>
            </a:xfrm>
          </p:grpSpPr>
          <p:sp>
            <p:nvSpPr>
              <p:cNvPr id="807" name="Google Shape;807;p78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8" name="Google Shape;808;p78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09" name="Google Shape;809;p78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Objectifs de l’atelier</a:t>
            </a:r>
            <a:endParaRPr/>
          </a:p>
        </p:txBody>
      </p:sp>
      <p:sp>
        <p:nvSpPr>
          <p:cNvPr id="810" name="Google Shape;810;p78"/>
          <p:cNvSpPr txBox="1"/>
          <p:nvPr>
            <p:ph idx="2" type="subTitle"/>
          </p:nvPr>
        </p:nvSpPr>
        <p:spPr>
          <a:xfrm>
            <a:off x="781700" y="2879838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Découvrir les usages du Micro:bit en mathématiques.</a:t>
            </a:r>
            <a:endParaRPr b="1" sz="1500"/>
          </a:p>
        </p:txBody>
      </p:sp>
      <p:sp>
        <p:nvSpPr>
          <p:cNvPr id="811" name="Google Shape;811;p78"/>
          <p:cNvSpPr txBox="1"/>
          <p:nvPr>
            <p:ph idx="3" type="subTitle"/>
          </p:nvPr>
        </p:nvSpPr>
        <p:spPr>
          <a:xfrm>
            <a:off x="3475075" y="2879838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Explorer des activités pratiques et concrètes.</a:t>
            </a:r>
            <a:endParaRPr b="1" sz="1500"/>
          </a:p>
        </p:txBody>
      </p:sp>
      <p:sp>
        <p:nvSpPr>
          <p:cNvPr id="812" name="Google Shape;812;p78"/>
          <p:cNvSpPr txBox="1"/>
          <p:nvPr>
            <p:ph idx="4" type="subTitle"/>
          </p:nvPr>
        </p:nvSpPr>
        <p:spPr>
          <a:xfrm>
            <a:off x="6167776" y="2879846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Réinvestir en classe avec vos élèves.</a:t>
            </a:r>
            <a:endParaRPr b="1" sz="1500"/>
          </a:p>
        </p:txBody>
      </p:sp>
      <p:grpSp>
        <p:nvGrpSpPr>
          <p:cNvPr id="813" name="Google Shape;813;p78"/>
          <p:cNvGrpSpPr/>
          <p:nvPr/>
        </p:nvGrpSpPr>
        <p:grpSpPr>
          <a:xfrm>
            <a:off x="7013577" y="2017301"/>
            <a:ext cx="502899" cy="502899"/>
            <a:chOff x="858700" y="1967475"/>
            <a:chExt cx="605100" cy="605100"/>
          </a:xfrm>
        </p:grpSpPr>
        <p:sp>
          <p:nvSpPr>
            <p:cNvPr id="814" name="Google Shape;814;p78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8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78"/>
          <p:cNvGrpSpPr/>
          <p:nvPr/>
        </p:nvGrpSpPr>
        <p:grpSpPr>
          <a:xfrm>
            <a:off x="4320650" y="2017350"/>
            <a:ext cx="502800" cy="502800"/>
            <a:chOff x="7014301" y="2017350"/>
            <a:chExt cx="502800" cy="502800"/>
          </a:xfrm>
        </p:grpSpPr>
        <p:sp>
          <p:nvSpPr>
            <p:cNvPr id="817" name="Google Shape;817;p78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8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78"/>
          <p:cNvSpPr/>
          <p:nvPr/>
        </p:nvSpPr>
        <p:spPr>
          <a:xfrm>
            <a:off x="7971700" y="1081625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78"/>
          <p:cNvSpPr/>
          <p:nvPr/>
        </p:nvSpPr>
        <p:spPr>
          <a:xfrm>
            <a:off x="7739360" y="932973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78"/>
          <p:cNvSpPr/>
          <p:nvPr/>
        </p:nvSpPr>
        <p:spPr>
          <a:xfrm>
            <a:off x="715160" y="12527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2" name="Google Shape;822;p78"/>
          <p:cNvGrpSpPr/>
          <p:nvPr/>
        </p:nvGrpSpPr>
        <p:grpSpPr>
          <a:xfrm>
            <a:off x="1627550" y="2017350"/>
            <a:ext cx="502800" cy="502800"/>
            <a:chOff x="1627550" y="2017350"/>
            <a:chExt cx="502800" cy="502800"/>
          </a:xfrm>
        </p:grpSpPr>
        <p:sp>
          <p:nvSpPr>
            <p:cNvPr id="823" name="Google Shape;823;p78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8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9"/>
          <p:cNvSpPr txBox="1"/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Déroulement de l’atelier </a:t>
            </a:r>
            <a:endParaRPr/>
          </a:p>
        </p:txBody>
      </p:sp>
      <p:sp>
        <p:nvSpPr>
          <p:cNvPr id="830" name="Google Shape;830;p79"/>
          <p:cNvSpPr txBox="1"/>
          <p:nvPr>
            <p:ph idx="1" type="body"/>
          </p:nvPr>
        </p:nvSpPr>
        <p:spPr>
          <a:xfrm>
            <a:off x="715850" y="2016075"/>
            <a:ext cx="5019900" cy="21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C’est quoi Micro:bit ?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Démonstration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b="1" lang="en" sz="1900"/>
              <a:t>Expérimentation - Temps 1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Les liens mathématiques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Témoigne d’expérience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b="1" lang="en" sz="1900"/>
              <a:t>Expérimentation - Temps 2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Retour</a:t>
            </a:r>
            <a:endParaRPr sz="1900"/>
          </a:p>
        </p:txBody>
      </p:sp>
      <p:grpSp>
        <p:nvGrpSpPr>
          <p:cNvPr id="831" name="Google Shape;831;p79"/>
          <p:cNvGrpSpPr/>
          <p:nvPr/>
        </p:nvGrpSpPr>
        <p:grpSpPr>
          <a:xfrm>
            <a:off x="5918609" y="2672657"/>
            <a:ext cx="1646100" cy="1188900"/>
            <a:chOff x="7403363" y="1047512"/>
            <a:chExt cx="1646100" cy="1188900"/>
          </a:xfrm>
        </p:grpSpPr>
        <p:sp>
          <p:nvSpPr>
            <p:cNvPr id="832" name="Google Shape;832;p79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9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34" name="Google Shape;834;p79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35" name="Google Shape;835;p79"/>
            <p:cNvSpPr/>
            <p:nvPr/>
          </p:nvSpPr>
          <p:spPr>
            <a:xfrm>
              <a:off x="7540474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9"/>
            <p:cNvSpPr/>
            <p:nvPr/>
          </p:nvSpPr>
          <p:spPr>
            <a:xfrm>
              <a:off x="8009987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9"/>
            <p:cNvSpPr/>
            <p:nvPr/>
          </p:nvSpPr>
          <p:spPr>
            <a:xfrm>
              <a:off x="8479499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8" name="Google Shape;838;p79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839" name="Google Shape;839;p79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rect b="b" l="l" r="r" t="t"/>
                <a:pathLst>
                  <a:path extrusionOk="0" h="1343" w="21415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79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rect b="b" l="l" r="r" t="t"/>
                <a:pathLst>
                  <a:path extrusionOk="0" h="1367" w="16611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41" name="Google Shape;841;p79"/>
          <p:cNvGrpSpPr/>
          <p:nvPr/>
        </p:nvGrpSpPr>
        <p:grpSpPr>
          <a:xfrm>
            <a:off x="8177451" y="4105603"/>
            <a:ext cx="502899" cy="502899"/>
            <a:chOff x="858700" y="1967475"/>
            <a:chExt cx="605100" cy="605100"/>
          </a:xfrm>
        </p:grpSpPr>
        <p:sp>
          <p:nvSpPr>
            <p:cNvPr id="842" name="Google Shape;842;p79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9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79"/>
          <p:cNvGrpSpPr/>
          <p:nvPr/>
        </p:nvGrpSpPr>
        <p:grpSpPr>
          <a:xfrm>
            <a:off x="8177500" y="3419800"/>
            <a:ext cx="502800" cy="502800"/>
            <a:chOff x="1627550" y="2017350"/>
            <a:chExt cx="502800" cy="502800"/>
          </a:xfrm>
        </p:grpSpPr>
        <p:sp>
          <p:nvSpPr>
            <p:cNvPr id="845" name="Google Shape;845;p79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9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79"/>
          <p:cNvGrpSpPr/>
          <p:nvPr/>
        </p:nvGrpSpPr>
        <p:grpSpPr>
          <a:xfrm>
            <a:off x="8177501" y="2644294"/>
            <a:ext cx="629846" cy="592514"/>
            <a:chOff x="463701" y="2217961"/>
            <a:chExt cx="629846" cy="592514"/>
          </a:xfrm>
        </p:grpSpPr>
        <p:sp>
          <p:nvSpPr>
            <p:cNvPr id="848" name="Google Shape;848;p79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9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9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1" name="Google Shape;851;p79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852" name="Google Shape;852;p79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79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4" name="Google Shape;854;p79"/>
          <p:cNvGrpSpPr/>
          <p:nvPr/>
        </p:nvGrpSpPr>
        <p:grpSpPr>
          <a:xfrm>
            <a:off x="5918588" y="1426744"/>
            <a:ext cx="1827475" cy="1051350"/>
            <a:chOff x="6161988" y="3104373"/>
            <a:chExt cx="1827475" cy="1051350"/>
          </a:xfrm>
        </p:grpSpPr>
        <p:grpSp>
          <p:nvGrpSpPr>
            <p:cNvPr id="855" name="Google Shape;855;p79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856" name="Google Shape;856;p79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57" name="Google Shape;857;p79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58" name="Google Shape;858;p79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9" name="Google Shape;859;p79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60" name="Google Shape;860;p79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861" name="Google Shape;861;p79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rect b="b" l="l" r="r" t="t"/>
                <a:pathLst>
                  <a:path extrusionOk="0" h="1348" w="19319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79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rect b="b" l="l" r="r" t="t"/>
                <a:pathLst>
                  <a:path extrusionOk="0" h="1371" w="19326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79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rect b="b" l="l" r="r" t="t"/>
                <a:pathLst>
                  <a:path extrusionOk="0" h="1372" w="19319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79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rect b="b" l="l" r="r" t="t"/>
                <a:pathLst>
                  <a:path extrusionOk="0" h="12659" w="10294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5" name="Google Shape;865;p79"/>
          <p:cNvSpPr/>
          <p:nvPr/>
        </p:nvSpPr>
        <p:spPr>
          <a:xfrm>
            <a:off x="5047325" y="10664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79"/>
          <p:cNvSpPr/>
          <p:nvPr/>
        </p:nvSpPr>
        <p:spPr>
          <a:xfrm>
            <a:off x="5272757" y="917810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79"/>
          <p:cNvGrpSpPr/>
          <p:nvPr/>
        </p:nvGrpSpPr>
        <p:grpSpPr>
          <a:xfrm>
            <a:off x="5094052" y="1494996"/>
            <a:ext cx="471431" cy="443405"/>
            <a:chOff x="312866" y="4003096"/>
            <a:chExt cx="471431" cy="443405"/>
          </a:xfrm>
        </p:grpSpPr>
        <p:sp>
          <p:nvSpPr>
            <p:cNvPr id="868" name="Google Shape;868;p79"/>
            <p:cNvSpPr/>
            <p:nvPr/>
          </p:nvSpPr>
          <p:spPr>
            <a:xfrm>
              <a:off x="350807" y="4003096"/>
              <a:ext cx="211354" cy="187583"/>
            </a:xfrm>
            <a:custGeom>
              <a:rect b="b" l="l" r="r" t="t"/>
              <a:pathLst>
                <a:path extrusionOk="0" h="4222" w="4757">
                  <a:moveTo>
                    <a:pt x="4648" y="1"/>
                  </a:moveTo>
                  <a:cubicBezTo>
                    <a:pt x="2522" y="1"/>
                    <a:pt x="648" y="1402"/>
                    <a:pt x="1" y="3441"/>
                  </a:cubicBezTo>
                  <a:lnTo>
                    <a:pt x="2391" y="4221"/>
                  </a:lnTo>
                  <a:cubicBezTo>
                    <a:pt x="2708" y="3197"/>
                    <a:pt x="3683" y="2490"/>
                    <a:pt x="4757" y="2490"/>
                  </a:cubicBezTo>
                  <a:lnTo>
                    <a:pt x="4757" y="2"/>
                  </a:lnTo>
                  <a:cubicBezTo>
                    <a:pt x="4720" y="1"/>
                    <a:pt x="4684" y="1"/>
                    <a:pt x="464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9"/>
            <p:cNvSpPr/>
            <p:nvPr/>
          </p:nvSpPr>
          <p:spPr>
            <a:xfrm>
              <a:off x="312866" y="4155928"/>
              <a:ext cx="460606" cy="290572"/>
            </a:xfrm>
            <a:custGeom>
              <a:rect b="b" l="l" r="r" t="t"/>
              <a:pathLst>
                <a:path extrusionOk="0" h="6540" w="10367">
                  <a:moveTo>
                    <a:pt x="855" y="1"/>
                  </a:moveTo>
                  <a:lnTo>
                    <a:pt x="855" y="1"/>
                  </a:lnTo>
                  <a:cubicBezTo>
                    <a:pt x="1" y="2635"/>
                    <a:pt x="1440" y="5440"/>
                    <a:pt x="4074" y="6293"/>
                  </a:cubicBezTo>
                  <a:cubicBezTo>
                    <a:pt x="4584" y="6460"/>
                    <a:pt x="5103" y="6539"/>
                    <a:pt x="5614" y="6539"/>
                  </a:cubicBezTo>
                  <a:cubicBezTo>
                    <a:pt x="7715" y="6539"/>
                    <a:pt x="9680" y="5198"/>
                    <a:pt x="10367" y="3098"/>
                  </a:cubicBezTo>
                  <a:lnTo>
                    <a:pt x="7976" y="2318"/>
                  </a:lnTo>
                  <a:cubicBezTo>
                    <a:pt x="7642" y="3380"/>
                    <a:pt x="6657" y="4046"/>
                    <a:pt x="5597" y="4046"/>
                  </a:cubicBezTo>
                  <a:cubicBezTo>
                    <a:pt x="5343" y="4046"/>
                    <a:pt x="5085" y="4008"/>
                    <a:pt x="4830" y="3927"/>
                  </a:cubicBezTo>
                  <a:cubicBezTo>
                    <a:pt x="3513" y="3488"/>
                    <a:pt x="2806" y="2098"/>
                    <a:pt x="3245" y="781"/>
                  </a:cubicBezTo>
                  <a:lnTo>
                    <a:pt x="85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9"/>
            <p:cNvSpPr/>
            <p:nvPr/>
          </p:nvSpPr>
          <p:spPr>
            <a:xfrm>
              <a:off x="562102" y="4003140"/>
              <a:ext cx="222194" cy="290483"/>
            </a:xfrm>
            <a:custGeom>
              <a:rect b="b" l="l" r="r" t="t"/>
              <a:pathLst>
                <a:path extrusionOk="0" h="6538" w="5001">
                  <a:moveTo>
                    <a:pt x="45" y="1"/>
                  </a:moveTo>
                  <a:cubicBezTo>
                    <a:pt x="30" y="1"/>
                    <a:pt x="15" y="1"/>
                    <a:pt x="1" y="1"/>
                  </a:cubicBezTo>
                  <a:lnTo>
                    <a:pt x="1" y="2489"/>
                  </a:lnTo>
                  <a:cubicBezTo>
                    <a:pt x="1683" y="2489"/>
                    <a:pt x="2903" y="4147"/>
                    <a:pt x="2366" y="5757"/>
                  </a:cubicBezTo>
                  <a:lnTo>
                    <a:pt x="4757" y="6537"/>
                  </a:lnTo>
                  <a:cubicBezTo>
                    <a:pt x="4927" y="6025"/>
                    <a:pt x="5000" y="5513"/>
                    <a:pt x="5000" y="5001"/>
                  </a:cubicBezTo>
                  <a:cubicBezTo>
                    <a:pt x="5000" y="2235"/>
                    <a:pt x="2781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0"/>
          <p:cNvSpPr txBox="1"/>
          <p:nvPr>
            <p:ph type="title"/>
          </p:nvPr>
        </p:nvSpPr>
        <p:spPr>
          <a:xfrm>
            <a:off x="714325" y="731400"/>
            <a:ext cx="3674700" cy="9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Micro:bit</a:t>
            </a:r>
            <a:endParaRPr/>
          </a:p>
        </p:txBody>
      </p:sp>
      <p:sp>
        <p:nvSpPr>
          <p:cNvPr id="876" name="Google Shape;876;p80"/>
          <p:cNvSpPr txBox="1"/>
          <p:nvPr>
            <p:ph idx="1" type="subTitle"/>
          </p:nvPr>
        </p:nvSpPr>
        <p:spPr>
          <a:xfrm>
            <a:off x="757822" y="2189441"/>
            <a:ext cx="36747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C’est quoi?</a:t>
            </a:r>
            <a:endParaRPr b="1" sz="2700"/>
          </a:p>
        </p:txBody>
      </p:sp>
      <p:grpSp>
        <p:nvGrpSpPr>
          <p:cNvPr id="877" name="Google Shape;877;p80"/>
          <p:cNvGrpSpPr/>
          <p:nvPr/>
        </p:nvGrpSpPr>
        <p:grpSpPr>
          <a:xfrm>
            <a:off x="4754850" y="887475"/>
            <a:ext cx="3763400" cy="3725700"/>
            <a:chOff x="4754850" y="887475"/>
            <a:chExt cx="3763400" cy="3725700"/>
          </a:xfrm>
        </p:grpSpPr>
        <p:sp>
          <p:nvSpPr>
            <p:cNvPr id="878" name="Google Shape;878;p80"/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9" name="Google Shape;879;p80"/>
            <p:cNvGrpSpPr/>
            <p:nvPr/>
          </p:nvGrpSpPr>
          <p:grpSpPr>
            <a:xfrm>
              <a:off x="4754850" y="887475"/>
              <a:ext cx="3674404" cy="3616200"/>
              <a:chOff x="4754850" y="887475"/>
              <a:chExt cx="3674404" cy="3616200"/>
            </a:xfrm>
          </p:grpSpPr>
          <p:sp>
            <p:nvSpPr>
              <p:cNvPr id="880" name="Google Shape;880;p80"/>
              <p:cNvSpPr/>
              <p:nvPr/>
            </p:nvSpPr>
            <p:spPr>
              <a:xfrm>
                <a:off x="4754850" y="887475"/>
                <a:ext cx="3673733" cy="36162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81" name="Google Shape;881;p80"/>
              <p:cNvCxnSpPr/>
              <p:nvPr/>
            </p:nvCxnSpPr>
            <p:spPr>
              <a:xfrm>
                <a:off x="4755154" y="1253333"/>
                <a:ext cx="3674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882" name="Google Shape;882;p80"/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883" name="Google Shape;883;p80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84" name="Google Shape;884;p80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885" name="Google Shape;885;p80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86" name="Google Shape;886;p80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887" name="Google Shape;887;p80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pic>
        <p:nvPicPr>
          <p:cNvPr id="888" name="Google Shape;888;p80" title="microbit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148" r="3139" t="0"/>
          <a:stretch/>
        </p:blipFill>
        <p:spPr>
          <a:xfrm>
            <a:off x="4820098" y="1329627"/>
            <a:ext cx="3540200" cy="3125800"/>
          </a:xfrm>
          <a:prstGeom prst="rect">
            <a:avLst/>
          </a:prstGeom>
        </p:spPr>
      </p:pic>
      <p:sp>
        <p:nvSpPr>
          <p:cNvPr id="889" name="Google Shape;889;p80"/>
          <p:cNvSpPr/>
          <p:nvPr/>
        </p:nvSpPr>
        <p:spPr>
          <a:xfrm>
            <a:off x="1500283" y="431258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80"/>
          <p:cNvSpPr/>
          <p:nvPr/>
        </p:nvSpPr>
        <p:spPr>
          <a:xfrm>
            <a:off x="1964428" y="4161752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80"/>
          <p:cNvSpPr/>
          <p:nvPr/>
        </p:nvSpPr>
        <p:spPr>
          <a:xfrm>
            <a:off x="714314" y="400843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oft Colors UI Design for Agencies by Slidesgo">
  <a:themeElements>
    <a:clrScheme name="Simple Light">
      <a:dk1>
        <a:srgbClr val="000000"/>
      </a:dk1>
      <a:lt1>
        <a:srgbClr val="FCF6E8"/>
      </a:lt1>
      <a:dk2>
        <a:srgbClr val="DBCFC3"/>
      </a:dk2>
      <a:lt2>
        <a:srgbClr val="EFC4B9"/>
      </a:lt2>
      <a:accent1>
        <a:srgbClr val="FDBC96"/>
      </a:accent1>
      <a:accent2>
        <a:srgbClr val="DAC2CF"/>
      </a:accent2>
      <a:accent3>
        <a:srgbClr val="D3E3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