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y="6858000" cx="12192000"/>
  <p:notesSz cx="6858000" cy="9144000"/>
  <p:embeddedFontLst>
    <p:embeddedFont>
      <p:font typeface="Roboto Slab"/>
      <p:regular r:id="rId31"/>
      <p:bold r:id="rId32"/>
    </p:embeddedFont>
    <p:embeddedFont>
      <p:font typeface="Ubuntu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Barlow Condensed"/>
      <p:regular r:id="rId41"/>
      <p:bold r:id="rId42"/>
      <p:italic r:id="rId43"/>
      <p:boldItalic r:id="rId44"/>
    </p:embeddedFont>
    <p:embeddedFont>
      <p:font typeface="Press Start 2P"/>
      <p:regular r:id="rId45"/>
    </p:embeddedFont>
    <p:embeddedFont>
      <p:font typeface="Viga"/>
      <p:regular r:id="rId46"/>
    </p:embeddedFont>
    <p:embeddedFont>
      <p:font typeface="Rubik"/>
      <p:regular r:id="rId47"/>
      <p:bold r:id="rId48"/>
      <p:italic r:id="rId49"/>
      <p:boldItalic r:id="rId50"/>
    </p:embeddedFont>
    <p:embeddedFont>
      <p:font typeface="Century Gothic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orient="horz" pos="3702">
          <p15:clr>
            <a:srgbClr val="A4A3A4"/>
          </p15:clr>
        </p15:guide>
        <p15:guide id="3" pos="756">
          <p15:clr>
            <a:srgbClr val="A4A3A4"/>
          </p15:clr>
        </p15:guide>
        <p15:guide id="4" orient="horz" pos="141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16ECD9-01CC-4D56-9749-6B47ACC88B4C}">
  <a:tblStyle styleId="{9A16ECD9-01CC-4D56-9749-6B47ACC88B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702" orient="horz"/>
        <p:guide pos="756"/>
        <p:guide pos="141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BarlowCondensed-bold.fntdata"/><Relationship Id="rId41" Type="http://schemas.openxmlformats.org/officeDocument/2006/relationships/font" Target="fonts/BarlowCondensed-regular.fntdata"/><Relationship Id="rId44" Type="http://schemas.openxmlformats.org/officeDocument/2006/relationships/font" Target="fonts/BarlowCondensed-boldItalic.fntdata"/><Relationship Id="rId43" Type="http://schemas.openxmlformats.org/officeDocument/2006/relationships/font" Target="fonts/BarlowCondensed-italic.fntdata"/><Relationship Id="rId46" Type="http://schemas.openxmlformats.org/officeDocument/2006/relationships/font" Target="fonts/Viga-regular.fntdata"/><Relationship Id="rId45" Type="http://schemas.openxmlformats.org/officeDocument/2006/relationships/font" Target="fonts/PressStart2P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Rubik-bold.fntdata"/><Relationship Id="rId47" Type="http://schemas.openxmlformats.org/officeDocument/2006/relationships/font" Target="fonts/Rubik-regular.fntdata"/><Relationship Id="rId49" Type="http://schemas.openxmlformats.org/officeDocument/2006/relationships/font" Target="fonts/Rubik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Slab-regular.fntdata"/><Relationship Id="rId30" Type="http://schemas.openxmlformats.org/officeDocument/2006/relationships/slide" Target="slides/slide23.xml"/><Relationship Id="rId33" Type="http://schemas.openxmlformats.org/officeDocument/2006/relationships/font" Target="fonts/Ubuntu-regular.fntdata"/><Relationship Id="rId32" Type="http://schemas.openxmlformats.org/officeDocument/2006/relationships/font" Target="fonts/RobotoSlab-bold.fntdata"/><Relationship Id="rId35" Type="http://schemas.openxmlformats.org/officeDocument/2006/relationships/font" Target="fonts/Ubuntu-italic.fntdata"/><Relationship Id="rId34" Type="http://schemas.openxmlformats.org/officeDocument/2006/relationships/font" Target="fonts/Ubuntu-bold.fntdata"/><Relationship Id="rId37" Type="http://schemas.openxmlformats.org/officeDocument/2006/relationships/font" Target="fonts/Roboto-regular.fntdata"/><Relationship Id="rId36" Type="http://schemas.openxmlformats.org/officeDocument/2006/relationships/font" Target="fonts/Ubuntu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CenturyGothic-regular.fntdata"/><Relationship Id="rId50" Type="http://schemas.openxmlformats.org/officeDocument/2006/relationships/font" Target="fonts/Rubik-boldItalic.fntdata"/><Relationship Id="rId53" Type="http://schemas.openxmlformats.org/officeDocument/2006/relationships/font" Target="fonts/CenturyGothic-italic.fntdata"/><Relationship Id="rId52" Type="http://schemas.openxmlformats.org/officeDocument/2006/relationships/font" Target="fonts/CenturyGothic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54" Type="http://schemas.openxmlformats.org/officeDocument/2006/relationships/font" Target="fonts/CenturyGothic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https://docs.google.com/document/d/1nXEBmK9gW8nEaIiEKy6fpNllUvB-EN1DwOAoncaFoCM/edit</a:t>
            </a:r>
            <a:endParaRPr/>
          </a:p>
        </p:txBody>
      </p:sp>
      <p:sp>
        <p:nvSpPr>
          <p:cNvPr id="1589" name="Google Shape;1589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Donner l’exemple de la classe d’A.</a:t>
            </a:r>
            <a:endParaRPr/>
          </a:p>
        </p:txBody>
      </p:sp>
      <p:sp>
        <p:nvSpPr>
          <p:cNvPr id="1764" name="Google Shape;176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</p:txBody>
      </p:sp>
      <p:sp>
        <p:nvSpPr>
          <p:cNvPr id="1794" name="Google Shape;179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Stéphanie</a:t>
            </a:r>
            <a:endParaRPr/>
          </a:p>
        </p:txBody>
      </p:sp>
      <p:sp>
        <p:nvSpPr>
          <p:cNvPr id="1826" name="Google Shape;182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7" name="Google Shape;18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2be7caa4677_0_17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2be7caa4677_0_1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1f1c3b3068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</p:txBody>
      </p:sp>
      <p:sp>
        <p:nvSpPr>
          <p:cNvPr id="1896" name="Google Shape;1896;g1f1c3b30687_0_2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1f1c3b30687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</p:txBody>
      </p:sp>
      <p:sp>
        <p:nvSpPr>
          <p:cNvPr id="1905" name="Google Shape;1905;g1f1c3b30687_0_3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28c7de29ba4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Stéphanie</a:t>
            </a:r>
            <a:endParaRPr/>
          </a:p>
        </p:txBody>
      </p:sp>
      <p:sp>
        <p:nvSpPr>
          <p:cNvPr id="1919" name="Google Shape;1919;g28c7de29ba4_0_4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27f0cb3ec7c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2" name="Google Shape;1932;g27f0cb3ec7c_1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compétence numérique comprend 12 dimensions. Avec Minecraft Education, les dimensions suivantes sont davantage sollicitées même si d’autres peuvent être utilisées selon l’intention pédagogique de la tâche.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Innovation et créativité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Résolution de problèmes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Collaboration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Habiletés technologiques</a:t>
            </a:r>
            <a:endParaRPr/>
          </a:p>
        </p:txBody>
      </p:sp>
      <p:sp>
        <p:nvSpPr>
          <p:cNvPr id="1945" name="Google Shape;194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1ff340e6a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SF 22-23</a:t>
            </a:r>
            <a:endParaRPr/>
          </a:p>
        </p:txBody>
      </p:sp>
      <p:sp>
        <p:nvSpPr>
          <p:cNvPr id="1959" name="Google Shape;1959;g1ff340e6a0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24901c084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7" name="Google Shape;1967;g24901c0842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4" name="Google Shape;19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cd80bd3bfe_1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2" name="Google Shape;1622;g1cd80bd3bfe_1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Répartition du temps (30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Diapos 1 à 13 (10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Diapo 14 (10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Diapo 15 à la fin (10 min.)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2c2d58700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g2c2d58700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1cd80bd3bf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solidFill>
                  <a:schemeClr val="dk1"/>
                </a:solidFill>
              </a:rPr>
              <a:t>Annik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51" name="Google Shape;1651;g1cd80bd3bfe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1cd80bd3bf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</p:txBody>
      </p:sp>
      <p:sp>
        <p:nvSpPr>
          <p:cNvPr id="1679" name="Google Shape;1679;g1cd80bd3bfe_1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cd80bd3bfe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Annik</a:t>
            </a:r>
            <a:endParaRPr/>
          </a:p>
        </p:txBody>
      </p:sp>
      <p:sp>
        <p:nvSpPr>
          <p:cNvPr id="1706" name="Google Shape;1706;g1cd80bd3bfe_1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1d757ac49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Stéphanie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3" name="Google Shape;1733;g1d757ac490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3624906" y="0"/>
            <a:ext cx="8567100" cy="20106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0" y="2205900"/>
            <a:ext cx="640800" cy="46521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2571899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2694262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2816626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2938989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17"/>
          <p:cNvCxnSpPr/>
          <p:nvPr/>
        </p:nvCxnSpPr>
        <p:spPr>
          <a:xfrm>
            <a:off x="3333891" y="6557675"/>
            <a:ext cx="7788300" cy="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17"/>
          <p:cNvSpPr/>
          <p:nvPr/>
        </p:nvSpPr>
        <p:spPr>
          <a:xfrm>
            <a:off x="149300" y="144640"/>
            <a:ext cx="1972393" cy="1794744"/>
          </a:xfrm>
          <a:custGeom>
            <a:rect b="b" l="l" r="r" t="t"/>
            <a:pathLst>
              <a:path extrusionOk="0" h="1501878" w="1650538">
                <a:moveTo>
                  <a:pt x="1627365" y="1455553"/>
                </a:moveTo>
                <a:cubicBezTo>
                  <a:pt x="1640162" y="1455553"/>
                  <a:pt x="1650538" y="1465923"/>
                  <a:pt x="1650538" y="1478716"/>
                </a:cubicBezTo>
                <a:cubicBezTo>
                  <a:pt x="1650538" y="1491508"/>
                  <a:pt x="1640162" y="1501878"/>
                  <a:pt x="1627365" y="1501878"/>
                </a:cubicBezTo>
                <a:cubicBezTo>
                  <a:pt x="1614570" y="1501878"/>
                  <a:pt x="1604196" y="1491508"/>
                  <a:pt x="1604196" y="1478716"/>
                </a:cubicBezTo>
                <a:cubicBezTo>
                  <a:pt x="1604196" y="1465923"/>
                  <a:pt x="1614570" y="1455553"/>
                  <a:pt x="1627365" y="1455553"/>
                </a:cubicBezTo>
                <a:close/>
                <a:moveTo>
                  <a:pt x="1450276" y="1455553"/>
                </a:moveTo>
                <a:cubicBezTo>
                  <a:pt x="1463070" y="1455553"/>
                  <a:pt x="1473440" y="1465923"/>
                  <a:pt x="1473440" y="1478716"/>
                </a:cubicBezTo>
                <a:cubicBezTo>
                  <a:pt x="1473440" y="1491508"/>
                  <a:pt x="1463070" y="1501878"/>
                  <a:pt x="1450276" y="1501878"/>
                </a:cubicBezTo>
                <a:cubicBezTo>
                  <a:pt x="1437482" y="1501878"/>
                  <a:pt x="1427110" y="1491508"/>
                  <a:pt x="1427110" y="1478716"/>
                </a:cubicBezTo>
                <a:cubicBezTo>
                  <a:pt x="1427110" y="1465923"/>
                  <a:pt x="1437482" y="1455553"/>
                  <a:pt x="1450276" y="1455553"/>
                </a:cubicBezTo>
                <a:close/>
                <a:moveTo>
                  <a:pt x="1273177" y="1455553"/>
                </a:moveTo>
                <a:cubicBezTo>
                  <a:pt x="1285971" y="1455553"/>
                  <a:pt x="1296344" y="1465923"/>
                  <a:pt x="1296344" y="1478716"/>
                </a:cubicBezTo>
                <a:cubicBezTo>
                  <a:pt x="1296344" y="1491508"/>
                  <a:pt x="1285971" y="1501878"/>
                  <a:pt x="1273177" y="1501878"/>
                </a:cubicBezTo>
                <a:cubicBezTo>
                  <a:pt x="1260383" y="1501878"/>
                  <a:pt x="1250011" y="1491508"/>
                  <a:pt x="1250011" y="1478716"/>
                </a:cubicBezTo>
                <a:cubicBezTo>
                  <a:pt x="1250011" y="1465923"/>
                  <a:pt x="1260383" y="1455553"/>
                  <a:pt x="1273177" y="1455553"/>
                </a:cubicBezTo>
                <a:close/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621171" y="1263547"/>
                </a:moveTo>
                <a:cubicBezTo>
                  <a:pt x="1633968" y="1263547"/>
                  <a:pt x="1644342" y="1273917"/>
                  <a:pt x="1644342" y="1286711"/>
                </a:cubicBezTo>
                <a:cubicBezTo>
                  <a:pt x="1644342" y="1299505"/>
                  <a:pt x="1633968" y="1309877"/>
                  <a:pt x="1621171" y="1309877"/>
                </a:cubicBezTo>
                <a:cubicBezTo>
                  <a:pt x="1608373" y="1309877"/>
                  <a:pt x="1597999" y="1299505"/>
                  <a:pt x="1597999" y="1286711"/>
                </a:cubicBezTo>
                <a:cubicBezTo>
                  <a:pt x="1597999" y="1273917"/>
                  <a:pt x="1608373" y="1263547"/>
                  <a:pt x="1621171" y="1263547"/>
                </a:cubicBezTo>
                <a:close/>
                <a:moveTo>
                  <a:pt x="1444083" y="1263547"/>
                </a:moveTo>
                <a:cubicBezTo>
                  <a:pt x="1456876" y="1263547"/>
                  <a:pt x="1467247" y="1273917"/>
                  <a:pt x="1467247" y="1286711"/>
                </a:cubicBezTo>
                <a:cubicBezTo>
                  <a:pt x="1467247" y="1299505"/>
                  <a:pt x="1456876" y="1309877"/>
                  <a:pt x="1444083" y="1309877"/>
                </a:cubicBezTo>
                <a:cubicBezTo>
                  <a:pt x="1431289" y="1309877"/>
                  <a:pt x="1420919" y="1299505"/>
                  <a:pt x="1420919" y="1286711"/>
                </a:cubicBezTo>
                <a:cubicBezTo>
                  <a:pt x="1420919" y="1273917"/>
                  <a:pt x="1431289" y="1263547"/>
                  <a:pt x="1444083" y="1263547"/>
                </a:cubicBezTo>
                <a:close/>
                <a:moveTo>
                  <a:pt x="1266984" y="1263547"/>
                </a:moveTo>
                <a:cubicBezTo>
                  <a:pt x="1279777" y="1263547"/>
                  <a:pt x="1290150" y="1273917"/>
                  <a:pt x="1290150" y="1286711"/>
                </a:cubicBezTo>
                <a:cubicBezTo>
                  <a:pt x="1290150" y="1299506"/>
                  <a:pt x="1279777" y="1309877"/>
                  <a:pt x="1266984" y="1309877"/>
                </a:cubicBezTo>
                <a:cubicBezTo>
                  <a:pt x="1254188" y="1309877"/>
                  <a:pt x="1243818" y="1299506"/>
                  <a:pt x="1243818" y="1286711"/>
                </a:cubicBezTo>
                <a:cubicBezTo>
                  <a:pt x="1243818" y="1273917"/>
                  <a:pt x="1254188" y="1263547"/>
                  <a:pt x="1266984" y="1263547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623236" y="1092182"/>
                </a:moveTo>
                <a:cubicBezTo>
                  <a:pt x="1636033" y="1092182"/>
                  <a:pt x="1646408" y="1102552"/>
                  <a:pt x="1646408" y="1115347"/>
                </a:cubicBezTo>
                <a:cubicBezTo>
                  <a:pt x="1646408" y="1128142"/>
                  <a:pt x="1636033" y="1138515"/>
                  <a:pt x="1623236" y="1138515"/>
                </a:cubicBezTo>
                <a:cubicBezTo>
                  <a:pt x="1610438" y="1138515"/>
                  <a:pt x="1600064" y="1128142"/>
                  <a:pt x="1600064" y="1115347"/>
                </a:cubicBezTo>
                <a:cubicBezTo>
                  <a:pt x="1600064" y="1102552"/>
                  <a:pt x="1610438" y="1092182"/>
                  <a:pt x="1623236" y="1092182"/>
                </a:cubicBezTo>
                <a:close/>
                <a:moveTo>
                  <a:pt x="1446146" y="1092182"/>
                </a:moveTo>
                <a:cubicBezTo>
                  <a:pt x="1458940" y="1092182"/>
                  <a:pt x="1469312" y="1102552"/>
                  <a:pt x="1469312" y="1115347"/>
                </a:cubicBezTo>
                <a:cubicBezTo>
                  <a:pt x="1469312" y="1128142"/>
                  <a:pt x="1458940" y="1138515"/>
                  <a:pt x="1446146" y="1138515"/>
                </a:cubicBezTo>
                <a:cubicBezTo>
                  <a:pt x="1433354" y="1138515"/>
                  <a:pt x="1422981" y="1128142"/>
                  <a:pt x="1422981" y="1115347"/>
                </a:cubicBezTo>
                <a:cubicBezTo>
                  <a:pt x="1422981" y="1102552"/>
                  <a:pt x="1433354" y="1092182"/>
                  <a:pt x="1446146" y="1092182"/>
                </a:cubicBezTo>
                <a:close/>
                <a:moveTo>
                  <a:pt x="1269048" y="1092182"/>
                </a:moveTo>
                <a:cubicBezTo>
                  <a:pt x="1281842" y="1092182"/>
                  <a:pt x="1292214" y="1102553"/>
                  <a:pt x="1292214" y="1115347"/>
                </a:cubicBezTo>
                <a:cubicBezTo>
                  <a:pt x="1292214" y="1128143"/>
                  <a:pt x="1281842" y="1138515"/>
                  <a:pt x="1269048" y="1138515"/>
                </a:cubicBezTo>
                <a:cubicBezTo>
                  <a:pt x="1256253" y="1138515"/>
                  <a:pt x="1245882" y="1128143"/>
                  <a:pt x="1245882" y="1115347"/>
                </a:cubicBezTo>
                <a:cubicBezTo>
                  <a:pt x="1245882" y="1102553"/>
                  <a:pt x="1256253" y="1092182"/>
                  <a:pt x="1269048" y="1092182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623236" y="900174"/>
                </a:moveTo>
                <a:cubicBezTo>
                  <a:pt x="1636033" y="900174"/>
                  <a:pt x="1646408" y="910547"/>
                  <a:pt x="1646408" y="923339"/>
                </a:cubicBezTo>
                <a:cubicBezTo>
                  <a:pt x="1646408" y="936133"/>
                  <a:pt x="1636033" y="946506"/>
                  <a:pt x="1623236" y="946506"/>
                </a:cubicBezTo>
                <a:cubicBezTo>
                  <a:pt x="1610438" y="946506"/>
                  <a:pt x="1600064" y="936133"/>
                  <a:pt x="1600064" y="923339"/>
                </a:cubicBezTo>
                <a:cubicBezTo>
                  <a:pt x="1600064" y="910547"/>
                  <a:pt x="1610438" y="900174"/>
                  <a:pt x="1623236" y="900174"/>
                </a:cubicBezTo>
                <a:close/>
                <a:moveTo>
                  <a:pt x="1446147" y="900174"/>
                </a:moveTo>
                <a:cubicBezTo>
                  <a:pt x="1458941" y="900174"/>
                  <a:pt x="1469313" y="910547"/>
                  <a:pt x="1469313" y="923339"/>
                </a:cubicBezTo>
                <a:cubicBezTo>
                  <a:pt x="1469313" y="936133"/>
                  <a:pt x="1458941" y="946506"/>
                  <a:pt x="1446147" y="946506"/>
                </a:cubicBezTo>
                <a:cubicBezTo>
                  <a:pt x="1433354" y="946506"/>
                  <a:pt x="1422981" y="936133"/>
                  <a:pt x="1422981" y="923339"/>
                </a:cubicBezTo>
                <a:cubicBezTo>
                  <a:pt x="1422981" y="910547"/>
                  <a:pt x="1433354" y="900174"/>
                  <a:pt x="1446147" y="900174"/>
                </a:cubicBezTo>
                <a:close/>
                <a:moveTo>
                  <a:pt x="1269048" y="900174"/>
                </a:moveTo>
                <a:cubicBezTo>
                  <a:pt x="1281842" y="900174"/>
                  <a:pt x="1292215" y="910547"/>
                  <a:pt x="1292215" y="923339"/>
                </a:cubicBezTo>
                <a:cubicBezTo>
                  <a:pt x="1292215" y="936133"/>
                  <a:pt x="1281842" y="946506"/>
                  <a:pt x="1269048" y="946506"/>
                </a:cubicBezTo>
                <a:cubicBezTo>
                  <a:pt x="1256253" y="946506"/>
                  <a:pt x="1245882" y="936133"/>
                  <a:pt x="1245882" y="923339"/>
                </a:cubicBezTo>
                <a:cubicBezTo>
                  <a:pt x="1245882" y="910547"/>
                  <a:pt x="1256253" y="900174"/>
                  <a:pt x="1269048" y="900174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448211" y="728810"/>
                </a:moveTo>
                <a:cubicBezTo>
                  <a:pt x="1461004" y="728810"/>
                  <a:pt x="1471376" y="739182"/>
                  <a:pt x="1471376" y="751977"/>
                </a:cubicBezTo>
                <a:cubicBezTo>
                  <a:pt x="1471376" y="764771"/>
                  <a:pt x="1461004" y="775143"/>
                  <a:pt x="1448211" y="775143"/>
                </a:cubicBezTo>
                <a:cubicBezTo>
                  <a:pt x="1435418" y="775143"/>
                  <a:pt x="1425046" y="764771"/>
                  <a:pt x="1425046" y="751977"/>
                </a:cubicBezTo>
                <a:cubicBezTo>
                  <a:pt x="1425046" y="739182"/>
                  <a:pt x="1435418" y="728810"/>
                  <a:pt x="1448211" y="728810"/>
                </a:cubicBezTo>
                <a:close/>
                <a:moveTo>
                  <a:pt x="1271113" y="728810"/>
                </a:moveTo>
                <a:cubicBezTo>
                  <a:pt x="1283908" y="728810"/>
                  <a:pt x="1294279" y="739182"/>
                  <a:pt x="1294279" y="751977"/>
                </a:cubicBezTo>
                <a:cubicBezTo>
                  <a:pt x="1294279" y="764771"/>
                  <a:pt x="1283908" y="775143"/>
                  <a:pt x="1271113" y="775143"/>
                </a:cubicBezTo>
                <a:cubicBezTo>
                  <a:pt x="1258318" y="775143"/>
                  <a:pt x="1247946" y="764771"/>
                  <a:pt x="1247946" y="751977"/>
                </a:cubicBezTo>
                <a:cubicBezTo>
                  <a:pt x="1247946" y="739182"/>
                  <a:pt x="1258318" y="728810"/>
                  <a:pt x="1271113" y="728810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625301" y="728809"/>
                </a:moveTo>
                <a:cubicBezTo>
                  <a:pt x="1638099" y="728809"/>
                  <a:pt x="1648473" y="739182"/>
                  <a:pt x="1648473" y="751977"/>
                </a:cubicBezTo>
                <a:cubicBezTo>
                  <a:pt x="1648473" y="764771"/>
                  <a:pt x="1638099" y="775143"/>
                  <a:pt x="1625301" y="775143"/>
                </a:cubicBezTo>
                <a:cubicBezTo>
                  <a:pt x="1612505" y="775143"/>
                  <a:pt x="1602129" y="764771"/>
                  <a:pt x="1602129" y="751977"/>
                </a:cubicBezTo>
                <a:cubicBezTo>
                  <a:pt x="1602129" y="739182"/>
                  <a:pt x="1612505" y="728809"/>
                  <a:pt x="1625301" y="728809"/>
                </a:cubicBezTo>
                <a:close/>
                <a:moveTo>
                  <a:pt x="1617040" y="534738"/>
                </a:moveTo>
                <a:cubicBezTo>
                  <a:pt x="1629841" y="534738"/>
                  <a:pt x="1640215" y="545109"/>
                  <a:pt x="1640215" y="557903"/>
                </a:cubicBezTo>
                <a:cubicBezTo>
                  <a:pt x="1640215" y="570697"/>
                  <a:pt x="1629841" y="581069"/>
                  <a:pt x="1617040" y="581069"/>
                </a:cubicBezTo>
                <a:cubicBezTo>
                  <a:pt x="1604244" y="581069"/>
                  <a:pt x="1593870" y="570697"/>
                  <a:pt x="1593870" y="557903"/>
                </a:cubicBezTo>
                <a:cubicBezTo>
                  <a:pt x="1593870" y="545109"/>
                  <a:pt x="1604244" y="534738"/>
                  <a:pt x="1617040" y="534738"/>
                </a:cubicBezTo>
                <a:close/>
                <a:moveTo>
                  <a:pt x="1439956" y="534738"/>
                </a:moveTo>
                <a:cubicBezTo>
                  <a:pt x="1452749" y="534738"/>
                  <a:pt x="1463120" y="545110"/>
                  <a:pt x="1463120" y="557903"/>
                </a:cubicBezTo>
                <a:cubicBezTo>
                  <a:pt x="1463120" y="570697"/>
                  <a:pt x="1452749" y="581069"/>
                  <a:pt x="1439956" y="581069"/>
                </a:cubicBezTo>
                <a:cubicBezTo>
                  <a:pt x="1427161" y="581069"/>
                  <a:pt x="1416790" y="570697"/>
                  <a:pt x="1416790" y="557903"/>
                </a:cubicBezTo>
                <a:cubicBezTo>
                  <a:pt x="1416790" y="545110"/>
                  <a:pt x="1427161" y="534738"/>
                  <a:pt x="1439956" y="534738"/>
                </a:cubicBezTo>
                <a:close/>
                <a:moveTo>
                  <a:pt x="1262857" y="534738"/>
                </a:moveTo>
                <a:cubicBezTo>
                  <a:pt x="1275650" y="534738"/>
                  <a:pt x="1286023" y="545110"/>
                  <a:pt x="1286023" y="557903"/>
                </a:cubicBezTo>
                <a:cubicBezTo>
                  <a:pt x="1286023" y="570697"/>
                  <a:pt x="1275650" y="581069"/>
                  <a:pt x="1262857" y="581069"/>
                </a:cubicBezTo>
                <a:cubicBezTo>
                  <a:pt x="1250062" y="581069"/>
                  <a:pt x="1239692" y="570697"/>
                  <a:pt x="1239692" y="557903"/>
                </a:cubicBezTo>
                <a:cubicBezTo>
                  <a:pt x="1239692" y="545110"/>
                  <a:pt x="1250062" y="534738"/>
                  <a:pt x="1262857" y="534738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619106" y="363375"/>
                </a:moveTo>
                <a:cubicBezTo>
                  <a:pt x="1631904" y="363375"/>
                  <a:pt x="1642279" y="373746"/>
                  <a:pt x="1642279" y="386540"/>
                </a:cubicBezTo>
                <a:cubicBezTo>
                  <a:pt x="1642279" y="399334"/>
                  <a:pt x="1631904" y="409706"/>
                  <a:pt x="1619106" y="409706"/>
                </a:cubicBezTo>
                <a:cubicBezTo>
                  <a:pt x="1606309" y="409706"/>
                  <a:pt x="1595935" y="399334"/>
                  <a:pt x="1595935" y="386540"/>
                </a:cubicBezTo>
                <a:cubicBezTo>
                  <a:pt x="1595935" y="373746"/>
                  <a:pt x="1606309" y="363375"/>
                  <a:pt x="1619106" y="363375"/>
                </a:cubicBezTo>
                <a:close/>
                <a:moveTo>
                  <a:pt x="1442019" y="363375"/>
                </a:moveTo>
                <a:cubicBezTo>
                  <a:pt x="1454813" y="363375"/>
                  <a:pt x="1465185" y="373746"/>
                  <a:pt x="1465185" y="386540"/>
                </a:cubicBezTo>
                <a:cubicBezTo>
                  <a:pt x="1465185" y="399334"/>
                  <a:pt x="1454813" y="409706"/>
                  <a:pt x="1442019" y="409706"/>
                </a:cubicBezTo>
                <a:cubicBezTo>
                  <a:pt x="1429226" y="409706"/>
                  <a:pt x="1418854" y="399334"/>
                  <a:pt x="1418854" y="386540"/>
                </a:cubicBezTo>
                <a:cubicBezTo>
                  <a:pt x="1418854" y="373746"/>
                  <a:pt x="1429226" y="363375"/>
                  <a:pt x="1442019" y="363375"/>
                </a:cubicBezTo>
                <a:close/>
                <a:moveTo>
                  <a:pt x="1264920" y="363375"/>
                </a:moveTo>
                <a:cubicBezTo>
                  <a:pt x="1277715" y="363375"/>
                  <a:pt x="1288086" y="373746"/>
                  <a:pt x="1288086" y="386540"/>
                </a:cubicBezTo>
                <a:cubicBezTo>
                  <a:pt x="1288086" y="399334"/>
                  <a:pt x="1277715" y="409706"/>
                  <a:pt x="1264920" y="409706"/>
                </a:cubicBezTo>
                <a:cubicBezTo>
                  <a:pt x="1252126" y="409706"/>
                  <a:pt x="1241754" y="399334"/>
                  <a:pt x="1241754" y="386540"/>
                </a:cubicBezTo>
                <a:cubicBezTo>
                  <a:pt x="1241754" y="373746"/>
                  <a:pt x="1252126" y="363375"/>
                  <a:pt x="1264920" y="363375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619106" y="171363"/>
                </a:moveTo>
                <a:cubicBezTo>
                  <a:pt x="1631906" y="171363"/>
                  <a:pt x="1642280" y="181735"/>
                  <a:pt x="1642280" y="194528"/>
                </a:cubicBezTo>
                <a:cubicBezTo>
                  <a:pt x="1642280" y="207322"/>
                  <a:pt x="1631906" y="217694"/>
                  <a:pt x="1619106" y="217694"/>
                </a:cubicBezTo>
                <a:cubicBezTo>
                  <a:pt x="1606309" y="217694"/>
                  <a:pt x="1595935" y="207322"/>
                  <a:pt x="1595935" y="194528"/>
                </a:cubicBezTo>
                <a:cubicBezTo>
                  <a:pt x="1595935" y="181735"/>
                  <a:pt x="1606309" y="171363"/>
                  <a:pt x="1619106" y="171363"/>
                </a:cubicBezTo>
                <a:close/>
                <a:moveTo>
                  <a:pt x="1442020" y="171363"/>
                </a:moveTo>
                <a:cubicBezTo>
                  <a:pt x="1454815" y="171363"/>
                  <a:pt x="1465185" y="181735"/>
                  <a:pt x="1465185" y="194529"/>
                </a:cubicBezTo>
                <a:cubicBezTo>
                  <a:pt x="1465185" y="207323"/>
                  <a:pt x="1454815" y="217694"/>
                  <a:pt x="1442020" y="217694"/>
                </a:cubicBezTo>
                <a:cubicBezTo>
                  <a:pt x="1429226" y="217694"/>
                  <a:pt x="1418855" y="207323"/>
                  <a:pt x="1418855" y="194529"/>
                </a:cubicBezTo>
                <a:cubicBezTo>
                  <a:pt x="1418855" y="181735"/>
                  <a:pt x="1429226" y="171363"/>
                  <a:pt x="1442020" y="171363"/>
                </a:cubicBezTo>
                <a:close/>
                <a:moveTo>
                  <a:pt x="1264921" y="171363"/>
                </a:moveTo>
                <a:cubicBezTo>
                  <a:pt x="1277715" y="171363"/>
                  <a:pt x="1288088" y="181735"/>
                  <a:pt x="1288088" y="194529"/>
                </a:cubicBezTo>
                <a:cubicBezTo>
                  <a:pt x="1288088" y="207323"/>
                  <a:pt x="1277715" y="217694"/>
                  <a:pt x="1264921" y="217694"/>
                </a:cubicBezTo>
                <a:cubicBezTo>
                  <a:pt x="1252126" y="217694"/>
                  <a:pt x="1241754" y="207323"/>
                  <a:pt x="1241754" y="194529"/>
                </a:cubicBezTo>
                <a:cubicBezTo>
                  <a:pt x="1241754" y="181735"/>
                  <a:pt x="1252126" y="171363"/>
                  <a:pt x="1264921" y="171363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621172" y="0"/>
                </a:moveTo>
                <a:cubicBezTo>
                  <a:pt x="1633971" y="0"/>
                  <a:pt x="1644345" y="10372"/>
                  <a:pt x="1644345" y="23166"/>
                </a:cubicBezTo>
                <a:cubicBezTo>
                  <a:pt x="1644345" y="35960"/>
                  <a:pt x="1633971" y="46332"/>
                  <a:pt x="1621172" y="46332"/>
                </a:cubicBezTo>
                <a:cubicBezTo>
                  <a:pt x="1608375" y="46332"/>
                  <a:pt x="1598000" y="35960"/>
                  <a:pt x="1598000" y="23166"/>
                </a:cubicBezTo>
                <a:cubicBezTo>
                  <a:pt x="1598000" y="10372"/>
                  <a:pt x="1608375" y="0"/>
                  <a:pt x="1621172" y="0"/>
                </a:cubicBezTo>
                <a:close/>
                <a:moveTo>
                  <a:pt x="1444085" y="0"/>
                </a:moveTo>
                <a:cubicBezTo>
                  <a:pt x="1456880" y="0"/>
                  <a:pt x="1467249" y="10372"/>
                  <a:pt x="1467249" y="23166"/>
                </a:cubicBezTo>
                <a:cubicBezTo>
                  <a:pt x="1467249" y="35960"/>
                  <a:pt x="1456880" y="46332"/>
                  <a:pt x="1444085" y="46332"/>
                </a:cubicBezTo>
                <a:cubicBezTo>
                  <a:pt x="1431293" y="46332"/>
                  <a:pt x="1420920" y="35960"/>
                  <a:pt x="1420920" y="23166"/>
                </a:cubicBezTo>
                <a:cubicBezTo>
                  <a:pt x="1420920" y="10372"/>
                  <a:pt x="1431293" y="0"/>
                  <a:pt x="1444085" y="0"/>
                </a:cubicBezTo>
                <a:close/>
                <a:moveTo>
                  <a:pt x="1266987" y="0"/>
                </a:moveTo>
                <a:cubicBezTo>
                  <a:pt x="1279781" y="0"/>
                  <a:pt x="1290153" y="10372"/>
                  <a:pt x="1290153" y="23166"/>
                </a:cubicBezTo>
                <a:cubicBezTo>
                  <a:pt x="1290153" y="35960"/>
                  <a:pt x="1279781" y="46332"/>
                  <a:pt x="1266987" y="46332"/>
                </a:cubicBezTo>
                <a:cubicBezTo>
                  <a:pt x="1254191" y="46332"/>
                  <a:pt x="1243821" y="35960"/>
                  <a:pt x="1243821" y="23166"/>
                </a:cubicBezTo>
                <a:cubicBezTo>
                  <a:pt x="1243821" y="10372"/>
                  <a:pt x="1254191" y="0"/>
                  <a:pt x="1266987" y="0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7"/>
          <p:cNvSpPr/>
          <p:nvPr/>
        </p:nvSpPr>
        <p:spPr>
          <a:xfrm rot="5400000">
            <a:off x="10165488" y="3940576"/>
            <a:ext cx="1972393" cy="1794744"/>
          </a:xfrm>
          <a:custGeom>
            <a:rect b="b" l="l" r="r" t="t"/>
            <a:pathLst>
              <a:path extrusionOk="0" h="1501878" w="1650538">
                <a:moveTo>
                  <a:pt x="1627365" y="1455553"/>
                </a:moveTo>
                <a:cubicBezTo>
                  <a:pt x="1640162" y="1455553"/>
                  <a:pt x="1650538" y="1465923"/>
                  <a:pt x="1650538" y="1478716"/>
                </a:cubicBezTo>
                <a:cubicBezTo>
                  <a:pt x="1650538" y="1491508"/>
                  <a:pt x="1640162" y="1501878"/>
                  <a:pt x="1627365" y="1501878"/>
                </a:cubicBezTo>
                <a:cubicBezTo>
                  <a:pt x="1614570" y="1501878"/>
                  <a:pt x="1604196" y="1491508"/>
                  <a:pt x="1604196" y="1478716"/>
                </a:cubicBezTo>
                <a:cubicBezTo>
                  <a:pt x="1604196" y="1465923"/>
                  <a:pt x="1614570" y="1455553"/>
                  <a:pt x="1627365" y="1455553"/>
                </a:cubicBezTo>
                <a:close/>
                <a:moveTo>
                  <a:pt x="1450276" y="1455553"/>
                </a:moveTo>
                <a:cubicBezTo>
                  <a:pt x="1463070" y="1455553"/>
                  <a:pt x="1473440" y="1465923"/>
                  <a:pt x="1473440" y="1478716"/>
                </a:cubicBezTo>
                <a:cubicBezTo>
                  <a:pt x="1473440" y="1491508"/>
                  <a:pt x="1463070" y="1501878"/>
                  <a:pt x="1450276" y="1501878"/>
                </a:cubicBezTo>
                <a:cubicBezTo>
                  <a:pt x="1437482" y="1501878"/>
                  <a:pt x="1427110" y="1491508"/>
                  <a:pt x="1427110" y="1478716"/>
                </a:cubicBezTo>
                <a:cubicBezTo>
                  <a:pt x="1427110" y="1465923"/>
                  <a:pt x="1437482" y="1455553"/>
                  <a:pt x="1450276" y="1455553"/>
                </a:cubicBezTo>
                <a:close/>
                <a:moveTo>
                  <a:pt x="1273177" y="1455553"/>
                </a:moveTo>
                <a:cubicBezTo>
                  <a:pt x="1285971" y="1455553"/>
                  <a:pt x="1296344" y="1465923"/>
                  <a:pt x="1296344" y="1478716"/>
                </a:cubicBezTo>
                <a:cubicBezTo>
                  <a:pt x="1296344" y="1491508"/>
                  <a:pt x="1285971" y="1501878"/>
                  <a:pt x="1273177" y="1501878"/>
                </a:cubicBezTo>
                <a:cubicBezTo>
                  <a:pt x="1260383" y="1501878"/>
                  <a:pt x="1250011" y="1491508"/>
                  <a:pt x="1250011" y="1478716"/>
                </a:cubicBezTo>
                <a:cubicBezTo>
                  <a:pt x="1250011" y="1465923"/>
                  <a:pt x="1260383" y="1455553"/>
                  <a:pt x="1273177" y="1455553"/>
                </a:cubicBezTo>
                <a:close/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621171" y="1263547"/>
                </a:moveTo>
                <a:cubicBezTo>
                  <a:pt x="1633968" y="1263547"/>
                  <a:pt x="1644342" y="1273917"/>
                  <a:pt x="1644342" y="1286711"/>
                </a:cubicBezTo>
                <a:cubicBezTo>
                  <a:pt x="1644342" y="1299505"/>
                  <a:pt x="1633968" y="1309877"/>
                  <a:pt x="1621171" y="1309877"/>
                </a:cubicBezTo>
                <a:cubicBezTo>
                  <a:pt x="1608373" y="1309877"/>
                  <a:pt x="1597999" y="1299505"/>
                  <a:pt x="1597999" y="1286711"/>
                </a:cubicBezTo>
                <a:cubicBezTo>
                  <a:pt x="1597999" y="1273917"/>
                  <a:pt x="1608373" y="1263547"/>
                  <a:pt x="1621171" y="1263547"/>
                </a:cubicBezTo>
                <a:close/>
                <a:moveTo>
                  <a:pt x="1444083" y="1263547"/>
                </a:moveTo>
                <a:cubicBezTo>
                  <a:pt x="1456876" y="1263547"/>
                  <a:pt x="1467247" y="1273917"/>
                  <a:pt x="1467247" y="1286711"/>
                </a:cubicBezTo>
                <a:cubicBezTo>
                  <a:pt x="1467247" y="1299505"/>
                  <a:pt x="1456876" y="1309877"/>
                  <a:pt x="1444083" y="1309877"/>
                </a:cubicBezTo>
                <a:cubicBezTo>
                  <a:pt x="1431289" y="1309877"/>
                  <a:pt x="1420919" y="1299505"/>
                  <a:pt x="1420919" y="1286711"/>
                </a:cubicBezTo>
                <a:cubicBezTo>
                  <a:pt x="1420919" y="1273917"/>
                  <a:pt x="1431289" y="1263547"/>
                  <a:pt x="1444083" y="1263547"/>
                </a:cubicBezTo>
                <a:close/>
                <a:moveTo>
                  <a:pt x="1266984" y="1263547"/>
                </a:moveTo>
                <a:cubicBezTo>
                  <a:pt x="1279777" y="1263547"/>
                  <a:pt x="1290150" y="1273917"/>
                  <a:pt x="1290150" y="1286711"/>
                </a:cubicBezTo>
                <a:cubicBezTo>
                  <a:pt x="1290150" y="1299506"/>
                  <a:pt x="1279777" y="1309877"/>
                  <a:pt x="1266984" y="1309877"/>
                </a:cubicBezTo>
                <a:cubicBezTo>
                  <a:pt x="1254188" y="1309877"/>
                  <a:pt x="1243818" y="1299506"/>
                  <a:pt x="1243818" y="1286711"/>
                </a:cubicBezTo>
                <a:cubicBezTo>
                  <a:pt x="1243818" y="1273917"/>
                  <a:pt x="1254188" y="1263547"/>
                  <a:pt x="1266984" y="1263547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623236" y="1092182"/>
                </a:moveTo>
                <a:cubicBezTo>
                  <a:pt x="1636033" y="1092182"/>
                  <a:pt x="1646408" y="1102552"/>
                  <a:pt x="1646408" y="1115347"/>
                </a:cubicBezTo>
                <a:cubicBezTo>
                  <a:pt x="1646408" y="1128142"/>
                  <a:pt x="1636033" y="1138515"/>
                  <a:pt x="1623236" y="1138515"/>
                </a:cubicBezTo>
                <a:cubicBezTo>
                  <a:pt x="1610438" y="1138515"/>
                  <a:pt x="1600064" y="1128142"/>
                  <a:pt x="1600064" y="1115347"/>
                </a:cubicBezTo>
                <a:cubicBezTo>
                  <a:pt x="1600064" y="1102552"/>
                  <a:pt x="1610438" y="1092182"/>
                  <a:pt x="1623236" y="1092182"/>
                </a:cubicBezTo>
                <a:close/>
                <a:moveTo>
                  <a:pt x="1446146" y="1092182"/>
                </a:moveTo>
                <a:cubicBezTo>
                  <a:pt x="1458940" y="1092182"/>
                  <a:pt x="1469312" y="1102552"/>
                  <a:pt x="1469312" y="1115347"/>
                </a:cubicBezTo>
                <a:cubicBezTo>
                  <a:pt x="1469312" y="1128142"/>
                  <a:pt x="1458940" y="1138515"/>
                  <a:pt x="1446146" y="1138515"/>
                </a:cubicBezTo>
                <a:cubicBezTo>
                  <a:pt x="1433354" y="1138515"/>
                  <a:pt x="1422981" y="1128142"/>
                  <a:pt x="1422981" y="1115347"/>
                </a:cubicBezTo>
                <a:cubicBezTo>
                  <a:pt x="1422981" y="1102552"/>
                  <a:pt x="1433354" y="1092182"/>
                  <a:pt x="1446146" y="1092182"/>
                </a:cubicBezTo>
                <a:close/>
                <a:moveTo>
                  <a:pt x="1269048" y="1092182"/>
                </a:moveTo>
                <a:cubicBezTo>
                  <a:pt x="1281842" y="1092182"/>
                  <a:pt x="1292214" y="1102553"/>
                  <a:pt x="1292214" y="1115347"/>
                </a:cubicBezTo>
                <a:cubicBezTo>
                  <a:pt x="1292214" y="1128143"/>
                  <a:pt x="1281842" y="1138515"/>
                  <a:pt x="1269048" y="1138515"/>
                </a:cubicBezTo>
                <a:cubicBezTo>
                  <a:pt x="1256253" y="1138515"/>
                  <a:pt x="1245882" y="1128143"/>
                  <a:pt x="1245882" y="1115347"/>
                </a:cubicBezTo>
                <a:cubicBezTo>
                  <a:pt x="1245882" y="1102553"/>
                  <a:pt x="1256253" y="1092182"/>
                  <a:pt x="1269048" y="1092182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623236" y="900174"/>
                </a:moveTo>
                <a:cubicBezTo>
                  <a:pt x="1636033" y="900174"/>
                  <a:pt x="1646408" y="910547"/>
                  <a:pt x="1646408" y="923339"/>
                </a:cubicBezTo>
                <a:cubicBezTo>
                  <a:pt x="1646408" y="936133"/>
                  <a:pt x="1636033" y="946506"/>
                  <a:pt x="1623236" y="946506"/>
                </a:cubicBezTo>
                <a:cubicBezTo>
                  <a:pt x="1610438" y="946506"/>
                  <a:pt x="1600064" y="936133"/>
                  <a:pt x="1600064" y="923339"/>
                </a:cubicBezTo>
                <a:cubicBezTo>
                  <a:pt x="1600064" y="910547"/>
                  <a:pt x="1610438" y="900174"/>
                  <a:pt x="1623236" y="900174"/>
                </a:cubicBezTo>
                <a:close/>
                <a:moveTo>
                  <a:pt x="1446147" y="900174"/>
                </a:moveTo>
                <a:cubicBezTo>
                  <a:pt x="1458941" y="900174"/>
                  <a:pt x="1469313" y="910547"/>
                  <a:pt x="1469313" y="923339"/>
                </a:cubicBezTo>
                <a:cubicBezTo>
                  <a:pt x="1469313" y="936133"/>
                  <a:pt x="1458941" y="946506"/>
                  <a:pt x="1446147" y="946506"/>
                </a:cubicBezTo>
                <a:cubicBezTo>
                  <a:pt x="1433354" y="946506"/>
                  <a:pt x="1422981" y="936133"/>
                  <a:pt x="1422981" y="923339"/>
                </a:cubicBezTo>
                <a:cubicBezTo>
                  <a:pt x="1422981" y="910547"/>
                  <a:pt x="1433354" y="900174"/>
                  <a:pt x="1446147" y="900174"/>
                </a:cubicBezTo>
                <a:close/>
                <a:moveTo>
                  <a:pt x="1269048" y="900174"/>
                </a:moveTo>
                <a:cubicBezTo>
                  <a:pt x="1281842" y="900174"/>
                  <a:pt x="1292215" y="910547"/>
                  <a:pt x="1292215" y="923339"/>
                </a:cubicBezTo>
                <a:cubicBezTo>
                  <a:pt x="1292215" y="936133"/>
                  <a:pt x="1281842" y="946506"/>
                  <a:pt x="1269048" y="946506"/>
                </a:cubicBezTo>
                <a:cubicBezTo>
                  <a:pt x="1256253" y="946506"/>
                  <a:pt x="1245882" y="936133"/>
                  <a:pt x="1245882" y="923339"/>
                </a:cubicBezTo>
                <a:cubicBezTo>
                  <a:pt x="1245882" y="910547"/>
                  <a:pt x="1256253" y="900174"/>
                  <a:pt x="1269048" y="900174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448211" y="728810"/>
                </a:moveTo>
                <a:cubicBezTo>
                  <a:pt x="1461004" y="728810"/>
                  <a:pt x="1471376" y="739182"/>
                  <a:pt x="1471376" y="751977"/>
                </a:cubicBezTo>
                <a:cubicBezTo>
                  <a:pt x="1471376" y="764771"/>
                  <a:pt x="1461004" y="775143"/>
                  <a:pt x="1448211" y="775143"/>
                </a:cubicBezTo>
                <a:cubicBezTo>
                  <a:pt x="1435418" y="775143"/>
                  <a:pt x="1425046" y="764771"/>
                  <a:pt x="1425046" y="751977"/>
                </a:cubicBezTo>
                <a:cubicBezTo>
                  <a:pt x="1425046" y="739182"/>
                  <a:pt x="1435418" y="728810"/>
                  <a:pt x="1448211" y="728810"/>
                </a:cubicBezTo>
                <a:close/>
                <a:moveTo>
                  <a:pt x="1271113" y="728810"/>
                </a:moveTo>
                <a:cubicBezTo>
                  <a:pt x="1283908" y="728810"/>
                  <a:pt x="1294279" y="739182"/>
                  <a:pt x="1294279" y="751977"/>
                </a:cubicBezTo>
                <a:cubicBezTo>
                  <a:pt x="1294279" y="764771"/>
                  <a:pt x="1283908" y="775143"/>
                  <a:pt x="1271113" y="775143"/>
                </a:cubicBezTo>
                <a:cubicBezTo>
                  <a:pt x="1258318" y="775143"/>
                  <a:pt x="1247946" y="764771"/>
                  <a:pt x="1247946" y="751977"/>
                </a:cubicBezTo>
                <a:cubicBezTo>
                  <a:pt x="1247946" y="739182"/>
                  <a:pt x="1258318" y="728810"/>
                  <a:pt x="1271113" y="728810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625301" y="728809"/>
                </a:moveTo>
                <a:cubicBezTo>
                  <a:pt x="1638099" y="728809"/>
                  <a:pt x="1648473" y="739182"/>
                  <a:pt x="1648473" y="751977"/>
                </a:cubicBezTo>
                <a:cubicBezTo>
                  <a:pt x="1648473" y="764771"/>
                  <a:pt x="1638099" y="775143"/>
                  <a:pt x="1625301" y="775143"/>
                </a:cubicBezTo>
                <a:cubicBezTo>
                  <a:pt x="1612505" y="775143"/>
                  <a:pt x="1602129" y="764771"/>
                  <a:pt x="1602129" y="751977"/>
                </a:cubicBezTo>
                <a:cubicBezTo>
                  <a:pt x="1602129" y="739182"/>
                  <a:pt x="1612505" y="728809"/>
                  <a:pt x="1625301" y="728809"/>
                </a:cubicBezTo>
                <a:close/>
                <a:moveTo>
                  <a:pt x="1617040" y="534738"/>
                </a:moveTo>
                <a:cubicBezTo>
                  <a:pt x="1629841" y="534738"/>
                  <a:pt x="1640215" y="545109"/>
                  <a:pt x="1640215" y="557903"/>
                </a:cubicBezTo>
                <a:cubicBezTo>
                  <a:pt x="1640215" y="570697"/>
                  <a:pt x="1629841" y="581069"/>
                  <a:pt x="1617040" y="581069"/>
                </a:cubicBezTo>
                <a:cubicBezTo>
                  <a:pt x="1604244" y="581069"/>
                  <a:pt x="1593870" y="570697"/>
                  <a:pt x="1593870" y="557903"/>
                </a:cubicBezTo>
                <a:cubicBezTo>
                  <a:pt x="1593870" y="545109"/>
                  <a:pt x="1604244" y="534738"/>
                  <a:pt x="1617040" y="534738"/>
                </a:cubicBezTo>
                <a:close/>
                <a:moveTo>
                  <a:pt x="1439956" y="534738"/>
                </a:moveTo>
                <a:cubicBezTo>
                  <a:pt x="1452749" y="534738"/>
                  <a:pt x="1463120" y="545110"/>
                  <a:pt x="1463120" y="557903"/>
                </a:cubicBezTo>
                <a:cubicBezTo>
                  <a:pt x="1463120" y="570697"/>
                  <a:pt x="1452749" y="581069"/>
                  <a:pt x="1439956" y="581069"/>
                </a:cubicBezTo>
                <a:cubicBezTo>
                  <a:pt x="1427161" y="581069"/>
                  <a:pt x="1416790" y="570697"/>
                  <a:pt x="1416790" y="557903"/>
                </a:cubicBezTo>
                <a:cubicBezTo>
                  <a:pt x="1416790" y="545110"/>
                  <a:pt x="1427161" y="534738"/>
                  <a:pt x="1439956" y="534738"/>
                </a:cubicBezTo>
                <a:close/>
                <a:moveTo>
                  <a:pt x="1262857" y="534738"/>
                </a:moveTo>
                <a:cubicBezTo>
                  <a:pt x="1275650" y="534738"/>
                  <a:pt x="1286023" y="545110"/>
                  <a:pt x="1286023" y="557903"/>
                </a:cubicBezTo>
                <a:cubicBezTo>
                  <a:pt x="1286023" y="570697"/>
                  <a:pt x="1275650" y="581069"/>
                  <a:pt x="1262857" y="581069"/>
                </a:cubicBezTo>
                <a:cubicBezTo>
                  <a:pt x="1250062" y="581069"/>
                  <a:pt x="1239692" y="570697"/>
                  <a:pt x="1239692" y="557903"/>
                </a:cubicBezTo>
                <a:cubicBezTo>
                  <a:pt x="1239692" y="545110"/>
                  <a:pt x="1250062" y="534738"/>
                  <a:pt x="1262857" y="534738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619106" y="363375"/>
                </a:moveTo>
                <a:cubicBezTo>
                  <a:pt x="1631904" y="363375"/>
                  <a:pt x="1642279" y="373746"/>
                  <a:pt x="1642279" y="386540"/>
                </a:cubicBezTo>
                <a:cubicBezTo>
                  <a:pt x="1642279" y="399334"/>
                  <a:pt x="1631904" y="409706"/>
                  <a:pt x="1619106" y="409706"/>
                </a:cubicBezTo>
                <a:cubicBezTo>
                  <a:pt x="1606309" y="409706"/>
                  <a:pt x="1595935" y="399334"/>
                  <a:pt x="1595935" y="386540"/>
                </a:cubicBezTo>
                <a:cubicBezTo>
                  <a:pt x="1595935" y="373746"/>
                  <a:pt x="1606309" y="363375"/>
                  <a:pt x="1619106" y="363375"/>
                </a:cubicBezTo>
                <a:close/>
                <a:moveTo>
                  <a:pt x="1442019" y="363375"/>
                </a:moveTo>
                <a:cubicBezTo>
                  <a:pt x="1454813" y="363375"/>
                  <a:pt x="1465185" y="373746"/>
                  <a:pt x="1465185" y="386540"/>
                </a:cubicBezTo>
                <a:cubicBezTo>
                  <a:pt x="1465185" y="399334"/>
                  <a:pt x="1454813" y="409706"/>
                  <a:pt x="1442019" y="409706"/>
                </a:cubicBezTo>
                <a:cubicBezTo>
                  <a:pt x="1429226" y="409706"/>
                  <a:pt x="1418854" y="399334"/>
                  <a:pt x="1418854" y="386540"/>
                </a:cubicBezTo>
                <a:cubicBezTo>
                  <a:pt x="1418854" y="373746"/>
                  <a:pt x="1429226" y="363375"/>
                  <a:pt x="1442019" y="363375"/>
                </a:cubicBezTo>
                <a:close/>
                <a:moveTo>
                  <a:pt x="1264920" y="363375"/>
                </a:moveTo>
                <a:cubicBezTo>
                  <a:pt x="1277715" y="363375"/>
                  <a:pt x="1288086" y="373746"/>
                  <a:pt x="1288086" y="386540"/>
                </a:cubicBezTo>
                <a:cubicBezTo>
                  <a:pt x="1288086" y="399334"/>
                  <a:pt x="1277715" y="409706"/>
                  <a:pt x="1264920" y="409706"/>
                </a:cubicBezTo>
                <a:cubicBezTo>
                  <a:pt x="1252126" y="409706"/>
                  <a:pt x="1241754" y="399334"/>
                  <a:pt x="1241754" y="386540"/>
                </a:cubicBezTo>
                <a:cubicBezTo>
                  <a:pt x="1241754" y="373746"/>
                  <a:pt x="1252126" y="363375"/>
                  <a:pt x="1264920" y="363375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619106" y="171363"/>
                </a:moveTo>
                <a:cubicBezTo>
                  <a:pt x="1631906" y="171363"/>
                  <a:pt x="1642280" y="181735"/>
                  <a:pt x="1642280" y="194528"/>
                </a:cubicBezTo>
                <a:cubicBezTo>
                  <a:pt x="1642280" y="207322"/>
                  <a:pt x="1631906" y="217694"/>
                  <a:pt x="1619106" y="217694"/>
                </a:cubicBezTo>
                <a:cubicBezTo>
                  <a:pt x="1606309" y="217694"/>
                  <a:pt x="1595935" y="207322"/>
                  <a:pt x="1595935" y="194528"/>
                </a:cubicBezTo>
                <a:cubicBezTo>
                  <a:pt x="1595935" y="181735"/>
                  <a:pt x="1606309" y="171363"/>
                  <a:pt x="1619106" y="171363"/>
                </a:cubicBezTo>
                <a:close/>
                <a:moveTo>
                  <a:pt x="1442020" y="171363"/>
                </a:moveTo>
                <a:cubicBezTo>
                  <a:pt x="1454815" y="171363"/>
                  <a:pt x="1465185" y="181735"/>
                  <a:pt x="1465185" y="194529"/>
                </a:cubicBezTo>
                <a:cubicBezTo>
                  <a:pt x="1465185" y="207323"/>
                  <a:pt x="1454815" y="217694"/>
                  <a:pt x="1442020" y="217694"/>
                </a:cubicBezTo>
                <a:cubicBezTo>
                  <a:pt x="1429226" y="217694"/>
                  <a:pt x="1418855" y="207323"/>
                  <a:pt x="1418855" y="194529"/>
                </a:cubicBezTo>
                <a:cubicBezTo>
                  <a:pt x="1418855" y="181735"/>
                  <a:pt x="1429226" y="171363"/>
                  <a:pt x="1442020" y="171363"/>
                </a:cubicBezTo>
                <a:close/>
                <a:moveTo>
                  <a:pt x="1264921" y="171363"/>
                </a:moveTo>
                <a:cubicBezTo>
                  <a:pt x="1277715" y="171363"/>
                  <a:pt x="1288088" y="181735"/>
                  <a:pt x="1288088" y="194529"/>
                </a:cubicBezTo>
                <a:cubicBezTo>
                  <a:pt x="1288088" y="207323"/>
                  <a:pt x="1277715" y="217694"/>
                  <a:pt x="1264921" y="217694"/>
                </a:cubicBezTo>
                <a:cubicBezTo>
                  <a:pt x="1252126" y="217694"/>
                  <a:pt x="1241754" y="207323"/>
                  <a:pt x="1241754" y="194529"/>
                </a:cubicBezTo>
                <a:cubicBezTo>
                  <a:pt x="1241754" y="181735"/>
                  <a:pt x="1252126" y="171363"/>
                  <a:pt x="1264921" y="171363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621172" y="0"/>
                </a:moveTo>
                <a:cubicBezTo>
                  <a:pt x="1633971" y="0"/>
                  <a:pt x="1644345" y="10372"/>
                  <a:pt x="1644345" y="23166"/>
                </a:cubicBezTo>
                <a:cubicBezTo>
                  <a:pt x="1644345" y="35960"/>
                  <a:pt x="1633971" y="46332"/>
                  <a:pt x="1621172" y="46332"/>
                </a:cubicBezTo>
                <a:cubicBezTo>
                  <a:pt x="1608375" y="46332"/>
                  <a:pt x="1598000" y="35960"/>
                  <a:pt x="1598000" y="23166"/>
                </a:cubicBezTo>
                <a:cubicBezTo>
                  <a:pt x="1598000" y="10372"/>
                  <a:pt x="1608375" y="0"/>
                  <a:pt x="1621172" y="0"/>
                </a:cubicBezTo>
                <a:close/>
                <a:moveTo>
                  <a:pt x="1444085" y="0"/>
                </a:moveTo>
                <a:cubicBezTo>
                  <a:pt x="1456880" y="0"/>
                  <a:pt x="1467249" y="10372"/>
                  <a:pt x="1467249" y="23166"/>
                </a:cubicBezTo>
                <a:cubicBezTo>
                  <a:pt x="1467249" y="35960"/>
                  <a:pt x="1456880" y="46332"/>
                  <a:pt x="1444085" y="46332"/>
                </a:cubicBezTo>
                <a:cubicBezTo>
                  <a:pt x="1431293" y="46332"/>
                  <a:pt x="1420920" y="35960"/>
                  <a:pt x="1420920" y="23166"/>
                </a:cubicBezTo>
                <a:cubicBezTo>
                  <a:pt x="1420920" y="10372"/>
                  <a:pt x="1431293" y="0"/>
                  <a:pt x="1444085" y="0"/>
                </a:cubicBezTo>
                <a:close/>
                <a:moveTo>
                  <a:pt x="1266987" y="0"/>
                </a:moveTo>
                <a:cubicBezTo>
                  <a:pt x="1279781" y="0"/>
                  <a:pt x="1290153" y="10372"/>
                  <a:pt x="1290153" y="23166"/>
                </a:cubicBezTo>
                <a:cubicBezTo>
                  <a:pt x="1290153" y="35960"/>
                  <a:pt x="1279781" y="46332"/>
                  <a:pt x="1266987" y="46332"/>
                </a:cubicBezTo>
                <a:cubicBezTo>
                  <a:pt x="1254191" y="46332"/>
                  <a:pt x="1243821" y="35960"/>
                  <a:pt x="1243821" y="23166"/>
                </a:cubicBezTo>
                <a:cubicBezTo>
                  <a:pt x="1243821" y="10372"/>
                  <a:pt x="1254191" y="0"/>
                  <a:pt x="1266987" y="0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11551082" y="2579124"/>
            <a:ext cx="640800" cy="604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968054" y="6253800"/>
            <a:ext cx="640800" cy="604200"/>
          </a:xfrm>
          <a:prstGeom prst="rect">
            <a:avLst/>
          </a:prstGeom>
          <a:solidFill>
            <a:srgbClr val="F6A5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>
            <p:ph type="title"/>
          </p:nvPr>
        </p:nvSpPr>
        <p:spPr>
          <a:xfrm>
            <a:off x="4189336" y="538163"/>
            <a:ext cx="6598800" cy="1007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1398136" y="2693850"/>
            <a:ext cx="6805800" cy="339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7"/>
          <p:cNvSpPr txBox="1"/>
          <p:nvPr/>
        </p:nvSpPr>
        <p:spPr>
          <a:xfrm rot="5400000">
            <a:off x="-630579" y="62068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ctrTitle"/>
          </p:nvPr>
        </p:nvSpPr>
        <p:spPr>
          <a:xfrm>
            <a:off x="764567" y="2329300"/>
            <a:ext cx="6061200" cy="2240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900"/>
              <a:buNone/>
              <a:defRPr sz="5900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116" name="Google Shape;116;p19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117" name="Google Shape;117;p19"/>
            <p:cNvSpPr/>
            <p:nvPr/>
          </p:nvSpPr>
          <p:spPr>
            <a:xfrm>
              <a:off x="3440674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573433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0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0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1720337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9"/>
            <p:cNvSpPr/>
            <p:nvPr/>
          </p:nvSpPr>
          <p:spPr>
            <a:xfrm>
              <a:off x="1146891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2867228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2867228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5145436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6292327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5718882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85798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764558" y="-6067"/>
            <a:ext cx="11426917" cy="6869840"/>
            <a:chOff x="573433" y="-4550"/>
            <a:chExt cx="8570402" cy="5152509"/>
          </a:xfrm>
        </p:grpSpPr>
        <p:sp>
          <p:nvSpPr>
            <p:cNvPr id="135" name="Google Shape;135;p19"/>
            <p:cNvSpPr/>
            <p:nvPr/>
          </p:nvSpPr>
          <p:spPr>
            <a:xfrm>
              <a:off x="573433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1146891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2867228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2867228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4014120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4571990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6292327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6292327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9"/>
            <p:cNvSpPr/>
            <p:nvPr/>
          </p:nvSpPr>
          <p:spPr>
            <a:xfrm>
              <a:off x="6292327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5718882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6857986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5718882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0" name="Google Shape;150;p19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151" name="Google Shape;151;p19"/>
            <p:cNvSpPr/>
            <p:nvPr/>
          </p:nvSpPr>
          <p:spPr>
            <a:xfrm>
              <a:off x="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720337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14689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2293783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4014120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3440674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514543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6292327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5718882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685798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85798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" name="Google Shape;167;p19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168" name="Google Shape;168;p19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1720337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114689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2293783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2293783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4014120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4571990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6292327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5718882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6857986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9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" name="Google Shape;188;p19"/>
          <p:cNvGrpSpPr/>
          <p:nvPr/>
        </p:nvGrpSpPr>
        <p:grpSpPr>
          <a:xfrm>
            <a:off x="764558" y="-6067"/>
            <a:ext cx="11426917" cy="6869840"/>
            <a:chOff x="573433" y="-4550"/>
            <a:chExt cx="8570402" cy="5152509"/>
          </a:xfrm>
        </p:grpSpPr>
        <p:sp>
          <p:nvSpPr>
            <p:cNvPr id="189" name="Google Shape;189;p19"/>
            <p:cNvSpPr/>
            <p:nvPr/>
          </p:nvSpPr>
          <p:spPr>
            <a:xfrm>
              <a:off x="57343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229378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4014120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3440674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6292327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5718882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6857986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" name="Google Shape;203;p19"/>
          <p:cNvGrpSpPr/>
          <p:nvPr/>
        </p:nvGrpSpPr>
        <p:grpSpPr>
          <a:xfrm>
            <a:off x="764558" y="-6067"/>
            <a:ext cx="11426917" cy="6869840"/>
            <a:chOff x="573433" y="-4550"/>
            <a:chExt cx="8570402" cy="5152509"/>
          </a:xfrm>
        </p:grpSpPr>
        <p:sp>
          <p:nvSpPr>
            <p:cNvPr id="204" name="Google Shape;204;p19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573433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172033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3440674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5718882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6857986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20"/>
          <p:cNvGrpSpPr/>
          <p:nvPr/>
        </p:nvGrpSpPr>
        <p:grpSpPr>
          <a:xfrm>
            <a:off x="6095835" y="1520598"/>
            <a:ext cx="6095641" cy="5343175"/>
            <a:chOff x="4571990" y="1140477"/>
            <a:chExt cx="4571845" cy="4007481"/>
          </a:xfrm>
        </p:grpSpPr>
        <p:sp>
          <p:nvSpPr>
            <p:cNvPr id="218" name="Google Shape;218;p20"/>
            <p:cNvSpPr/>
            <p:nvPr/>
          </p:nvSpPr>
          <p:spPr>
            <a:xfrm>
              <a:off x="514543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5145436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4571990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292327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5718882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685798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" name="Google Shape;229;p20"/>
          <p:cNvGrpSpPr/>
          <p:nvPr/>
        </p:nvGrpSpPr>
        <p:grpSpPr>
          <a:xfrm>
            <a:off x="6095835" y="-6067"/>
            <a:ext cx="6095641" cy="6106507"/>
            <a:chOff x="4571990" y="-4550"/>
            <a:chExt cx="4571845" cy="4579995"/>
          </a:xfrm>
        </p:grpSpPr>
        <p:sp>
          <p:nvSpPr>
            <p:cNvPr id="230" name="Google Shape;230;p20"/>
            <p:cNvSpPr/>
            <p:nvPr/>
          </p:nvSpPr>
          <p:spPr>
            <a:xfrm>
              <a:off x="4571990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4571990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292327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292327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292327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5718882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6857986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5718882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1" name="Google Shape;241;p20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242" name="Google Shape;242;p20"/>
            <p:cNvSpPr/>
            <p:nvPr/>
          </p:nvSpPr>
          <p:spPr>
            <a:xfrm>
              <a:off x="514543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514543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4571990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292327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5718882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85798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85798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" name="Google Shape;254;p20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255" name="Google Shape;255;p20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5145436" y="171299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4571990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292327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5718882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857986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" name="Google Shape;270;p20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271" name="Google Shape;271;p20"/>
            <p:cNvSpPr/>
            <p:nvPr/>
          </p:nvSpPr>
          <p:spPr>
            <a:xfrm>
              <a:off x="5145436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4571990" y="228550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292327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5718882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857986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20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284" name="Google Shape;284;p20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5145436" y="2858018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45719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5718882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6857986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20"/>
          <p:cNvSpPr txBox="1"/>
          <p:nvPr>
            <p:ph type="ctrTitle"/>
          </p:nvPr>
        </p:nvSpPr>
        <p:spPr>
          <a:xfrm>
            <a:off x="725200" y="3318788"/>
            <a:ext cx="4584900" cy="15465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96" name="Google Shape;296;p20"/>
          <p:cNvSpPr txBox="1"/>
          <p:nvPr>
            <p:ph idx="1" type="subTitle"/>
          </p:nvPr>
        </p:nvSpPr>
        <p:spPr>
          <a:xfrm>
            <a:off x="725200" y="4791190"/>
            <a:ext cx="4584900" cy="104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7868B"/>
              </a:buClr>
              <a:buSzPts val="2400"/>
              <a:buNone/>
              <a:defRPr sz="2400">
                <a:solidFill>
                  <a:srgbClr val="27868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299" name="Google Shape;299;p21"/>
            <p:cNvSpPr/>
            <p:nvPr/>
          </p:nvSpPr>
          <p:spPr>
            <a:xfrm>
              <a:off x="3440674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573433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573433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0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0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1720337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1146891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2867228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2867228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145436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314" name="Google Shape;314;p21"/>
            <p:cNvSpPr/>
            <p:nvPr/>
          </p:nvSpPr>
          <p:spPr>
            <a:xfrm>
              <a:off x="573433" y="1140477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573433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0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1146891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2867228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2867228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4014120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4571990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6292327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6292327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328" name="Google Shape;328;p21"/>
            <p:cNvSpPr/>
            <p:nvPr/>
          </p:nvSpPr>
          <p:spPr>
            <a:xfrm>
              <a:off x="573433" y="171299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0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1720337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114689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2293783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4014120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3440674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514543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5718882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685798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3" name="Google Shape;343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344" name="Google Shape;344;p21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573433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1720337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114689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2293783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293783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4014120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4571990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6857986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1" name="Google Shape;361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362" name="Google Shape;362;p21"/>
            <p:cNvSpPr/>
            <p:nvPr/>
          </p:nvSpPr>
          <p:spPr>
            <a:xfrm>
              <a:off x="57343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0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0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229378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4014120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3440674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5718882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1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376" name="Google Shape;376;p21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573433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573433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0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172033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3440674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8" name="Google Shape;388;p21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21"/>
          <p:cNvSpPr/>
          <p:nvPr/>
        </p:nvSpPr>
        <p:spPr>
          <a:xfrm>
            <a:off x="5351458" y="-6067"/>
            <a:ext cx="1524300" cy="1524300"/>
          </a:xfrm>
          <a:prstGeom prst="rect">
            <a:avLst/>
          </a:prstGeom>
          <a:solidFill>
            <a:srgbClr val="266D7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1"/>
          <p:cNvSpPr txBox="1"/>
          <p:nvPr/>
        </p:nvSpPr>
        <p:spPr>
          <a:xfrm>
            <a:off x="4791200" y="-8108"/>
            <a:ext cx="26097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b="1" sz="12800">
              <a:solidFill>
                <a:srgbClr val="FFFF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91" name="Google Shape;391;p21"/>
          <p:cNvSpPr txBox="1"/>
          <p:nvPr>
            <p:ph idx="1" type="body"/>
          </p:nvPr>
        </p:nvSpPr>
        <p:spPr>
          <a:xfrm>
            <a:off x="2344033" y="2270333"/>
            <a:ext cx="7503900" cy="231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431800" lvl="0" marL="457200" rtl="0" algn="ctr">
              <a:spcBef>
                <a:spcPts val="800"/>
              </a:spcBef>
              <a:spcAft>
                <a:spcPts val="0"/>
              </a:spcAft>
              <a:buSzPts val="3200"/>
              <a:buChar char="▪"/>
              <a:defRPr i="1"/>
            </a:lvl1pPr>
            <a:lvl2pPr indent="-431800" lvl="1" marL="914400" rtl="0" algn="ctr"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/>
            </a:lvl2pPr>
            <a:lvl3pPr indent="-431800" lvl="2" marL="13716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3pPr>
            <a:lvl4pPr indent="-431800" lvl="3" marL="18288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4pPr>
            <a:lvl5pPr indent="-431800" lvl="4" marL="22860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5pPr>
            <a:lvl6pPr indent="-431800" lvl="5" marL="27432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6pPr>
            <a:lvl7pPr indent="-431800" lvl="6" marL="32004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7pPr>
            <a:lvl8pPr indent="-431800" lvl="7" marL="36576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8pPr>
            <a:lvl9pPr indent="-431800" lvl="8" marL="4114800" rtl="0" algn="ctr">
              <a:spcBef>
                <a:spcPts val="0"/>
              </a:spcBef>
              <a:spcAft>
                <a:spcPts val="0"/>
              </a:spcAft>
              <a:buSzPts val="3200"/>
              <a:buChar char="▫"/>
              <a:defRPr i="1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2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394" name="Google Shape;394;p22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8" name="Google Shape;398;p22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399" name="Google Shape;399;p22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1" name="Google Shape;401;p22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402" name="Google Shape;402;p22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7" name="Google Shape;407;p22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408" name="Google Shape;408;p22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5" name="Google Shape;415;p22"/>
          <p:cNvGrpSpPr/>
          <p:nvPr/>
        </p:nvGrpSpPr>
        <p:grpSpPr>
          <a:xfrm>
            <a:off x="9908327" y="-6067"/>
            <a:ext cx="2283148" cy="6106507"/>
            <a:chOff x="7431431" y="-4550"/>
            <a:chExt cx="1712404" cy="4579995"/>
          </a:xfrm>
        </p:grpSpPr>
        <p:sp>
          <p:nvSpPr>
            <p:cNvPr id="416" name="Google Shape;416;p22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1" name="Google Shape;421;p22"/>
          <p:cNvGrpSpPr/>
          <p:nvPr/>
        </p:nvGrpSpPr>
        <p:grpSpPr>
          <a:xfrm>
            <a:off x="9908327" y="757266"/>
            <a:ext cx="2283148" cy="6106507"/>
            <a:chOff x="7431431" y="567964"/>
            <a:chExt cx="1712404" cy="4579995"/>
          </a:xfrm>
        </p:grpSpPr>
        <p:sp>
          <p:nvSpPr>
            <p:cNvPr id="422" name="Google Shape;422;p22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6" name="Google Shape;426;p22"/>
          <p:cNvSpPr txBox="1"/>
          <p:nvPr>
            <p:ph type="title"/>
          </p:nvPr>
        </p:nvSpPr>
        <p:spPr>
          <a:xfrm>
            <a:off x="609600" y="681033"/>
            <a:ext cx="8544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27" name="Google Shape;427;p22"/>
          <p:cNvSpPr txBox="1"/>
          <p:nvPr>
            <p:ph idx="1" type="body"/>
          </p:nvPr>
        </p:nvSpPr>
        <p:spPr>
          <a:xfrm>
            <a:off x="609600" y="2006600"/>
            <a:ext cx="8544300" cy="4355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rtl="0">
              <a:spcBef>
                <a:spcPts val="800"/>
              </a:spcBef>
              <a:spcAft>
                <a:spcPts val="0"/>
              </a:spcAft>
              <a:buSzPts val="3200"/>
              <a:buChar char="▪"/>
              <a:defRPr/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Char char="□"/>
              <a:defRPr/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9pPr>
          </a:lstStyle>
          <a:p/>
        </p:txBody>
      </p:sp>
      <p:sp>
        <p:nvSpPr>
          <p:cNvPr id="428" name="Google Shape;428;p22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half">
  <p:cSld name="TITLE_AND_BODY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3"/>
          <p:cNvGrpSpPr/>
          <p:nvPr/>
        </p:nvGrpSpPr>
        <p:grpSpPr>
          <a:xfrm>
            <a:off x="6095835" y="1520598"/>
            <a:ext cx="6095641" cy="5343175"/>
            <a:chOff x="4571990" y="1140477"/>
            <a:chExt cx="4571845" cy="4007481"/>
          </a:xfrm>
        </p:grpSpPr>
        <p:sp>
          <p:nvSpPr>
            <p:cNvPr id="431" name="Google Shape;431;p23"/>
            <p:cNvSpPr/>
            <p:nvPr/>
          </p:nvSpPr>
          <p:spPr>
            <a:xfrm>
              <a:off x="514543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5145436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4571990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6292327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5718882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685798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2" name="Google Shape;442;p23"/>
          <p:cNvGrpSpPr/>
          <p:nvPr/>
        </p:nvGrpSpPr>
        <p:grpSpPr>
          <a:xfrm>
            <a:off x="6095835" y="-6067"/>
            <a:ext cx="6095641" cy="6106507"/>
            <a:chOff x="4571990" y="-4550"/>
            <a:chExt cx="4571845" cy="4579995"/>
          </a:xfrm>
        </p:grpSpPr>
        <p:sp>
          <p:nvSpPr>
            <p:cNvPr id="443" name="Google Shape;443;p23"/>
            <p:cNvSpPr/>
            <p:nvPr/>
          </p:nvSpPr>
          <p:spPr>
            <a:xfrm>
              <a:off x="4571990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4571990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6292327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6292327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6292327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5718882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6857986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5718882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4" name="Google Shape;454;p23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455" name="Google Shape;455;p23"/>
            <p:cNvSpPr/>
            <p:nvPr/>
          </p:nvSpPr>
          <p:spPr>
            <a:xfrm>
              <a:off x="514543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514543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4571990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6292327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5718882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685798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685798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" name="Google Shape;467;p23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468" name="Google Shape;468;p23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145436" y="171299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4571990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6292327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5718882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6857986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3" name="Google Shape;483;p23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484" name="Google Shape;484;p23"/>
            <p:cNvSpPr/>
            <p:nvPr/>
          </p:nvSpPr>
          <p:spPr>
            <a:xfrm>
              <a:off x="5145436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4571990" y="228550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6292327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5718882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6857986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6095835" y="-6067"/>
            <a:ext cx="6095641" cy="6869840"/>
            <a:chOff x="4571990" y="-4550"/>
            <a:chExt cx="4571845" cy="5152509"/>
          </a:xfrm>
        </p:grpSpPr>
        <p:sp>
          <p:nvSpPr>
            <p:cNvPr id="497" name="Google Shape;497;p23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145436" y="2858018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45719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718882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6857986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8" name="Google Shape;508;p23"/>
          <p:cNvSpPr txBox="1"/>
          <p:nvPr>
            <p:ph type="title"/>
          </p:nvPr>
        </p:nvSpPr>
        <p:spPr>
          <a:xfrm>
            <a:off x="609600" y="681033"/>
            <a:ext cx="47217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9" name="Google Shape;509;p23"/>
          <p:cNvSpPr txBox="1"/>
          <p:nvPr>
            <p:ph idx="1" type="body"/>
          </p:nvPr>
        </p:nvSpPr>
        <p:spPr>
          <a:xfrm>
            <a:off x="609600" y="2006600"/>
            <a:ext cx="4721700" cy="4355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rtl="0">
              <a:spcBef>
                <a:spcPts val="800"/>
              </a:spcBef>
              <a:spcAft>
                <a:spcPts val="0"/>
              </a:spcAft>
              <a:buSzPts val="3200"/>
              <a:buChar char="▪"/>
              <a:defRPr/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Char char="□"/>
              <a:defRPr/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SzPts val="3200"/>
              <a:buChar char="▫"/>
              <a:defRPr/>
            </a:lvl9pPr>
          </a:lstStyle>
          <a:p/>
        </p:txBody>
      </p:sp>
      <p:sp>
        <p:nvSpPr>
          <p:cNvPr id="510" name="Google Shape;510;p23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4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513" name="Google Shape;513;p24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24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518" name="Google Shape;518;p24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0" name="Google Shape;520;p24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521" name="Google Shape;521;p24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24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527" name="Google Shape;527;p24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4" name="Google Shape;534;p24"/>
          <p:cNvGrpSpPr/>
          <p:nvPr/>
        </p:nvGrpSpPr>
        <p:grpSpPr>
          <a:xfrm>
            <a:off x="9908327" y="-6067"/>
            <a:ext cx="2283148" cy="6106507"/>
            <a:chOff x="7431431" y="-4550"/>
            <a:chExt cx="1712404" cy="4579995"/>
          </a:xfrm>
        </p:grpSpPr>
        <p:sp>
          <p:nvSpPr>
            <p:cNvPr id="535" name="Google Shape;535;p24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0" name="Google Shape;540;p24"/>
          <p:cNvGrpSpPr/>
          <p:nvPr/>
        </p:nvGrpSpPr>
        <p:grpSpPr>
          <a:xfrm>
            <a:off x="9908327" y="757266"/>
            <a:ext cx="2283148" cy="6106507"/>
            <a:chOff x="7431431" y="567964"/>
            <a:chExt cx="1712404" cy="4579995"/>
          </a:xfrm>
        </p:grpSpPr>
        <p:sp>
          <p:nvSpPr>
            <p:cNvPr id="541" name="Google Shape;541;p24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5" name="Google Shape;545;p24"/>
          <p:cNvSpPr txBox="1"/>
          <p:nvPr>
            <p:ph type="title"/>
          </p:nvPr>
        </p:nvSpPr>
        <p:spPr>
          <a:xfrm>
            <a:off x="609600" y="681033"/>
            <a:ext cx="8544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46" name="Google Shape;546;p24"/>
          <p:cNvSpPr txBox="1"/>
          <p:nvPr>
            <p:ph idx="1" type="body"/>
          </p:nvPr>
        </p:nvSpPr>
        <p:spPr>
          <a:xfrm>
            <a:off x="609600" y="2078700"/>
            <a:ext cx="4147200" cy="40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00050" lvl="0" marL="457200" rtl="0">
              <a:spcBef>
                <a:spcPts val="800"/>
              </a:spcBef>
              <a:spcAft>
                <a:spcPts val="0"/>
              </a:spcAft>
              <a:buSzPts val="2700"/>
              <a:buChar char="▪"/>
              <a:defRPr sz="2700"/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SzPts val="2700"/>
              <a:buChar char="□"/>
              <a:defRPr sz="2700"/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3pPr>
            <a:lvl4pPr indent="-400050" lvl="3" marL="18288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4pPr>
            <a:lvl5pPr indent="-400050" lvl="4" marL="22860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5pPr>
            <a:lvl6pPr indent="-400050" lvl="5" marL="27432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6pPr>
            <a:lvl7pPr indent="-400050" lvl="6" marL="32004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7pPr>
            <a:lvl8pPr indent="-400050" lvl="7" marL="36576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8pPr>
            <a:lvl9pPr indent="-400050" lvl="8" marL="41148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9pPr>
          </a:lstStyle>
          <a:p/>
        </p:txBody>
      </p:sp>
      <p:sp>
        <p:nvSpPr>
          <p:cNvPr id="547" name="Google Shape;547;p24"/>
          <p:cNvSpPr txBox="1"/>
          <p:nvPr>
            <p:ph idx="2" type="body"/>
          </p:nvPr>
        </p:nvSpPr>
        <p:spPr>
          <a:xfrm>
            <a:off x="5006699" y="2078700"/>
            <a:ext cx="4147200" cy="40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00050" lvl="0" marL="457200" rtl="0">
              <a:spcBef>
                <a:spcPts val="800"/>
              </a:spcBef>
              <a:spcAft>
                <a:spcPts val="0"/>
              </a:spcAft>
              <a:buSzPts val="2700"/>
              <a:buChar char="▪"/>
              <a:defRPr sz="2700"/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SzPts val="2700"/>
              <a:buChar char="□"/>
              <a:defRPr sz="2700"/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3pPr>
            <a:lvl4pPr indent="-400050" lvl="3" marL="18288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4pPr>
            <a:lvl5pPr indent="-400050" lvl="4" marL="22860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5pPr>
            <a:lvl6pPr indent="-400050" lvl="5" marL="27432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6pPr>
            <a:lvl7pPr indent="-400050" lvl="6" marL="32004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7pPr>
            <a:lvl8pPr indent="-400050" lvl="7" marL="36576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8pPr>
            <a:lvl9pPr indent="-400050" lvl="8" marL="4114800" rtl="0">
              <a:spcBef>
                <a:spcPts val="0"/>
              </a:spcBef>
              <a:spcAft>
                <a:spcPts val="0"/>
              </a:spcAft>
              <a:buSzPts val="2700"/>
              <a:buChar char="▫"/>
              <a:defRPr sz="2700"/>
            </a:lvl9pPr>
          </a:lstStyle>
          <a:p/>
        </p:txBody>
      </p:sp>
      <p:sp>
        <p:nvSpPr>
          <p:cNvPr id="548" name="Google Shape;548;p24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5"/>
          <p:cNvGrpSpPr/>
          <p:nvPr/>
        </p:nvGrpSpPr>
        <p:grpSpPr>
          <a:xfrm>
            <a:off x="10662519" y="2283931"/>
            <a:ext cx="1528956" cy="3816510"/>
            <a:chOff x="7997090" y="1712991"/>
            <a:chExt cx="1146746" cy="2862454"/>
          </a:xfrm>
        </p:grpSpPr>
        <p:sp>
          <p:nvSpPr>
            <p:cNvPr id="551" name="Google Shape;551;p25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4" name="Google Shape;554;p25"/>
          <p:cNvGrpSpPr/>
          <p:nvPr/>
        </p:nvGrpSpPr>
        <p:grpSpPr>
          <a:xfrm>
            <a:off x="10662519" y="-6067"/>
            <a:ext cx="1528956" cy="3816510"/>
            <a:chOff x="7997090" y="-4550"/>
            <a:chExt cx="1146746" cy="2862454"/>
          </a:xfrm>
        </p:grpSpPr>
        <p:sp>
          <p:nvSpPr>
            <p:cNvPr id="555" name="Google Shape;555;p25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8" name="Google Shape;558;p25"/>
          <p:cNvGrpSpPr/>
          <p:nvPr/>
        </p:nvGrpSpPr>
        <p:grpSpPr>
          <a:xfrm>
            <a:off x="10662519" y="757266"/>
            <a:ext cx="1528956" cy="6106507"/>
            <a:chOff x="7997090" y="567964"/>
            <a:chExt cx="1146746" cy="4579995"/>
          </a:xfrm>
        </p:grpSpPr>
        <p:sp>
          <p:nvSpPr>
            <p:cNvPr id="559" name="Google Shape;559;p25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3" name="Google Shape;563;p25"/>
          <p:cNvGrpSpPr/>
          <p:nvPr/>
        </p:nvGrpSpPr>
        <p:grpSpPr>
          <a:xfrm>
            <a:off x="10662519" y="-6067"/>
            <a:ext cx="1528956" cy="6106507"/>
            <a:chOff x="7997090" y="-4550"/>
            <a:chExt cx="1146746" cy="4579995"/>
          </a:xfrm>
        </p:grpSpPr>
        <p:sp>
          <p:nvSpPr>
            <p:cNvPr id="564" name="Google Shape;564;p25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8" name="Google Shape;568;p25"/>
          <p:cNvGrpSpPr/>
          <p:nvPr/>
        </p:nvGrpSpPr>
        <p:grpSpPr>
          <a:xfrm>
            <a:off x="10662519" y="3047263"/>
            <a:ext cx="1528956" cy="3816510"/>
            <a:chOff x="7997090" y="2285504"/>
            <a:chExt cx="1146746" cy="2862454"/>
          </a:xfrm>
        </p:grpSpPr>
        <p:sp>
          <p:nvSpPr>
            <p:cNvPr id="569" name="Google Shape;569;p25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2" name="Google Shape;572;p25"/>
          <p:cNvSpPr txBox="1"/>
          <p:nvPr>
            <p:ph type="title"/>
          </p:nvPr>
        </p:nvSpPr>
        <p:spPr>
          <a:xfrm>
            <a:off x="609600" y="681033"/>
            <a:ext cx="8544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73" name="Google Shape;573;p25"/>
          <p:cNvSpPr txBox="1"/>
          <p:nvPr>
            <p:ph idx="1" type="body"/>
          </p:nvPr>
        </p:nvSpPr>
        <p:spPr>
          <a:xfrm>
            <a:off x="609600" y="2078700"/>
            <a:ext cx="2996700" cy="40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9pPr>
          </a:lstStyle>
          <a:p/>
        </p:txBody>
      </p:sp>
      <p:sp>
        <p:nvSpPr>
          <p:cNvPr id="574" name="Google Shape;574;p25"/>
          <p:cNvSpPr txBox="1"/>
          <p:nvPr>
            <p:ph idx="2" type="body"/>
          </p:nvPr>
        </p:nvSpPr>
        <p:spPr>
          <a:xfrm>
            <a:off x="3759900" y="2078700"/>
            <a:ext cx="2996700" cy="40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9pPr>
          </a:lstStyle>
          <a:p/>
        </p:txBody>
      </p:sp>
      <p:sp>
        <p:nvSpPr>
          <p:cNvPr id="575" name="Google Shape;575;p25"/>
          <p:cNvSpPr txBox="1"/>
          <p:nvPr>
            <p:ph idx="3" type="body"/>
          </p:nvPr>
        </p:nvSpPr>
        <p:spPr>
          <a:xfrm>
            <a:off x="6910199" y="2078700"/>
            <a:ext cx="2996700" cy="40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 sz="2400"/>
            </a:lvl9pPr>
          </a:lstStyle>
          <a:p/>
        </p:txBody>
      </p:sp>
      <p:sp>
        <p:nvSpPr>
          <p:cNvPr id="576" name="Google Shape;576;p25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7" name="Google Shape;577;p25"/>
          <p:cNvSpPr/>
          <p:nvPr/>
        </p:nvSpPr>
        <p:spPr>
          <a:xfrm>
            <a:off x="11427380" y="2283988"/>
            <a:ext cx="764400" cy="76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6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580" name="Google Shape;580;p26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4" name="Google Shape;584;p26"/>
          <p:cNvGrpSpPr/>
          <p:nvPr/>
        </p:nvGrpSpPr>
        <p:grpSpPr>
          <a:xfrm>
            <a:off x="9908327" y="2283931"/>
            <a:ext cx="2283148" cy="3816510"/>
            <a:chOff x="7431431" y="1712991"/>
            <a:chExt cx="1712404" cy="2862454"/>
          </a:xfrm>
        </p:grpSpPr>
        <p:sp>
          <p:nvSpPr>
            <p:cNvPr id="585" name="Google Shape;585;p26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6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7" name="Google Shape;587;p26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588" name="Google Shape;588;p26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6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26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26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6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3" name="Google Shape;593;p26"/>
          <p:cNvGrpSpPr/>
          <p:nvPr/>
        </p:nvGrpSpPr>
        <p:grpSpPr>
          <a:xfrm>
            <a:off x="9908327" y="-6067"/>
            <a:ext cx="2283148" cy="6869840"/>
            <a:chOff x="7431431" y="-4550"/>
            <a:chExt cx="1712404" cy="5152509"/>
          </a:xfrm>
        </p:grpSpPr>
        <p:sp>
          <p:nvSpPr>
            <p:cNvPr id="594" name="Google Shape;594;p26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26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1" name="Google Shape;601;p26"/>
          <p:cNvGrpSpPr/>
          <p:nvPr/>
        </p:nvGrpSpPr>
        <p:grpSpPr>
          <a:xfrm>
            <a:off x="9908327" y="-6067"/>
            <a:ext cx="2283148" cy="6106507"/>
            <a:chOff x="7431431" y="-4550"/>
            <a:chExt cx="1712404" cy="4579995"/>
          </a:xfrm>
        </p:grpSpPr>
        <p:sp>
          <p:nvSpPr>
            <p:cNvPr id="602" name="Google Shape;602;p26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7" name="Google Shape;607;p26"/>
          <p:cNvGrpSpPr/>
          <p:nvPr/>
        </p:nvGrpSpPr>
        <p:grpSpPr>
          <a:xfrm>
            <a:off x="9908327" y="757266"/>
            <a:ext cx="2283148" cy="6106507"/>
            <a:chOff x="7431431" y="567964"/>
            <a:chExt cx="1712404" cy="4579995"/>
          </a:xfrm>
        </p:grpSpPr>
        <p:sp>
          <p:nvSpPr>
            <p:cNvPr id="608" name="Google Shape;608;p26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2" name="Google Shape;612;p26"/>
          <p:cNvSpPr txBox="1"/>
          <p:nvPr>
            <p:ph type="title"/>
          </p:nvPr>
        </p:nvSpPr>
        <p:spPr>
          <a:xfrm>
            <a:off x="609600" y="681033"/>
            <a:ext cx="8544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13" name="Google Shape;613;p26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16" name="Google Shape;616;p27"/>
            <p:cNvSpPr/>
            <p:nvPr/>
          </p:nvSpPr>
          <p:spPr>
            <a:xfrm>
              <a:off x="3440674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573433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0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0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720337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" name="Google Shape;624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25" name="Google Shape;625;p27"/>
            <p:cNvSpPr/>
            <p:nvPr/>
          </p:nvSpPr>
          <p:spPr>
            <a:xfrm>
              <a:off x="573433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0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2867228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2867228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1" name="Google Shape;631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32" name="Google Shape;632;p27"/>
            <p:cNvSpPr/>
            <p:nvPr/>
          </p:nvSpPr>
          <p:spPr>
            <a:xfrm>
              <a:off x="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0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114689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014120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3440674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0" name="Google Shape;640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41" name="Google Shape;641;p27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114689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293783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2293783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1" name="Google Shape;651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52" name="Google Shape;652;p27"/>
            <p:cNvSpPr/>
            <p:nvPr/>
          </p:nvSpPr>
          <p:spPr>
            <a:xfrm>
              <a:off x="0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0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4014120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60" name="Google Shape;660;p27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0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72033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7" name="Google Shape;667;p27"/>
          <p:cNvSpPr txBox="1"/>
          <p:nvPr>
            <p:ph idx="1" type="body"/>
          </p:nvPr>
        </p:nvSpPr>
        <p:spPr>
          <a:xfrm>
            <a:off x="764567" y="5381833"/>
            <a:ext cx="10662900" cy="692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 algn="ctr">
              <a:spcBef>
                <a:spcPts val="500"/>
              </a:spcBef>
              <a:spcAft>
                <a:spcPts val="0"/>
              </a:spcAft>
              <a:buSzPts val="1900"/>
              <a:buNone/>
              <a:defRPr sz="1900"/>
            </a:lvl1pPr>
          </a:lstStyle>
          <a:p/>
        </p:txBody>
      </p:sp>
      <p:sp>
        <p:nvSpPr>
          <p:cNvPr id="668" name="Google Shape;668;p27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71" name="Google Shape;671;p28"/>
            <p:cNvSpPr/>
            <p:nvPr/>
          </p:nvSpPr>
          <p:spPr>
            <a:xfrm>
              <a:off x="3440674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573433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0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0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1720337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80" name="Google Shape;680;p28"/>
            <p:cNvSpPr/>
            <p:nvPr/>
          </p:nvSpPr>
          <p:spPr>
            <a:xfrm>
              <a:off x="573433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0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2867228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2867228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6" name="Google Shape;686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87" name="Google Shape;687;p28"/>
            <p:cNvSpPr/>
            <p:nvPr/>
          </p:nvSpPr>
          <p:spPr>
            <a:xfrm>
              <a:off x="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0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14689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4014120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440674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5" name="Google Shape;695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696" name="Google Shape;696;p28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114689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2293783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2293783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6" name="Google Shape;706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707" name="Google Shape;707;p28"/>
            <p:cNvSpPr/>
            <p:nvPr/>
          </p:nvSpPr>
          <p:spPr>
            <a:xfrm>
              <a:off x="0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0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014120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4" name="Google Shape;714;p28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715" name="Google Shape;715;p28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0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72033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2" name="Google Shape;722;p28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CUSTOM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725" name="Google Shape;725;p29"/>
            <p:cNvSpPr/>
            <p:nvPr/>
          </p:nvSpPr>
          <p:spPr>
            <a:xfrm>
              <a:off x="287749" y="-4550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0" y="282737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0" y="2006461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863265" y="-4550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 rot="10800000">
              <a:off x="7162521" y="-4420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 rot="10800000">
              <a:off x="8889052" y="2006592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 rot="10800000">
              <a:off x="8889052" y="282868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 rot="10800000">
              <a:off x="6019317" y="-4420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1726530" y="4879274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0" y="2868262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0" y="4591986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2869735" y="4879274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 flipH="1" rot="10800000">
              <a:off x="4876124" y="4879404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 flipH="1" rot="10800000">
              <a:off x="5451640" y="4879404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 flipH="1" rot="10800000">
              <a:off x="8889070" y="3442967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 flipH="1" rot="10800000">
              <a:off x="8889070" y="2868393"/>
              <a:ext cx="287700" cy="28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1" name="Google Shape;741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742" name="Google Shape;742;p29"/>
            <p:cNvSpPr/>
            <p:nvPr/>
          </p:nvSpPr>
          <p:spPr>
            <a:xfrm>
              <a:off x="0" y="-455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0" y="171917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1726530" y="-455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4012940" y="-455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 rot="10800000">
              <a:off x="8889052" y="2293879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 rot="10800000">
              <a:off x="8889052" y="570155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 rot="10800000">
              <a:off x="8313541" y="-442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 rot="10800000">
              <a:off x="6874766" y="-442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 rot="10800000">
              <a:off x="5159959" y="-4420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0" y="2580975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0" y="4304699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575510" y="487927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2014285" y="487927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3729092" y="487927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 flipH="1" rot="10800000">
              <a:off x="4588375" y="487940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 flipH="1" rot="10800000">
              <a:off x="6314905" y="487940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 flipH="1" rot="10800000">
              <a:off x="8889070" y="4304829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 flipH="1" rot="10800000">
              <a:off x="8601315" y="4879404"/>
              <a:ext cx="287700" cy="287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0" name="Google Shape;760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761" name="Google Shape;761;p29"/>
            <p:cNvSpPr/>
            <p:nvPr/>
          </p:nvSpPr>
          <p:spPr>
            <a:xfrm>
              <a:off x="3729092" y="-455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0" y="2293749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575510" y="-455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1151020" y="-455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2581980" y="-455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3157490" y="-455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rot="10800000">
              <a:off x="8889052" y="-442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rot="10800000">
              <a:off x="7738031" y="-442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rot="10800000">
              <a:off x="6594827" y="-442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 rot="10800000">
              <a:off x="4588357" y="-4420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0" y="487927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1151020" y="487927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2294225" y="487927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4300695" y="487927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 flipH="1" rot="10800000">
              <a:off x="8317467" y="487940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 flipH="1" rot="10800000">
              <a:off x="5163885" y="487940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 flipH="1" rot="10800000">
              <a:off x="5739395" y="487940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 flipH="1" rot="10800000">
              <a:off x="7170355" y="487940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 flipH="1" rot="10800000">
              <a:off x="7745865" y="4879404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 flipH="1" rot="10800000">
              <a:off x="8889070" y="4592117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 flipH="1" rot="10800000">
              <a:off x="8889070" y="2581105"/>
              <a:ext cx="287700" cy="28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783" name="Google Shape;783;p29"/>
            <p:cNvSpPr/>
            <p:nvPr/>
          </p:nvSpPr>
          <p:spPr>
            <a:xfrm>
              <a:off x="0" y="857312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0" y="1431887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2014285" y="-4550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4300695" y="-4550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 rot="10800000">
              <a:off x="8889052" y="1432017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 rot="10800000">
              <a:off x="8889052" y="857442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 rot="10800000">
              <a:off x="6307072" y="-4420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 rot="10800000">
              <a:off x="5447714" y="-4420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0" y="3442837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0" y="4017412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2581980" y="4879274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3441337" y="4879274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 flipH="1" rot="10800000">
              <a:off x="6602660" y="4879404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 flipH="1" rot="10800000">
              <a:off x="8889070" y="4879404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 flipH="1" rot="10800000">
              <a:off x="8889070" y="3155680"/>
              <a:ext cx="287700" cy="28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8" name="Google Shape;798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799" name="Google Shape;799;p29"/>
            <p:cNvSpPr/>
            <p:nvPr/>
          </p:nvSpPr>
          <p:spPr>
            <a:xfrm>
              <a:off x="0" y="570025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3441337" y="-455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294225" y="-455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 rot="10800000">
              <a:off x="4876112" y="-442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 rot="10800000">
              <a:off x="8889052" y="171930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 rot="10800000">
              <a:off x="8025786" y="-442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 rot="10800000">
              <a:off x="5731562" y="-442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4012940" y="487927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0" y="3155550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863265" y="487927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3157490" y="487927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 flipH="1" rot="10800000">
              <a:off x="8029712" y="487940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 flipH="1" rot="10800000">
              <a:off x="8889070" y="3730255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 flipH="1" rot="10800000">
              <a:off x="6882600" y="4879404"/>
              <a:ext cx="287700" cy="287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29"/>
          <p:cNvSpPr txBox="1"/>
          <p:nvPr>
            <p:ph idx="12" type="sldNum"/>
          </p:nvPr>
        </p:nvSpPr>
        <p:spPr>
          <a:xfrm>
            <a:off x="383667" y="5739600"/>
            <a:ext cx="11468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0" y="-6066"/>
            <a:ext cx="12235387" cy="6894566"/>
            <a:chOff x="0" y="-4550"/>
            <a:chExt cx="9176770" cy="5171054"/>
          </a:xfrm>
        </p:grpSpPr>
        <p:sp>
          <p:nvSpPr>
            <p:cNvPr id="815" name="Google Shape;815;p29"/>
            <p:cNvSpPr/>
            <p:nvPr/>
          </p:nvSpPr>
          <p:spPr>
            <a:xfrm rot="10800000">
              <a:off x="8601303" y="-4420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 rot="10800000">
              <a:off x="8889052" y="1144730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 rot="10800000">
              <a:off x="7450276" y="-4420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287749" y="4879274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0" y="3730124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1438775" y="4879274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 flipH="1" rot="10800000">
              <a:off x="6027150" y="4879404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 flipH="1" rot="10800000">
              <a:off x="7458110" y="4879404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 flipH="1" rot="10800000">
              <a:off x="8889070" y="4017542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0" y="1144599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1438775" y="-4550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869735" y="-4550"/>
              <a:ext cx="287700" cy="287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 mosaic">
  <p:cSld name="BLANK_2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0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29" name="Google Shape;829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830" name="Google Shape;830;p30"/>
            <p:cNvSpPr/>
            <p:nvPr/>
          </p:nvSpPr>
          <p:spPr>
            <a:xfrm>
              <a:off x="3440674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573433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573433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0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0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720337" y="-4550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720337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146891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146891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2867228" y="567964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867228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293783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4014120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3440674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514543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5145436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4571990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6292327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5718882" y="343053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5718882" y="4575559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7431431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6857986" y="1140477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8570535" y="2858018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8570535" y="4003045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997090" y="1712991"/>
              <a:ext cx="573300" cy="572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5" name="Google Shape;855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856" name="Google Shape;856;p30"/>
            <p:cNvSpPr/>
            <p:nvPr/>
          </p:nvSpPr>
          <p:spPr>
            <a:xfrm>
              <a:off x="573433" y="1140477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573433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0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1720337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1146891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1146891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867228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867228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867228" y="4575559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293783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4014120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4014120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4014120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4571990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4571990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6292327" y="56796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6292327" y="2285504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6292327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5718882" y="-4550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718882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7431431" y="4003045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6857986" y="343053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8570535" y="1712991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718882" y="2858018"/>
              <a:ext cx="573300" cy="572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0" name="Google Shape;880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881" name="Google Shape;881;p30"/>
            <p:cNvSpPr/>
            <p:nvPr/>
          </p:nvSpPr>
          <p:spPr>
            <a:xfrm>
              <a:off x="573433" y="171299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0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1720337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1146891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114689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867228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867228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293783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4014120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3440674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3440674" y="2858018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514543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514543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4571990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6292327" y="3430531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5718882" y="4003045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7431431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7431431" y="4575559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6857986" y="56796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6857986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8570535" y="1140477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7997090" y="-4550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7997090" y="2285504"/>
              <a:ext cx="573300" cy="57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5" name="Google Shape;905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906" name="Google Shape;906;p30"/>
            <p:cNvSpPr/>
            <p:nvPr/>
          </p:nvSpPr>
          <p:spPr>
            <a:xfrm>
              <a:off x="743143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573433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720337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720337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1146891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867228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93783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93783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4014120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3440674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145436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5145436" y="171299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4571990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4571990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6292327" y="-4550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6292327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5718882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431431" y="228550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7431431" y="3430531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6857986" y="4003045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8570535" y="567964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8570535" y="4575559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7997090" y="1140477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7997090" y="2858018"/>
              <a:ext cx="573300" cy="572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1" name="Google Shape;931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932" name="Google Shape;932;p30"/>
            <p:cNvSpPr/>
            <p:nvPr/>
          </p:nvSpPr>
          <p:spPr>
            <a:xfrm>
              <a:off x="57343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0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0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720337" y="1140477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146891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2293783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2293783" y="228550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4014120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4014120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3440674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3440674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145436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514543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4571990" y="228550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6292327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5718882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7431431" y="171299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6857986" y="2858018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6857986" y="4575559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8570535" y="-4550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8570535" y="3430531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7997090" y="567964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7997090" y="4003045"/>
              <a:ext cx="573300" cy="57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5" name="Google Shape;955;p30"/>
          <p:cNvGrpSpPr/>
          <p:nvPr/>
        </p:nvGrpSpPr>
        <p:grpSpPr>
          <a:xfrm>
            <a:off x="0" y="-6067"/>
            <a:ext cx="12191476" cy="6869840"/>
            <a:chOff x="0" y="-4550"/>
            <a:chExt cx="9143835" cy="5152509"/>
          </a:xfrm>
        </p:grpSpPr>
        <p:sp>
          <p:nvSpPr>
            <p:cNvPr id="956" name="Google Shape;956;p30"/>
            <p:cNvSpPr/>
            <p:nvPr/>
          </p:nvSpPr>
          <p:spPr>
            <a:xfrm>
              <a:off x="7997090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573433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573433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0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1720337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172033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146891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867228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93783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293783" y="2858018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4014120" y="2858018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3440674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3440674" y="4003045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5145436" y="2858018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45719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6292327" y="4575559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5718882" y="1140477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7431431" y="56796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6857986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6857986" y="171299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8570535" y="2285504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7997090" y="3430531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4571990" y="-4550"/>
              <a:ext cx="573300" cy="57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 mosaic small">
  <p:cSld name="BLANK_1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981" name="Google Shape;981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982" name="Google Shape;982;p31"/>
              <p:cNvSpPr/>
              <p:nvPr/>
            </p:nvSpPr>
            <p:spPr>
              <a:xfrm>
                <a:off x="3440674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31"/>
              <p:cNvSpPr/>
              <p:nvPr/>
            </p:nvSpPr>
            <p:spPr>
              <a:xfrm>
                <a:off x="573433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31"/>
              <p:cNvSpPr/>
              <p:nvPr/>
            </p:nvSpPr>
            <p:spPr>
              <a:xfrm>
                <a:off x="573433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31"/>
              <p:cNvSpPr/>
              <p:nvPr/>
            </p:nvSpPr>
            <p:spPr>
              <a:xfrm>
                <a:off x="0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31"/>
              <p:cNvSpPr/>
              <p:nvPr/>
            </p:nvSpPr>
            <p:spPr>
              <a:xfrm>
                <a:off x="0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31"/>
              <p:cNvSpPr/>
              <p:nvPr/>
            </p:nvSpPr>
            <p:spPr>
              <a:xfrm>
                <a:off x="1720337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31"/>
              <p:cNvSpPr/>
              <p:nvPr/>
            </p:nvSpPr>
            <p:spPr>
              <a:xfrm>
                <a:off x="1720337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31"/>
              <p:cNvSpPr/>
              <p:nvPr/>
            </p:nvSpPr>
            <p:spPr>
              <a:xfrm>
                <a:off x="1146891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1146891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31"/>
              <p:cNvSpPr/>
              <p:nvPr/>
            </p:nvSpPr>
            <p:spPr>
              <a:xfrm>
                <a:off x="2867228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31"/>
              <p:cNvSpPr/>
              <p:nvPr/>
            </p:nvSpPr>
            <p:spPr>
              <a:xfrm>
                <a:off x="2867228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31"/>
              <p:cNvSpPr/>
              <p:nvPr/>
            </p:nvSpPr>
            <p:spPr>
              <a:xfrm>
                <a:off x="2293783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31"/>
              <p:cNvSpPr/>
              <p:nvPr/>
            </p:nvSpPr>
            <p:spPr>
              <a:xfrm>
                <a:off x="4014120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31"/>
              <p:cNvSpPr/>
              <p:nvPr/>
            </p:nvSpPr>
            <p:spPr>
              <a:xfrm>
                <a:off x="3440674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31"/>
              <p:cNvSpPr/>
              <p:nvPr/>
            </p:nvSpPr>
            <p:spPr>
              <a:xfrm>
                <a:off x="514543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31"/>
              <p:cNvSpPr/>
              <p:nvPr/>
            </p:nvSpPr>
            <p:spPr>
              <a:xfrm>
                <a:off x="5145436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31"/>
              <p:cNvSpPr/>
              <p:nvPr/>
            </p:nvSpPr>
            <p:spPr>
              <a:xfrm>
                <a:off x="4571990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31"/>
              <p:cNvSpPr/>
              <p:nvPr/>
            </p:nvSpPr>
            <p:spPr>
              <a:xfrm>
                <a:off x="6292327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0" name="Google Shape;1000;p31"/>
              <p:cNvSpPr/>
              <p:nvPr/>
            </p:nvSpPr>
            <p:spPr>
              <a:xfrm>
                <a:off x="5718882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1" name="Google Shape;1001;p31"/>
              <p:cNvSpPr/>
              <p:nvPr/>
            </p:nvSpPr>
            <p:spPr>
              <a:xfrm>
                <a:off x="5718882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31"/>
              <p:cNvSpPr/>
              <p:nvPr/>
            </p:nvSpPr>
            <p:spPr>
              <a:xfrm>
                <a:off x="7431431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3" name="Google Shape;1003;p31"/>
              <p:cNvSpPr/>
              <p:nvPr/>
            </p:nvSpPr>
            <p:spPr>
              <a:xfrm>
                <a:off x="685798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8570535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31"/>
              <p:cNvSpPr/>
              <p:nvPr/>
            </p:nvSpPr>
            <p:spPr>
              <a:xfrm>
                <a:off x="8570535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31"/>
              <p:cNvSpPr/>
              <p:nvPr/>
            </p:nvSpPr>
            <p:spPr>
              <a:xfrm>
                <a:off x="7997090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7" name="Google Shape;1007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008" name="Google Shape;1008;p31"/>
              <p:cNvSpPr/>
              <p:nvPr/>
            </p:nvSpPr>
            <p:spPr>
              <a:xfrm>
                <a:off x="3440674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9" name="Google Shape;1009;p31"/>
              <p:cNvSpPr/>
              <p:nvPr/>
            </p:nvSpPr>
            <p:spPr>
              <a:xfrm>
                <a:off x="573433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31"/>
              <p:cNvSpPr/>
              <p:nvPr/>
            </p:nvSpPr>
            <p:spPr>
              <a:xfrm>
                <a:off x="573433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31"/>
              <p:cNvSpPr/>
              <p:nvPr/>
            </p:nvSpPr>
            <p:spPr>
              <a:xfrm>
                <a:off x="0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31"/>
              <p:cNvSpPr/>
              <p:nvPr/>
            </p:nvSpPr>
            <p:spPr>
              <a:xfrm>
                <a:off x="0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31"/>
              <p:cNvSpPr/>
              <p:nvPr/>
            </p:nvSpPr>
            <p:spPr>
              <a:xfrm>
                <a:off x="1720337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31"/>
              <p:cNvSpPr/>
              <p:nvPr/>
            </p:nvSpPr>
            <p:spPr>
              <a:xfrm>
                <a:off x="1720337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31"/>
              <p:cNvSpPr/>
              <p:nvPr/>
            </p:nvSpPr>
            <p:spPr>
              <a:xfrm>
                <a:off x="1146891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31"/>
              <p:cNvSpPr/>
              <p:nvPr/>
            </p:nvSpPr>
            <p:spPr>
              <a:xfrm>
                <a:off x="1146891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31"/>
              <p:cNvSpPr/>
              <p:nvPr/>
            </p:nvSpPr>
            <p:spPr>
              <a:xfrm>
                <a:off x="2867228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31"/>
              <p:cNvSpPr/>
              <p:nvPr/>
            </p:nvSpPr>
            <p:spPr>
              <a:xfrm>
                <a:off x="2867228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31"/>
              <p:cNvSpPr/>
              <p:nvPr/>
            </p:nvSpPr>
            <p:spPr>
              <a:xfrm>
                <a:off x="2293783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31"/>
              <p:cNvSpPr/>
              <p:nvPr/>
            </p:nvSpPr>
            <p:spPr>
              <a:xfrm>
                <a:off x="4014120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31"/>
              <p:cNvSpPr/>
              <p:nvPr/>
            </p:nvSpPr>
            <p:spPr>
              <a:xfrm>
                <a:off x="3440674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31"/>
              <p:cNvSpPr/>
              <p:nvPr/>
            </p:nvSpPr>
            <p:spPr>
              <a:xfrm>
                <a:off x="514543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31"/>
              <p:cNvSpPr/>
              <p:nvPr/>
            </p:nvSpPr>
            <p:spPr>
              <a:xfrm>
                <a:off x="5145436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31"/>
              <p:cNvSpPr/>
              <p:nvPr/>
            </p:nvSpPr>
            <p:spPr>
              <a:xfrm>
                <a:off x="4571990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31"/>
              <p:cNvSpPr/>
              <p:nvPr/>
            </p:nvSpPr>
            <p:spPr>
              <a:xfrm>
                <a:off x="6292327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31"/>
              <p:cNvSpPr/>
              <p:nvPr/>
            </p:nvSpPr>
            <p:spPr>
              <a:xfrm>
                <a:off x="5718882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31"/>
              <p:cNvSpPr/>
              <p:nvPr/>
            </p:nvSpPr>
            <p:spPr>
              <a:xfrm>
                <a:off x="5718882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31"/>
              <p:cNvSpPr/>
              <p:nvPr/>
            </p:nvSpPr>
            <p:spPr>
              <a:xfrm>
                <a:off x="7431431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31"/>
              <p:cNvSpPr/>
              <p:nvPr/>
            </p:nvSpPr>
            <p:spPr>
              <a:xfrm>
                <a:off x="685798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31"/>
              <p:cNvSpPr/>
              <p:nvPr/>
            </p:nvSpPr>
            <p:spPr>
              <a:xfrm>
                <a:off x="8570535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31"/>
              <p:cNvSpPr/>
              <p:nvPr/>
            </p:nvSpPr>
            <p:spPr>
              <a:xfrm>
                <a:off x="8570535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31"/>
              <p:cNvSpPr/>
              <p:nvPr/>
            </p:nvSpPr>
            <p:spPr>
              <a:xfrm>
                <a:off x="7997090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33" name="Google Shape;1033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034" name="Google Shape;1034;p31"/>
              <p:cNvSpPr/>
              <p:nvPr/>
            </p:nvSpPr>
            <p:spPr>
              <a:xfrm>
                <a:off x="3440674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31"/>
              <p:cNvSpPr/>
              <p:nvPr/>
            </p:nvSpPr>
            <p:spPr>
              <a:xfrm>
                <a:off x="573433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31"/>
              <p:cNvSpPr/>
              <p:nvPr/>
            </p:nvSpPr>
            <p:spPr>
              <a:xfrm>
                <a:off x="573433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31"/>
              <p:cNvSpPr/>
              <p:nvPr/>
            </p:nvSpPr>
            <p:spPr>
              <a:xfrm>
                <a:off x="0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0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1720337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1720337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1146891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1146891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2867228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2867228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2293783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014120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3440674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514543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145436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4571990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31"/>
              <p:cNvSpPr/>
              <p:nvPr/>
            </p:nvSpPr>
            <p:spPr>
              <a:xfrm>
                <a:off x="6292327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31"/>
              <p:cNvSpPr/>
              <p:nvPr/>
            </p:nvSpPr>
            <p:spPr>
              <a:xfrm>
                <a:off x="5718882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31"/>
              <p:cNvSpPr/>
              <p:nvPr/>
            </p:nvSpPr>
            <p:spPr>
              <a:xfrm>
                <a:off x="5718882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31"/>
              <p:cNvSpPr/>
              <p:nvPr/>
            </p:nvSpPr>
            <p:spPr>
              <a:xfrm>
                <a:off x="7431431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31"/>
              <p:cNvSpPr/>
              <p:nvPr/>
            </p:nvSpPr>
            <p:spPr>
              <a:xfrm>
                <a:off x="685798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31"/>
              <p:cNvSpPr/>
              <p:nvPr/>
            </p:nvSpPr>
            <p:spPr>
              <a:xfrm>
                <a:off x="8570535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31"/>
              <p:cNvSpPr/>
              <p:nvPr/>
            </p:nvSpPr>
            <p:spPr>
              <a:xfrm>
                <a:off x="8570535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8" name="Google Shape;1058;p31"/>
              <p:cNvSpPr/>
              <p:nvPr/>
            </p:nvSpPr>
            <p:spPr>
              <a:xfrm>
                <a:off x="7997090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9" name="Google Shape;1059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060" name="Google Shape;1060;p31"/>
              <p:cNvSpPr/>
              <p:nvPr/>
            </p:nvSpPr>
            <p:spPr>
              <a:xfrm>
                <a:off x="3440674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1" name="Google Shape;1061;p31"/>
              <p:cNvSpPr/>
              <p:nvPr/>
            </p:nvSpPr>
            <p:spPr>
              <a:xfrm>
                <a:off x="573433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2" name="Google Shape;1062;p31"/>
              <p:cNvSpPr/>
              <p:nvPr/>
            </p:nvSpPr>
            <p:spPr>
              <a:xfrm>
                <a:off x="573433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3" name="Google Shape;1063;p31"/>
              <p:cNvSpPr/>
              <p:nvPr/>
            </p:nvSpPr>
            <p:spPr>
              <a:xfrm>
                <a:off x="0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31"/>
              <p:cNvSpPr/>
              <p:nvPr/>
            </p:nvSpPr>
            <p:spPr>
              <a:xfrm>
                <a:off x="0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31"/>
              <p:cNvSpPr/>
              <p:nvPr/>
            </p:nvSpPr>
            <p:spPr>
              <a:xfrm>
                <a:off x="1720337" y="-4550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31"/>
              <p:cNvSpPr/>
              <p:nvPr/>
            </p:nvSpPr>
            <p:spPr>
              <a:xfrm>
                <a:off x="1720337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7" name="Google Shape;1067;p31"/>
              <p:cNvSpPr/>
              <p:nvPr/>
            </p:nvSpPr>
            <p:spPr>
              <a:xfrm>
                <a:off x="1146891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8" name="Google Shape;1068;p31"/>
              <p:cNvSpPr/>
              <p:nvPr/>
            </p:nvSpPr>
            <p:spPr>
              <a:xfrm>
                <a:off x="1146891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9" name="Google Shape;1069;p31"/>
              <p:cNvSpPr/>
              <p:nvPr/>
            </p:nvSpPr>
            <p:spPr>
              <a:xfrm>
                <a:off x="2867228" y="567964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31"/>
              <p:cNvSpPr/>
              <p:nvPr/>
            </p:nvSpPr>
            <p:spPr>
              <a:xfrm>
                <a:off x="2867228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1" name="Google Shape;1071;p31"/>
              <p:cNvSpPr/>
              <p:nvPr/>
            </p:nvSpPr>
            <p:spPr>
              <a:xfrm>
                <a:off x="2293783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2" name="Google Shape;1072;p31"/>
              <p:cNvSpPr/>
              <p:nvPr/>
            </p:nvSpPr>
            <p:spPr>
              <a:xfrm>
                <a:off x="4014120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3" name="Google Shape;1073;p31"/>
              <p:cNvSpPr/>
              <p:nvPr/>
            </p:nvSpPr>
            <p:spPr>
              <a:xfrm>
                <a:off x="3440674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4" name="Google Shape;1074;p31"/>
              <p:cNvSpPr/>
              <p:nvPr/>
            </p:nvSpPr>
            <p:spPr>
              <a:xfrm>
                <a:off x="514543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31"/>
              <p:cNvSpPr/>
              <p:nvPr/>
            </p:nvSpPr>
            <p:spPr>
              <a:xfrm>
                <a:off x="5145436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31"/>
              <p:cNvSpPr/>
              <p:nvPr/>
            </p:nvSpPr>
            <p:spPr>
              <a:xfrm>
                <a:off x="4571990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31"/>
              <p:cNvSpPr/>
              <p:nvPr/>
            </p:nvSpPr>
            <p:spPr>
              <a:xfrm>
                <a:off x="6292327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8" name="Google Shape;1078;p31"/>
              <p:cNvSpPr/>
              <p:nvPr/>
            </p:nvSpPr>
            <p:spPr>
              <a:xfrm>
                <a:off x="5718882" y="343053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9" name="Google Shape;1079;p31"/>
              <p:cNvSpPr/>
              <p:nvPr/>
            </p:nvSpPr>
            <p:spPr>
              <a:xfrm>
                <a:off x="5718882" y="4575559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31"/>
              <p:cNvSpPr/>
              <p:nvPr/>
            </p:nvSpPr>
            <p:spPr>
              <a:xfrm>
                <a:off x="7431431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31"/>
              <p:cNvSpPr/>
              <p:nvPr/>
            </p:nvSpPr>
            <p:spPr>
              <a:xfrm>
                <a:off x="6857986" y="1140477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31"/>
              <p:cNvSpPr/>
              <p:nvPr/>
            </p:nvSpPr>
            <p:spPr>
              <a:xfrm>
                <a:off x="8570535" y="2858018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3" name="Google Shape;1083;p31"/>
              <p:cNvSpPr/>
              <p:nvPr/>
            </p:nvSpPr>
            <p:spPr>
              <a:xfrm>
                <a:off x="8570535" y="4003045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4" name="Google Shape;1084;p31"/>
              <p:cNvSpPr/>
              <p:nvPr/>
            </p:nvSpPr>
            <p:spPr>
              <a:xfrm>
                <a:off x="7997090" y="1712991"/>
                <a:ext cx="573300" cy="572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85" name="Google Shape;1085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1086" name="Google Shape;1086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1087" name="Google Shape;1087;p31"/>
              <p:cNvSpPr/>
              <p:nvPr/>
            </p:nvSpPr>
            <p:spPr>
              <a:xfrm>
                <a:off x="573433" y="1140477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8" name="Google Shape;1088;p31"/>
              <p:cNvSpPr/>
              <p:nvPr/>
            </p:nvSpPr>
            <p:spPr>
              <a:xfrm>
                <a:off x="573433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9" name="Google Shape;1089;p31"/>
              <p:cNvSpPr/>
              <p:nvPr/>
            </p:nvSpPr>
            <p:spPr>
              <a:xfrm>
                <a:off x="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0" name="Google Shape;1090;p31"/>
              <p:cNvSpPr/>
              <p:nvPr/>
            </p:nvSpPr>
            <p:spPr>
              <a:xfrm>
                <a:off x="172033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31"/>
              <p:cNvSpPr/>
              <p:nvPr/>
            </p:nvSpPr>
            <p:spPr>
              <a:xfrm>
                <a:off x="1146891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31"/>
              <p:cNvSpPr/>
              <p:nvPr/>
            </p:nvSpPr>
            <p:spPr>
              <a:xfrm>
                <a:off x="1146891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31"/>
              <p:cNvSpPr/>
              <p:nvPr/>
            </p:nvSpPr>
            <p:spPr>
              <a:xfrm>
                <a:off x="2867228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31"/>
              <p:cNvSpPr/>
              <p:nvPr/>
            </p:nvSpPr>
            <p:spPr>
              <a:xfrm>
                <a:off x="2867228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31"/>
              <p:cNvSpPr/>
              <p:nvPr/>
            </p:nvSpPr>
            <p:spPr>
              <a:xfrm>
                <a:off x="2867228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31"/>
              <p:cNvSpPr/>
              <p:nvPr/>
            </p:nvSpPr>
            <p:spPr>
              <a:xfrm>
                <a:off x="2293783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31"/>
              <p:cNvSpPr/>
              <p:nvPr/>
            </p:nvSpPr>
            <p:spPr>
              <a:xfrm>
                <a:off x="4014120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31"/>
              <p:cNvSpPr/>
              <p:nvPr/>
            </p:nvSpPr>
            <p:spPr>
              <a:xfrm>
                <a:off x="401412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31"/>
              <p:cNvSpPr/>
              <p:nvPr/>
            </p:nvSpPr>
            <p:spPr>
              <a:xfrm>
                <a:off x="4014120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31"/>
              <p:cNvSpPr/>
              <p:nvPr/>
            </p:nvSpPr>
            <p:spPr>
              <a:xfrm>
                <a:off x="4571990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31"/>
              <p:cNvSpPr/>
              <p:nvPr/>
            </p:nvSpPr>
            <p:spPr>
              <a:xfrm>
                <a:off x="4571990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31"/>
              <p:cNvSpPr/>
              <p:nvPr/>
            </p:nvSpPr>
            <p:spPr>
              <a:xfrm>
                <a:off x="6292327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31"/>
              <p:cNvSpPr/>
              <p:nvPr/>
            </p:nvSpPr>
            <p:spPr>
              <a:xfrm>
                <a:off x="629232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31"/>
              <p:cNvSpPr/>
              <p:nvPr/>
            </p:nvSpPr>
            <p:spPr>
              <a:xfrm>
                <a:off x="6292327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31"/>
              <p:cNvSpPr/>
              <p:nvPr/>
            </p:nvSpPr>
            <p:spPr>
              <a:xfrm>
                <a:off x="5718882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6" name="Google Shape;1106;p31"/>
              <p:cNvSpPr/>
              <p:nvPr/>
            </p:nvSpPr>
            <p:spPr>
              <a:xfrm>
                <a:off x="5718882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31"/>
              <p:cNvSpPr/>
              <p:nvPr/>
            </p:nvSpPr>
            <p:spPr>
              <a:xfrm>
                <a:off x="7431431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31"/>
              <p:cNvSpPr/>
              <p:nvPr/>
            </p:nvSpPr>
            <p:spPr>
              <a:xfrm>
                <a:off x="6857986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31"/>
              <p:cNvSpPr/>
              <p:nvPr/>
            </p:nvSpPr>
            <p:spPr>
              <a:xfrm>
                <a:off x="8570535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31"/>
              <p:cNvSpPr/>
              <p:nvPr/>
            </p:nvSpPr>
            <p:spPr>
              <a:xfrm>
                <a:off x="5718882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1" name="Google Shape;1111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112" name="Google Shape;1112;p31"/>
              <p:cNvSpPr/>
              <p:nvPr/>
            </p:nvSpPr>
            <p:spPr>
              <a:xfrm>
                <a:off x="573433" y="1140477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573433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172033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1146891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1146891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2867228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2867228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2867228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2293783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4014120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401412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4014120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4571990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4571990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6292327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629232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9" name="Google Shape;1129;p31"/>
              <p:cNvSpPr/>
              <p:nvPr/>
            </p:nvSpPr>
            <p:spPr>
              <a:xfrm>
                <a:off x="6292327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0" name="Google Shape;1130;p31"/>
              <p:cNvSpPr/>
              <p:nvPr/>
            </p:nvSpPr>
            <p:spPr>
              <a:xfrm>
                <a:off x="5718882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31"/>
              <p:cNvSpPr/>
              <p:nvPr/>
            </p:nvSpPr>
            <p:spPr>
              <a:xfrm>
                <a:off x="5718882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31"/>
              <p:cNvSpPr/>
              <p:nvPr/>
            </p:nvSpPr>
            <p:spPr>
              <a:xfrm>
                <a:off x="7431431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31"/>
              <p:cNvSpPr/>
              <p:nvPr/>
            </p:nvSpPr>
            <p:spPr>
              <a:xfrm>
                <a:off x="6857986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4" name="Google Shape;1134;p31"/>
              <p:cNvSpPr/>
              <p:nvPr/>
            </p:nvSpPr>
            <p:spPr>
              <a:xfrm>
                <a:off x="8570535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5" name="Google Shape;1135;p31"/>
              <p:cNvSpPr/>
              <p:nvPr/>
            </p:nvSpPr>
            <p:spPr>
              <a:xfrm>
                <a:off x="5718882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36" name="Google Shape;1136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137" name="Google Shape;1137;p31"/>
              <p:cNvSpPr/>
              <p:nvPr/>
            </p:nvSpPr>
            <p:spPr>
              <a:xfrm>
                <a:off x="573433" y="1140477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8" name="Google Shape;1138;p31"/>
              <p:cNvSpPr/>
              <p:nvPr/>
            </p:nvSpPr>
            <p:spPr>
              <a:xfrm>
                <a:off x="573433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9" name="Google Shape;1139;p31"/>
              <p:cNvSpPr/>
              <p:nvPr/>
            </p:nvSpPr>
            <p:spPr>
              <a:xfrm>
                <a:off x="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0" name="Google Shape;1140;p31"/>
              <p:cNvSpPr/>
              <p:nvPr/>
            </p:nvSpPr>
            <p:spPr>
              <a:xfrm>
                <a:off x="172033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1" name="Google Shape;1141;p31"/>
              <p:cNvSpPr/>
              <p:nvPr/>
            </p:nvSpPr>
            <p:spPr>
              <a:xfrm>
                <a:off x="1146891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31"/>
              <p:cNvSpPr/>
              <p:nvPr/>
            </p:nvSpPr>
            <p:spPr>
              <a:xfrm>
                <a:off x="1146891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31"/>
              <p:cNvSpPr/>
              <p:nvPr/>
            </p:nvSpPr>
            <p:spPr>
              <a:xfrm>
                <a:off x="2867228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31"/>
              <p:cNvSpPr/>
              <p:nvPr/>
            </p:nvSpPr>
            <p:spPr>
              <a:xfrm>
                <a:off x="2867228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5" name="Google Shape;1145;p31"/>
              <p:cNvSpPr/>
              <p:nvPr/>
            </p:nvSpPr>
            <p:spPr>
              <a:xfrm>
                <a:off x="2867228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6" name="Google Shape;1146;p31"/>
              <p:cNvSpPr/>
              <p:nvPr/>
            </p:nvSpPr>
            <p:spPr>
              <a:xfrm>
                <a:off x="2293783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31"/>
              <p:cNvSpPr/>
              <p:nvPr/>
            </p:nvSpPr>
            <p:spPr>
              <a:xfrm>
                <a:off x="4014120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31"/>
              <p:cNvSpPr/>
              <p:nvPr/>
            </p:nvSpPr>
            <p:spPr>
              <a:xfrm>
                <a:off x="401412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31"/>
              <p:cNvSpPr/>
              <p:nvPr/>
            </p:nvSpPr>
            <p:spPr>
              <a:xfrm>
                <a:off x="4014120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0" name="Google Shape;1150;p31"/>
              <p:cNvSpPr/>
              <p:nvPr/>
            </p:nvSpPr>
            <p:spPr>
              <a:xfrm>
                <a:off x="4571990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1" name="Google Shape;1151;p31"/>
              <p:cNvSpPr/>
              <p:nvPr/>
            </p:nvSpPr>
            <p:spPr>
              <a:xfrm>
                <a:off x="4571990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2" name="Google Shape;1152;p31"/>
              <p:cNvSpPr/>
              <p:nvPr/>
            </p:nvSpPr>
            <p:spPr>
              <a:xfrm>
                <a:off x="6292327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3" name="Google Shape;1153;p31"/>
              <p:cNvSpPr/>
              <p:nvPr/>
            </p:nvSpPr>
            <p:spPr>
              <a:xfrm>
                <a:off x="629232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4" name="Google Shape;1154;p31"/>
              <p:cNvSpPr/>
              <p:nvPr/>
            </p:nvSpPr>
            <p:spPr>
              <a:xfrm>
                <a:off x="6292327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5" name="Google Shape;1155;p31"/>
              <p:cNvSpPr/>
              <p:nvPr/>
            </p:nvSpPr>
            <p:spPr>
              <a:xfrm>
                <a:off x="5718882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6" name="Google Shape;1156;p31"/>
              <p:cNvSpPr/>
              <p:nvPr/>
            </p:nvSpPr>
            <p:spPr>
              <a:xfrm>
                <a:off x="5718882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7" name="Google Shape;1157;p31"/>
              <p:cNvSpPr/>
              <p:nvPr/>
            </p:nvSpPr>
            <p:spPr>
              <a:xfrm>
                <a:off x="7431431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31"/>
              <p:cNvSpPr/>
              <p:nvPr/>
            </p:nvSpPr>
            <p:spPr>
              <a:xfrm>
                <a:off x="6857986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31"/>
              <p:cNvSpPr/>
              <p:nvPr/>
            </p:nvSpPr>
            <p:spPr>
              <a:xfrm>
                <a:off x="8570535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0" name="Google Shape;1160;p31"/>
              <p:cNvSpPr/>
              <p:nvPr/>
            </p:nvSpPr>
            <p:spPr>
              <a:xfrm>
                <a:off x="5718882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1" name="Google Shape;1161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162" name="Google Shape;1162;p31"/>
              <p:cNvSpPr/>
              <p:nvPr/>
            </p:nvSpPr>
            <p:spPr>
              <a:xfrm>
                <a:off x="573433" y="1140477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31"/>
              <p:cNvSpPr/>
              <p:nvPr/>
            </p:nvSpPr>
            <p:spPr>
              <a:xfrm>
                <a:off x="573433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31"/>
              <p:cNvSpPr/>
              <p:nvPr/>
            </p:nvSpPr>
            <p:spPr>
              <a:xfrm>
                <a:off x="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31"/>
              <p:cNvSpPr/>
              <p:nvPr/>
            </p:nvSpPr>
            <p:spPr>
              <a:xfrm>
                <a:off x="172033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>
                <a:off x="1146891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31"/>
              <p:cNvSpPr/>
              <p:nvPr/>
            </p:nvSpPr>
            <p:spPr>
              <a:xfrm>
                <a:off x="1146891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2867228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2867228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2867228" y="4575559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2293783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2" name="Google Shape;1172;p31"/>
              <p:cNvSpPr/>
              <p:nvPr/>
            </p:nvSpPr>
            <p:spPr>
              <a:xfrm>
                <a:off x="4014120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3" name="Google Shape;1173;p31"/>
              <p:cNvSpPr/>
              <p:nvPr/>
            </p:nvSpPr>
            <p:spPr>
              <a:xfrm>
                <a:off x="4014120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31"/>
              <p:cNvSpPr/>
              <p:nvPr/>
            </p:nvSpPr>
            <p:spPr>
              <a:xfrm>
                <a:off x="4014120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31"/>
              <p:cNvSpPr/>
              <p:nvPr/>
            </p:nvSpPr>
            <p:spPr>
              <a:xfrm>
                <a:off x="4571990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6" name="Google Shape;1176;p31"/>
              <p:cNvSpPr/>
              <p:nvPr/>
            </p:nvSpPr>
            <p:spPr>
              <a:xfrm>
                <a:off x="4571990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7" name="Google Shape;1177;p31"/>
              <p:cNvSpPr/>
              <p:nvPr/>
            </p:nvSpPr>
            <p:spPr>
              <a:xfrm>
                <a:off x="6292327" y="56796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8" name="Google Shape;1178;p31"/>
              <p:cNvSpPr/>
              <p:nvPr/>
            </p:nvSpPr>
            <p:spPr>
              <a:xfrm>
                <a:off x="6292327" y="2285504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9" name="Google Shape;1179;p31"/>
              <p:cNvSpPr/>
              <p:nvPr/>
            </p:nvSpPr>
            <p:spPr>
              <a:xfrm>
                <a:off x="6292327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18882" y="-4550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18882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7431431" y="4003045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6857986" y="343053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8570535" y="1712991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18882" y="2858018"/>
                <a:ext cx="573300" cy="572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86" name="Google Shape;1186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1187" name="Google Shape;1187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1188" name="Google Shape;1188;p31"/>
              <p:cNvSpPr/>
              <p:nvPr/>
            </p:nvSpPr>
            <p:spPr>
              <a:xfrm>
                <a:off x="573433" y="171299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0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>
                <a:off x="1720337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1146891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114689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31"/>
              <p:cNvSpPr/>
              <p:nvPr/>
            </p:nvSpPr>
            <p:spPr>
              <a:xfrm>
                <a:off x="2867228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31"/>
              <p:cNvSpPr/>
              <p:nvPr/>
            </p:nvSpPr>
            <p:spPr>
              <a:xfrm>
                <a:off x="2867228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>
                <a:off x="2293783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>
                <a:off x="4014120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>
                <a:off x="3440674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>
                <a:off x="3440674" y="2858018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14543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14543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4571990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6292327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18882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7431431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743143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685798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685798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31"/>
              <p:cNvSpPr/>
              <p:nvPr/>
            </p:nvSpPr>
            <p:spPr>
              <a:xfrm>
                <a:off x="8570535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31"/>
              <p:cNvSpPr/>
              <p:nvPr/>
            </p:nvSpPr>
            <p:spPr>
              <a:xfrm>
                <a:off x="799709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1" name="Google Shape;1211;p31"/>
              <p:cNvSpPr/>
              <p:nvPr/>
            </p:nvSpPr>
            <p:spPr>
              <a:xfrm>
                <a:off x="7997090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2" name="Google Shape;1212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213" name="Google Shape;1213;p31"/>
              <p:cNvSpPr/>
              <p:nvPr/>
            </p:nvSpPr>
            <p:spPr>
              <a:xfrm>
                <a:off x="573433" y="171299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31"/>
              <p:cNvSpPr/>
              <p:nvPr/>
            </p:nvSpPr>
            <p:spPr>
              <a:xfrm>
                <a:off x="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31"/>
              <p:cNvSpPr/>
              <p:nvPr/>
            </p:nvSpPr>
            <p:spPr>
              <a:xfrm>
                <a:off x="0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31"/>
              <p:cNvSpPr/>
              <p:nvPr/>
            </p:nvSpPr>
            <p:spPr>
              <a:xfrm>
                <a:off x="1720337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31"/>
              <p:cNvSpPr/>
              <p:nvPr/>
            </p:nvSpPr>
            <p:spPr>
              <a:xfrm>
                <a:off x="1146891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8" name="Google Shape;1218;p31"/>
              <p:cNvSpPr/>
              <p:nvPr/>
            </p:nvSpPr>
            <p:spPr>
              <a:xfrm>
                <a:off x="114689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31"/>
              <p:cNvSpPr/>
              <p:nvPr/>
            </p:nvSpPr>
            <p:spPr>
              <a:xfrm>
                <a:off x="2867228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31"/>
              <p:cNvSpPr/>
              <p:nvPr/>
            </p:nvSpPr>
            <p:spPr>
              <a:xfrm>
                <a:off x="2867228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31"/>
              <p:cNvSpPr/>
              <p:nvPr/>
            </p:nvSpPr>
            <p:spPr>
              <a:xfrm>
                <a:off x="2293783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2" name="Google Shape;1222;p31"/>
              <p:cNvSpPr/>
              <p:nvPr/>
            </p:nvSpPr>
            <p:spPr>
              <a:xfrm>
                <a:off x="4014120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3" name="Google Shape;1223;p31"/>
              <p:cNvSpPr/>
              <p:nvPr/>
            </p:nvSpPr>
            <p:spPr>
              <a:xfrm>
                <a:off x="3440674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31"/>
              <p:cNvSpPr/>
              <p:nvPr/>
            </p:nvSpPr>
            <p:spPr>
              <a:xfrm>
                <a:off x="3440674" y="2858018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31"/>
              <p:cNvSpPr/>
              <p:nvPr/>
            </p:nvSpPr>
            <p:spPr>
              <a:xfrm>
                <a:off x="514543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31"/>
              <p:cNvSpPr/>
              <p:nvPr/>
            </p:nvSpPr>
            <p:spPr>
              <a:xfrm>
                <a:off x="514543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31"/>
              <p:cNvSpPr/>
              <p:nvPr/>
            </p:nvSpPr>
            <p:spPr>
              <a:xfrm>
                <a:off x="4571990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31"/>
              <p:cNvSpPr/>
              <p:nvPr/>
            </p:nvSpPr>
            <p:spPr>
              <a:xfrm>
                <a:off x="6292327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31"/>
              <p:cNvSpPr/>
              <p:nvPr/>
            </p:nvSpPr>
            <p:spPr>
              <a:xfrm>
                <a:off x="5718882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31"/>
              <p:cNvSpPr/>
              <p:nvPr/>
            </p:nvSpPr>
            <p:spPr>
              <a:xfrm>
                <a:off x="7431431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31"/>
              <p:cNvSpPr/>
              <p:nvPr/>
            </p:nvSpPr>
            <p:spPr>
              <a:xfrm>
                <a:off x="743143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31"/>
              <p:cNvSpPr/>
              <p:nvPr/>
            </p:nvSpPr>
            <p:spPr>
              <a:xfrm>
                <a:off x="685798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31"/>
              <p:cNvSpPr/>
              <p:nvPr/>
            </p:nvSpPr>
            <p:spPr>
              <a:xfrm>
                <a:off x="685798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31"/>
              <p:cNvSpPr/>
              <p:nvPr/>
            </p:nvSpPr>
            <p:spPr>
              <a:xfrm>
                <a:off x="8570535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31"/>
              <p:cNvSpPr/>
              <p:nvPr/>
            </p:nvSpPr>
            <p:spPr>
              <a:xfrm>
                <a:off x="799709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31"/>
              <p:cNvSpPr/>
              <p:nvPr/>
            </p:nvSpPr>
            <p:spPr>
              <a:xfrm>
                <a:off x="7997090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7" name="Google Shape;1237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238" name="Google Shape;1238;p31"/>
              <p:cNvSpPr/>
              <p:nvPr/>
            </p:nvSpPr>
            <p:spPr>
              <a:xfrm>
                <a:off x="573433" y="171299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31"/>
              <p:cNvSpPr/>
              <p:nvPr/>
            </p:nvSpPr>
            <p:spPr>
              <a:xfrm>
                <a:off x="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31"/>
              <p:cNvSpPr/>
              <p:nvPr/>
            </p:nvSpPr>
            <p:spPr>
              <a:xfrm>
                <a:off x="0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31"/>
              <p:cNvSpPr/>
              <p:nvPr/>
            </p:nvSpPr>
            <p:spPr>
              <a:xfrm>
                <a:off x="1720337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31"/>
              <p:cNvSpPr/>
              <p:nvPr/>
            </p:nvSpPr>
            <p:spPr>
              <a:xfrm>
                <a:off x="1146891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31"/>
              <p:cNvSpPr/>
              <p:nvPr/>
            </p:nvSpPr>
            <p:spPr>
              <a:xfrm>
                <a:off x="114689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31"/>
              <p:cNvSpPr/>
              <p:nvPr/>
            </p:nvSpPr>
            <p:spPr>
              <a:xfrm>
                <a:off x="2867228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31"/>
              <p:cNvSpPr/>
              <p:nvPr/>
            </p:nvSpPr>
            <p:spPr>
              <a:xfrm>
                <a:off x="2867228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31"/>
              <p:cNvSpPr/>
              <p:nvPr/>
            </p:nvSpPr>
            <p:spPr>
              <a:xfrm>
                <a:off x="2293783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31"/>
              <p:cNvSpPr/>
              <p:nvPr/>
            </p:nvSpPr>
            <p:spPr>
              <a:xfrm>
                <a:off x="4014120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31"/>
              <p:cNvSpPr/>
              <p:nvPr/>
            </p:nvSpPr>
            <p:spPr>
              <a:xfrm>
                <a:off x="3440674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31"/>
              <p:cNvSpPr/>
              <p:nvPr/>
            </p:nvSpPr>
            <p:spPr>
              <a:xfrm>
                <a:off x="3440674" y="2858018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31"/>
              <p:cNvSpPr/>
              <p:nvPr/>
            </p:nvSpPr>
            <p:spPr>
              <a:xfrm>
                <a:off x="514543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31"/>
              <p:cNvSpPr/>
              <p:nvPr/>
            </p:nvSpPr>
            <p:spPr>
              <a:xfrm>
                <a:off x="514543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31"/>
              <p:cNvSpPr/>
              <p:nvPr/>
            </p:nvSpPr>
            <p:spPr>
              <a:xfrm>
                <a:off x="4571990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6292327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5718882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31"/>
              <p:cNvSpPr/>
              <p:nvPr/>
            </p:nvSpPr>
            <p:spPr>
              <a:xfrm>
                <a:off x="7431431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31"/>
              <p:cNvSpPr/>
              <p:nvPr/>
            </p:nvSpPr>
            <p:spPr>
              <a:xfrm>
                <a:off x="743143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31"/>
              <p:cNvSpPr/>
              <p:nvPr/>
            </p:nvSpPr>
            <p:spPr>
              <a:xfrm>
                <a:off x="685798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31"/>
              <p:cNvSpPr/>
              <p:nvPr/>
            </p:nvSpPr>
            <p:spPr>
              <a:xfrm>
                <a:off x="685798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31"/>
              <p:cNvSpPr/>
              <p:nvPr/>
            </p:nvSpPr>
            <p:spPr>
              <a:xfrm>
                <a:off x="8570535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31"/>
              <p:cNvSpPr/>
              <p:nvPr/>
            </p:nvSpPr>
            <p:spPr>
              <a:xfrm>
                <a:off x="799709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7997090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62" name="Google Shape;1262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263" name="Google Shape;1263;p31"/>
              <p:cNvSpPr/>
              <p:nvPr/>
            </p:nvSpPr>
            <p:spPr>
              <a:xfrm>
                <a:off x="573433" y="171299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0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31"/>
              <p:cNvSpPr/>
              <p:nvPr/>
            </p:nvSpPr>
            <p:spPr>
              <a:xfrm>
                <a:off x="1720337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31"/>
              <p:cNvSpPr/>
              <p:nvPr/>
            </p:nvSpPr>
            <p:spPr>
              <a:xfrm>
                <a:off x="1146891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31"/>
              <p:cNvSpPr/>
              <p:nvPr/>
            </p:nvSpPr>
            <p:spPr>
              <a:xfrm>
                <a:off x="114689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31"/>
              <p:cNvSpPr/>
              <p:nvPr/>
            </p:nvSpPr>
            <p:spPr>
              <a:xfrm>
                <a:off x="2867228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31"/>
              <p:cNvSpPr/>
              <p:nvPr/>
            </p:nvSpPr>
            <p:spPr>
              <a:xfrm>
                <a:off x="2867228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31"/>
              <p:cNvSpPr/>
              <p:nvPr/>
            </p:nvSpPr>
            <p:spPr>
              <a:xfrm>
                <a:off x="2293783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31"/>
              <p:cNvSpPr/>
              <p:nvPr/>
            </p:nvSpPr>
            <p:spPr>
              <a:xfrm>
                <a:off x="4014120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31"/>
              <p:cNvSpPr/>
              <p:nvPr/>
            </p:nvSpPr>
            <p:spPr>
              <a:xfrm>
                <a:off x="3440674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31"/>
              <p:cNvSpPr/>
              <p:nvPr/>
            </p:nvSpPr>
            <p:spPr>
              <a:xfrm>
                <a:off x="3440674" y="2858018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31"/>
              <p:cNvSpPr/>
              <p:nvPr/>
            </p:nvSpPr>
            <p:spPr>
              <a:xfrm>
                <a:off x="514543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31"/>
              <p:cNvSpPr/>
              <p:nvPr/>
            </p:nvSpPr>
            <p:spPr>
              <a:xfrm>
                <a:off x="514543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31"/>
              <p:cNvSpPr/>
              <p:nvPr/>
            </p:nvSpPr>
            <p:spPr>
              <a:xfrm>
                <a:off x="4571990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31"/>
              <p:cNvSpPr/>
              <p:nvPr/>
            </p:nvSpPr>
            <p:spPr>
              <a:xfrm>
                <a:off x="6292327" y="3430531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31"/>
              <p:cNvSpPr/>
              <p:nvPr/>
            </p:nvSpPr>
            <p:spPr>
              <a:xfrm>
                <a:off x="5718882" y="4003045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31"/>
              <p:cNvSpPr/>
              <p:nvPr/>
            </p:nvSpPr>
            <p:spPr>
              <a:xfrm>
                <a:off x="7431431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31"/>
              <p:cNvSpPr/>
              <p:nvPr/>
            </p:nvSpPr>
            <p:spPr>
              <a:xfrm>
                <a:off x="7431431" y="4575559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31"/>
              <p:cNvSpPr/>
              <p:nvPr/>
            </p:nvSpPr>
            <p:spPr>
              <a:xfrm>
                <a:off x="6857986" y="56796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31"/>
              <p:cNvSpPr/>
              <p:nvPr/>
            </p:nvSpPr>
            <p:spPr>
              <a:xfrm>
                <a:off x="6857986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31"/>
              <p:cNvSpPr/>
              <p:nvPr/>
            </p:nvSpPr>
            <p:spPr>
              <a:xfrm>
                <a:off x="8570535" y="1140477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31"/>
              <p:cNvSpPr/>
              <p:nvPr/>
            </p:nvSpPr>
            <p:spPr>
              <a:xfrm>
                <a:off x="7997090" y="-4550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31"/>
              <p:cNvSpPr/>
              <p:nvPr/>
            </p:nvSpPr>
            <p:spPr>
              <a:xfrm>
                <a:off x="7997090" y="2285504"/>
                <a:ext cx="573300" cy="572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87" name="Google Shape;1287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1288" name="Google Shape;1288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1289" name="Google Shape;1289;p31"/>
              <p:cNvSpPr/>
              <p:nvPr/>
            </p:nvSpPr>
            <p:spPr>
              <a:xfrm>
                <a:off x="743143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31"/>
              <p:cNvSpPr/>
              <p:nvPr/>
            </p:nvSpPr>
            <p:spPr>
              <a:xfrm>
                <a:off x="573433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31"/>
              <p:cNvSpPr/>
              <p:nvPr/>
            </p:nvSpPr>
            <p:spPr>
              <a:xfrm>
                <a:off x="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31"/>
              <p:cNvSpPr/>
              <p:nvPr/>
            </p:nvSpPr>
            <p:spPr>
              <a:xfrm>
                <a:off x="1720337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31"/>
              <p:cNvSpPr/>
              <p:nvPr/>
            </p:nvSpPr>
            <p:spPr>
              <a:xfrm>
                <a:off x="1720337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31"/>
              <p:cNvSpPr/>
              <p:nvPr/>
            </p:nvSpPr>
            <p:spPr>
              <a:xfrm>
                <a:off x="114689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31"/>
              <p:cNvSpPr/>
              <p:nvPr/>
            </p:nvSpPr>
            <p:spPr>
              <a:xfrm>
                <a:off x="2867228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31"/>
              <p:cNvSpPr/>
              <p:nvPr/>
            </p:nvSpPr>
            <p:spPr>
              <a:xfrm>
                <a:off x="2293783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31"/>
              <p:cNvSpPr/>
              <p:nvPr/>
            </p:nvSpPr>
            <p:spPr>
              <a:xfrm>
                <a:off x="2293783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31"/>
              <p:cNvSpPr/>
              <p:nvPr/>
            </p:nvSpPr>
            <p:spPr>
              <a:xfrm>
                <a:off x="4014120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31"/>
              <p:cNvSpPr/>
              <p:nvPr/>
            </p:nvSpPr>
            <p:spPr>
              <a:xfrm>
                <a:off x="3440674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31"/>
              <p:cNvSpPr/>
              <p:nvPr/>
            </p:nvSpPr>
            <p:spPr>
              <a:xfrm>
                <a:off x="5145436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31"/>
              <p:cNvSpPr/>
              <p:nvPr/>
            </p:nvSpPr>
            <p:spPr>
              <a:xfrm>
                <a:off x="5145436" y="171299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31"/>
              <p:cNvSpPr/>
              <p:nvPr/>
            </p:nvSpPr>
            <p:spPr>
              <a:xfrm>
                <a:off x="4571990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31"/>
              <p:cNvSpPr/>
              <p:nvPr/>
            </p:nvSpPr>
            <p:spPr>
              <a:xfrm>
                <a:off x="457199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31"/>
              <p:cNvSpPr/>
              <p:nvPr/>
            </p:nvSpPr>
            <p:spPr>
              <a:xfrm>
                <a:off x="6292327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31"/>
              <p:cNvSpPr/>
              <p:nvPr/>
            </p:nvSpPr>
            <p:spPr>
              <a:xfrm>
                <a:off x="6292327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31"/>
              <p:cNvSpPr/>
              <p:nvPr/>
            </p:nvSpPr>
            <p:spPr>
              <a:xfrm>
                <a:off x="5718882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31"/>
              <p:cNvSpPr/>
              <p:nvPr/>
            </p:nvSpPr>
            <p:spPr>
              <a:xfrm>
                <a:off x="7431431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31"/>
              <p:cNvSpPr/>
              <p:nvPr/>
            </p:nvSpPr>
            <p:spPr>
              <a:xfrm>
                <a:off x="7431431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31"/>
              <p:cNvSpPr/>
              <p:nvPr/>
            </p:nvSpPr>
            <p:spPr>
              <a:xfrm>
                <a:off x="6857986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31"/>
              <p:cNvSpPr/>
              <p:nvPr/>
            </p:nvSpPr>
            <p:spPr>
              <a:xfrm>
                <a:off x="8570535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31"/>
              <p:cNvSpPr/>
              <p:nvPr/>
            </p:nvSpPr>
            <p:spPr>
              <a:xfrm>
                <a:off x="8570535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31"/>
              <p:cNvSpPr/>
              <p:nvPr/>
            </p:nvSpPr>
            <p:spPr>
              <a:xfrm>
                <a:off x="7997090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31"/>
              <p:cNvSpPr/>
              <p:nvPr/>
            </p:nvSpPr>
            <p:spPr>
              <a:xfrm>
                <a:off x="7997090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4" name="Google Shape;1314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315" name="Google Shape;1315;p31"/>
              <p:cNvSpPr/>
              <p:nvPr/>
            </p:nvSpPr>
            <p:spPr>
              <a:xfrm>
                <a:off x="743143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31"/>
              <p:cNvSpPr/>
              <p:nvPr/>
            </p:nvSpPr>
            <p:spPr>
              <a:xfrm>
                <a:off x="573433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31"/>
              <p:cNvSpPr/>
              <p:nvPr/>
            </p:nvSpPr>
            <p:spPr>
              <a:xfrm>
                <a:off x="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31"/>
              <p:cNvSpPr/>
              <p:nvPr/>
            </p:nvSpPr>
            <p:spPr>
              <a:xfrm>
                <a:off x="1720337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31"/>
              <p:cNvSpPr/>
              <p:nvPr/>
            </p:nvSpPr>
            <p:spPr>
              <a:xfrm>
                <a:off x="1720337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31"/>
              <p:cNvSpPr/>
              <p:nvPr/>
            </p:nvSpPr>
            <p:spPr>
              <a:xfrm>
                <a:off x="114689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31"/>
              <p:cNvSpPr/>
              <p:nvPr/>
            </p:nvSpPr>
            <p:spPr>
              <a:xfrm>
                <a:off x="2867228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31"/>
              <p:cNvSpPr/>
              <p:nvPr/>
            </p:nvSpPr>
            <p:spPr>
              <a:xfrm>
                <a:off x="2293783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31"/>
              <p:cNvSpPr/>
              <p:nvPr/>
            </p:nvSpPr>
            <p:spPr>
              <a:xfrm>
                <a:off x="2293783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31"/>
              <p:cNvSpPr/>
              <p:nvPr/>
            </p:nvSpPr>
            <p:spPr>
              <a:xfrm>
                <a:off x="4014120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31"/>
              <p:cNvSpPr/>
              <p:nvPr/>
            </p:nvSpPr>
            <p:spPr>
              <a:xfrm>
                <a:off x="3440674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31"/>
              <p:cNvSpPr/>
              <p:nvPr/>
            </p:nvSpPr>
            <p:spPr>
              <a:xfrm>
                <a:off x="5145436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31"/>
              <p:cNvSpPr/>
              <p:nvPr/>
            </p:nvSpPr>
            <p:spPr>
              <a:xfrm>
                <a:off x="5145436" y="171299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31"/>
              <p:cNvSpPr/>
              <p:nvPr/>
            </p:nvSpPr>
            <p:spPr>
              <a:xfrm>
                <a:off x="4571990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31"/>
              <p:cNvSpPr/>
              <p:nvPr/>
            </p:nvSpPr>
            <p:spPr>
              <a:xfrm>
                <a:off x="457199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31"/>
              <p:cNvSpPr/>
              <p:nvPr/>
            </p:nvSpPr>
            <p:spPr>
              <a:xfrm>
                <a:off x="6292327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31"/>
              <p:cNvSpPr/>
              <p:nvPr/>
            </p:nvSpPr>
            <p:spPr>
              <a:xfrm>
                <a:off x="6292327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31"/>
              <p:cNvSpPr/>
              <p:nvPr/>
            </p:nvSpPr>
            <p:spPr>
              <a:xfrm>
                <a:off x="5718882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31"/>
              <p:cNvSpPr/>
              <p:nvPr/>
            </p:nvSpPr>
            <p:spPr>
              <a:xfrm>
                <a:off x="7431431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31"/>
              <p:cNvSpPr/>
              <p:nvPr/>
            </p:nvSpPr>
            <p:spPr>
              <a:xfrm>
                <a:off x="7431431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31"/>
              <p:cNvSpPr/>
              <p:nvPr/>
            </p:nvSpPr>
            <p:spPr>
              <a:xfrm>
                <a:off x="6857986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570535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31"/>
              <p:cNvSpPr/>
              <p:nvPr/>
            </p:nvSpPr>
            <p:spPr>
              <a:xfrm>
                <a:off x="8570535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31"/>
              <p:cNvSpPr/>
              <p:nvPr/>
            </p:nvSpPr>
            <p:spPr>
              <a:xfrm>
                <a:off x="7997090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31"/>
              <p:cNvSpPr/>
              <p:nvPr/>
            </p:nvSpPr>
            <p:spPr>
              <a:xfrm>
                <a:off x="7997090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0" name="Google Shape;1340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341" name="Google Shape;1341;p31"/>
              <p:cNvSpPr/>
              <p:nvPr/>
            </p:nvSpPr>
            <p:spPr>
              <a:xfrm>
                <a:off x="743143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31"/>
              <p:cNvSpPr/>
              <p:nvPr/>
            </p:nvSpPr>
            <p:spPr>
              <a:xfrm>
                <a:off x="573433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31"/>
              <p:cNvSpPr/>
              <p:nvPr/>
            </p:nvSpPr>
            <p:spPr>
              <a:xfrm>
                <a:off x="1720337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31"/>
              <p:cNvSpPr/>
              <p:nvPr/>
            </p:nvSpPr>
            <p:spPr>
              <a:xfrm>
                <a:off x="1720337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114689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31"/>
              <p:cNvSpPr/>
              <p:nvPr/>
            </p:nvSpPr>
            <p:spPr>
              <a:xfrm>
                <a:off x="2867228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31"/>
              <p:cNvSpPr/>
              <p:nvPr/>
            </p:nvSpPr>
            <p:spPr>
              <a:xfrm>
                <a:off x="2293783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2293783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31"/>
              <p:cNvSpPr/>
              <p:nvPr/>
            </p:nvSpPr>
            <p:spPr>
              <a:xfrm>
                <a:off x="4014120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31"/>
              <p:cNvSpPr/>
              <p:nvPr/>
            </p:nvSpPr>
            <p:spPr>
              <a:xfrm>
                <a:off x="3440674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5145436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31"/>
              <p:cNvSpPr/>
              <p:nvPr/>
            </p:nvSpPr>
            <p:spPr>
              <a:xfrm>
                <a:off x="5145436" y="171299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31"/>
              <p:cNvSpPr/>
              <p:nvPr/>
            </p:nvSpPr>
            <p:spPr>
              <a:xfrm>
                <a:off x="4571990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31"/>
              <p:cNvSpPr/>
              <p:nvPr/>
            </p:nvSpPr>
            <p:spPr>
              <a:xfrm>
                <a:off x="457199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31"/>
              <p:cNvSpPr/>
              <p:nvPr/>
            </p:nvSpPr>
            <p:spPr>
              <a:xfrm>
                <a:off x="6292327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31"/>
              <p:cNvSpPr/>
              <p:nvPr/>
            </p:nvSpPr>
            <p:spPr>
              <a:xfrm>
                <a:off x="6292327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31"/>
              <p:cNvSpPr/>
              <p:nvPr/>
            </p:nvSpPr>
            <p:spPr>
              <a:xfrm>
                <a:off x="5718882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31"/>
              <p:cNvSpPr/>
              <p:nvPr/>
            </p:nvSpPr>
            <p:spPr>
              <a:xfrm>
                <a:off x="7431431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31"/>
              <p:cNvSpPr/>
              <p:nvPr/>
            </p:nvSpPr>
            <p:spPr>
              <a:xfrm>
                <a:off x="7431431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31"/>
              <p:cNvSpPr/>
              <p:nvPr/>
            </p:nvSpPr>
            <p:spPr>
              <a:xfrm>
                <a:off x="6857986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31"/>
              <p:cNvSpPr/>
              <p:nvPr/>
            </p:nvSpPr>
            <p:spPr>
              <a:xfrm>
                <a:off x="8570535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31"/>
              <p:cNvSpPr/>
              <p:nvPr/>
            </p:nvSpPr>
            <p:spPr>
              <a:xfrm>
                <a:off x="8570535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31"/>
              <p:cNvSpPr/>
              <p:nvPr/>
            </p:nvSpPr>
            <p:spPr>
              <a:xfrm>
                <a:off x="7997090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31"/>
              <p:cNvSpPr/>
              <p:nvPr/>
            </p:nvSpPr>
            <p:spPr>
              <a:xfrm>
                <a:off x="7997090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66" name="Google Shape;1366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367" name="Google Shape;1367;p31"/>
              <p:cNvSpPr/>
              <p:nvPr/>
            </p:nvSpPr>
            <p:spPr>
              <a:xfrm>
                <a:off x="743143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31"/>
              <p:cNvSpPr/>
              <p:nvPr/>
            </p:nvSpPr>
            <p:spPr>
              <a:xfrm>
                <a:off x="573433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31"/>
              <p:cNvSpPr/>
              <p:nvPr/>
            </p:nvSpPr>
            <p:spPr>
              <a:xfrm>
                <a:off x="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31"/>
              <p:cNvSpPr/>
              <p:nvPr/>
            </p:nvSpPr>
            <p:spPr>
              <a:xfrm>
                <a:off x="1720337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31"/>
              <p:cNvSpPr/>
              <p:nvPr/>
            </p:nvSpPr>
            <p:spPr>
              <a:xfrm>
                <a:off x="1720337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31"/>
              <p:cNvSpPr/>
              <p:nvPr/>
            </p:nvSpPr>
            <p:spPr>
              <a:xfrm>
                <a:off x="1146891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31"/>
              <p:cNvSpPr/>
              <p:nvPr/>
            </p:nvSpPr>
            <p:spPr>
              <a:xfrm>
                <a:off x="2867228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31"/>
              <p:cNvSpPr/>
              <p:nvPr/>
            </p:nvSpPr>
            <p:spPr>
              <a:xfrm>
                <a:off x="2293783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31"/>
              <p:cNvSpPr/>
              <p:nvPr/>
            </p:nvSpPr>
            <p:spPr>
              <a:xfrm>
                <a:off x="2293783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31"/>
              <p:cNvSpPr/>
              <p:nvPr/>
            </p:nvSpPr>
            <p:spPr>
              <a:xfrm>
                <a:off x="4014120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31"/>
              <p:cNvSpPr/>
              <p:nvPr/>
            </p:nvSpPr>
            <p:spPr>
              <a:xfrm>
                <a:off x="3440674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31"/>
              <p:cNvSpPr/>
              <p:nvPr/>
            </p:nvSpPr>
            <p:spPr>
              <a:xfrm>
                <a:off x="5145436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31"/>
              <p:cNvSpPr/>
              <p:nvPr/>
            </p:nvSpPr>
            <p:spPr>
              <a:xfrm>
                <a:off x="5145436" y="171299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31"/>
              <p:cNvSpPr/>
              <p:nvPr/>
            </p:nvSpPr>
            <p:spPr>
              <a:xfrm>
                <a:off x="4571990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31"/>
              <p:cNvSpPr/>
              <p:nvPr/>
            </p:nvSpPr>
            <p:spPr>
              <a:xfrm>
                <a:off x="4571990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31"/>
              <p:cNvSpPr/>
              <p:nvPr/>
            </p:nvSpPr>
            <p:spPr>
              <a:xfrm>
                <a:off x="6292327" y="-4550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31"/>
              <p:cNvSpPr/>
              <p:nvPr/>
            </p:nvSpPr>
            <p:spPr>
              <a:xfrm>
                <a:off x="6292327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31"/>
              <p:cNvSpPr/>
              <p:nvPr/>
            </p:nvSpPr>
            <p:spPr>
              <a:xfrm>
                <a:off x="5718882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31"/>
              <p:cNvSpPr/>
              <p:nvPr/>
            </p:nvSpPr>
            <p:spPr>
              <a:xfrm>
                <a:off x="7431431" y="228550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31"/>
              <p:cNvSpPr/>
              <p:nvPr/>
            </p:nvSpPr>
            <p:spPr>
              <a:xfrm>
                <a:off x="7431431" y="3430531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31"/>
              <p:cNvSpPr/>
              <p:nvPr/>
            </p:nvSpPr>
            <p:spPr>
              <a:xfrm>
                <a:off x="6857986" y="4003045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31"/>
              <p:cNvSpPr/>
              <p:nvPr/>
            </p:nvSpPr>
            <p:spPr>
              <a:xfrm>
                <a:off x="8570535" y="567964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31"/>
              <p:cNvSpPr/>
              <p:nvPr/>
            </p:nvSpPr>
            <p:spPr>
              <a:xfrm>
                <a:off x="8570535" y="4575559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31"/>
              <p:cNvSpPr/>
              <p:nvPr/>
            </p:nvSpPr>
            <p:spPr>
              <a:xfrm>
                <a:off x="7997090" y="1140477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31"/>
              <p:cNvSpPr/>
              <p:nvPr/>
            </p:nvSpPr>
            <p:spPr>
              <a:xfrm>
                <a:off x="7997090" y="2858018"/>
                <a:ext cx="573300" cy="5724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92" name="Google Shape;1392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1393" name="Google Shape;1393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1394" name="Google Shape;1394;p31"/>
              <p:cNvSpPr/>
              <p:nvPr/>
            </p:nvSpPr>
            <p:spPr>
              <a:xfrm>
                <a:off x="57343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31"/>
              <p:cNvSpPr/>
              <p:nvPr/>
            </p:nvSpPr>
            <p:spPr>
              <a:xfrm>
                <a:off x="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31"/>
              <p:cNvSpPr/>
              <p:nvPr/>
            </p:nvSpPr>
            <p:spPr>
              <a:xfrm>
                <a:off x="0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31"/>
              <p:cNvSpPr/>
              <p:nvPr/>
            </p:nvSpPr>
            <p:spPr>
              <a:xfrm>
                <a:off x="1720337" y="1140477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31"/>
              <p:cNvSpPr/>
              <p:nvPr/>
            </p:nvSpPr>
            <p:spPr>
              <a:xfrm>
                <a:off x="1146891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31"/>
              <p:cNvSpPr/>
              <p:nvPr/>
            </p:nvSpPr>
            <p:spPr>
              <a:xfrm>
                <a:off x="229378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31"/>
              <p:cNvSpPr/>
              <p:nvPr/>
            </p:nvSpPr>
            <p:spPr>
              <a:xfrm>
                <a:off x="2293783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31"/>
              <p:cNvSpPr/>
              <p:nvPr/>
            </p:nvSpPr>
            <p:spPr>
              <a:xfrm>
                <a:off x="4014120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31"/>
              <p:cNvSpPr/>
              <p:nvPr/>
            </p:nvSpPr>
            <p:spPr>
              <a:xfrm>
                <a:off x="401412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31"/>
              <p:cNvSpPr/>
              <p:nvPr/>
            </p:nvSpPr>
            <p:spPr>
              <a:xfrm>
                <a:off x="3440674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31"/>
              <p:cNvSpPr/>
              <p:nvPr/>
            </p:nvSpPr>
            <p:spPr>
              <a:xfrm>
                <a:off x="3440674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31"/>
              <p:cNvSpPr/>
              <p:nvPr/>
            </p:nvSpPr>
            <p:spPr>
              <a:xfrm>
                <a:off x="5145436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31"/>
              <p:cNvSpPr/>
              <p:nvPr/>
            </p:nvSpPr>
            <p:spPr>
              <a:xfrm>
                <a:off x="514543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31"/>
              <p:cNvSpPr/>
              <p:nvPr/>
            </p:nvSpPr>
            <p:spPr>
              <a:xfrm>
                <a:off x="4571990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31"/>
              <p:cNvSpPr/>
              <p:nvPr/>
            </p:nvSpPr>
            <p:spPr>
              <a:xfrm>
                <a:off x="6292327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31"/>
              <p:cNvSpPr/>
              <p:nvPr/>
            </p:nvSpPr>
            <p:spPr>
              <a:xfrm>
                <a:off x="5718882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31"/>
              <p:cNvSpPr/>
              <p:nvPr/>
            </p:nvSpPr>
            <p:spPr>
              <a:xfrm>
                <a:off x="7431431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31"/>
              <p:cNvSpPr/>
              <p:nvPr/>
            </p:nvSpPr>
            <p:spPr>
              <a:xfrm>
                <a:off x="6857986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31"/>
              <p:cNvSpPr/>
              <p:nvPr/>
            </p:nvSpPr>
            <p:spPr>
              <a:xfrm>
                <a:off x="685798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31"/>
              <p:cNvSpPr/>
              <p:nvPr/>
            </p:nvSpPr>
            <p:spPr>
              <a:xfrm>
                <a:off x="8570535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31"/>
              <p:cNvSpPr/>
              <p:nvPr/>
            </p:nvSpPr>
            <p:spPr>
              <a:xfrm>
                <a:off x="8570535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>
                <a:off x="7997090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31"/>
              <p:cNvSpPr/>
              <p:nvPr/>
            </p:nvSpPr>
            <p:spPr>
              <a:xfrm>
                <a:off x="7997090" y="4003045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7" name="Google Shape;1417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418" name="Google Shape;1418;p31"/>
              <p:cNvSpPr/>
              <p:nvPr/>
            </p:nvSpPr>
            <p:spPr>
              <a:xfrm>
                <a:off x="57343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31"/>
              <p:cNvSpPr/>
              <p:nvPr/>
            </p:nvSpPr>
            <p:spPr>
              <a:xfrm>
                <a:off x="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31"/>
              <p:cNvSpPr/>
              <p:nvPr/>
            </p:nvSpPr>
            <p:spPr>
              <a:xfrm>
                <a:off x="0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31"/>
              <p:cNvSpPr/>
              <p:nvPr/>
            </p:nvSpPr>
            <p:spPr>
              <a:xfrm>
                <a:off x="1720337" y="1140477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1146891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>
                <a:off x="229378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31"/>
              <p:cNvSpPr/>
              <p:nvPr/>
            </p:nvSpPr>
            <p:spPr>
              <a:xfrm>
                <a:off x="2293783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31"/>
              <p:cNvSpPr/>
              <p:nvPr/>
            </p:nvSpPr>
            <p:spPr>
              <a:xfrm>
                <a:off x="4014120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31"/>
              <p:cNvSpPr/>
              <p:nvPr/>
            </p:nvSpPr>
            <p:spPr>
              <a:xfrm>
                <a:off x="401412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31"/>
              <p:cNvSpPr/>
              <p:nvPr/>
            </p:nvSpPr>
            <p:spPr>
              <a:xfrm>
                <a:off x="3440674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31"/>
              <p:cNvSpPr/>
              <p:nvPr/>
            </p:nvSpPr>
            <p:spPr>
              <a:xfrm>
                <a:off x="3440674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145436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14543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4571990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6292327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5718882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7431431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6857986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685798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8570535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8570535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7997090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7997090" y="4003045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1" name="Google Shape;1441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442" name="Google Shape;1442;p31"/>
              <p:cNvSpPr/>
              <p:nvPr/>
            </p:nvSpPr>
            <p:spPr>
              <a:xfrm>
                <a:off x="57343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0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1720337" y="1140477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146891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229378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2293783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4014120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401412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3440674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3440674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145436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14543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4571990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6292327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718882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7431431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857986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85798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8570535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8570535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7997090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7997090" y="4003045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5" name="Google Shape;1465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466" name="Google Shape;1466;p31"/>
              <p:cNvSpPr/>
              <p:nvPr/>
            </p:nvSpPr>
            <p:spPr>
              <a:xfrm>
                <a:off x="57343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0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720337" y="1140477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1146891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2293783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2293783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4014120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4014120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3440674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3440674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145436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14543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4571990" y="228550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292327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5718882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7431431" y="171299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857986" y="2858018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31"/>
              <p:cNvSpPr/>
              <p:nvPr/>
            </p:nvSpPr>
            <p:spPr>
              <a:xfrm>
                <a:off x="6857986" y="4575559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31"/>
              <p:cNvSpPr/>
              <p:nvPr/>
            </p:nvSpPr>
            <p:spPr>
              <a:xfrm>
                <a:off x="8570535" y="-4550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31"/>
              <p:cNvSpPr/>
              <p:nvPr/>
            </p:nvSpPr>
            <p:spPr>
              <a:xfrm>
                <a:off x="8570535" y="3430531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31"/>
              <p:cNvSpPr/>
              <p:nvPr/>
            </p:nvSpPr>
            <p:spPr>
              <a:xfrm>
                <a:off x="7997090" y="567964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31"/>
              <p:cNvSpPr/>
              <p:nvPr/>
            </p:nvSpPr>
            <p:spPr>
              <a:xfrm>
                <a:off x="7997090" y="4003045"/>
                <a:ext cx="573300" cy="572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89" name="Google Shape;1489;p31"/>
          <p:cNvGrpSpPr/>
          <p:nvPr/>
        </p:nvGrpSpPr>
        <p:grpSpPr>
          <a:xfrm>
            <a:off x="0" y="-6066"/>
            <a:ext cx="12235363" cy="6894566"/>
            <a:chOff x="0" y="-4550"/>
            <a:chExt cx="9176752" cy="5171054"/>
          </a:xfrm>
        </p:grpSpPr>
        <p:grpSp>
          <p:nvGrpSpPr>
            <p:cNvPr id="1490" name="Google Shape;1490;p31"/>
            <p:cNvGrpSpPr/>
            <p:nvPr/>
          </p:nvGrpSpPr>
          <p:grpSpPr>
            <a:xfrm>
              <a:off x="0" y="-4550"/>
              <a:ext cx="4588377" cy="2585529"/>
              <a:chOff x="0" y="-4550"/>
              <a:chExt cx="9143835" cy="5152509"/>
            </a:xfrm>
          </p:grpSpPr>
          <p:sp>
            <p:nvSpPr>
              <p:cNvPr id="1491" name="Google Shape;1491;p31"/>
              <p:cNvSpPr/>
              <p:nvPr/>
            </p:nvSpPr>
            <p:spPr>
              <a:xfrm>
                <a:off x="7997090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31"/>
              <p:cNvSpPr/>
              <p:nvPr/>
            </p:nvSpPr>
            <p:spPr>
              <a:xfrm>
                <a:off x="573433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31"/>
              <p:cNvSpPr/>
              <p:nvPr/>
            </p:nvSpPr>
            <p:spPr>
              <a:xfrm>
                <a:off x="573433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31"/>
              <p:cNvSpPr/>
              <p:nvPr/>
            </p:nvSpPr>
            <p:spPr>
              <a:xfrm>
                <a:off x="0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31"/>
              <p:cNvSpPr/>
              <p:nvPr/>
            </p:nvSpPr>
            <p:spPr>
              <a:xfrm>
                <a:off x="1720337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31"/>
              <p:cNvSpPr/>
              <p:nvPr/>
            </p:nvSpPr>
            <p:spPr>
              <a:xfrm>
                <a:off x="172033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31"/>
              <p:cNvSpPr/>
              <p:nvPr/>
            </p:nvSpPr>
            <p:spPr>
              <a:xfrm>
                <a:off x="1146891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31"/>
              <p:cNvSpPr/>
              <p:nvPr/>
            </p:nvSpPr>
            <p:spPr>
              <a:xfrm>
                <a:off x="2867228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31"/>
              <p:cNvSpPr/>
              <p:nvPr/>
            </p:nvSpPr>
            <p:spPr>
              <a:xfrm>
                <a:off x="2293783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31"/>
              <p:cNvSpPr/>
              <p:nvPr/>
            </p:nvSpPr>
            <p:spPr>
              <a:xfrm>
                <a:off x="2293783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31"/>
              <p:cNvSpPr/>
              <p:nvPr/>
            </p:nvSpPr>
            <p:spPr>
              <a:xfrm>
                <a:off x="4014120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31"/>
              <p:cNvSpPr/>
              <p:nvPr/>
            </p:nvSpPr>
            <p:spPr>
              <a:xfrm>
                <a:off x="3440674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31"/>
              <p:cNvSpPr/>
              <p:nvPr/>
            </p:nvSpPr>
            <p:spPr>
              <a:xfrm>
                <a:off x="3440674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31"/>
              <p:cNvSpPr/>
              <p:nvPr/>
            </p:nvSpPr>
            <p:spPr>
              <a:xfrm>
                <a:off x="5145436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31"/>
              <p:cNvSpPr/>
              <p:nvPr/>
            </p:nvSpPr>
            <p:spPr>
              <a:xfrm>
                <a:off x="45719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31"/>
              <p:cNvSpPr/>
              <p:nvPr/>
            </p:nvSpPr>
            <p:spPr>
              <a:xfrm>
                <a:off x="629232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31"/>
              <p:cNvSpPr/>
              <p:nvPr/>
            </p:nvSpPr>
            <p:spPr>
              <a:xfrm>
                <a:off x="5718882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31"/>
              <p:cNvSpPr/>
              <p:nvPr/>
            </p:nvSpPr>
            <p:spPr>
              <a:xfrm>
                <a:off x="7431431" y="56796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31"/>
              <p:cNvSpPr/>
              <p:nvPr/>
            </p:nvSpPr>
            <p:spPr>
              <a:xfrm>
                <a:off x="6857986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31"/>
              <p:cNvSpPr/>
              <p:nvPr/>
            </p:nvSpPr>
            <p:spPr>
              <a:xfrm>
                <a:off x="6857986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31"/>
              <p:cNvSpPr/>
              <p:nvPr/>
            </p:nvSpPr>
            <p:spPr>
              <a:xfrm>
                <a:off x="8570535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31"/>
              <p:cNvSpPr/>
              <p:nvPr/>
            </p:nvSpPr>
            <p:spPr>
              <a:xfrm>
                <a:off x="79970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31"/>
              <p:cNvSpPr/>
              <p:nvPr/>
            </p:nvSpPr>
            <p:spPr>
              <a:xfrm>
                <a:off x="4571990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4" name="Google Shape;1514;p31"/>
            <p:cNvGrpSpPr/>
            <p:nvPr/>
          </p:nvGrpSpPr>
          <p:grpSpPr>
            <a:xfrm rot="10800000">
              <a:off x="4588375" y="-4550"/>
              <a:ext cx="4588377" cy="2585529"/>
              <a:chOff x="0" y="-4550"/>
              <a:chExt cx="9143835" cy="5152509"/>
            </a:xfrm>
          </p:grpSpPr>
          <p:sp>
            <p:nvSpPr>
              <p:cNvPr id="1515" name="Google Shape;1515;p31"/>
              <p:cNvSpPr/>
              <p:nvPr/>
            </p:nvSpPr>
            <p:spPr>
              <a:xfrm>
                <a:off x="7997090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6" name="Google Shape;1516;p31"/>
              <p:cNvSpPr/>
              <p:nvPr/>
            </p:nvSpPr>
            <p:spPr>
              <a:xfrm>
                <a:off x="573433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7" name="Google Shape;1517;p31"/>
              <p:cNvSpPr/>
              <p:nvPr/>
            </p:nvSpPr>
            <p:spPr>
              <a:xfrm>
                <a:off x="573433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31"/>
              <p:cNvSpPr/>
              <p:nvPr/>
            </p:nvSpPr>
            <p:spPr>
              <a:xfrm>
                <a:off x="0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31"/>
              <p:cNvSpPr/>
              <p:nvPr/>
            </p:nvSpPr>
            <p:spPr>
              <a:xfrm>
                <a:off x="1720337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31"/>
              <p:cNvSpPr/>
              <p:nvPr/>
            </p:nvSpPr>
            <p:spPr>
              <a:xfrm>
                <a:off x="172033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31"/>
              <p:cNvSpPr/>
              <p:nvPr/>
            </p:nvSpPr>
            <p:spPr>
              <a:xfrm>
                <a:off x="1146891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31"/>
              <p:cNvSpPr/>
              <p:nvPr/>
            </p:nvSpPr>
            <p:spPr>
              <a:xfrm>
                <a:off x="2867228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31"/>
              <p:cNvSpPr/>
              <p:nvPr/>
            </p:nvSpPr>
            <p:spPr>
              <a:xfrm>
                <a:off x="2293783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31"/>
              <p:cNvSpPr/>
              <p:nvPr/>
            </p:nvSpPr>
            <p:spPr>
              <a:xfrm>
                <a:off x="2293783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31"/>
              <p:cNvSpPr/>
              <p:nvPr/>
            </p:nvSpPr>
            <p:spPr>
              <a:xfrm>
                <a:off x="4014120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31"/>
              <p:cNvSpPr/>
              <p:nvPr/>
            </p:nvSpPr>
            <p:spPr>
              <a:xfrm>
                <a:off x="3440674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31"/>
              <p:cNvSpPr/>
              <p:nvPr/>
            </p:nvSpPr>
            <p:spPr>
              <a:xfrm>
                <a:off x="3440674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5145436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45719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629232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5718882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431431" y="56796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6857986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6857986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8570535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9970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4571990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8" name="Google Shape;1538;p31"/>
            <p:cNvGrpSpPr/>
            <p:nvPr/>
          </p:nvGrpSpPr>
          <p:grpSpPr>
            <a:xfrm>
              <a:off x="0" y="2580975"/>
              <a:ext cx="4588377" cy="2585529"/>
              <a:chOff x="0" y="-4550"/>
              <a:chExt cx="9143835" cy="5152509"/>
            </a:xfrm>
          </p:grpSpPr>
          <p:sp>
            <p:nvSpPr>
              <p:cNvPr id="1539" name="Google Shape;1539;p31"/>
              <p:cNvSpPr/>
              <p:nvPr/>
            </p:nvSpPr>
            <p:spPr>
              <a:xfrm>
                <a:off x="7997090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31"/>
              <p:cNvSpPr/>
              <p:nvPr/>
            </p:nvSpPr>
            <p:spPr>
              <a:xfrm>
                <a:off x="573433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31"/>
              <p:cNvSpPr/>
              <p:nvPr/>
            </p:nvSpPr>
            <p:spPr>
              <a:xfrm>
                <a:off x="573433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31"/>
              <p:cNvSpPr/>
              <p:nvPr/>
            </p:nvSpPr>
            <p:spPr>
              <a:xfrm>
                <a:off x="0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31"/>
              <p:cNvSpPr/>
              <p:nvPr/>
            </p:nvSpPr>
            <p:spPr>
              <a:xfrm>
                <a:off x="1720337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31"/>
              <p:cNvSpPr/>
              <p:nvPr/>
            </p:nvSpPr>
            <p:spPr>
              <a:xfrm>
                <a:off x="172033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31"/>
              <p:cNvSpPr/>
              <p:nvPr/>
            </p:nvSpPr>
            <p:spPr>
              <a:xfrm>
                <a:off x="1146891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31"/>
              <p:cNvSpPr/>
              <p:nvPr/>
            </p:nvSpPr>
            <p:spPr>
              <a:xfrm>
                <a:off x="2867228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31"/>
              <p:cNvSpPr/>
              <p:nvPr/>
            </p:nvSpPr>
            <p:spPr>
              <a:xfrm>
                <a:off x="2293783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31"/>
              <p:cNvSpPr/>
              <p:nvPr/>
            </p:nvSpPr>
            <p:spPr>
              <a:xfrm>
                <a:off x="2293783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31"/>
              <p:cNvSpPr/>
              <p:nvPr/>
            </p:nvSpPr>
            <p:spPr>
              <a:xfrm>
                <a:off x="4014120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31"/>
              <p:cNvSpPr/>
              <p:nvPr/>
            </p:nvSpPr>
            <p:spPr>
              <a:xfrm>
                <a:off x="3440674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31"/>
              <p:cNvSpPr/>
              <p:nvPr/>
            </p:nvSpPr>
            <p:spPr>
              <a:xfrm>
                <a:off x="3440674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31"/>
              <p:cNvSpPr/>
              <p:nvPr/>
            </p:nvSpPr>
            <p:spPr>
              <a:xfrm>
                <a:off x="5145436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31"/>
              <p:cNvSpPr/>
              <p:nvPr/>
            </p:nvSpPr>
            <p:spPr>
              <a:xfrm>
                <a:off x="45719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31"/>
              <p:cNvSpPr/>
              <p:nvPr/>
            </p:nvSpPr>
            <p:spPr>
              <a:xfrm>
                <a:off x="629232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31"/>
              <p:cNvSpPr/>
              <p:nvPr/>
            </p:nvSpPr>
            <p:spPr>
              <a:xfrm>
                <a:off x="5718882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31"/>
              <p:cNvSpPr/>
              <p:nvPr/>
            </p:nvSpPr>
            <p:spPr>
              <a:xfrm>
                <a:off x="7431431" y="56796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31"/>
              <p:cNvSpPr/>
              <p:nvPr/>
            </p:nvSpPr>
            <p:spPr>
              <a:xfrm>
                <a:off x="6857986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31"/>
              <p:cNvSpPr/>
              <p:nvPr/>
            </p:nvSpPr>
            <p:spPr>
              <a:xfrm>
                <a:off x="6857986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31"/>
              <p:cNvSpPr/>
              <p:nvPr/>
            </p:nvSpPr>
            <p:spPr>
              <a:xfrm>
                <a:off x="8570535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31"/>
              <p:cNvSpPr/>
              <p:nvPr/>
            </p:nvSpPr>
            <p:spPr>
              <a:xfrm>
                <a:off x="79970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31"/>
              <p:cNvSpPr/>
              <p:nvPr/>
            </p:nvSpPr>
            <p:spPr>
              <a:xfrm>
                <a:off x="4571990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62" name="Google Shape;1562;p31"/>
            <p:cNvGrpSpPr/>
            <p:nvPr/>
          </p:nvGrpSpPr>
          <p:grpSpPr>
            <a:xfrm flipH="1" rot="10800000">
              <a:off x="4588375" y="2580975"/>
              <a:ext cx="4588377" cy="2585529"/>
              <a:chOff x="0" y="-4550"/>
              <a:chExt cx="9143835" cy="5152509"/>
            </a:xfrm>
          </p:grpSpPr>
          <p:sp>
            <p:nvSpPr>
              <p:cNvPr id="1563" name="Google Shape;1563;p31"/>
              <p:cNvSpPr/>
              <p:nvPr/>
            </p:nvSpPr>
            <p:spPr>
              <a:xfrm>
                <a:off x="7997090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31"/>
              <p:cNvSpPr/>
              <p:nvPr/>
            </p:nvSpPr>
            <p:spPr>
              <a:xfrm>
                <a:off x="573433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31"/>
              <p:cNvSpPr/>
              <p:nvPr/>
            </p:nvSpPr>
            <p:spPr>
              <a:xfrm>
                <a:off x="573433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31"/>
              <p:cNvSpPr/>
              <p:nvPr/>
            </p:nvSpPr>
            <p:spPr>
              <a:xfrm>
                <a:off x="0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31"/>
              <p:cNvSpPr/>
              <p:nvPr/>
            </p:nvSpPr>
            <p:spPr>
              <a:xfrm>
                <a:off x="1720337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31"/>
              <p:cNvSpPr/>
              <p:nvPr/>
            </p:nvSpPr>
            <p:spPr>
              <a:xfrm>
                <a:off x="172033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31"/>
              <p:cNvSpPr/>
              <p:nvPr/>
            </p:nvSpPr>
            <p:spPr>
              <a:xfrm>
                <a:off x="1146891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31"/>
              <p:cNvSpPr/>
              <p:nvPr/>
            </p:nvSpPr>
            <p:spPr>
              <a:xfrm>
                <a:off x="2867228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31"/>
              <p:cNvSpPr/>
              <p:nvPr/>
            </p:nvSpPr>
            <p:spPr>
              <a:xfrm>
                <a:off x="2293783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31"/>
              <p:cNvSpPr/>
              <p:nvPr/>
            </p:nvSpPr>
            <p:spPr>
              <a:xfrm>
                <a:off x="2293783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31"/>
              <p:cNvSpPr/>
              <p:nvPr/>
            </p:nvSpPr>
            <p:spPr>
              <a:xfrm>
                <a:off x="4014120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31"/>
              <p:cNvSpPr/>
              <p:nvPr/>
            </p:nvSpPr>
            <p:spPr>
              <a:xfrm>
                <a:off x="3440674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31"/>
              <p:cNvSpPr/>
              <p:nvPr/>
            </p:nvSpPr>
            <p:spPr>
              <a:xfrm>
                <a:off x="3440674" y="4003045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31"/>
              <p:cNvSpPr/>
              <p:nvPr/>
            </p:nvSpPr>
            <p:spPr>
              <a:xfrm>
                <a:off x="5145436" y="2858018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31"/>
              <p:cNvSpPr/>
              <p:nvPr/>
            </p:nvSpPr>
            <p:spPr>
              <a:xfrm>
                <a:off x="45719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31"/>
              <p:cNvSpPr/>
              <p:nvPr/>
            </p:nvSpPr>
            <p:spPr>
              <a:xfrm>
                <a:off x="6292327" y="4575559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31"/>
              <p:cNvSpPr/>
              <p:nvPr/>
            </p:nvSpPr>
            <p:spPr>
              <a:xfrm>
                <a:off x="5718882" y="1140477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31"/>
              <p:cNvSpPr/>
              <p:nvPr/>
            </p:nvSpPr>
            <p:spPr>
              <a:xfrm>
                <a:off x="7431431" y="56796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31"/>
              <p:cNvSpPr/>
              <p:nvPr/>
            </p:nvSpPr>
            <p:spPr>
              <a:xfrm>
                <a:off x="6857986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31"/>
              <p:cNvSpPr/>
              <p:nvPr/>
            </p:nvSpPr>
            <p:spPr>
              <a:xfrm>
                <a:off x="6857986" y="171299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31"/>
              <p:cNvSpPr/>
              <p:nvPr/>
            </p:nvSpPr>
            <p:spPr>
              <a:xfrm>
                <a:off x="8570535" y="2285504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31"/>
              <p:cNvSpPr/>
              <p:nvPr/>
            </p:nvSpPr>
            <p:spPr>
              <a:xfrm>
                <a:off x="7997090" y="3430531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31"/>
              <p:cNvSpPr/>
              <p:nvPr/>
            </p:nvSpPr>
            <p:spPr>
              <a:xfrm>
                <a:off x="4571990" y="-4550"/>
                <a:ext cx="573300" cy="572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86" name="Google Shape;1586;p31"/>
          <p:cNvSpPr txBox="1"/>
          <p:nvPr>
            <p:ph idx="12" type="sldNum"/>
          </p:nvPr>
        </p:nvSpPr>
        <p:spPr>
          <a:xfrm>
            <a:off x="11854467" y="6505133"/>
            <a:ext cx="381300" cy="383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>
            <p:ph idx="2" type="pic"/>
          </p:nvPr>
        </p:nvSpPr>
        <p:spPr>
          <a:xfrm>
            <a:off x="473754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4"/>
          <p:cNvSpPr/>
          <p:nvPr>
            <p:ph idx="3" type="pic"/>
          </p:nvPr>
        </p:nvSpPr>
        <p:spPr>
          <a:xfrm>
            <a:off x="4344988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"/>
          <p:cNvSpPr/>
          <p:nvPr>
            <p:ph idx="4" type="pic"/>
          </p:nvPr>
        </p:nvSpPr>
        <p:spPr>
          <a:xfrm>
            <a:off x="8191500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>
            <p:ph idx="2" type="pic"/>
          </p:nvPr>
        </p:nvSpPr>
        <p:spPr>
          <a:xfrm>
            <a:off x="334054" y="378445"/>
            <a:ext cx="11523892" cy="61011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>
            <p:ph idx="2" type="pic"/>
          </p:nvPr>
        </p:nvSpPr>
        <p:spPr>
          <a:xfrm>
            <a:off x="2427622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6"/>
          <p:cNvSpPr/>
          <p:nvPr>
            <p:ph idx="3" type="pic"/>
          </p:nvPr>
        </p:nvSpPr>
        <p:spPr>
          <a:xfrm>
            <a:off x="4942764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6"/>
          <p:cNvSpPr/>
          <p:nvPr>
            <p:ph idx="4" type="pic"/>
          </p:nvPr>
        </p:nvSpPr>
        <p:spPr>
          <a:xfrm>
            <a:off x="7457906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mc:AlternateContent>
    <mc:Choice Requires="p14">
      <p:transition spd="slow" p14:dur="9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609600" y="681033"/>
            <a:ext cx="85443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Roboto Slab"/>
              <a:buNone/>
              <a:defRPr sz="4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609600" y="2006600"/>
            <a:ext cx="85443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uli"/>
              <a:buChar char="▪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uli"/>
              <a:buChar char="□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uli"/>
              <a:buChar char="▫"/>
              <a:defRPr sz="3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11427433" y="6094733"/>
            <a:ext cx="764400" cy="7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 algn="ctr">
              <a:buNone/>
              <a:defRPr sz="1700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.png"/><Relationship Id="rId11" Type="http://schemas.openxmlformats.org/officeDocument/2006/relationships/hyperlink" Target="mailto:annik.gilbert@cssc.gouv.qc.ca" TargetMode="External"/><Relationship Id="rId10" Type="http://schemas.openxmlformats.org/officeDocument/2006/relationships/hyperlink" Target="mailto:annik.gilbert@cssc.gouv.qc.ca" TargetMode="External"/><Relationship Id="rId13" Type="http://schemas.openxmlformats.org/officeDocument/2006/relationships/hyperlink" Target="https://education.minecraft.net/get-started/download" TargetMode="External"/><Relationship Id="rId12" Type="http://schemas.openxmlformats.org/officeDocument/2006/relationships/hyperlink" Target="https://recitmst.qc.ca/minecraft0905202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5" Type="http://schemas.openxmlformats.org/officeDocument/2006/relationships/hyperlink" Target="https://docs.google.com/document/d/1ru0nbyQifK6AZpzmvM1YXvs4zTZEsMyRvPTqGjfmMRU/edit?usp=sharing" TargetMode="External"/><Relationship Id="rId14" Type="http://schemas.openxmlformats.org/officeDocument/2006/relationships/hyperlink" Target="https://docs.google.com/document/d/1ru0nbyQifK6AZpzmvM1YXvs4zTZEsMyRvPTqGjfmMRU/edit?usp=sharing" TargetMode="External"/><Relationship Id="rId17" Type="http://schemas.openxmlformats.org/officeDocument/2006/relationships/hyperlink" Target="https://docs.google.com/document/d/1ru0nbyQifK6AZpzmvM1YXvs4zTZEsMyRvPTqGjfmMRU/edit?usp=sharing" TargetMode="External"/><Relationship Id="rId16" Type="http://schemas.openxmlformats.org/officeDocument/2006/relationships/hyperlink" Target="https://docs.google.com/document/d/1ru0nbyQifK6AZpzmvM1YXvs4zTZEsMyRvPTqGjfmMRU/edit?usp=sharing" TargetMode="External"/><Relationship Id="rId5" Type="http://schemas.openxmlformats.org/officeDocument/2006/relationships/hyperlink" Target="mailto:stephanie.rioux@recit.qc.ca" TargetMode="External"/><Relationship Id="rId19" Type="http://schemas.openxmlformats.org/officeDocument/2006/relationships/hyperlink" Target="https://docs.google.com/document/d/1ru0nbyQifK6AZpzmvM1YXvs4zTZEsMyRvPTqGjfmMRU/edit?usp=sharing" TargetMode="External"/><Relationship Id="rId6" Type="http://schemas.openxmlformats.org/officeDocument/2006/relationships/image" Target="../media/image12.png"/><Relationship Id="rId18" Type="http://schemas.openxmlformats.org/officeDocument/2006/relationships/hyperlink" Target="https://docs.google.com/document/d/1ru0nbyQifK6AZpzmvM1YXvs4zTZEsMyRvPTqGjfmMRU/edit?usp=sharing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53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12.xml"/><Relationship Id="rId4" Type="http://schemas.openxmlformats.org/officeDocument/2006/relationships/slide" Target="/ppt/slides/slide11.xml"/><Relationship Id="rId9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6.png"/><Relationship Id="rId13" Type="http://schemas.openxmlformats.org/officeDocument/2006/relationships/image" Target="../media/image31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10.xml"/><Relationship Id="rId4" Type="http://schemas.openxmlformats.org/officeDocument/2006/relationships/slide" Target="/ppt/slides/slide12.xml"/><Relationship Id="rId9" Type="http://schemas.openxmlformats.org/officeDocument/2006/relationships/image" Target="../media/image30.png"/><Relationship Id="rId14" Type="http://schemas.openxmlformats.org/officeDocument/2006/relationships/image" Target="../media/image12.png"/><Relationship Id="rId5" Type="http://schemas.openxmlformats.org/officeDocument/2006/relationships/hyperlink" Target="https://recitas.ca/accessibilite/niveaux-accessibilite/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10.png"/><Relationship Id="rId8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11.xml"/><Relationship Id="rId4" Type="http://schemas.openxmlformats.org/officeDocument/2006/relationships/slide" Target="/ppt/slides/slide10.xml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50.png"/><Relationship Id="rId8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hyperlink" Target="https://creativecommons.org/licenses/by-nc-sa/4.0/deed.fr" TargetMode="External"/><Relationship Id="rId10" Type="http://schemas.openxmlformats.org/officeDocument/2006/relationships/hyperlink" Target="https://recitas.ca/" TargetMode="External"/><Relationship Id="rId13" Type="http://schemas.openxmlformats.org/officeDocument/2006/relationships/image" Target="../media/image41.png"/><Relationship Id="rId1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FhszQ0EQ5MLkne0-TEZKG4E8a6HEAs4I/view?usp=drive_link" TargetMode="External"/><Relationship Id="rId4" Type="http://schemas.openxmlformats.org/officeDocument/2006/relationships/hyperlink" Target="https://docs.google.com/document/d/1nJGFkAVFe-lHF17BuzUiQHd7VtXyaqgAnsGGQSPYh14/edit?usp=sharing" TargetMode="External"/><Relationship Id="rId9" Type="http://schemas.openxmlformats.org/officeDocument/2006/relationships/hyperlink" Target="https://recitmst.qc.ca/" TargetMode="External"/><Relationship Id="rId14" Type="http://schemas.openxmlformats.org/officeDocument/2006/relationships/image" Target="../media/image38.png"/><Relationship Id="rId5" Type="http://schemas.openxmlformats.org/officeDocument/2006/relationships/hyperlink" Target="https://docs.google.com/document/d/1UMZlxtnjmI5ciSIj1rxzW44kEZGKbvmhpXMHhrxOg0M/edit?usp=sharing" TargetMode="External"/><Relationship Id="rId6" Type="http://schemas.openxmlformats.org/officeDocument/2006/relationships/hyperlink" Target="https://docs.google.com/document/d/1SH4pa8cpsclU_H_F-TORqQUdaKn8p0oIY4ojzmxy_S4/edit?usp=sharing" TargetMode="External"/><Relationship Id="rId7" Type="http://schemas.openxmlformats.org/officeDocument/2006/relationships/hyperlink" Target="https://docs.google.com/document/d/119Ycb9boqAAsUp4QtbeGejMafRZ-q8aeCwBJQd_VTZI/edit?usp=sharing" TargetMode="External"/><Relationship Id="rId8" Type="http://schemas.openxmlformats.org/officeDocument/2006/relationships/hyperlink" Target="https://campus.recit.qc.ca/course/view.php?id=329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hyperlink" Target="https://campus.recit.qc.ca/login/index.php" TargetMode="External"/><Relationship Id="rId5" Type="http://schemas.openxmlformats.org/officeDocument/2006/relationships/hyperlink" Target="https://campus.recit.qc.ca/login/index.php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39.png"/><Relationship Id="rId5" Type="http://schemas.openxmlformats.org/officeDocument/2006/relationships/image" Target="../media/image54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Relationship Id="rId8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png"/><Relationship Id="rId4" Type="http://schemas.openxmlformats.org/officeDocument/2006/relationships/hyperlink" Target="http://recitmst.qc.ca/minecraft27032024" TargetMode="External"/><Relationship Id="rId5" Type="http://schemas.openxmlformats.org/officeDocument/2006/relationships/hyperlink" Target="mailto:equipe@recitmst.qc.ca" TargetMode="External"/><Relationship Id="rId6" Type="http://schemas.openxmlformats.org/officeDocument/2006/relationships/hyperlink" Target="https://docs.google.com/presentation/d/1wiSbxz9VIvo8ZIhtMWImhZBBebvkSJ3jm3gj-cxozW8/edit?usp=sharing" TargetMode="External"/><Relationship Id="rId7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enrol/index.php?id=329" TargetMode="External"/><Relationship Id="rId5" Type="http://schemas.openxmlformats.org/officeDocument/2006/relationships/hyperlink" Target="https://campus.recit.qc.ca/mod/page/view.php?id=24251&amp;forceview=1" TargetMode="External"/><Relationship Id="rId6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hyperlink" Target="mailto:annik.gilbert@cssc.gouv.qc.c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hyperlink" Target="mailto:stephanie.rioux@recit.qc.ca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7" Type="http://schemas.openxmlformats.org/officeDocument/2006/relationships/image" Target="../media/image53.png"/><Relationship Id="rId8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hyperlink" Target="http://www.youtube.com/watch?v=OTEUQcRRQhw" TargetMode="External"/><Relationship Id="rId5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7.xml"/><Relationship Id="rId4" Type="http://schemas.openxmlformats.org/officeDocument/2006/relationships/slide" Target="/ppt/slides/slide8.xml"/><Relationship Id="rId9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6.xml"/><Relationship Id="rId4" Type="http://schemas.openxmlformats.org/officeDocument/2006/relationships/slide" Target="/ppt/slides/slide8.xml"/><Relationship Id="rId9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24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7.xml"/><Relationship Id="rId4" Type="http://schemas.openxmlformats.org/officeDocument/2006/relationships/slide" Target="/ppt/slides/slide6.xml"/><Relationship Id="rId9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35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7.png"/><Relationship Id="rId13" Type="http://schemas.openxmlformats.org/officeDocument/2006/relationships/image" Target="../media/image17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10.xml"/><Relationship Id="rId4" Type="http://schemas.openxmlformats.org/officeDocument/2006/relationships/slide" Target="/ppt/slides/slide12.xml"/><Relationship Id="rId9" Type="http://schemas.openxmlformats.org/officeDocument/2006/relationships/image" Target="../media/image2.png"/><Relationship Id="rId14" Type="http://schemas.openxmlformats.org/officeDocument/2006/relationships/image" Target="../media/image33.png"/><Relationship Id="rId5" Type="http://schemas.openxmlformats.org/officeDocument/2006/relationships/slide" Target="/ppt/slides/slide11.xml"/><Relationship Id="rId6" Type="http://schemas.openxmlformats.org/officeDocument/2006/relationships/image" Target="../media/image10.png"/><Relationship Id="rId7" Type="http://schemas.openxmlformats.org/officeDocument/2006/relationships/slide" Target="/ppt/slides/slide9.xml"/><Relationship Id="rId8" Type="http://schemas.openxmlformats.org/officeDocument/2006/relationships/slide" Target="/ppt/slides/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Google Shape;159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8975"/>
            <a:ext cx="12192001" cy="821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1592" name="Google Shape;159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14" y="3606921"/>
            <a:ext cx="4963887" cy="3901106"/>
          </a:xfrm>
          <a:prstGeom prst="rect">
            <a:avLst/>
          </a:prstGeom>
          <a:noFill/>
          <a:ln>
            <a:noFill/>
          </a:ln>
          <a:effectLst>
            <a:outerShdw blurRad="419100" rotWithShape="0" algn="tl" dir="2700000" dist="38100">
              <a:srgbClr val="000000">
                <a:alpha val="80000"/>
              </a:srgbClr>
            </a:outerShdw>
          </a:effectLst>
        </p:spPr>
      </p:pic>
      <p:sp>
        <p:nvSpPr>
          <p:cNvPr id="1593" name="Google Shape;1593;p32">
            <a:hlinkClick action="ppaction://hlinkshowjump?jump=nextslide"/>
          </p:cNvPr>
          <p:cNvSpPr/>
          <p:nvPr/>
        </p:nvSpPr>
        <p:spPr>
          <a:xfrm>
            <a:off x="3095250" y="2412750"/>
            <a:ext cx="6001500" cy="13533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32"/>
          <p:cNvSpPr txBox="1"/>
          <p:nvPr/>
        </p:nvSpPr>
        <p:spPr>
          <a:xfrm>
            <a:off x="3142830" y="2674050"/>
            <a:ext cx="59055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</a:t>
            </a:r>
            <a:r>
              <a:rPr lang="en-US" sz="21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ne SAE différenciée en mathématiques</a:t>
            </a:r>
            <a:endParaRPr b="0" i="0" sz="2200" u="none" cap="none" strike="noStrike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3910438" y="3917950"/>
            <a:ext cx="4305300" cy="8556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32"/>
          <p:cNvSpPr txBox="1"/>
          <p:nvPr/>
        </p:nvSpPr>
        <p:spPr>
          <a:xfrm>
            <a:off x="3987550" y="4104551"/>
            <a:ext cx="4151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Annik Gilbert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Stéphanie Rioux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597" name="Google Shape;1597;p32"/>
          <p:cNvSpPr txBox="1"/>
          <p:nvPr/>
        </p:nvSpPr>
        <p:spPr>
          <a:xfrm>
            <a:off x="3809475" y="5331475"/>
            <a:ext cx="477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stephanie.rioux@recit.qc.ca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98" name="Google Shape;1598;p32"/>
          <p:cNvSpPr txBox="1"/>
          <p:nvPr/>
        </p:nvSpPr>
        <p:spPr>
          <a:xfrm>
            <a:off x="1158800" y="33425"/>
            <a:ext cx="3072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99" name="Google Shape;159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52400" y="2257800"/>
            <a:ext cx="3411025" cy="5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127" y="-228200"/>
            <a:ext cx="871925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1725" y="1016446"/>
            <a:ext cx="5588550" cy="135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EGO, toy&#10;&#10;Description automatically generated" id="1602" name="Google Shape;1602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2235650" y="5324523"/>
            <a:ext cx="1406950" cy="1609676"/>
          </a:xfrm>
          <a:prstGeom prst="rect">
            <a:avLst/>
          </a:prstGeom>
          <a:noFill/>
          <a:ln>
            <a:noFill/>
          </a:ln>
          <a:effectLst>
            <a:outerShdw blurRad="444500" rotWithShape="0" algn="tr" dir="8100000" dist="38100">
              <a:srgbClr val="000000">
                <a:alpha val="78820"/>
              </a:srgbClr>
            </a:outerShdw>
          </a:effectLst>
        </p:spPr>
      </p:pic>
      <p:sp>
        <p:nvSpPr>
          <p:cNvPr id="1603" name="Google Shape;1603;p32"/>
          <p:cNvSpPr txBox="1"/>
          <p:nvPr/>
        </p:nvSpPr>
        <p:spPr>
          <a:xfrm>
            <a:off x="3301725" y="4950475"/>
            <a:ext cx="579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annik.gilbert</a:t>
            </a: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@cssc.gouv.qc.ca</a:t>
            </a:r>
            <a:endParaRPr sz="13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04" name="Google Shape;1604;p32"/>
          <p:cNvSpPr txBox="1"/>
          <p:nvPr/>
        </p:nvSpPr>
        <p:spPr>
          <a:xfrm>
            <a:off x="5708000" y="102750"/>
            <a:ext cx="614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recitmst.qc.ca/minecraft09052024</a:t>
            </a:r>
            <a:endParaRPr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9048325" y="2452575"/>
            <a:ext cx="3143700" cy="1114500"/>
          </a:xfrm>
          <a:prstGeom prst="wedgeRoundRectCallout">
            <a:avLst>
              <a:gd fmla="val -35978" name="adj1"/>
              <a:gd fmla="val 96996" name="adj2"/>
              <a:gd fmla="val 0" name="adj3"/>
            </a:avLst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3"/>
              </a:rPr>
              <a:t>Lien pour télécharger Minecraft</a:t>
            </a:r>
            <a:r>
              <a:rPr lang="en-US">
                <a:latin typeface="Press Start 2P"/>
                <a:ea typeface="Press Start 2P"/>
                <a:cs typeface="Press Start 2P"/>
                <a:sym typeface="Press Start 2P"/>
              </a:rPr>
              <a:t> selon votre appareil.</a:t>
            </a:r>
            <a:endParaRPr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152400" y="1777650"/>
            <a:ext cx="2508900" cy="1114500"/>
          </a:xfrm>
          <a:prstGeom prst="wedgeRoundRectCallout">
            <a:avLst>
              <a:gd fmla="val -280" name="adj1"/>
              <a:gd fmla="val 134587" name="adj2"/>
              <a:gd fmla="val 0" name="adj3"/>
            </a:avLst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4"/>
              </a:rPr>
              <a:t>Aide-</a:t>
            </a: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5"/>
              </a:rPr>
              <a:t>mémoire</a:t>
            </a: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6"/>
              </a:rPr>
              <a:t> 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Press Start 2P"/>
                <a:ea typeface="Press Start 2P"/>
                <a:cs typeface="Press Start 2P"/>
                <a:sym typeface="Press Start 2P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pour 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Press Start 2P"/>
                <a:ea typeface="Press Start 2P"/>
                <a:cs typeface="Press Start 2P"/>
                <a:sym typeface="Press Start 2P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débuter</a:t>
            </a:r>
            <a:r>
              <a:rPr lang="en-US">
                <a:solidFill>
                  <a:schemeClr val="dk1"/>
                </a:solidFill>
                <a:uFill>
                  <a:noFill/>
                </a:uFill>
                <a:latin typeface="Press Start 2P"/>
                <a:ea typeface="Press Start 2P"/>
                <a:cs typeface="Press Start 2P"/>
                <a:sym typeface="Press Start 2P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avec Minecraft</a:t>
            </a:r>
            <a:endParaRPr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607" name="Google Shape;1607;p3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730275" y="502946"/>
            <a:ext cx="1779799" cy="17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1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7" name="Google Shape;1767;p41"/>
          <p:cNvSpPr txBox="1"/>
          <p:nvPr/>
        </p:nvSpPr>
        <p:spPr>
          <a:xfrm>
            <a:off x="1777325" y="2248020"/>
            <a:ext cx="2007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Minecraft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768" name="Google Shape;1768;p41">
            <a:hlinkClick action="ppaction://hlinksldjump" r:id="rId3"/>
          </p:cNvPr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9" name="Google Shape;1769;p41">
            <a:hlinkClick action="ppaction://hlinksldjump" r:id="rId4"/>
          </p:cNvPr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0" name="Google Shape;1770;p41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1" name="Google Shape;1771;p41"/>
          <p:cNvSpPr txBox="1"/>
          <p:nvPr/>
        </p:nvSpPr>
        <p:spPr>
          <a:xfrm>
            <a:off x="1367075" y="2813000"/>
            <a:ext cx="9111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Les contenus : trois niveaux, métacognition…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Les processus : modélisation, procédures ou tutoriels, lecteur immersif, document papier ou numérique…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Les structures : multijoueurs, sous-groupes…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Les productions : visite, présentation, le Livre et la Plume…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72" name="Google Shape;1772;p41"/>
          <p:cNvSpPr/>
          <p:nvPr/>
        </p:nvSpPr>
        <p:spPr>
          <a:xfrm>
            <a:off x="1853536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3" name="Google Shape;1773;p41"/>
          <p:cNvSpPr/>
          <p:nvPr/>
        </p:nvSpPr>
        <p:spPr>
          <a:xfrm>
            <a:off x="2606848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p41"/>
          <p:cNvSpPr/>
          <p:nvPr/>
        </p:nvSpPr>
        <p:spPr>
          <a:xfrm>
            <a:off x="3360160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5" name="Google Shape;1775;p41"/>
          <p:cNvSpPr/>
          <p:nvPr/>
        </p:nvSpPr>
        <p:spPr>
          <a:xfrm>
            <a:off x="4113472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p41"/>
          <p:cNvSpPr/>
          <p:nvPr/>
        </p:nvSpPr>
        <p:spPr>
          <a:xfrm>
            <a:off x="4866784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41"/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8" name="Google Shape;177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5629" y="4981756"/>
            <a:ext cx="315527" cy="315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779" name="Google Shape;177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60114" y="4950313"/>
            <a:ext cx="379932" cy="378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780" name="Google Shape;178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4296974" y="4979789"/>
            <a:ext cx="319461" cy="319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781" name="Google Shape;1781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0984" y="4993735"/>
            <a:ext cx="291569" cy="291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histogram&#10;&#10;Description automatically generated" id="1782" name="Google Shape;1782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50286" y="4979789"/>
            <a:ext cx="319461" cy="31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41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4" name="Google Shape;1784;p41"/>
          <p:cNvSpPr txBox="1"/>
          <p:nvPr/>
        </p:nvSpPr>
        <p:spPr>
          <a:xfrm>
            <a:off x="3984447" y="1023925"/>
            <a:ext cx="422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tâche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85" name="Google Shape;1785;p41"/>
          <p:cNvSpPr txBox="1"/>
          <p:nvPr/>
        </p:nvSpPr>
        <p:spPr>
          <a:xfrm>
            <a:off x="4065125" y="2239620"/>
            <a:ext cx="187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Différenciation</a:t>
            </a:r>
            <a:endParaRPr sz="8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86" name="Google Shape;1786;p41"/>
          <p:cNvSpPr txBox="1"/>
          <p:nvPr/>
        </p:nvSpPr>
        <p:spPr>
          <a:xfrm>
            <a:off x="6140950" y="22480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Accessibilité</a:t>
            </a:r>
            <a:endParaRPr sz="1100"/>
          </a:p>
        </p:txBody>
      </p:sp>
      <p:sp>
        <p:nvSpPr>
          <p:cNvPr id="1787" name="Google Shape;1787;p41"/>
          <p:cNvSpPr txBox="1"/>
          <p:nvPr/>
        </p:nvSpPr>
        <p:spPr>
          <a:xfrm>
            <a:off x="8283575" y="2163420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Mathématique</a:t>
            </a:r>
            <a:endParaRPr sz="1100"/>
          </a:p>
        </p:txBody>
      </p:sp>
      <p:pic>
        <p:nvPicPr>
          <p:cNvPr id="1788" name="Google Shape;1788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64100" y="3428999"/>
            <a:ext cx="1746250" cy="230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89" name="Google Shape;1789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22761" y="4981744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90" name="Google Shape;1790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921753" y="5175777"/>
            <a:ext cx="1390442" cy="1560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91" name="Google Shape;1791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59422" y="5482748"/>
            <a:ext cx="1262339" cy="126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42">
            <a:hlinkClick action="ppaction://hlinksldjump" r:id="rId3"/>
          </p:cNvPr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p42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8" name="Google Shape;1798;p42">
            <a:hlinkClick action="ppaction://hlinksldjump" r:id="rId4"/>
          </p:cNvPr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9" name="Google Shape;1799;p42"/>
          <p:cNvSpPr/>
          <p:nvPr/>
        </p:nvSpPr>
        <p:spPr>
          <a:xfrm>
            <a:off x="1294039" y="2619962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42"/>
          <p:cNvSpPr txBox="1"/>
          <p:nvPr/>
        </p:nvSpPr>
        <p:spPr>
          <a:xfrm>
            <a:off x="1656050" y="2871488"/>
            <a:ext cx="8511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L’importance de fournir à l’ensemble des élèves des Ressources numériques accessibles (RENA)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Les documents de la SAE respectent les </a:t>
            </a:r>
            <a:r>
              <a:rPr lang="en-US" sz="1200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5"/>
              </a:rPr>
              <a:t>critères d’accessibilité du niveau 1</a:t>
            </a: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permettant de satisfaire aux besoins de 70% des élèves HDAA.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Lecteur immersif, apparence du texte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dans Minecraft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01" name="Google Shape;1801;p42"/>
          <p:cNvSpPr/>
          <p:nvPr/>
        </p:nvSpPr>
        <p:spPr>
          <a:xfrm>
            <a:off x="1853536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2" name="Google Shape;1802;p42"/>
          <p:cNvSpPr/>
          <p:nvPr/>
        </p:nvSpPr>
        <p:spPr>
          <a:xfrm>
            <a:off x="2606848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3" name="Google Shape;1803;p42"/>
          <p:cNvSpPr/>
          <p:nvPr/>
        </p:nvSpPr>
        <p:spPr>
          <a:xfrm>
            <a:off x="3360160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4" name="Google Shape;1804;p42"/>
          <p:cNvSpPr/>
          <p:nvPr/>
        </p:nvSpPr>
        <p:spPr>
          <a:xfrm>
            <a:off x="4113472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5" name="Google Shape;1805;p42"/>
          <p:cNvSpPr/>
          <p:nvPr/>
        </p:nvSpPr>
        <p:spPr>
          <a:xfrm>
            <a:off x="4866784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42"/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1807" name="Google Shape;1807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1860" y="4934675"/>
            <a:ext cx="409688" cy="409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08" name="Google Shape;1808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22854" y="4656507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09" name="Google Shape;1809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9814" y="4565893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10" name="Google Shape;1810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34915" y="5245760"/>
            <a:ext cx="1262339" cy="1262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 material, toy, brick&#10;&#10;Description automatically generated" id="1811" name="Google Shape;1811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22851" y="5096573"/>
            <a:ext cx="686475" cy="68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 material, brick&#10;&#10;Description automatically generated" id="1812" name="Google Shape;1812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97251" y="4146251"/>
            <a:ext cx="1198124" cy="1198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1813" name="Google Shape;1813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20433" y="4956560"/>
            <a:ext cx="365919" cy="365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814" name="Google Shape;1814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82504" y="4960657"/>
            <a:ext cx="357725" cy="35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1815" name="Google Shape;1815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40246" y="4916881"/>
            <a:ext cx="686465" cy="686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ipart&#10;&#10;Description automatically generated" id="1816" name="Google Shape;1816;p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36731" y="4869493"/>
            <a:ext cx="551251" cy="5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7" name="Google Shape;1817;p42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42"/>
          <p:cNvSpPr txBox="1"/>
          <p:nvPr/>
        </p:nvSpPr>
        <p:spPr>
          <a:xfrm>
            <a:off x="3984447" y="1023925"/>
            <a:ext cx="422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tâche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19" name="Google Shape;1819;p42"/>
          <p:cNvSpPr txBox="1"/>
          <p:nvPr/>
        </p:nvSpPr>
        <p:spPr>
          <a:xfrm>
            <a:off x="1777325" y="2248020"/>
            <a:ext cx="2007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Minecraft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820" name="Google Shape;1820;p42"/>
          <p:cNvSpPr txBox="1"/>
          <p:nvPr/>
        </p:nvSpPr>
        <p:spPr>
          <a:xfrm>
            <a:off x="4065125" y="2239620"/>
            <a:ext cx="187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Différenciation</a:t>
            </a:r>
            <a:endParaRPr sz="8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21" name="Google Shape;1821;p42"/>
          <p:cNvSpPr txBox="1"/>
          <p:nvPr/>
        </p:nvSpPr>
        <p:spPr>
          <a:xfrm>
            <a:off x="6140950" y="22480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Accessibilité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22" name="Google Shape;1822;p42"/>
          <p:cNvSpPr txBox="1"/>
          <p:nvPr/>
        </p:nvSpPr>
        <p:spPr>
          <a:xfrm>
            <a:off x="8283575" y="2163420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Mathématique</a:t>
            </a:r>
            <a:endParaRPr sz="1100"/>
          </a:p>
        </p:txBody>
      </p:sp>
      <p:pic>
        <p:nvPicPr>
          <p:cNvPr id="1823" name="Google Shape;1823;p4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322850" y="3891000"/>
            <a:ext cx="872025" cy="145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43">
            <a:hlinkClick action="ppaction://hlinksldjump" r:id="rId3"/>
          </p:cNvPr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9" name="Google Shape;1829;p43">
            <a:hlinkClick action="ppaction://hlinksldjump" r:id="rId4"/>
          </p:cNvPr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0" name="Google Shape;1830;p43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1" name="Google Shape;1831;p43"/>
          <p:cNvSpPr/>
          <p:nvPr/>
        </p:nvSpPr>
        <p:spPr>
          <a:xfrm>
            <a:off x="1294039" y="2628324"/>
            <a:ext cx="9603922" cy="3438422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2" name="Google Shape;1832;p43"/>
          <p:cNvSpPr txBox="1"/>
          <p:nvPr/>
        </p:nvSpPr>
        <p:spPr>
          <a:xfrm>
            <a:off x="1748075" y="3208400"/>
            <a:ext cx="80361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Vocabulaire mathématique et opérations associées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Périmètre et surface (carrés et rectangles)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Mesures manquantes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Fractions, pourcentages et décimaux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Rapports et taux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33" name="Google Shape;1833;p43"/>
          <p:cNvSpPr/>
          <p:nvPr/>
        </p:nvSpPr>
        <p:spPr>
          <a:xfrm>
            <a:off x="1853536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43"/>
          <p:cNvSpPr/>
          <p:nvPr/>
        </p:nvSpPr>
        <p:spPr>
          <a:xfrm>
            <a:off x="2606848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43"/>
          <p:cNvSpPr/>
          <p:nvPr/>
        </p:nvSpPr>
        <p:spPr>
          <a:xfrm>
            <a:off x="3360160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6" name="Google Shape;1836;p43"/>
          <p:cNvSpPr/>
          <p:nvPr/>
        </p:nvSpPr>
        <p:spPr>
          <a:xfrm>
            <a:off x="4113472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43"/>
          <p:cNvSpPr/>
          <p:nvPr/>
        </p:nvSpPr>
        <p:spPr>
          <a:xfrm>
            <a:off x="4866784" y="4796287"/>
            <a:ext cx="686464" cy="686464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ontainer, square&#10;&#10;Description automatically generated" id="1838" name="Google Shape;1838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8747" y="47215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39" name="Google Shape;183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40357" y="46626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40" name="Google Shape;184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8583" y="51560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41" name="Google Shape;1841;p43"/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histogram&#10;&#10;Description automatically generated" id="1842" name="Google Shape;184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387" y="49892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843" name="Google Shape;1843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3075" y="49892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844" name="Google Shape;184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9763" y="49892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845" name="Google Shape;184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6451" y="49892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846" name="Google Shape;1846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9699" y="4989202"/>
            <a:ext cx="300634" cy="300634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Google Shape;1847;p43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43"/>
          <p:cNvSpPr txBox="1"/>
          <p:nvPr/>
        </p:nvSpPr>
        <p:spPr>
          <a:xfrm>
            <a:off x="3984447" y="1023925"/>
            <a:ext cx="422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tâche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49" name="Google Shape;1849;p43"/>
          <p:cNvSpPr txBox="1"/>
          <p:nvPr/>
        </p:nvSpPr>
        <p:spPr>
          <a:xfrm>
            <a:off x="6140950" y="22480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Accessibilité</a:t>
            </a:r>
            <a:endParaRPr sz="1100"/>
          </a:p>
        </p:txBody>
      </p:sp>
      <p:sp>
        <p:nvSpPr>
          <p:cNvPr id="1850" name="Google Shape;1850;p43"/>
          <p:cNvSpPr txBox="1"/>
          <p:nvPr/>
        </p:nvSpPr>
        <p:spPr>
          <a:xfrm>
            <a:off x="1777325" y="2248020"/>
            <a:ext cx="2007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Minecraft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851" name="Google Shape;1851;p43"/>
          <p:cNvSpPr txBox="1"/>
          <p:nvPr/>
        </p:nvSpPr>
        <p:spPr>
          <a:xfrm>
            <a:off x="4065125" y="2239620"/>
            <a:ext cx="187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Différenciation</a:t>
            </a:r>
            <a:endParaRPr sz="8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52" name="Google Shape;1852;p43"/>
          <p:cNvSpPr txBox="1"/>
          <p:nvPr/>
        </p:nvSpPr>
        <p:spPr>
          <a:xfrm>
            <a:off x="8269265" y="2163420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Mathématique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853" name="Google Shape;185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138275" y="3814362"/>
            <a:ext cx="2084151" cy="182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Google Shape;185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880025" y="4110175"/>
            <a:ext cx="1008701" cy="16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1859" name="Google Shape;185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2031" y="4481505"/>
            <a:ext cx="2300287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60" name="Google Shape;186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557" y="4026113"/>
            <a:ext cx="2785217" cy="278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61" name="Google Shape;186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2548" y="2208001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62" name="Google Shape;186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082" y="2276830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63" name="Google Shape;186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9650" y="8731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64" name="Google Shape;186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33" y="9079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65" name="Google Shape;1865;p44"/>
          <p:cNvSpPr/>
          <p:nvPr/>
        </p:nvSpPr>
        <p:spPr>
          <a:xfrm>
            <a:off x="4474366" y="9079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6" name="Google Shape;1866;p44"/>
          <p:cNvSpPr txBox="1"/>
          <p:nvPr/>
        </p:nvSpPr>
        <p:spPr>
          <a:xfrm>
            <a:off x="4415651" y="1274294"/>
            <a:ext cx="371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Exploration</a:t>
            </a:r>
            <a:endParaRPr/>
          </a:p>
        </p:txBody>
      </p:sp>
      <p:sp>
        <p:nvSpPr>
          <p:cNvPr id="1867" name="Google Shape;1867;p44"/>
          <p:cNvSpPr txBox="1"/>
          <p:nvPr/>
        </p:nvSpPr>
        <p:spPr>
          <a:xfrm>
            <a:off x="4404150" y="3101425"/>
            <a:ext cx="3383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C’est le temps </a:t>
            </a:r>
            <a:endParaRPr sz="18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d’explorer la </a:t>
            </a:r>
            <a:r>
              <a:rPr lang="en-US" sz="18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tâche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45"/>
          <p:cNvSpPr txBox="1"/>
          <p:nvPr>
            <p:ph idx="4294967295" type="title"/>
          </p:nvPr>
        </p:nvSpPr>
        <p:spPr>
          <a:xfrm>
            <a:off x="578000" y="322000"/>
            <a:ext cx="108615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accent5"/>
                </a:solidFill>
              </a:rPr>
              <a:t>À la campagne ! Tâche différenciée (3 niveaux)  💎💎💎</a:t>
            </a:r>
            <a:endParaRPr sz="31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accent5"/>
                </a:solidFill>
              </a:rPr>
              <a:t>Mathématiques - 2e cycle primaire à 1re secondaire- Adaptation scolaire ou classe régulière</a:t>
            </a:r>
            <a:endParaRPr sz="1900">
              <a:solidFill>
                <a:schemeClr val="accent5"/>
              </a:solidFill>
            </a:endParaRPr>
          </a:p>
        </p:txBody>
      </p:sp>
      <p:sp>
        <p:nvSpPr>
          <p:cNvPr id="1873" name="Google Shape;1873;p45"/>
          <p:cNvSpPr/>
          <p:nvPr/>
        </p:nvSpPr>
        <p:spPr>
          <a:xfrm>
            <a:off x="710502" y="1374674"/>
            <a:ext cx="5265300" cy="220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21900" lIns="121900" spcFirstLastPara="1" rIns="19022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DESCRIPTION</a:t>
            </a:r>
            <a:endParaRPr b="1"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Cette tâche différenciée permet à l’élève de construire des jardins et des abris pour animaux en choisissant des contraintes appropriées à ses compétences. 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Liens avec le PFEQ: mesure, périmètre, aire, fractions, pourcentages, nombres décimaux, vocabulaire mathématique, rapports et taux.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60960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4" name="Google Shape;1874;p45"/>
          <p:cNvSpPr/>
          <p:nvPr/>
        </p:nvSpPr>
        <p:spPr>
          <a:xfrm>
            <a:off x="6172601" y="1374674"/>
            <a:ext cx="5266800" cy="220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21900" lIns="914400" spcFirstLastPara="1" rIns="29275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19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PILOTAGE</a:t>
            </a:r>
            <a:endParaRPr b="1"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En sous-groupes de 2 ou 3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Instaurer des procédures de collaboration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Déterminer si les calculs se font avant la construction ou en simultané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Prévoir du temps et de l’accompagnement pour réaliser l’activité de métacognition entre les défis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Tâche d’amorce, de consolidation ou d’évaluation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5" name="Google Shape;1875;p45"/>
          <p:cNvSpPr/>
          <p:nvPr/>
        </p:nvSpPr>
        <p:spPr>
          <a:xfrm>
            <a:off x="710502" y="3782905"/>
            <a:ext cx="5265300" cy="220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21900" lIns="121900" spcFirstLastPara="1" rIns="874425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RESSOURCES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3"/>
              </a:rPr>
              <a:t>Monde à télécharger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4"/>
              </a:rPr>
              <a:t>Guide de l’enseignant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5"/>
              </a:rPr>
              <a:t>Cahier de traces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6"/>
              </a:rPr>
              <a:t>Document de questions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7"/>
              </a:rPr>
              <a:t>Solutions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609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8"/>
              </a:rPr>
              <a:t>Autoformation «Minecraft Education en MST»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6" name="Google Shape;1876;p45"/>
          <p:cNvSpPr txBox="1"/>
          <p:nvPr>
            <p:ph idx="12" type="sldNum"/>
          </p:nvPr>
        </p:nvSpPr>
        <p:spPr>
          <a:xfrm>
            <a:off x="361800" y="5958733"/>
            <a:ext cx="10466400" cy="516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accent5"/>
                </a:solidFill>
                <a:latin typeface="Muli"/>
                <a:ea typeface="Muli"/>
                <a:cs typeface="Muli"/>
                <a:sym typeface="Muli"/>
              </a:rPr>
              <a:t>Réalisé par Stéphanie Rioux (</a:t>
            </a:r>
            <a:r>
              <a:rPr lang="en-US" sz="11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9"/>
              </a:rPr>
              <a:t>RÉCIT MST</a:t>
            </a:r>
            <a:r>
              <a:rPr lang="en-US" sz="1100">
                <a:solidFill>
                  <a:schemeClr val="accent5"/>
                </a:solidFill>
                <a:latin typeface="Muli"/>
                <a:ea typeface="Muli"/>
                <a:cs typeface="Muli"/>
                <a:sym typeface="Muli"/>
              </a:rPr>
              <a:t>) et Annik Gilbert (</a:t>
            </a:r>
            <a:r>
              <a:rPr lang="en-US" sz="11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10"/>
              </a:rPr>
              <a:t>RÉCIT IAS</a:t>
            </a:r>
            <a:r>
              <a:rPr lang="en-US" sz="1100">
                <a:solidFill>
                  <a:schemeClr val="accent5"/>
                </a:solidFill>
                <a:latin typeface="Muli"/>
                <a:ea typeface="Muli"/>
                <a:cs typeface="Muli"/>
                <a:sym typeface="Muli"/>
              </a:rPr>
              <a:t>), 2022-2023 </a:t>
            </a:r>
            <a:r>
              <a:rPr lang="en-US" sz="1100" u="sng">
                <a:solidFill>
                  <a:schemeClr val="accent3"/>
                </a:solidFill>
                <a:latin typeface="Muli"/>
                <a:ea typeface="Muli"/>
                <a:cs typeface="Muli"/>
                <a:sym typeface="Mul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sous licence CC</a:t>
            </a:r>
            <a:endParaRPr sz="1100">
              <a:solidFill>
                <a:schemeClr val="accent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7" name="Google Shape;1877;p45"/>
          <p:cNvSpPr/>
          <p:nvPr/>
        </p:nvSpPr>
        <p:spPr>
          <a:xfrm>
            <a:off x="5061305" y="1343142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45"/>
          <p:cNvSpPr/>
          <p:nvPr/>
        </p:nvSpPr>
        <p:spPr>
          <a:xfrm>
            <a:off x="6172601" y="3782839"/>
            <a:ext cx="5266800" cy="220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21900" lIns="914400" spcFirstLastPara="1" rIns="121900" wrap="square" tIns="121900">
            <a:noAutofit/>
          </a:bodyPr>
          <a:lstStyle/>
          <a:p>
            <a:pPr indent="-7620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PROLONGEMENTS</a:t>
            </a:r>
            <a:endParaRPr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marR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Un défi supplémentaire de niveau 3 est proposé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Demander aux élèves de créer des questions pour de nouveaux jardins ou abris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Interdisciplinarité: faire une recherche ou une présentation orale en exploitant les sujets traités (fleurs, jardinage, agriculture, apiculture, élevage d’animaux, etc.)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-387350" lvl="0" marL="482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uli"/>
              <a:buChar char="■"/>
            </a:pPr>
            <a:r>
              <a:rPr lang="en-US" sz="13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rPr>
              <a:t>Etc.</a:t>
            </a:r>
            <a:endParaRPr sz="13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6096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 algn="r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79" name="Google Shape;1879;p45"/>
          <p:cNvSpPr/>
          <p:nvPr/>
        </p:nvSpPr>
        <p:spPr>
          <a:xfrm rot="5400000">
            <a:off x="6172600" y="1343157"/>
            <a:ext cx="914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45"/>
          <p:cNvSpPr/>
          <p:nvPr/>
        </p:nvSpPr>
        <p:spPr>
          <a:xfrm rot="10800000">
            <a:off x="6172600" y="5105024"/>
            <a:ext cx="914400" cy="911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45"/>
          <p:cNvSpPr/>
          <p:nvPr/>
        </p:nvSpPr>
        <p:spPr>
          <a:xfrm rot="-5400000">
            <a:off x="5061301" y="5103705"/>
            <a:ext cx="914400" cy="914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2" name="Google Shape;1882;p45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28300" y="6123033"/>
            <a:ext cx="993033" cy="3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45"/>
          <p:cNvSpPr txBox="1"/>
          <p:nvPr/>
        </p:nvSpPr>
        <p:spPr>
          <a:xfrm>
            <a:off x="5302000" y="3157767"/>
            <a:ext cx="15879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Muli"/>
                <a:ea typeface="Muli"/>
                <a:cs typeface="Muli"/>
                <a:sym typeface="Muli"/>
              </a:rPr>
              <a:t>Image à placer au centre</a:t>
            </a:r>
            <a:endParaRPr b="1" sz="2300"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84" name="Google Shape;1884;p45"/>
          <p:cNvSpPr/>
          <p:nvPr/>
        </p:nvSpPr>
        <p:spPr>
          <a:xfrm>
            <a:off x="6419621" y="1573931"/>
            <a:ext cx="420339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P</a:t>
            </a:r>
          </a:p>
        </p:txBody>
      </p:sp>
      <p:sp>
        <p:nvSpPr>
          <p:cNvPr id="1885" name="Google Shape;1885;p45"/>
          <p:cNvSpPr/>
          <p:nvPr/>
        </p:nvSpPr>
        <p:spPr>
          <a:xfrm>
            <a:off x="5298552" y="1573946"/>
            <a:ext cx="487370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A</a:t>
            </a:r>
          </a:p>
        </p:txBody>
      </p:sp>
      <p:sp>
        <p:nvSpPr>
          <p:cNvPr id="1886" name="Google Shape;1886;p45"/>
          <p:cNvSpPr/>
          <p:nvPr/>
        </p:nvSpPr>
        <p:spPr>
          <a:xfrm>
            <a:off x="5298553" y="5275966"/>
            <a:ext cx="439890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R</a:t>
            </a:r>
          </a:p>
        </p:txBody>
      </p:sp>
      <p:sp>
        <p:nvSpPr>
          <p:cNvPr id="1887" name="Google Shape;1887;p45"/>
          <p:cNvSpPr/>
          <p:nvPr/>
        </p:nvSpPr>
        <p:spPr>
          <a:xfrm>
            <a:off x="6419628" y="5277118"/>
            <a:ext cx="420339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P</a:t>
            </a:r>
          </a:p>
        </p:txBody>
      </p:sp>
      <p:sp>
        <p:nvSpPr>
          <p:cNvPr id="1888" name="Google Shape;1888;p45"/>
          <p:cNvSpPr/>
          <p:nvPr/>
        </p:nvSpPr>
        <p:spPr>
          <a:xfrm>
            <a:off x="5083155" y="1343142"/>
            <a:ext cx="914400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9" name="Google Shape;1889;p45"/>
          <p:cNvSpPr/>
          <p:nvPr/>
        </p:nvSpPr>
        <p:spPr>
          <a:xfrm rot="5400000">
            <a:off x="6194450" y="1343157"/>
            <a:ext cx="91440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0" name="Google Shape;1890;p45"/>
          <p:cNvSpPr/>
          <p:nvPr/>
        </p:nvSpPr>
        <p:spPr>
          <a:xfrm>
            <a:off x="6441471" y="1573931"/>
            <a:ext cx="420339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P</a:t>
            </a:r>
          </a:p>
        </p:txBody>
      </p:sp>
      <p:sp>
        <p:nvSpPr>
          <p:cNvPr id="1891" name="Google Shape;1891;p45"/>
          <p:cNvSpPr/>
          <p:nvPr/>
        </p:nvSpPr>
        <p:spPr>
          <a:xfrm>
            <a:off x="5320402" y="1573946"/>
            <a:ext cx="442683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D</a:t>
            </a:r>
          </a:p>
        </p:txBody>
      </p:sp>
      <p:sp>
        <p:nvSpPr>
          <p:cNvPr id="1892" name="Google Shape;1892;p45"/>
          <p:cNvSpPr/>
          <p:nvPr/>
        </p:nvSpPr>
        <p:spPr>
          <a:xfrm>
            <a:off x="6441478" y="5277118"/>
            <a:ext cx="420339" cy="51584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Roboto Slab"/>
              </a:rPr>
              <a:t>P</a:t>
            </a:r>
          </a:p>
        </p:txBody>
      </p:sp>
      <p:pic>
        <p:nvPicPr>
          <p:cNvPr id="1893" name="Google Shape;1893;p4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31217" y="3104984"/>
            <a:ext cx="2155167" cy="146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1898" name="Google Shape;18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5850" y="349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899" name="Google Shape;18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33" y="697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Google Shape;1900;p46"/>
          <p:cNvSpPr/>
          <p:nvPr/>
        </p:nvSpPr>
        <p:spPr>
          <a:xfrm>
            <a:off x="2824950" y="263525"/>
            <a:ext cx="6542100" cy="10842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p46"/>
          <p:cNvSpPr txBox="1"/>
          <p:nvPr/>
        </p:nvSpPr>
        <p:spPr>
          <a:xfrm>
            <a:off x="2922750" y="482375"/>
            <a:ext cx="634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Compte-rendu d’expérimentation</a:t>
            </a:r>
            <a:endParaRPr/>
          </a:p>
        </p:txBody>
      </p:sp>
      <p:graphicFrame>
        <p:nvGraphicFramePr>
          <p:cNvPr id="1902" name="Google Shape;1902;p46"/>
          <p:cNvGraphicFramePr/>
          <p:nvPr/>
        </p:nvGraphicFramePr>
        <p:xfrm>
          <a:off x="665388" y="177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{9A16ECD9-01CC-4D56-9749-6B47ACC88B4C}</a:tableStyleId>
              </a:tblPr>
              <a:tblGrid>
                <a:gridCol w="3139475"/>
                <a:gridCol w="7721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ress Start 2P"/>
                          <a:ea typeface="Press Start 2P"/>
                          <a:cs typeface="Press Start 2P"/>
                          <a:sym typeface="Press Start 2P"/>
                        </a:rPr>
                        <a:t>Constats</a:t>
                      </a:r>
                      <a:endParaRPr>
                        <a:solidFill>
                          <a:schemeClr val="lt1"/>
                        </a:solidFill>
                        <a:latin typeface="Press Start 2P"/>
                        <a:ea typeface="Press Start 2P"/>
                        <a:cs typeface="Press Start 2P"/>
                        <a:sym typeface="Press Start 2P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ress Start 2P"/>
                          <a:ea typeface="Press Start 2P"/>
                          <a:cs typeface="Press Start 2P"/>
                          <a:sym typeface="Press Start 2P"/>
                        </a:rPr>
                        <a:t>Recommandations</a:t>
                      </a:r>
                      <a:endParaRPr>
                        <a:solidFill>
                          <a:schemeClr val="lt1"/>
                        </a:solidFill>
                        <a:latin typeface="Press Start 2P"/>
                        <a:ea typeface="Press Start 2P"/>
                        <a:cs typeface="Press Start 2P"/>
                        <a:sym typeface="Press Start 2P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9E9E"/>
                    </a:solidFill>
                  </a:tcPr>
                </a:tc>
              </a:tr>
              <a:tr h="40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Support papier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Prévoir différents moyens, adapter les photocopies aux besoins des élèves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Travail mathématique préalable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Intégrer le travail mathématique en simultané à la tâche Minecraft, faire un rappel des notions au préalable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Collaboration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Établir des balises claires de collaboration au préalable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Validation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Amener les élèves à se valider entre eux et avec l’enseignante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Compétence numérique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Faire confiance aux élèves, cibler et mettre à profit les élèves experts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Élèves TSA</a:t>
                      </a:r>
                      <a:endParaRPr sz="15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Profiter du mode multijoueur de Minecraft pour favoriser la collaboration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Motivation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Éviter les périodes prolongées sur Minecraft, scinder la tâche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Réussites des défis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 pas avoir peur de proposer des défis élevés, exploiter les grilles de métacognition pour que l’élève choisisse un défi qui lui convienne</a:t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1907" name="Google Shape;190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5850" y="349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08" name="Google Shape;19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33" y="697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47"/>
          <p:cNvSpPr/>
          <p:nvPr/>
        </p:nvSpPr>
        <p:spPr>
          <a:xfrm>
            <a:off x="2824950" y="263525"/>
            <a:ext cx="6542100" cy="10842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0" name="Google Shape;1910;p47"/>
          <p:cNvSpPr txBox="1"/>
          <p:nvPr/>
        </p:nvSpPr>
        <p:spPr>
          <a:xfrm>
            <a:off x="2922750" y="620975"/>
            <a:ext cx="634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Témoignages des </a:t>
            </a: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enseignantes</a:t>
            </a:r>
            <a:endParaRPr/>
          </a:p>
        </p:txBody>
      </p:sp>
      <p:pic>
        <p:nvPicPr>
          <p:cNvPr id="1911" name="Google Shape;1911;p47"/>
          <p:cNvPicPr preferRelativeResize="0"/>
          <p:nvPr/>
        </p:nvPicPr>
        <p:blipFill rotWithShape="1">
          <a:blip r:embed="rId4">
            <a:alphaModFix/>
          </a:blip>
          <a:srcRect b="0" l="0" r="0" t="51148"/>
          <a:stretch/>
        </p:blipFill>
        <p:spPr>
          <a:xfrm rot="-7">
            <a:off x="141432" y="1973415"/>
            <a:ext cx="6005387" cy="89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47"/>
          <p:cNvPicPr preferRelativeResize="0"/>
          <p:nvPr/>
        </p:nvPicPr>
        <p:blipFill rotWithShape="1">
          <a:blip r:embed="rId5">
            <a:alphaModFix/>
          </a:blip>
          <a:srcRect b="0" l="0" r="0" t="51150"/>
          <a:stretch/>
        </p:blipFill>
        <p:spPr>
          <a:xfrm>
            <a:off x="2035325" y="3492425"/>
            <a:ext cx="7645899" cy="13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47"/>
          <p:cNvSpPr txBox="1"/>
          <p:nvPr/>
        </p:nvSpPr>
        <p:spPr>
          <a:xfrm rot="536">
            <a:off x="1219625" y="1486941"/>
            <a:ext cx="384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Est-ce que plusieurs élèves ont </a:t>
            </a:r>
            <a:r>
              <a:rPr b="1"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dépassé les attentes</a:t>
            </a: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?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47"/>
          <p:cNvSpPr txBox="1"/>
          <p:nvPr/>
        </p:nvSpPr>
        <p:spPr>
          <a:xfrm>
            <a:off x="2321700" y="3106000"/>
            <a:ext cx="754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Qu’avez-vous observé de particulier concernant les </a:t>
            </a:r>
            <a:r>
              <a:rPr b="1"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élèves ayant plus de facilité</a:t>
            </a: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en mathématiques ?</a:t>
            </a:r>
            <a:endParaRPr/>
          </a:p>
        </p:txBody>
      </p:sp>
      <p:sp>
        <p:nvSpPr>
          <p:cNvPr id="1915" name="Google Shape;1915;p47"/>
          <p:cNvSpPr txBox="1"/>
          <p:nvPr/>
        </p:nvSpPr>
        <p:spPr>
          <a:xfrm>
            <a:off x="5715000" y="4920663"/>
            <a:ext cx="464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Quelles ont été les </a:t>
            </a:r>
            <a:r>
              <a:rPr b="1"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réussites globales</a:t>
            </a:r>
            <a:r>
              <a:rPr lang="en-US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de ce projet ?</a:t>
            </a:r>
            <a:endParaRPr/>
          </a:p>
        </p:txBody>
      </p:sp>
      <p:pic>
        <p:nvPicPr>
          <p:cNvPr id="1916" name="Google Shape;191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2663" y="5418138"/>
            <a:ext cx="8220075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1921" name="Google Shape;192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8231" y="4481505"/>
            <a:ext cx="2300287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22" name="Google Shape;192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357" y="4026113"/>
            <a:ext cx="2785217" cy="278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23" name="Google Shape;192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348" y="2208001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24" name="Google Shape;192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1282" y="2276830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25" name="Google Shape;192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5850" y="8731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26" name="Google Shape;192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33" y="9079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27" name="Google Shape;1927;p48"/>
          <p:cNvSpPr/>
          <p:nvPr/>
        </p:nvSpPr>
        <p:spPr>
          <a:xfrm>
            <a:off x="4474366" y="9079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8" name="Google Shape;1928;p48"/>
          <p:cNvSpPr txBox="1"/>
          <p:nvPr/>
        </p:nvSpPr>
        <p:spPr>
          <a:xfrm>
            <a:off x="4415650" y="1097901"/>
            <a:ext cx="371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Ressources: CAMPUS RÉCIT</a:t>
            </a:r>
            <a:endParaRPr/>
          </a:p>
        </p:txBody>
      </p:sp>
      <p:sp>
        <p:nvSpPr>
          <p:cNvPr id="1929" name="Google Shape;1929;p48"/>
          <p:cNvSpPr txBox="1"/>
          <p:nvPr/>
        </p:nvSpPr>
        <p:spPr>
          <a:xfrm>
            <a:off x="4104625" y="2712750"/>
            <a:ext cx="42861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rgbClr val="00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L’autoformation </a:t>
            </a:r>
            <a:endParaRPr b="1">
              <a:solidFill>
                <a:srgbClr val="00FF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rgbClr val="00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 Minecraft Education en MST »</a:t>
            </a:r>
            <a:r>
              <a:rPr lang="en-US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du Campus RÉCIT permet d’en apprendre davantage sur la plateforme et donne accès à de multiples ressources en mathématique et en science et technologie.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1934" name="Google Shape;193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2031" y="4481505"/>
            <a:ext cx="2300287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35" name="Google Shape;193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557" y="4026113"/>
            <a:ext cx="2785217" cy="278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36" name="Google Shape;193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2548" y="2208001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37" name="Google Shape;19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082" y="2276830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38" name="Google Shape;193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9650" y="8731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939" name="Google Shape;193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33" y="9079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40" name="Google Shape;1940;p49"/>
          <p:cNvSpPr/>
          <p:nvPr/>
        </p:nvSpPr>
        <p:spPr>
          <a:xfrm>
            <a:off x="4501751" y="9079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1" name="Google Shape;1941;p49"/>
          <p:cNvSpPr txBox="1"/>
          <p:nvPr/>
        </p:nvSpPr>
        <p:spPr>
          <a:xfrm>
            <a:off x="4415651" y="1198094"/>
            <a:ext cx="371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Retour</a:t>
            </a:r>
            <a:endParaRPr/>
          </a:p>
        </p:txBody>
      </p:sp>
      <p:sp>
        <p:nvSpPr>
          <p:cNvPr id="1942" name="Google Shape;1942;p49"/>
          <p:cNvSpPr/>
          <p:nvPr/>
        </p:nvSpPr>
        <p:spPr>
          <a:xfrm>
            <a:off x="3680850" y="3766375"/>
            <a:ext cx="4830300" cy="1378800"/>
          </a:xfrm>
          <a:prstGeom prst="wedgeRoundRectCallout">
            <a:avLst>
              <a:gd fmla="val 59239" name="adj1"/>
              <a:gd fmla="val 65121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ress Start 2P"/>
                <a:ea typeface="Press Start 2P"/>
                <a:cs typeface="Press Start 2P"/>
                <a:sym typeface="Press Start 2P"/>
              </a:rPr>
              <a:t>Vos commentaires?</a:t>
            </a:r>
            <a:endParaRPr sz="1800"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ress Start 2P"/>
                <a:ea typeface="Press Start 2P"/>
                <a:cs typeface="Press Start 2P"/>
                <a:sym typeface="Press Start 2P"/>
              </a:rPr>
              <a:t>Vos questions?</a:t>
            </a:r>
            <a:endParaRPr sz="18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50"/>
          <p:cNvSpPr/>
          <p:nvPr/>
        </p:nvSpPr>
        <p:spPr>
          <a:xfrm>
            <a:off x="3107525" y="414225"/>
            <a:ext cx="58533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8" name="Google Shape;1948;p50"/>
          <p:cNvSpPr txBox="1"/>
          <p:nvPr/>
        </p:nvSpPr>
        <p:spPr>
          <a:xfrm>
            <a:off x="3261875" y="596400"/>
            <a:ext cx="554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compétence numérique</a:t>
            </a: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/>
          </a:p>
        </p:txBody>
      </p:sp>
      <p:pic>
        <p:nvPicPr>
          <p:cNvPr descr="A picture containing text, clipart&#10;&#10;Description automatically generated" id="1949" name="Google Shape;194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2562" y="516581"/>
            <a:ext cx="528940" cy="528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1950" name="Google Shape;195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8097" y="516089"/>
            <a:ext cx="528939" cy="52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200" y="1242874"/>
            <a:ext cx="6677688" cy="538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2863" y="3698150"/>
            <a:ext cx="1213775" cy="13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0325" y="2309825"/>
            <a:ext cx="1515950" cy="13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2330" y="3506737"/>
            <a:ext cx="1239046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32650" y="3505200"/>
            <a:ext cx="450358" cy="4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64477" y="5450800"/>
            <a:ext cx="871925" cy="14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1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3"/>
          <p:cNvSpPr/>
          <p:nvPr/>
        </p:nvSpPr>
        <p:spPr>
          <a:xfrm>
            <a:off x="2133600" y="4130674"/>
            <a:ext cx="79248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3" name="Google Shape;1613;p33"/>
          <p:cNvSpPr/>
          <p:nvPr/>
        </p:nvSpPr>
        <p:spPr>
          <a:xfrm>
            <a:off x="2133600" y="4130674"/>
            <a:ext cx="39624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33"/>
          <p:cNvSpPr/>
          <p:nvPr/>
        </p:nvSpPr>
        <p:spPr>
          <a:xfrm>
            <a:off x="2095500" y="4095750"/>
            <a:ext cx="8001000" cy="238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5" name="Google Shape;1615;p33"/>
          <p:cNvSpPr/>
          <p:nvPr/>
        </p:nvSpPr>
        <p:spPr>
          <a:xfrm>
            <a:off x="2133600" y="4130675"/>
            <a:ext cx="15051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33"/>
          <p:cNvSpPr txBox="1"/>
          <p:nvPr/>
        </p:nvSpPr>
        <p:spPr>
          <a:xfrm>
            <a:off x="4964921" y="4817097"/>
            <a:ext cx="226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Loading……</a:t>
            </a:r>
            <a:endParaRPr/>
          </a:p>
        </p:txBody>
      </p:sp>
      <p:pic>
        <p:nvPicPr>
          <p:cNvPr id="1617" name="Google Shape;1617;p33">
            <a:hlinkClick action="ppaction://hlinkshowjump?jump=nex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725" y="1606796"/>
            <a:ext cx="5588550" cy="13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33"/>
          <p:cNvSpPr txBox="1"/>
          <p:nvPr/>
        </p:nvSpPr>
        <p:spPr>
          <a:xfrm>
            <a:off x="225725" y="6546275"/>
            <a:ext cx="10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-US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recitmst.qc.ca/minecraft27032024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-US" sz="1000" u="sng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-US" sz="10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CC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9" name="Google Shape;1619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6488" y="6394070"/>
            <a:ext cx="1108530" cy="3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51"/>
          <p:cNvSpPr/>
          <p:nvPr/>
        </p:nvSpPr>
        <p:spPr>
          <a:xfrm>
            <a:off x="4032750" y="783623"/>
            <a:ext cx="3963300" cy="991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2" name="Google Shape;1962;p51"/>
          <p:cNvSpPr txBox="1"/>
          <p:nvPr/>
        </p:nvSpPr>
        <p:spPr>
          <a:xfrm>
            <a:off x="4107300" y="966856"/>
            <a:ext cx="381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Badge «Découverte»</a:t>
            </a:r>
            <a:endParaRPr/>
          </a:p>
        </p:txBody>
      </p:sp>
      <p:sp>
        <p:nvSpPr>
          <p:cNvPr id="1963" name="Google Shape;1963;p51"/>
          <p:cNvSpPr txBox="1"/>
          <p:nvPr/>
        </p:nvSpPr>
        <p:spPr>
          <a:xfrm>
            <a:off x="2009850" y="2242450"/>
            <a:ext cx="8009100" cy="363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créer un compte gratuit sur 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✓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Valider le courriel, se connecter;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S’inscrire à l’autoformation 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✓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Minecraft Education en MST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»; 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Consulter 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cette page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 : le lien sera disponible que quelques heures.</a:t>
            </a:r>
            <a:endParaRPr i="1"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64" name="Google Shape;196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8625" y="4100350"/>
            <a:ext cx="2429325" cy="24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9" name="Google Shape;196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8975"/>
            <a:ext cx="12192001" cy="821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1970" name="Google Shape;197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14" y="3606921"/>
            <a:ext cx="4963887" cy="3901106"/>
          </a:xfrm>
          <a:prstGeom prst="rect">
            <a:avLst/>
          </a:prstGeom>
          <a:noFill/>
          <a:ln>
            <a:noFill/>
          </a:ln>
          <a:effectLst>
            <a:outerShdw blurRad="419100" rotWithShape="0" algn="tl" dir="2700000" dist="38100">
              <a:srgbClr val="000000">
                <a:alpha val="80000"/>
              </a:srgbClr>
            </a:outerShdw>
          </a:effectLst>
        </p:spPr>
      </p:pic>
      <p:sp>
        <p:nvSpPr>
          <p:cNvPr id="1971" name="Google Shape;1971;p52">
            <a:hlinkClick action="ppaction://hlinkshowjump?jump=nextslide"/>
          </p:cNvPr>
          <p:cNvSpPr/>
          <p:nvPr/>
        </p:nvSpPr>
        <p:spPr>
          <a:xfrm>
            <a:off x="3943350" y="2766536"/>
            <a:ext cx="4305300" cy="5259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2" name="Google Shape;1972;p52"/>
          <p:cNvSpPr txBox="1"/>
          <p:nvPr/>
        </p:nvSpPr>
        <p:spPr>
          <a:xfrm>
            <a:off x="4158500" y="2891050"/>
            <a:ext cx="385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Merci!</a:t>
            </a:r>
            <a:endParaRPr b="0" i="0" sz="1500" u="none" cap="none" strike="noStrike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973" name="Google Shape;1973;p52"/>
          <p:cNvSpPr txBox="1"/>
          <p:nvPr/>
        </p:nvSpPr>
        <p:spPr>
          <a:xfrm>
            <a:off x="1158800" y="33425"/>
            <a:ext cx="3072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74" name="Google Shape;197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2400" y="2257800"/>
            <a:ext cx="3411025" cy="5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27" y="-228200"/>
            <a:ext cx="871925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6" name="Google Shape;197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1725" y="1016446"/>
            <a:ext cx="5588550" cy="135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EGO, toy&#10;&#10;Description automatically generated" id="1977" name="Google Shape;1977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235650" y="5324523"/>
            <a:ext cx="1406950" cy="1609676"/>
          </a:xfrm>
          <a:prstGeom prst="rect">
            <a:avLst/>
          </a:prstGeom>
          <a:noFill/>
          <a:ln>
            <a:noFill/>
          </a:ln>
          <a:effectLst>
            <a:outerShdw blurRad="444500" rotWithShape="0" algn="tr" dir="8100000" dist="38100">
              <a:srgbClr val="000000">
                <a:alpha val="78820"/>
              </a:srgbClr>
            </a:outerShdw>
          </a:effectLst>
        </p:spPr>
      </p:pic>
      <p:sp>
        <p:nvSpPr>
          <p:cNvPr id="1978" name="Google Shape;1978;p52"/>
          <p:cNvSpPr/>
          <p:nvPr/>
        </p:nvSpPr>
        <p:spPr>
          <a:xfrm>
            <a:off x="3910438" y="3917950"/>
            <a:ext cx="4305300" cy="8556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9" name="Google Shape;1979;p52"/>
          <p:cNvSpPr txBox="1"/>
          <p:nvPr/>
        </p:nvSpPr>
        <p:spPr>
          <a:xfrm>
            <a:off x="3987550" y="4104551"/>
            <a:ext cx="4151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Annik Gilbert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Stéphanie Rioux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980" name="Google Shape;1980;p52"/>
          <p:cNvSpPr txBox="1"/>
          <p:nvPr/>
        </p:nvSpPr>
        <p:spPr>
          <a:xfrm>
            <a:off x="3563425" y="5331475"/>
            <a:ext cx="477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stephanie.rioux@recit.qc.ca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81" name="Google Shape;1981;p52"/>
          <p:cNvSpPr txBox="1"/>
          <p:nvPr/>
        </p:nvSpPr>
        <p:spPr>
          <a:xfrm>
            <a:off x="3470200" y="5026675"/>
            <a:ext cx="51177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annik.gilbert@cssc.gouv.qc.ca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53"/>
          <p:cNvSpPr txBox="1"/>
          <p:nvPr/>
        </p:nvSpPr>
        <p:spPr>
          <a:xfrm>
            <a:off x="2380562" y="599780"/>
            <a:ext cx="7444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"/>
              <a:buNone/>
            </a:pPr>
            <a:r>
              <a:rPr lang="en-US" sz="4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INSTRUCTIONS FOR USE</a:t>
            </a:r>
            <a:endParaRPr sz="4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87" name="Google Shape;1987;p53"/>
          <p:cNvSpPr txBox="1"/>
          <p:nvPr/>
        </p:nvSpPr>
        <p:spPr>
          <a:xfrm>
            <a:off x="4239443" y="2677013"/>
            <a:ext cx="370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b="1"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What you are allowed to do :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88" name="Google Shape;1988;p53"/>
          <p:cNvSpPr txBox="1"/>
          <p:nvPr/>
        </p:nvSpPr>
        <p:spPr>
          <a:xfrm>
            <a:off x="3145093" y="3005890"/>
            <a:ext cx="5897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Modify this template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Use it for personal or commercial projects</a:t>
            </a:r>
            <a:endParaRPr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89" name="Google Shape;1989;p53"/>
          <p:cNvSpPr txBox="1"/>
          <p:nvPr/>
        </p:nvSpPr>
        <p:spPr>
          <a:xfrm>
            <a:off x="3145093" y="1982639"/>
            <a:ext cx="589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You must credit Slidechef in order to use this template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90" name="Google Shape;1990;p53"/>
          <p:cNvSpPr txBox="1"/>
          <p:nvPr/>
        </p:nvSpPr>
        <p:spPr>
          <a:xfrm>
            <a:off x="4178325" y="3975660"/>
            <a:ext cx="383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b="1"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What you are not allowed to do :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991" name="Google Shape;1991;p53"/>
          <p:cNvSpPr txBox="1"/>
          <p:nvPr/>
        </p:nvSpPr>
        <p:spPr>
          <a:xfrm>
            <a:off x="3145093" y="4304538"/>
            <a:ext cx="589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Offer Slidechef templates for download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Sublicense, sell or rent any Slidechef content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Distribute Slidechef content unless it has been authorized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Include Slidechef content in an online or offline file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Acquire the copyright of Slidechef content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996" name="Google Shape;199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3737" y="2912383"/>
            <a:ext cx="968524" cy="9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7" name="Google Shape;1997;p54"/>
          <p:cNvSpPr txBox="1"/>
          <p:nvPr/>
        </p:nvSpPr>
        <p:spPr>
          <a:xfrm>
            <a:off x="5591907" y="3104258"/>
            <a:ext cx="24567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Chef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>
            <a:off x="1138525" y="1493100"/>
            <a:ext cx="9791400" cy="40926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34"/>
          <p:cNvSpPr/>
          <p:nvPr/>
        </p:nvSpPr>
        <p:spPr>
          <a:xfrm>
            <a:off x="1834000" y="566625"/>
            <a:ext cx="83994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34"/>
          <p:cNvSpPr txBox="1"/>
          <p:nvPr/>
        </p:nvSpPr>
        <p:spPr>
          <a:xfrm>
            <a:off x="1915425" y="748775"/>
            <a:ext cx="819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de l’atelier</a:t>
            </a:r>
            <a:endParaRPr/>
          </a:p>
        </p:txBody>
      </p:sp>
      <p:pic>
        <p:nvPicPr>
          <p:cNvPr descr="A picture containing container, square&#10;&#10;Description automatically generated" id="1627" name="Google Shape;162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963" y="4495488"/>
            <a:ext cx="1834375" cy="18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34"/>
          <p:cNvSpPr txBox="1"/>
          <p:nvPr/>
        </p:nvSpPr>
        <p:spPr>
          <a:xfrm>
            <a:off x="1138525" y="1554900"/>
            <a:ext cx="97914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500">
                <a:solidFill>
                  <a:schemeClr val="lt1"/>
                </a:solidFill>
              </a:rPr>
              <a:t>Minecraft Education</a:t>
            </a:r>
            <a:r>
              <a:rPr lang="en-US" sz="1500">
                <a:solidFill>
                  <a:schemeClr val="lt1"/>
                </a:solidFill>
              </a:rPr>
              <a:t> fournit aux enseignants les outils et les ressources nécessaires pour utiliser le jeu en classe, pour partager du contenu et pour recueillir des traces. La plateforme encourage les élèves à développer des compétences telles que la collaboration, la communication, l’esprit critique, la créativité, la citoyenneté éthique, etc.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lt1"/>
                </a:solidFill>
              </a:rPr>
              <a:t>La réalisation de cette SAE s’appuie sur certains principes de l’éducation inclusive, comme la différenciation pédagogique et l’accessibilité des documents numériques. Elle vise à offrir à l’ensemble des élèves d’un groupe la possibilité de vivre des réussites éducatives en mathématiques. La tâche sollicite des concepts et notions allant de la 4e année du primaire à la 1re année du secondaire. Ainsi, qu’un élève éprouve des difficultés ou qu’il ait besoin de plus de défi, il pourrait trouver son compte en choisissant les tâches qui correspondent à ses besoins. </a:t>
            </a:r>
            <a:endParaRPr sz="1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</a:rPr>
              <a:t>Nous vous ferons part des gains réalisés par des élèves d’adaptation scolaire du secondaire lors de l’expérimentation de cette tâche en classe.</a:t>
            </a:r>
            <a:r>
              <a:rPr lang="en-US" sz="1700">
                <a:solidFill>
                  <a:schemeClr val="lt2"/>
                </a:solidFill>
              </a:rPr>
              <a:t> </a:t>
            </a:r>
            <a:endParaRPr sz="1700">
              <a:solidFill>
                <a:schemeClr val="lt2"/>
              </a:solidFill>
            </a:endParaRPr>
          </a:p>
        </p:txBody>
      </p:sp>
      <p:pic>
        <p:nvPicPr>
          <p:cNvPr descr="A picture containing container, square&#10;&#10;Description automatically generated" id="1629" name="Google Shape;162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875" y="5026792"/>
            <a:ext cx="1834375" cy="183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630" name="Google Shape;163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4802" y="4495498"/>
            <a:ext cx="1834375" cy="1834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5"/>
          <p:cNvSpPr/>
          <p:nvPr/>
        </p:nvSpPr>
        <p:spPr>
          <a:xfrm>
            <a:off x="1138525" y="1942650"/>
            <a:ext cx="9791400" cy="36429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35"/>
          <p:cNvSpPr/>
          <p:nvPr/>
        </p:nvSpPr>
        <p:spPr>
          <a:xfrm>
            <a:off x="1834000" y="566625"/>
            <a:ext cx="83994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7" name="Google Shape;1637;p35"/>
          <p:cNvSpPr txBox="1"/>
          <p:nvPr/>
        </p:nvSpPr>
        <p:spPr>
          <a:xfrm>
            <a:off x="1915425" y="784247"/>
            <a:ext cx="81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 de l’atelier</a:t>
            </a:r>
            <a:endParaRPr sz="1600"/>
          </a:p>
        </p:txBody>
      </p:sp>
      <p:pic>
        <p:nvPicPr>
          <p:cNvPr descr="A picture containing container, square&#10;&#10;Description automatically generated" id="1638" name="Google Shape;163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963" y="4495488"/>
            <a:ext cx="1834375" cy="18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9" name="Google Shape;1639;p35"/>
          <p:cNvSpPr txBox="1"/>
          <p:nvPr/>
        </p:nvSpPr>
        <p:spPr>
          <a:xfrm>
            <a:off x="2144025" y="2394850"/>
            <a:ext cx="6526200" cy="20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D’où c’est parti?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Qu’est-ce que Minecraft ?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clientèle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tâche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Constats et recommandations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ress Start 2P"/>
              <a:buChar char="■"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Ressources</a:t>
            </a:r>
            <a:endParaRPr sz="13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1640" name="Google Shape;164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875" y="5026792"/>
            <a:ext cx="1834375" cy="183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641" name="Google Shape;164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4802" y="4495498"/>
            <a:ext cx="1834375" cy="1834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36"/>
          <p:cNvSpPr/>
          <p:nvPr/>
        </p:nvSpPr>
        <p:spPr>
          <a:xfrm>
            <a:off x="1834000" y="185625"/>
            <a:ext cx="83994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7" name="Google Shape;1647;p36"/>
          <p:cNvSpPr txBox="1"/>
          <p:nvPr/>
        </p:nvSpPr>
        <p:spPr>
          <a:xfrm>
            <a:off x="1915425" y="367775"/>
            <a:ext cx="819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Qu’est-ce que Minecraft Education ?</a:t>
            </a:r>
            <a:endParaRPr/>
          </a:p>
        </p:txBody>
      </p:sp>
      <p:pic>
        <p:nvPicPr>
          <p:cNvPr id="1648" name="Google Shape;1648;p36" title="Représenter des frises et des dallage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8738" y="1038075"/>
            <a:ext cx="7554524" cy="566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Google Shape;1653;p37"/>
          <p:cNvGrpSpPr/>
          <p:nvPr/>
        </p:nvGrpSpPr>
        <p:grpSpPr>
          <a:xfrm>
            <a:off x="3951968" y="2079356"/>
            <a:ext cx="2084100" cy="733500"/>
            <a:chOff x="3951968" y="2079356"/>
            <a:chExt cx="2084100" cy="733500"/>
          </a:xfrm>
        </p:grpSpPr>
        <p:sp>
          <p:nvSpPr>
            <p:cNvPr id="1654" name="Google Shape;1654;p37">
              <a:hlinkClick action="ppaction://hlinksldjump" r:id="rId3"/>
            </p:cNvPr>
            <p:cNvSpPr/>
            <p:nvPr/>
          </p:nvSpPr>
          <p:spPr>
            <a:xfrm>
              <a:off x="3951968" y="2079356"/>
              <a:ext cx="2084100" cy="7335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A5A5A5"/>
                </a:gs>
                <a:gs pos="55000">
                  <a:srgbClr val="7F7F7F"/>
                </a:gs>
                <a:gs pos="100000">
                  <a:srgbClr val="A5A5A5"/>
                </a:gs>
              </a:gsLst>
              <a:lin ang="5400012" scaled="0"/>
            </a:gradFill>
            <a:ln cap="flat" cmpd="sng" w="19050">
              <a:solidFill>
                <a:srgbClr val="26262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37"/>
            <p:cNvSpPr txBox="1"/>
            <p:nvPr/>
          </p:nvSpPr>
          <p:spPr>
            <a:xfrm>
              <a:off x="4065125" y="2248466"/>
              <a:ext cx="1873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D9D9D9"/>
                  </a:solidFill>
                  <a:latin typeface="Press Start 2P"/>
                  <a:ea typeface="Press Start 2P"/>
                  <a:cs typeface="Press Start 2P"/>
                  <a:sym typeface="Press Start 2P"/>
                </a:rPr>
                <a:t>Enseignantes</a:t>
              </a:r>
              <a:endParaRPr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endParaRPr>
            </a:p>
          </p:txBody>
        </p:sp>
      </p:grpSp>
      <p:sp>
        <p:nvSpPr>
          <p:cNvPr id="1656" name="Google Shape;1656;p37">
            <a:hlinkClick action="ppaction://hlinksldjump" r:id="rId4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37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8" name="Google Shape;1658;p37"/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9" name="Google Shape;1659;p37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Élèves</a:t>
            </a:r>
            <a:endParaRPr sz="1100"/>
          </a:p>
        </p:txBody>
      </p:sp>
      <p:sp>
        <p:nvSpPr>
          <p:cNvPr id="1660" name="Google Shape;1660;p37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Besoins</a:t>
            </a:r>
            <a:endParaRPr sz="1100"/>
          </a:p>
        </p:txBody>
      </p:sp>
      <p:sp>
        <p:nvSpPr>
          <p:cNvPr id="1661" name="Google Shape;1661;p37"/>
          <p:cNvSpPr txBox="1"/>
          <p:nvPr/>
        </p:nvSpPr>
        <p:spPr>
          <a:xfrm>
            <a:off x="1338275" y="3056000"/>
            <a:ext cx="9119100" cy="1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Trois groupes d’adaptation scolaire au secondaire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Programme de mathématiques : 4ᵉ année du primaire à 1ʳᵉ secondaire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Une classe d’élèves TSA parmi les groupes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62" name="Google Shape;1662;p37"/>
          <p:cNvSpPr/>
          <p:nvPr/>
        </p:nvSpPr>
        <p:spPr>
          <a:xfrm>
            <a:off x="1853536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3" name="Google Shape;1663;p37"/>
          <p:cNvSpPr/>
          <p:nvPr/>
        </p:nvSpPr>
        <p:spPr>
          <a:xfrm>
            <a:off x="2606848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37"/>
          <p:cNvSpPr/>
          <p:nvPr/>
        </p:nvSpPr>
        <p:spPr>
          <a:xfrm>
            <a:off x="3360160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37"/>
          <p:cNvSpPr/>
          <p:nvPr/>
        </p:nvSpPr>
        <p:spPr>
          <a:xfrm>
            <a:off x="4113472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Google Shape;1666;p37"/>
          <p:cNvSpPr/>
          <p:nvPr/>
        </p:nvSpPr>
        <p:spPr>
          <a:xfrm>
            <a:off x="4866784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1667" name="Google Shape;166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4998" y="4964437"/>
            <a:ext cx="350164" cy="35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1668" name="Google Shape;166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8541" y="4940948"/>
            <a:ext cx="396405" cy="397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669" name="Google Shape;1669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48039" y="4871481"/>
            <a:ext cx="536076" cy="536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670" name="Google Shape;1670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13835" y="4978360"/>
            <a:ext cx="392361" cy="322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1671" name="Google Shape;1671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93726" y="4974062"/>
            <a:ext cx="330914" cy="330914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37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37"/>
          <p:cNvSpPr txBox="1"/>
          <p:nvPr/>
        </p:nvSpPr>
        <p:spPr>
          <a:xfrm>
            <a:off x="3048950" y="10813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clientèle</a:t>
            </a:r>
            <a:endParaRPr sz="1300">
              <a:solidFill>
                <a:srgbClr val="93C47D"/>
              </a:solidFill>
            </a:endParaRPr>
          </a:p>
        </p:txBody>
      </p:sp>
      <p:pic>
        <p:nvPicPr>
          <p:cNvPr descr="A picture containing container, square&#10;&#10;Description automatically generated" id="1674" name="Google Shape;1674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654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675" name="Google Shape;1675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788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676" name="Google Shape;1676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77100" y="5486685"/>
            <a:ext cx="1262339" cy="126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38">
            <a:hlinkClick action="ppaction://hlinksldjump" r:id="rId3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38">
            <a:hlinkClick action="ppaction://hlinksldjump" r:id="rId4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38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4" name="Google Shape;1684;p38"/>
          <p:cNvSpPr txBox="1"/>
          <p:nvPr/>
        </p:nvSpPr>
        <p:spPr>
          <a:xfrm>
            <a:off x="1748073" y="3056000"/>
            <a:ext cx="84522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Compétence numérique variable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Première expérience avec Minecraft Education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Ouverture et enthousiasme devant le projet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Peu de temps pour l’appropriation de la plateforme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85" name="Google Shape;1685;p38"/>
          <p:cNvSpPr/>
          <p:nvPr/>
        </p:nvSpPr>
        <p:spPr>
          <a:xfrm>
            <a:off x="1853536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38"/>
          <p:cNvSpPr/>
          <p:nvPr/>
        </p:nvSpPr>
        <p:spPr>
          <a:xfrm>
            <a:off x="2606848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38"/>
          <p:cNvSpPr/>
          <p:nvPr/>
        </p:nvSpPr>
        <p:spPr>
          <a:xfrm>
            <a:off x="3360160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38"/>
          <p:cNvSpPr/>
          <p:nvPr/>
        </p:nvSpPr>
        <p:spPr>
          <a:xfrm>
            <a:off x="4113472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38"/>
          <p:cNvSpPr/>
          <p:nvPr/>
        </p:nvSpPr>
        <p:spPr>
          <a:xfrm>
            <a:off x="4866784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38"/>
          <p:cNvSpPr/>
          <p:nvPr/>
        </p:nvSpPr>
        <p:spPr>
          <a:xfrm>
            <a:off x="3951968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1" name="Google Shape;169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5629" y="4981756"/>
            <a:ext cx="315527" cy="315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92" name="Google Shape;169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60114" y="4950313"/>
            <a:ext cx="379933" cy="378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693" name="Google Shape;1693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4296975" y="4979789"/>
            <a:ext cx="319460" cy="319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694" name="Google Shape;1694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0984" y="4993735"/>
            <a:ext cx="291569" cy="291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histogram&#10;&#10;Description automatically generated" id="1695" name="Google Shape;1695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50286" y="4979789"/>
            <a:ext cx="319463" cy="319463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p38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Google Shape;1697;p38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Élèves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698" name="Google Shape;1698;p38"/>
          <p:cNvSpPr txBox="1"/>
          <p:nvPr/>
        </p:nvSpPr>
        <p:spPr>
          <a:xfrm>
            <a:off x="4065125" y="2248466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Enseignantes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699" name="Google Shape;1699;p38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Besoins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1700" name="Google Shape;1700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654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01" name="Google Shape;1701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788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02" name="Google Shape;1702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77100" y="54866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38"/>
          <p:cNvSpPr txBox="1"/>
          <p:nvPr/>
        </p:nvSpPr>
        <p:spPr>
          <a:xfrm>
            <a:off x="3125150" y="10051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clientèle</a:t>
            </a:r>
            <a:endParaRPr sz="1300">
              <a:solidFill>
                <a:srgbClr val="93C47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39">
            <a:hlinkClick action="ppaction://hlinksldjump" r:id="rId3"/>
          </p:cNvPr>
          <p:cNvSpPr/>
          <p:nvPr/>
        </p:nvSpPr>
        <p:spPr>
          <a:xfrm>
            <a:off x="3951968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39">
            <a:hlinkClick action="ppaction://hlinksldjump" r:id="rId4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39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39"/>
          <p:cNvSpPr txBox="1"/>
          <p:nvPr/>
        </p:nvSpPr>
        <p:spPr>
          <a:xfrm>
            <a:off x="1574300" y="3006975"/>
            <a:ext cx="8155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Clientèle d’adaptation scolaire ou régulière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Élèves en difficulté d’apprentissage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Élèves ayant besoin de défis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Permet à tous de vivre des réussites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Ludiciser l’apprentissage de la mathématique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Stimuler la motivation et l’engagement cognitif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12" name="Google Shape;1712;p39"/>
          <p:cNvSpPr/>
          <p:nvPr/>
        </p:nvSpPr>
        <p:spPr>
          <a:xfrm>
            <a:off x="1853536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39"/>
          <p:cNvSpPr/>
          <p:nvPr/>
        </p:nvSpPr>
        <p:spPr>
          <a:xfrm>
            <a:off x="2606848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39"/>
          <p:cNvSpPr/>
          <p:nvPr/>
        </p:nvSpPr>
        <p:spPr>
          <a:xfrm>
            <a:off x="3360160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39"/>
          <p:cNvSpPr/>
          <p:nvPr/>
        </p:nvSpPr>
        <p:spPr>
          <a:xfrm>
            <a:off x="4113472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39"/>
          <p:cNvSpPr/>
          <p:nvPr/>
        </p:nvSpPr>
        <p:spPr>
          <a:xfrm>
            <a:off x="4866784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39"/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1718" name="Google Shape;171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1860" y="4934675"/>
            <a:ext cx="409687" cy="409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1719" name="Google Shape;171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20433" y="4956560"/>
            <a:ext cx="365919" cy="365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720" name="Google Shape;1720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82504" y="4960657"/>
            <a:ext cx="357725" cy="35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1721" name="Google Shape;1721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40246" y="4916881"/>
            <a:ext cx="686465" cy="686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ipart&#10;&#10;Description automatically generated" id="1722" name="Google Shape;1722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36731" y="4869493"/>
            <a:ext cx="551251" cy="5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39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4" name="Google Shape;1724;p39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Élèves</a:t>
            </a:r>
            <a:endParaRPr sz="1100">
              <a:solidFill>
                <a:srgbClr val="D9D9D9"/>
              </a:solidFill>
            </a:endParaRPr>
          </a:p>
        </p:txBody>
      </p:sp>
      <p:sp>
        <p:nvSpPr>
          <p:cNvPr id="1725" name="Google Shape;1725;p39"/>
          <p:cNvSpPr txBox="1"/>
          <p:nvPr/>
        </p:nvSpPr>
        <p:spPr>
          <a:xfrm>
            <a:off x="4065125" y="2248466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Enseignantes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26" name="Google Shape;1726;p39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Besoins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1727" name="Google Shape;1727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416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28" name="Google Shape;1728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5550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29" name="Google Shape;1729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29500" y="55628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39"/>
          <p:cNvSpPr txBox="1"/>
          <p:nvPr/>
        </p:nvSpPr>
        <p:spPr>
          <a:xfrm>
            <a:off x="3125150" y="10813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Clientèle</a:t>
            </a:r>
            <a:endParaRPr sz="1300">
              <a:solidFill>
                <a:srgbClr val="93C47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Google Shape;1735;p40"/>
          <p:cNvGrpSpPr/>
          <p:nvPr/>
        </p:nvGrpSpPr>
        <p:grpSpPr>
          <a:xfrm>
            <a:off x="3951968" y="2079356"/>
            <a:ext cx="2084100" cy="733500"/>
            <a:chOff x="3951968" y="2079356"/>
            <a:chExt cx="2084100" cy="733500"/>
          </a:xfrm>
        </p:grpSpPr>
        <p:sp>
          <p:nvSpPr>
            <p:cNvPr id="1736" name="Google Shape;1736;p40">
              <a:hlinkClick action="ppaction://hlinksldjump" r:id="rId3"/>
            </p:cNvPr>
            <p:cNvSpPr/>
            <p:nvPr/>
          </p:nvSpPr>
          <p:spPr>
            <a:xfrm>
              <a:off x="3951968" y="2079356"/>
              <a:ext cx="2084100" cy="7335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A5A5A5"/>
                </a:gs>
                <a:gs pos="55000">
                  <a:srgbClr val="7F7F7F"/>
                </a:gs>
                <a:gs pos="100000">
                  <a:srgbClr val="A5A5A5"/>
                </a:gs>
              </a:gsLst>
              <a:lin ang="5400012" scaled="0"/>
            </a:gradFill>
            <a:ln cap="flat" cmpd="sng" w="19050">
              <a:solidFill>
                <a:srgbClr val="26262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40"/>
            <p:cNvSpPr txBox="1"/>
            <p:nvPr/>
          </p:nvSpPr>
          <p:spPr>
            <a:xfrm>
              <a:off x="4065125" y="2248466"/>
              <a:ext cx="1873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D9D9D9"/>
                  </a:solidFill>
                  <a:latin typeface="Press Start 2P"/>
                  <a:ea typeface="Press Start 2P"/>
                  <a:cs typeface="Press Start 2P"/>
                  <a:sym typeface="Press Start 2P"/>
                </a:rPr>
                <a:t>Différenciation</a:t>
              </a:r>
              <a:endParaRPr sz="8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endParaRPr>
            </a:p>
          </p:txBody>
        </p:sp>
      </p:grpSp>
      <p:sp>
        <p:nvSpPr>
          <p:cNvPr id="1738" name="Google Shape;1738;p40">
            <a:hlinkClick action="ppaction://hlinksldjump" r:id="rId4"/>
          </p:cNvPr>
          <p:cNvSpPr/>
          <p:nvPr/>
        </p:nvSpPr>
        <p:spPr>
          <a:xfrm>
            <a:off x="8359775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40">
            <a:hlinkClick action="ppaction://hlinksldjump" r:id="rId5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40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ontainer, square&#10;&#10;Description automatically generated" id="1741" name="Google Shape;174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4664" y="4975982"/>
            <a:ext cx="784149" cy="7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40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3" name="Google Shape;1743;p40"/>
          <p:cNvSpPr txBox="1"/>
          <p:nvPr/>
        </p:nvSpPr>
        <p:spPr>
          <a:xfrm>
            <a:off x="3984447" y="1023925"/>
            <a:ext cx="422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tâche</a:t>
            </a:r>
            <a:endParaRPr/>
          </a:p>
        </p:txBody>
      </p:sp>
      <p:sp>
        <p:nvSpPr>
          <p:cNvPr id="1744" name="Google Shape;1744;p40">
            <a:hlinkClick action="ppaction://hlinksldjump" r:id="rId7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40">
            <a:hlinkClick action="ppaction://hlinksldjump" r:id="rId8"/>
          </p:cNvPr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Minecraft</a:t>
            </a:r>
            <a:endParaRPr sz="900"/>
          </a:p>
        </p:txBody>
      </p:sp>
      <p:sp>
        <p:nvSpPr>
          <p:cNvPr id="1746" name="Google Shape;1746;p40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Accessibilité</a:t>
            </a:r>
            <a:endParaRPr sz="1100"/>
          </a:p>
        </p:txBody>
      </p:sp>
      <p:sp>
        <p:nvSpPr>
          <p:cNvPr id="1747" name="Google Shape;1747;p40"/>
          <p:cNvSpPr txBox="1"/>
          <p:nvPr/>
        </p:nvSpPr>
        <p:spPr>
          <a:xfrm>
            <a:off x="8283575" y="2154573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Mathématique</a:t>
            </a:r>
            <a:endParaRPr sz="1100"/>
          </a:p>
        </p:txBody>
      </p:sp>
      <p:sp>
        <p:nvSpPr>
          <p:cNvPr id="1748" name="Google Shape;1748;p40"/>
          <p:cNvSpPr txBox="1"/>
          <p:nvPr/>
        </p:nvSpPr>
        <p:spPr>
          <a:xfrm>
            <a:off x="1748075" y="2833250"/>
            <a:ext cx="7591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Logiciel connu des jeunes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Favorise la collaboration et la communication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Apprentissage basé sur le jeu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Favorise la créativité, la motivation et l’engagement </a:t>
            </a: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cognitif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Permet d’exploiter des thèmes variés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Rend l’apprentissage concret, signifiant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749" name="Google Shape;1749;p40"/>
          <p:cNvSpPr/>
          <p:nvPr/>
        </p:nvSpPr>
        <p:spPr>
          <a:xfrm>
            <a:off x="1853536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40"/>
          <p:cNvSpPr/>
          <p:nvPr/>
        </p:nvSpPr>
        <p:spPr>
          <a:xfrm>
            <a:off x="2606848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40"/>
          <p:cNvSpPr/>
          <p:nvPr/>
        </p:nvSpPr>
        <p:spPr>
          <a:xfrm>
            <a:off x="3360160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40"/>
          <p:cNvSpPr/>
          <p:nvPr/>
        </p:nvSpPr>
        <p:spPr>
          <a:xfrm>
            <a:off x="4113472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40"/>
          <p:cNvSpPr/>
          <p:nvPr/>
        </p:nvSpPr>
        <p:spPr>
          <a:xfrm>
            <a:off x="4866784" y="47962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1754" name="Google Shape;1754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74998" y="4964437"/>
            <a:ext cx="350164" cy="35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1755" name="Google Shape;1755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88541" y="4940948"/>
            <a:ext cx="396405" cy="397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1756" name="Google Shape;1756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48039" y="4871481"/>
            <a:ext cx="536076" cy="536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1757" name="Google Shape;1757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13835" y="4978360"/>
            <a:ext cx="392361" cy="322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1758" name="Google Shape;1758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93726" y="4974062"/>
            <a:ext cx="330914" cy="330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59" name="Google Shape;1759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26274" y="49170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1760" name="Google Shape;176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4500" y="5410485"/>
            <a:ext cx="1262339" cy="1262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oy&#10;&#10;Description automatically generated" id="1761" name="Google Shape;1761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359775" y="3290564"/>
            <a:ext cx="2617550" cy="229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ym template">
  <a:themeElements>
    <a:clrScheme name="Custom 347">
      <a:dk1>
        <a:srgbClr val="485F27"/>
      </a:dk1>
      <a:lt1>
        <a:srgbClr val="FFFFFF"/>
      </a:lt1>
      <a:dk2>
        <a:srgbClr val="798688"/>
      </a:dk2>
      <a:lt2>
        <a:srgbClr val="EEEEEA"/>
      </a:lt2>
      <a:accent1>
        <a:srgbClr val="9ED155"/>
      </a:accent1>
      <a:accent2>
        <a:srgbClr val="23A3F5"/>
      </a:accent2>
      <a:accent3>
        <a:srgbClr val="50B883"/>
      </a:accent3>
      <a:accent4>
        <a:srgbClr val="A8D2FC"/>
      </a:accent4>
      <a:accent5>
        <a:srgbClr val="687F47"/>
      </a:accent5>
      <a:accent6>
        <a:srgbClr val="485F27"/>
      </a:accent6>
      <a:hlink>
        <a:srgbClr val="50B88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