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1" r:id="rId3"/>
    <p:sldMasterId id="2147483682" r:id="rId4"/>
    <p:sldMasterId id="214748368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6858000" cx="12192000"/>
  <p:notesSz cx="6858000" cy="9144000"/>
  <p:embeddedFontLst>
    <p:embeddedFont>
      <p:font typeface="Ubuntu"/>
      <p:regular r:id="rId26"/>
      <p:bold r:id="rId27"/>
      <p:italic r:id="rId28"/>
      <p:boldItalic r:id="rId29"/>
    </p:embeddedFont>
    <p:embeddedFont>
      <p:font typeface="IBM Plex Sans"/>
      <p:regular r:id="rId30"/>
      <p:bold r:id="rId31"/>
      <p:italic r:id="rId32"/>
      <p:boldItalic r:id="rId33"/>
    </p:embeddedFont>
    <p:embeddedFont>
      <p:font typeface="Dosis"/>
      <p:regular r:id="rId34"/>
      <p:bold r:id="rId35"/>
    </p:embeddedFont>
    <p:embeddedFont>
      <p:font typeface="Nunito"/>
      <p:regular r:id="rId36"/>
      <p:bold r:id="rId37"/>
      <p:italic r:id="rId38"/>
      <p:boldItalic r:id="rId39"/>
    </p:embeddedFont>
    <p:embeddedFont>
      <p:font typeface="Boogaloo"/>
      <p:regular r:id="rId40"/>
    </p:embeddedFont>
    <p:embeddedFont>
      <p:font typeface="Viga"/>
      <p:regular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oogaloo-regular.fntdata"/><Relationship Id="rId20" Type="http://schemas.openxmlformats.org/officeDocument/2006/relationships/slide" Target="slides/slide14.xml"/><Relationship Id="rId41" Type="http://schemas.openxmlformats.org/officeDocument/2006/relationships/font" Target="fonts/Viga-regular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font" Target="fonts/Ubuntu-regular.fntdata"/><Relationship Id="rId25" Type="http://schemas.openxmlformats.org/officeDocument/2006/relationships/slide" Target="slides/slide19.xml"/><Relationship Id="rId28" Type="http://schemas.openxmlformats.org/officeDocument/2006/relationships/font" Target="fonts/Ubuntu-italic.fntdata"/><Relationship Id="rId27" Type="http://schemas.openxmlformats.org/officeDocument/2006/relationships/font" Target="fonts/Ubuntu-bold.fntdata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font" Target="fonts/Ubuntu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IBMPlexSans-bold.fntdata"/><Relationship Id="rId30" Type="http://schemas.openxmlformats.org/officeDocument/2006/relationships/font" Target="fonts/IBMPlexSans-regular.fntdata"/><Relationship Id="rId11" Type="http://schemas.openxmlformats.org/officeDocument/2006/relationships/slide" Target="slides/slide5.xml"/><Relationship Id="rId33" Type="http://schemas.openxmlformats.org/officeDocument/2006/relationships/font" Target="fonts/IBMPlexSans-boldItalic.fntdata"/><Relationship Id="rId10" Type="http://schemas.openxmlformats.org/officeDocument/2006/relationships/slide" Target="slides/slide4.xml"/><Relationship Id="rId32" Type="http://schemas.openxmlformats.org/officeDocument/2006/relationships/font" Target="fonts/IBMPlexSans-italic.fntdata"/><Relationship Id="rId13" Type="http://schemas.openxmlformats.org/officeDocument/2006/relationships/slide" Target="slides/slide7.xml"/><Relationship Id="rId35" Type="http://schemas.openxmlformats.org/officeDocument/2006/relationships/font" Target="fonts/Dosis-bold.fntdata"/><Relationship Id="rId12" Type="http://schemas.openxmlformats.org/officeDocument/2006/relationships/slide" Target="slides/slide6.xml"/><Relationship Id="rId34" Type="http://schemas.openxmlformats.org/officeDocument/2006/relationships/font" Target="fonts/Dosis-regular.fntdata"/><Relationship Id="rId15" Type="http://schemas.openxmlformats.org/officeDocument/2006/relationships/slide" Target="slides/slide9.xml"/><Relationship Id="rId37" Type="http://schemas.openxmlformats.org/officeDocument/2006/relationships/font" Target="fonts/Nunito-bold.fntdata"/><Relationship Id="rId14" Type="http://schemas.openxmlformats.org/officeDocument/2006/relationships/slide" Target="slides/slide8.xml"/><Relationship Id="rId36" Type="http://schemas.openxmlformats.org/officeDocument/2006/relationships/font" Target="fonts/Nunito-regular.fntdata"/><Relationship Id="rId17" Type="http://schemas.openxmlformats.org/officeDocument/2006/relationships/slide" Target="slides/slide11.xml"/><Relationship Id="rId39" Type="http://schemas.openxmlformats.org/officeDocument/2006/relationships/font" Target="fonts/Nunito-boldItalic.fntdata"/><Relationship Id="rId16" Type="http://schemas.openxmlformats.org/officeDocument/2006/relationships/slide" Target="slides/slide10.xml"/><Relationship Id="rId38" Type="http://schemas.openxmlformats.org/officeDocument/2006/relationships/font" Target="fonts/Nunito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262e2e10ad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262e2e10ad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/>
              <a:t>Salle 301A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6d0da1f508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6d0da1f508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f95105942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f95105942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6d0da1f508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6d0da1f50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89380661a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89380661a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4c0a58d30e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4c0a58d30e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23f31b22ba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23f31b22ba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f26aa35d5c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f26aa35d5c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262e2e10ad_0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262e2e10ad_0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262e2e10ad_0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262e2e10ad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262e2e10ad_0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262e2e10ad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2b82374b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22b82374b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f987870e18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f987870e18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/>
              <a:t>SR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f987870e1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f987870e1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/>
              <a:t>SR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ed4903a0cb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ed4903a0cb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27a51d63c9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27a51d63c9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6d0da1f50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6d0da1f50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164b48aa9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164b48aa9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/>
              <a:t>SR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6d0da1f508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6d0da1f508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1533379" y="1234904"/>
            <a:ext cx="7427741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rebuchet M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1533379" y="3714579"/>
            <a:ext cx="7427741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76" name="Google Shape;76;p12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77" name="Google Shape;77;p1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0" name="Google Shape;80;p1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83" name="Google Shape;83;p14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84" name="Google Shape;84;p1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87" name="Google Shape;87;p1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88" name="Google Shape;88;p1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89" name="Google Shape;89;p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92" name="Google Shape;92;p1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96" name="Google Shape;96;p1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99" name="Google Shape;99;p1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9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03" name="Google Shape;103;p19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4" name="Google Shape;104;p19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05" name="Google Shape;105;p1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08" name="Google Shape;108;p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12" name="Google Shape;112;p2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1111348" y="365125"/>
            <a:ext cx="832807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838200" y="2288291"/>
            <a:ext cx="10515600" cy="38886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900"/>
              <a:buFont typeface="Viga"/>
              <a:buNone/>
              <a:defRPr sz="6900">
                <a:latin typeface="Viga"/>
                <a:ea typeface="Viga"/>
                <a:cs typeface="Viga"/>
                <a:sym typeface="Vig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17" name="Google Shape;117;p23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Ubuntu"/>
              <a:buNone/>
              <a:defRPr sz="3700"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25" name="Google Shape;125;p25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26" name="Google Shape;126;p25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29" name="Google Shape;129;p2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3" name="Google Shape;133;p27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36" name="Google Shape;136;p28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37" name="Google Shape;137;p28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38" name="Google Shape;138;p28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45" name="Google Shape;145;p30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48" name="Google Shape;148;p31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2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32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52" name="Google Shape;152;p32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3" name="Google Shape;153;p32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54" name="Google Shape;154;p32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57" name="Google Shape;157;p33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4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0" name="Google Shape;160;p34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61" name="Google Shape;161;p34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5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bg>
      <p:bgPr>
        <a:solidFill>
          <a:schemeClr val="accent6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36"/>
          <p:cNvGrpSpPr/>
          <p:nvPr/>
        </p:nvGrpSpPr>
        <p:grpSpPr>
          <a:xfrm>
            <a:off x="-33" y="406389"/>
            <a:ext cx="12192157" cy="6346032"/>
            <a:chOff x="1676" y="399186"/>
            <a:chExt cx="9125866" cy="4744342"/>
          </a:xfrm>
        </p:grpSpPr>
        <p:sp>
          <p:nvSpPr>
            <p:cNvPr id="166" name="Google Shape;166;p36"/>
            <p:cNvSpPr/>
            <p:nvPr/>
          </p:nvSpPr>
          <p:spPr>
            <a:xfrm>
              <a:off x="1676" y="399186"/>
              <a:ext cx="9125842" cy="4744292"/>
            </a:xfrm>
            <a:custGeom>
              <a:rect b="b" l="l" r="r" t="t"/>
              <a:pathLst>
                <a:path extrusionOk="0" h="42805" w="11831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36"/>
            <p:cNvSpPr/>
            <p:nvPr/>
          </p:nvSpPr>
          <p:spPr>
            <a:xfrm>
              <a:off x="1701" y="3036178"/>
              <a:ext cx="9125842" cy="2107350"/>
            </a:xfrm>
            <a:custGeom>
              <a:rect b="b" l="l" r="r" t="t"/>
              <a:pathLst>
                <a:path extrusionOk="0" h="18404" w="11831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8" name="Google Shape;168;p36"/>
          <p:cNvGrpSpPr/>
          <p:nvPr/>
        </p:nvGrpSpPr>
        <p:grpSpPr>
          <a:xfrm>
            <a:off x="-1054409" y="101526"/>
            <a:ext cx="12038543" cy="6345714"/>
            <a:chOff x="1033250" y="4061275"/>
            <a:chExt cx="2670425" cy="1407625"/>
          </a:xfrm>
        </p:grpSpPr>
        <p:sp>
          <p:nvSpPr>
            <p:cNvPr id="169" name="Google Shape;169;p36"/>
            <p:cNvSpPr/>
            <p:nvPr/>
          </p:nvSpPr>
          <p:spPr>
            <a:xfrm>
              <a:off x="1467675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36"/>
            <p:cNvSpPr/>
            <p:nvPr/>
          </p:nvSpPr>
          <p:spPr>
            <a:xfrm>
              <a:off x="2176900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36"/>
            <p:cNvSpPr/>
            <p:nvPr/>
          </p:nvSpPr>
          <p:spPr>
            <a:xfrm>
              <a:off x="2231050" y="49592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36"/>
            <p:cNvSpPr/>
            <p:nvPr/>
          </p:nvSpPr>
          <p:spPr>
            <a:xfrm>
              <a:off x="1035525" y="4565825"/>
              <a:ext cx="8600" cy="9150"/>
            </a:xfrm>
            <a:custGeom>
              <a:rect b="b" l="l" r="r" t="t"/>
              <a:pathLst>
                <a:path extrusionOk="0" h="366" w="344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36"/>
            <p:cNvSpPr/>
            <p:nvPr/>
          </p:nvSpPr>
          <p:spPr>
            <a:xfrm>
              <a:off x="1048650" y="49039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36"/>
            <p:cNvSpPr/>
            <p:nvPr/>
          </p:nvSpPr>
          <p:spPr>
            <a:xfrm>
              <a:off x="1033250" y="510400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36"/>
            <p:cNvSpPr/>
            <p:nvPr/>
          </p:nvSpPr>
          <p:spPr>
            <a:xfrm>
              <a:off x="1516150" y="4188400"/>
              <a:ext cx="9125" cy="8600"/>
            </a:xfrm>
            <a:custGeom>
              <a:rect b="b" l="l" r="r" t="t"/>
              <a:pathLst>
                <a:path extrusionOk="0" h="344" w="365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36"/>
            <p:cNvSpPr/>
            <p:nvPr/>
          </p:nvSpPr>
          <p:spPr>
            <a:xfrm>
              <a:off x="1048650" y="406127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36"/>
            <p:cNvSpPr/>
            <p:nvPr/>
          </p:nvSpPr>
          <p:spPr>
            <a:xfrm>
              <a:off x="233880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36"/>
            <p:cNvSpPr/>
            <p:nvPr/>
          </p:nvSpPr>
          <p:spPr>
            <a:xfrm>
              <a:off x="2043500" y="4204950"/>
              <a:ext cx="9125" cy="9150"/>
            </a:xfrm>
            <a:custGeom>
              <a:rect b="b" l="l" r="r" t="t"/>
              <a:pathLst>
                <a:path extrusionOk="0" h="366" w="365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36"/>
            <p:cNvSpPr/>
            <p:nvPr/>
          </p:nvSpPr>
          <p:spPr>
            <a:xfrm>
              <a:off x="2325700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36"/>
            <p:cNvSpPr/>
            <p:nvPr/>
          </p:nvSpPr>
          <p:spPr>
            <a:xfrm>
              <a:off x="1340550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36"/>
            <p:cNvSpPr/>
            <p:nvPr/>
          </p:nvSpPr>
          <p:spPr>
            <a:xfrm>
              <a:off x="1942575" y="437085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36"/>
            <p:cNvSpPr/>
            <p:nvPr/>
          </p:nvSpPr>
          <p:spPr>
            <a:xfrm>
              <a:off x="2317725" y="4367425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36"/>
            <p:cNvSpPr/>
            <p:nvPr/>
          </p:nvSpPr>
          <p:spPr>
            <a:xfrm>
              <a:off x="2107925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36"/>
            <p:cNvSpPr/>
            <p:nvPr/>
          </p:nvSpPr>
          <p:spPr>
            <a:xfrm>
              <a:off x="2372450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36"/>
            <p:cNvSpPr/>
            <p:nvPr/>
          </p:nvSpPr>
          <p:spPr>
            <a:xfrm>
              <a:off x="1633575" y="52174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36"/>
            <p:cNvSpPr/>
            <p:nvPr/>
          </p:nvSpPr>
          <p:spPr>
            <a:xfrm>
              <a:off x="1764700" y="4382250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36"/>
            <p:cNvSpPr/>
            <p:nvPr/>
          </p:nvSpPr>
          <p:spPr>
            <a:xfrm>
              <a:off x="2528075" y="5432400"/>
              <a:ext cx="8575" cy="8575"/>
            </a:xfrm>
            <a:custGeom>
              <a:rect b="b" l="l" r="r" t="t"/>
              <a:pathLst>
                <a:path extrusionOk="0" h="343" w="343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36"/>
            <p:cNvSpPr/>
            <p:nvPr/>
          </p:nvSpPr>
          <p:spPr>
            <a:xfrm>
              <a:off x="2769800" y="5460325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36"/>
            <p:cNvSpPr/>
            <p:nvPr/>
          </p:nvSpPr>
          <p:spPr>
            <a:xfrm>
              <a:off x="3479025" y="5423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36"/>
            <p:cNvSpPr/>
            <p:nvPr/>
          </p:nvSpPr>
          <p:spPr>
            <a:xfrm>
              <a:off x="2337675" y="45658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36"/>
            <p:cNvSpPr/>
            <p:nvPr/>
          </p:nvSpPr>
          <p:spPr>
            <a:xfrm>
              <a:off x="2350775" y="49039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36"/>
            <p:cNvSpPr/>
            <p:nvPr/>
          </p:nvSpPr>
          <p:spPr>
            <a:xfrm>
              <a:off x="2335375" y="5104000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36"/>
            <p:cNvSpPr/>
            <p:nvPr/>
          </p:nvSpPr>
          <p:spPr>
            <a:xfrm>
              <a:off x="2818850" y="4188400"/>
              <a:ext cx="8575" cy="8600"/>
            </a:xfrm>
            <a:custGeom>
              <a:rect b="b" l="l" r="r" t="t"/>
              <a:pathLst>
                <a:path extrusionOk="0" h="344" w="343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36"/>
            <p:cNvSpPr/>
            <p:nvPr/>
          </p:nvSpPr>
          <p:spPr>
            <a:xfrm>
              <a:off x="2350775" y="406127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36"/>
            <p:cNvSpPr/>
            <p:nvPr/>
          </p:nvSpPr>
          <p:spPr>
            <a:xfrm>
              <a:off x="3640950" y="4097775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36"/>
            <p:cNvSpPr/>
            <p:nvPr/>
          </p:nvSpPr>
          <p:spPr>
            <a:xfrm>
              <a:off x="3346200" y="4204950"/>
              <a:ext cx="8575" cy="9150"/>
            </a:xfrm>
            <a:custGeom>
              <a:rect b="b" l="l" r="r" t="t"/>
              <a:pathLst>
                <a:path extrusionOk="0" h="366" w="343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36"/>
            <p:cNvSpPr/>
            <p:nvPr/>
          </p:nvSpPr>
          <p:spPr>
            <a:xfrm>
              <a:off x="3627825" y="5365700"/>
              <a:ext cx="8575" cy="9125"/>
            </a:xfrm>
            <a:custGeom>
              <a:rect b="b" l="l" r="r" t="t"/>
              <a:pathLst>
                <a:path extrusionOk="0" h="365" w="343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36"/>
            <p:cNvSpPr/>
            <p:nvPr/>
          </p:nvSpPr>
          <p:spPr>
            <a:xfrm>
              <a:off x="2642675" y="5262500"/>
              <a:ext cx="9150" cy="8575"/>
            </a:xfrm>
            <a:custGeom>
              <a:rect b="b" l="l" r="r" t="t"/>
              <a:pathLst>
                <a:path extrusionOk="0" h="343" w="366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36"/>
            <p:cNvSpPr/>
            <p:nvPr/>
          </p:nvSpPr>
          <p:spPr>
            <a:xfrm>
              <a:off x="3244700" y="4370850"/>
              <a:ext cx="8600" cy="8575"/>
            </a:xfrm>
            <a:custGeom>
              <a:rect b="b" l="l" r="r" t="t"/>
              <a:pathLst>
                <a:path extrusionOk="0" h="343" w="344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36"/>
            <p:cNvSpPr/>
            <p:nvPr/>
          </p:nvSpPr>
          <p:spPr>
            <a:xfrm>
              <a:off x="3619850" y="4367425"/>
              <a:ext cx="9150" cy="9150"/>
            </a:xfrm>
            <a:custGeom>
              <a:rect b="b" l="l" r="r" t="t"/>
              <a:pathLst>
                <a:path extrusionOk="0" h="366" w="366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36"/>
            <p:cNvSpPr/>
            <p:nvPr/>
          </p:nvSpPr>
          <p:spPr>
            <a:xfrm>
              <a:off x="2485325" y="5029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36"/>
            <p:cNvSpPr/>
            <p:nvPr/>
          </p:nvSpPr>
          <p:spPr>
            <a:xfrm>
              <a:off x="3410050" y="52237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3674575" y="4587500"/>
              <a:ext cx="29100" cy="28525"/>
            </a:xfrm>
            <a:custGeom>
              <a:rect b="b" l="l" r="r" t="t"/>
              <a:pathLst>
                <a:path extrusionOk="0" h="1141" w="1164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36"/>
            <p:cNvSpPr/>
            <p:nvPr/>
          </p:nvSpPr>
          <p:spPr>
            <a:xfrm>
              <a:off x="2936275" y="5217450"/>
              <a:ext cx="28525" cy="29100"/>
            </a:xfrm>
            <a:custGeom>
              <a:rect b="b" l="l" r="r" t="t"/>
              <a:pathLst>
                <a:path extrusionOk="0" h="1164" w="1141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36"/>
            <p:cNvSpPr/>
            <p:nvPr/>
          </p:nvSpPr>
          <p:spPr>
            <a:xfrm>
              <a:off x="2510975" y="440677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36"/>
            <p:cNvSpPr/>
            <p:nvPr/>
          </p:nvSpPr>
          <p:spPr>
            <a:xfrm>
              <a:off x="3066825" y="4382250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7" name="Google Shape;207;p36"/>
          <p:cNvGrpSpPr/>
          <p:nvPr/>
        </p:nvGrpSpPr>
        <p:grpSpPr>
          <a:xfrm>
            <a:off x="3153854" y="-78944"/>
            <a:ext cx="5883920" cy="6502853"/>
            <a:chOff x="2365450" y="-59209"/>
            <a:chExt cx="4413051" cy="4877261"/>
          </a:xfrm>
        </p:grpSpPr>
        <p:sp>
          <p:nvSpPr>
            <p:cNvPr id="208" name="Google Shape;208;p36"/>
            <p:cNvSpPr/>
            <p:nvPr/>
          </p:nvSpPr>
          <p:spPr>
            <a:xfrm>
              <a:off x="2365450" y="735897"/>
              <a:ext cx="4320359" cy="4082155"/>
            </a:xfrm>
            <a:custGeom>
              <a:rect b="b" l="l" r="r" t="t"/>
              <a:pathLst>
                <a:path extrusionOk="0" h="47183" w="47822">
                  <a:moveTo>
                    <a:pt x="1" y="1"/>
                  </a:moveTo>
                  <a:lnTo>
                    <a:pt x="252" y="47183"/>
                  </a:lnTo>
                  <a:lnTo>
                    <a:pt x="47822" y="44948"/>
                  </a:lnTo>
                  <a:lnTo>
                    <a:pt x="47776" y="43192"/>
                  </a:lnTo>
                  <a:lnTo>
                    <a:pt x="2806" y="45085"/>
                  </a:lnTo>
                  <a:lnTo>
                    <a:pt x="2737" y="45085"/>
                  </a:lnTo>
                  <a:lnTo>
                    <a:pt x="2715" y="45062"/>
                  </a:lnTo>
                  <a:lnTo>
                    <a:pt x="2669" y="45017"/>
                  </a:lnTo>
                  <a:lnTo>
                    <a:pt x="2669" y="44948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36"/>
            <p:cNvSpPr/>
            <p:nvPr/>
          </p:nvSpPr>
          <p:spPr>
            <a:xfrm>
              <a:off x="2421101" y="518908"/>
              <a:ext cx="4345113" cy="4105861"/>
            </a:xfrm>
            <a:custGeom>
              <a:rect b="b" l="l" r="r" t="t"/>
              <a:pathLst>
                <a:path extrusionOk="0" h="47457" w="48096">
                  <a:moveTo>
                    <a:pt x="34230" y="0"/>
                  </a:moveTo>
                  <a:lnTo>
                    <a:pt x="1" y="1551"/>
                  </a:ln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close/>
                </a:path>
              </a:pathLst>
            </a:custGeom>
            <a:solidFill>
              <a:srgbClr val="EFBF6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36"/>
            <p:cNvSpPr/>
            <p:nvPr/>
          </p:nvSpPr>
          <p:spPr>
            <a:xfrm>
              <a:off x="2421101" y="518908"/>
              <a:ext cx="4345113" cy="4105861"/>
            </a:xfrm>
            <a:custGeom>
              <a:rect b="b" l="l" r="r" t="t"/>
              <a:pathLst>
                <a:path extrusionOk="0" fill="none" h="47457" w="48096">
                  <a:moveTo>
                    <a:pt x="1" y="1551"/>
                  </a:move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lnTo>
                    <a:pt x="1" y="155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36"/>
            <p:cNvSpPr/>
            <p:nvPr/>
          </p:nvSpPr>
          <p:spPr>
            <a:xfrm>
              <a:off x="3395629" y="528771"/>
              <a:ext cx="1633754" cy="94737"/>
            </a:xfrm>
            <a:custGeom>
              <a:rect b="b" l="l" r="r" t="t"/>
              <a:pathLst>
                <a:path extrusionOk="0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36"/>
            <p:cNvSpPr/>
            <p:nvPr/>
          </p:nvSpPr>
          <p:spPr>
            <a:xfrm>
              <a:off x="3395629" y="528771"/>
              <a:ext cx="1633754" cy="94737"/>
            </a:xfrm>
            <a:custGeom>
              <a:rect b="b" l="l" r="r" t="t"/>
              <a:pathLst>
                <a:path extrusionOk="0" fill="none" h="1095" w="18084">
                  <a:moveTo>
                    <a:pt x="17924" y="0"/>
                  </a:moveTo>
                  <a:lnTo>
                    <a:pt x="137" y="798"/>
                  </a:ln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36"/>
            <p:cNvSpPr/>
            <p:nvPr/>
          </p:nvSpPr>
          <p:spPr>
            <a:xfrm>
              <a:off x="2408724" y="514928"/>
              <a:ext cx="4369776" cy="4121607"/>
            </a:xfrm>
            <a:custGeom>
              <a:rect b="b" l="l" r="r" t="t"/>
              <a:pathLst>
                <a:path extrusionOk="0" h="47639" w="48369">
                  <a:moveTo>
                    <a:pt x="35439" y="1"/>
                  </a:move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36"/>
            <p:cNvSpPr/>
            <p:nvPr/>
          </p:nvSpPr>
          <p:spPr>
            <a:xfrm>
              <a:off x="2408724" y="514928"/>
              <a:ext cx="4369776" cy="4121607"/>
            </a:xfrm>
            <a:custGeom>
              <a:rect b="b" l="l" r="r" t="t"/>
              <a:pathLst>
                <a:path extrusionOk="0" fill="none" h="47639" w="48369">
                  <a:moveTo>
                    <a:pt x="4470" y="1255"/>
                  </a:moveTo>
                  <a:lnTo>
                    <a:pt x="138" y="1460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lnTo>
                    <a:pt x="35507" y="1"/>
                  </a:lnTo>
                  <a:lnTo>
                    <a:pt x="35439" y="1"/>
                  </a:ln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4470" y="1255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36"/>
            <p:cNvSpPr/>
            <p:nvPr/>
          </p:nvSpPr>
          <p:spPr>
            <a:xfrm>
              <a:off x="5649503" y="550401"/>
              <a:ext cx="995123" cy="775543"/>
            </a:xfrm>
            <a:custGeom>
              <a:rect b="b" l="l" r="r" t="t"/>
              <a:pathLst>
                <a:path extrusionOk="0" h="8964" w="11015">
                  <a:moveTo>
                    <a:pt x="525" y="1"/>
                  </a:moveTo>
                  <a:lnTo>
                    <a:pt x="707" y="115"/>
                  </a:lnTo>
                  <a:lnTo>
                    <a:pt x="867" y="275"/>
                  </a:lnTo>
                  <a:lnTo>
                    <a:pt x="1026" y="434"/>
                  </a:lnTo>
                  <a:lnTo>
                    <a:pt x="1186" y="594"/>
                  </a:lnTo>
                  <a:lnTo>
                    <a:pt x="1346" y="799"/>
                  </a:lnTo>
                  <a:lnTo>
                    <a:pt x="1482" y="1004"/>
                  </a:lnTo>
                  <a:lnTo>
                    <a:pt x="1619" y="1210"/>
                  </a:lnTo>
                  <a:lnTo>
                    <a:pt x="1733" y="1460"/>
                  </a:lnTo>
                  <a:lnTo>
                    <a:pt x="1870" y="1689"/>
                  </a:lnTo>
                  <a:lnTo>
                    <a:pt x="1961" y="1939"/>
                  </a:lnTo>
                  <a:lnTo>
                    <a:pt x="2052" y="2213"/>
                  </a:lnTo>
                  <a:lnTo>
                    <a:pt x="2144" y="2487"/>
                  </a:lnTo>
                  <a:lnTo>
                    <a:pt x="2212" y="2783"/>
                  </a:lnTo>
                  <a:lnTo>
                    <a:pt x="2281" y="3080"/>
                  </a:lnTo>
                  <a:lnTo>
                    <a:pt x="2303" y="3376"/>
                  </a:lnTo>
                  <a:lnTo>
                    <a:pt x="2349" y="3673"/>
                  </a:lnTo>
                  <a:lnTo>
                    <a:pt x="2349" y="3992"/>
                  </a:lnTo>
                  <a:lnTo>
                    <a:pt x="2349" y="4311"/>
                  </a:lnTo>
                  <a:lnTo>
                    <a:pt x="2326" y="4653"/>
                  </a:lnTo>
                  <a:lnTo>
                    <a:pt x="2281" y="4972"/>
                  </a:lnTo>
                  <a:lnTo>
                    <a:pt x="2212" y="5314"/>
                  </a:lnTo>
                  <a:lnTo>
                    <a:pt x="2121" y="5634"/>
                  </a:lnTo>
                  <a:lnTo>
                    <a:pt x="2030" y="5976"/>
                  </a:lnTo>
                  <a:lnTo>
                    <a:pt x="1893" y="6318"/>
                  </a:lnTo>
                  <a:lnTo>
                    <a:pt x="1756" y="6660"/>
                  </a:lnTo>
                  <a:lnTo>
                    <a:pt x="1574" y="6979"/>
                  </a:lnTo>
                  <a:lnTo>
                    <a:pt x="1368" y="7321"/>
                  </a:lnTo>
                  <a:lnTo>
                    <a:pt x="1163" y="7663"/>
                  </a:lnTo>
                  <a:lnTo>
                    <a:pt x="912" y="7983"/>
                  </a:lnTo>
                  <a:lnTo>
                    <a:pt x="639" y="8325"/>
                  </a:lnTo>
                  <a:lnTo>
                    <a:pt x="319" y="8644"/>
                  </a:lnTo>
                  <a:lnTo>
                    <a:pt x="0" y="8963"/>
                  </a:lnTo>
                  <a:lnTo>
                    <a:pt x="11015" y="8895"/>
                  </a:lnTo>
                  <a:lnTo>
                    <a:pt x="1916" y="845"/>
                  </a:lnTo>
                  <a:lnTo>
                    <a:pt x="1596" y="594"/>
                  </a:lnTo>
                  <a:lnTo>
                    <a:pt x="1254" y="366"/>
                  </a:lnTo>
                  <a:lnTo>
                    <a:pt x="912" y="161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DDB25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36"/>
            <p:cNvSpPr/>
            <p:nvPr/>
          </p:nvSpPr>
          <p:spPr>
            <a:xfrm>
              <a:off x="5637126" y="536644"/>
              <a:ext cx="1019876" cy="801066"/>
            </a:xfrm>
            <a:custGeom>
              <a:rect b="b" l="l" r="r" t="t"/>
              <a:pathLst>
                <a:path extrusionOk="0" h="9259" w="11289">
                  <a:moveTo>
                    <a:pt x="1522" y="781"/>
                  </a:moveTo>
                  <a:lnTo>
                    <a:pt x="1642" y="867"/>
                  </a:lnTo>
                  <a:lnTo>
                    <a:pt x="1961" y="1118"/>
                  </a:lnTo>
                  <a:lnTo>
                    <a:pt x="10787" y="8917"/>
                  </a:lnTo>
                  <a:lnTo>
                    <a:pt x="481" y="8983"/>
                  </a:lnTo>
                  <a:lnTo>
                    <a:pt x="481" y="8983"/>
                  </a:lnTo>
                  <a:lnTo>
                    <a:pt x="548" y="8917"/>
                  </a:lnTo>
                  <a:lnTo>
                    <a:pt x="844" y="8620"/>
                  </a:lnTo>
                  <a:lnTo>
                    <a:pt x="1095" y="8301"/>
                  </a:lnTo>
                  <a:lnTo>
                    <a:pt x="1346" y="8005"/>
                  </a:lnTo>
                  <a:lnTo>
                    <a:pt x="1551" y="7685"/>
                  </a:lnTo>
                  <a:lnTo>
                    <a:pt x="1756" y="7366"/>
                  </a:lnTo>
                  <a:lnTo>
                    <a:pt x="1939" y="7047"/>
                  </a:lnTo>
                  <a:lnTo>
                    <a:pt x="2075" y="6705"/>
                  </a:lnTo>
                  <a:lnTo>
                    <a:pt x="2212" y="6386"/>
                  </a:lnTo>
                  <a:lnTo>
                    <a:pt x="2326" y="6066"/>
                  </a:lnTo>
                  <a:lnTo>
                    <a:pt x="2418" y="5747"/>
                  </a:lnTo>
                  <a:lnTo>
                    <a:pt x="2509" y="5428"/>
                  </a:lnTo>
                  <a:lnTo>
                    <a:pt x="2554" y="5109"/>
                  </a:lnTo>
                  <a:lnTo>
                    <a:pt x="2600" y="4812"/>
                  </a:lnTo>
                  <a:lnTo>
                    <a:pt x="2623" y="4493"/>
                  </a:lnTo>
                  <a:lnTo>
                    <a:pt x="2623" y="4196"/>
                  </a:lnTo>
                  <a:lnTo>
                    <a:pt x="2623" y="3854"/>
                  </a:lnTo>
                  <a:lnTo>
                    <a:pt x="2577" y="3512"/>
                  </a:lnTo>
                  <a:lnTo>
                    <a:pt x="2532" y="3170"/>
                  </a:lnTo>
                  <a:lnTo>
                    <a:pt x="2486" y="2851"/>
                  </a:lnTo>
                  <a:lnTo>
                    <a:pt x="2395" y="2554"/>
                  </a:lnTo>
                  <a:lnTo>
                    <a:pt x="2303" y="2235"/>
                  </a:lnTo>
                  <a:lnTo>
                    <a:pt x="2189" y="1962"/>
                  </a:lnTo>
                  <a:lnTo>
                    <a:pt x="2075" y="1688"/>
                  </a:lnTo>
                  <a:lnTo>
                    <a:pt x="1939" y="1414"/>
                  </a:lnTo>
                  <a:lnTo>
                    <a:pt x="1802" y="1163"/>
                  </a:lnTo>
                  <a:lnTo>
                    <a:pt x="1642" y="935"/>
                  </a:lnTo>
                  <a:lnTo>
                    <a:pt x="1522" y="781"/>
                  </a:lnTo>
                  <a:close/>
                  <a:moveTo>
                    <a:pt x="662" y="0"/>
                  </a:moveTo>
                  <a:lnTo>
                    <a:pt x="616" y="23"/>
                  </a:lnTo>
                  <a:lnTo>
                    <a:pt x="570" y="46"/>
                  </a:lnTo>
                  <a:lnTo>
                    <a:pt x="548" y="92"/>
                  </a:lnTo>
                  <a:lnTo>
                    <a:pt x="525" y="137"/>
                  </a:lnTo>
                  <a:lnTo>
                    <a:pt x="525" y="183"/>
                  </a:lnTo>
                  <a:lnTo>
                    <a:pt x="548" y="228"/>
                  </a:lnTo>
                  <a:lnTo>
                    <a:pt x="593" y="274"/>
                  </a:lnTo>
                  <a:lnTo>
                    <a:pt x="753" y="388"/>
                  </a:lnTo>
                  <a:lnTo>
                    <a:pt x="935" y="548"/>
                  </a:lnTo>
                  <a:lnTo>
                    <a:pt x="1095" y="707"/>
                  </a:lnTo>
                  <a:lnTo>
                    <a:pt x="1254" y="890"/>
                  </a:lnTo>
                  <a:lnTo>
                    <a:pt x="1414" y="1095"/>
                  </a:lnTo>
                  <a:lnTo>
                    <a:pt x="1551" y="1323"/>
                  </a:lnTo>
                  <a:lnTo>
                    <a:pt x="1688" y="1551"/>
                  </a:lnTo>
                  <a:lnTo>
                    <a:pt x="1825" y="1802"/>
                  </a:lnTo>
                  <a:lnTo>
                    <a:pt x="1939" y="2053"/>
                  </a:lnTo>
                  <a:lnTo>
                    <a:pt x="2030" y="2326"/>
                  </a:lnTo>
                  <a:lnTo>
                    <a:pt x="2121" y="2623"/>
                  </a:lnTo>
                  <a:lnTo>
                    <a:pt x="2189" y="2919"/>
                  </a:lnTo>
                  <a:lnTo>
                    <a:pt x="2258" y="3216"/>
                  </a:lnTo>
                  <a:lnTo>
                    <a:pt x="2303" y="3535"/>
                  </a:lnTo>
                  <a:lnTo>
                    <a:pt x="2326" y="3854"/>
                  </a:lnTo>
                  <a:lnTo>
                    <a:pt x="2349" y="4196"/>
                  </a:lnTo>
                  <a:lnTo>
                    <a:pt x="2326" y="4470"/>
                  </a:lnTo>
                  <a:lnTo>
                    <a:pt x="2303" y="4766"/>
                  </a:lnTo>
                  <a:lnTo>
                    <a:pt x="2281" y="5063"/>
                  </a:lnTo>
                  <a:lnTo>
                    <a:pt x="2212" y="5382"/>
                  </a:lnTo>
                  <a:lnTo>
                    <a:pt x="2144" y="5679"/>
                  </a:lnTo>
                  <a:lnTo>
                    <a:pt x="2053" y="5975"/>
                  </a:lnTo>
                  <a:lnTo>
                    <a:pt x="1961" y="6294"/>
                  </a:lnTo>
                  <a:lnTo>
                    <a:pt x="1825" y="6591"/>
                  </a:lnTo>
                  <a:lnTo>
                    <a:pt x="1688" y="6910"/>
                  </a:lnTo>
                  <a:lnTo>
                    <a:pt x="1505" y="7207"/>
                  </a:lnTo>
                  <a:lnTo>
                    <a:pt x="1323" y="7526"/>
                  </a:lnTo>
                  <a:lnTo>
                    <a:pt x="1118" y="7822"/>
                  </a:lnTo>
                  <a:lnTo>
                    <a:pt x="867" y="8142"/>
                  </a:lnTo>
                  <a:lnTo>
                    <a:pt x="616" y="8438"/>
                  </a:lnTo>
                  <a:lnTo>
                    <a:pt x="342" y="8734"/>
                  </a:lnTo>
                  <a:lnTo>
                    <a:pt x="46" y="9031"/>
                  </a:lnTo>
                  <a:lnTo>
                    <a:pt x="0" y="9099"/>
                  </a:lnTo>
                  <a:lnTo>
                    <a:pt x="0" y="9168"/>
                  </a:lnTo>
                  <a:lnTo>
                    <a:pt x="46" y="9236"/>
                  </a:lnTo>
                  <a:lnTo>
                    <a:pt x="137" y="9259"/>
                  </a:lnTo>
                  <a:lnTo>
                    <a:pt x="11152" y="9191"/>
                  </a:lnTo>
                  <a:lnTo>
                    <a:pt x="11243" y="9168"/>
                  </a:lnTo>
                  <a:lnTo>
                    <a:pt x="11288" y="9099"/>
                  </a:lnTo>
                  <a:lnTo>
                    <a:pt x="11288" y="9008"/>
                  </a:lnTo>
                  <a:lnTo>
                    <a:pt x="11243" y="8940"/>
                  </a:lnTo>
                  <a:lnTo>
                    <a:pt x="2144" y="913"/>
                  </a:lnTo>
                  <a:lnTo>
                    <a:pt x="1825" y="639"/>
                  </a:lnTo>
                  <a:lnTo>
                    <a:pt x="1460" y="411"/>
                  </a:lnTo>
                  <a:lnTo>
                    <a:pt x="1095" y="183"/>
                  </a:lnTo>
                  <a:lnTo>
                    <a:pt x="730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36"/>
            <p:cNvSpPr/>
            <p:nvPr/>
          </p:nvSpPr>
          <p:spPr>
            <a:xfrm>
              <a:off x="2763139" y="230846"/>
              <a:ext cx="644865" cy="605796"/>
            </a:xfrm>
            <a:custGeom>
              <a:rect b="b" l="l" r="r" t="t"/>
              <a:pathLst>
                <a:path extrusionOk="0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36"/>
            <p:cNvSpPr/>
            <p:nvPr/>
          </p:nvSpPr>
          <p:spPr>
            <a:xfrm>
              <a:off x="2763139" y="29559"/>
              <a:ext cx="644865" cy="605796"/>
            </a:xfrm>
            <a:custGeom>
              <a:rect b="b" l="l" r="r" t="t"/>
              <a:pathLst>
                <a:path extrusionOk="0" fill="none" h="7002" w="7138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36"/>
            <p:cNvSpPr/>
            <p:nvPr/>
          </p:nvSpPr>
          <p:spPr>
            <a:xfrm>
              <a:off x="2814625" y="611580"/>
              <a:ext cx="628422" cy="678950"/>
            </a:xfrm>
            <a:custGeom>
              <a:rect b="b" l="l" r="r" t="t"/>
              <a:pathLst>
                <a:path extrusionOk="0" h="5246" w="6956">
                  <a:moveTo>
                    <a:pt x="6431" y="1"/>
                  </a:move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6DC9B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36"/>
            <p:cNvSpPr/>
            <p:nvPr/>
          </p:nvSpPr>
          <p:spPr>
            <a:xfrm>
              <a:off x="2814635" y="611570"/>
              <a:ext cx="628422" cy="453871"/>
            </a:xfrm>
            <a:custGeom>
              <a:rect b="b" l="l" r="r" t="t"/>
              <a:pathLst>
                <a:path extrusionOk="0" fill="none" h="5246" w="6956">
                  <a:moveTo>
                    <a:pt x="6431" y="1"/>
                  </a:moveTo>
                  <a:lnTo>
                    <a:pt x="137" y="275"/>
                  </a:ln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36"/>
            <p:cNvSpPr/>
            <p:nvPr/>
          </p:nvSpPr>
          <p:spPr>
            <a:xfrm>
              <a:off x="3395629" y="597813"/>
              <a:ext cx="14455" cy="25696"/>
            </a:xfrm>
            <a:custGeom>
              <a:rect b="b" l="l" r="r" t="t"/>
              <a:pathLst>
                <a:path extrusionOk="0" h="297" w="160">
                  <a:moveTo>
                    <a:pt x="137" y="0"/>
                  </a:move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36"/>
            <p:cNvSpPr/>
            <p:nvPr/>
          </p:nvSpPr>
          <p:spPr>
            <a:xfrm>
              <a:off x="3395629" y="597813"/>
              <a:ext cx="14455" cy="25696"/>
            </a:xfrm>
            <a:custGeom>
              <a:rect b="b" l="l" r="r" t="t"/>
              <a:pathLst>
                <a:path extrusionOk="0" fill="none" h="297" w="160">
                  <a:moveTo>
                    <a:pt x="137" y="0"/>
                  </a:moveTo>
                  <a:lnTo>
                    <a:pt x="137" y="0"/>
                  </a:ln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36"/>
            <p:cNvSpPr/>
            <p:nvPr/>
          </p:nvSpPr>
          <p:spPr>
            <a:xfrm>
              <a:off x="2812557" y="623423"/>
              <a:ext cx="14545" cy="25782"/>
            </a:xfrm>
            <a:custGeom>
              <a:rect b="b" l="l" r="r" t="t"/>
              <a:pathLst>
                <a:path extrusionOk="0" h="298" w="161">
                  <a:moveTo>
                    <a:pt x="0" y="1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36"/>
            <p:cNvSpPr/>
            <p:nvPr/>
          </p:nvSpPr>
          <p:spPr>
            <a:xfrm>
              <a:off x="2812557" y="623423"/>
              <a:ext cx="14545" cy="25782"/>
            </a:xfrm>
            <a:custGeom>
              <a:rect b="b" l="l" r="r" t="t"/>
              <a:pathLst>
                <a:path extrusionOk="0" fill="none" h="298" w="16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36"/>
            <p:cNvSpPr/>
            <p:nvPr/>
          </p:nvSpPr>
          <p:spPr>
            <a:xfrm>
              <a:off x="2750762" y="217003"/>
              <a:ext cx="704672" cy="1061570"/>
            </a:xfrm>
            <a:custGeom>
              <a:rect b="b" l="l" r="r" t="t"/>
              <a:pathLst>
                <a:path extrusionOk="0" h="12270" w="7800">
                  <a:moveTo>
                    <a:pt x="6659" y="594"/>
                  </a:moveTo>
                  <a:lnTo>
                    <a:pt x="7480" y="11358"/>
                  </a:lnTo>
                  <a:lnTo>
                    <a:pt x="6636" y="10537"/>
                  </a:lnTo>
                  <a:lnTo>
                    <a:pt x="6568" y="10491"/>
                  </a:lnTo>
                  <a:lnTo>
                    <a:pt x="6500" y="10491"/>
                  </a:lnTo>
                  <a:lnTo>
                    <a:pt x="6454" y="10514"/>
                  </a:lnTo>
                  <a:lnTo>
                    <a:pt x="6408" y="10559"/>
                  </a:lnTo>
                  <a:lnTo>
                    <a:pt x="5929" y="11358"/>
                  </a:lnTo>
                  <a:lnTo>
                    <a:pt x="5291" y="10742"/>
                  </a:lnTo>
                  <a:lnTo>
                    <a:pt x="5245" y="10696"/>
                  </a:lnTo>
                  <a:lnTo>
                    <a:pt x="5177" y="10696"/>
                  </a:lnTo>
                  <a:lnTo>
                    <a:pt x="5131" y="10719"/>
                  </a:lnTo>
                  <a:lnTo>
                    <a:pt x="5086" y="10765"/>
                  </a:lnTo>
                  <a:lnTo>
                    <a:pt x="4402" y="11722"/>
                  </a:lnTo>
                  <a:lnTo>
                    <a:pt x="3626" y="11038"/>
                  </a:lnTo>
                  <a:lnTo>
                    <a:pt x="3581" y="11016"/>
                  </a:lnTo>
                  <a:lnTo>
                    <a:pt x="3444" y="11016"/>
                  </a:lnTo>
                  <a:lnTo>
                    <a:pt x="3421" y="11061"/>
                  </a:lnTo>
                  <a:lnTo>
                    <a:pt x="2965" y="11745"/>
                  </a:lnTo>
                  <a:lnTo>
                    <a:pt x="2144" y="11152"/>
                  </a:lnTo>
                  <a:lnTo>
                    <a:pt x="2098" y="11130"/>
                  </a:lnTo>
                  <a:lnTo>
                    <a:pt x="2053" y="11130"/>
                  </a:lnTo>
                  <a:lnTo>
                    <a:pt x="2007" y="11152"/>
                  </a:lnTo>
                  <a:lnTo>
                    <a:pt x="1961" y="11175"/>
                  </a:lnTo>
                  <a:lnTo>
                    <a:pt x="1229" y="11837"/>
                  </a:lnTo>
                  <a:lnTo>
                    <a:pt x="1209" y="11631"/>
                  </a:lnTo>
                  <a:lnTo>
                    <a:pt x="684" y="5383"/>
                  </a:lnTo>
                  <a:lnTo>
                    <a:pt x="411" y="2122"/>
                  </a:lnTo>
                  <a:lnTo>
                    <a:pt x="320" y="1073"/>
                  </a:lnTo>
                  <a:lnTo>
                    <a:pt x="316" y="1029"/>
                  </a:lnTo>
                  <a:lnTo>
                    <a:pt x="316" y="1029"/>
                  </a:lnTo>
                  <a:lnTo>
                    <a:pt x="1346" y="2076"/>
                  </a:lnTo>
                  <a:lnTo>
                    <a:pt x="1391" y="2122"/>
                  </a:lnTo>
                  <a:lnTo>
                    <a:pt x="1460" y="2122"/>
                  </a:lnTo>
                  <a:lnTo>
                    <a:pt x="1528" y="2099"/>
                  </a:lnTo>
                  <a:lnTo>
                    <a:pt x="1574" y="2053"/>
                  </a:lnTo>
                  <a:lnTo>
                    <a:pt x="2121" y="913"/>
                  </a:lnTo>
                  <a:lnTo>
                    <a:pt x="3102" y="1962"/>
                  </a:lnTo>
                  <a:lnTo>
                    <a:pt x="3170" y="2008"/>
                  </a:lnTo>
                  <a:lnTo>
                    <a:pt x="3239" y="2008"/>
                  </a:lnTo>
                  <a:lnTo>
                    <a:pt x="3307" y="1985"/>
                  </a:lnTo>
                  <a:lnTo>
                    <a:pt x="3330" y="1917"/>
                  </a:lnTo>
                  <a:lnTo>
                    <a:pt x="3763" y="845"/>
                  </a:lnTo>
                  <a:lnTo>
                    <a:pt x="4424" y="1939"/>
                  </a:lnTo>
                  <a:lnTo>
                    <a:pt x="4493" y="1985"/>
                  </a:lnTo>
                  <a:lnTo>
                    <a:pt x="4561" y="2008"/>
                  </a:lnTo>
                  <a:lnTo>
                    <a:pt x="4630" y="1985"/>
                  </a:lnTo>
                  <a:lnTo>
                    <a:pt x="4675" y="1917"/>
                  </a:lnTo>
                  <a:lnTo>
                    <a:pt x="5200" y="913"/>
                  </a:lnTo>
                  <a:lnTo>
                    <a:pt x="5747" y="1689"/>
                  </a:lnTo>
                  <a:lnTo>
                    <a:pt x="5793" y="1734"/>
                  </a:lnTo>
                  <a:lnTo>
                    <a:pt x="5861" y="1757"/>
                  </a:lnTo>
                  <a:lnTo>
                    <a:pt x="5929" y="1734"/>
                  </a:lnTo>
                  <a:lnTo>
                    <a:pt x="5975" y="1689"/>
                  </a:lnTo>
                  <a:lnTo>
                    <a:pt x="6659" y="594"/>
                  </a:lnTo>
                  <a:close/>
                  <a:moveTo>
                    <a:pt x="6750" y="1"/>
                  </a:moveTo>
                  <a:lnTo>
                    <a:pt x="6705" y="24"/>
                  </a:lnTo>
                  <a:lnTo>
                    <a:pt x="6659" y="47"/>
                  </a:lnTo>
                  <a:lnTo>
                    <a:pt x="6636" y="69"/>
                  </a:lnTo>
                  <a:lnTo>
                    <a:pt x="5861" y="1346"/>
                  </a:lnTo>
                  <a:lnTo>
                    <a:pt x="5291" y="548"/>
                  </a:lnTo>
                  <a:lnTo>
                    <a:pt x="5223" y="503"/>
                  </a:lnTo>
                  <a:lnTo>
                    <a:pt x="5154" y="480"/>
                  </a:lnTo>
                  <a:lnTo>
                    <a:pt x="5086" y="503"/>
                  </a:lnTo>
                  <a:lnTo>
                    <a:pt x="5040" y="571"/>
                  </a:lnTo>
                  <a:lnTo>
                    <a:pt x="4538" y="1574"/>
                  </a:lnTo>
                  <a:lnTo>
                    <a:pt x="3854" y="457"/>
                  </a:lnTo>
                  <a:lnTo>
                    <a:pt x="3786" y="389"/>
                  </a:lnTo>
                  <a:lnTo>
                    <a:pt x="3717" y="389"/>
                  </a:lnTo>
                  <a:lnTo>
                    <a:pt x="3649" y="411"/>
                  </a:lnTo>
                  <a:lnTo>
                    <a:pt x="3603" y="480"/>
                  </a:lnTo>
                  <a:lnTo>
                    <a:pt x="3147" y="1597"/>
                  </a:lnTo>
                  <a:lnTo>
                    <a:pt x="2190" y="571"/>
                  </a:lnTo>
                  <a:lnTo>
                    <a:pt x="2121" y="548"/>
                  </a:lnTo>
                  <a:lnTo>
                    <a:pt x="2053" y="525"/>
                  </a:lnTo>
                  <a:lnTo>
                    <a:pt x="1984" y="571"/>
                  </a:lnTo>
                  <a:lnTo>
                    <a:pt x="1961" y="617"/>
                  </a:lnTo>
                  <a:lnTo>
                    <a:pt x="1414" y="1734"/>
                  </a:lnTo>
                  <a:lnTo>
                    <a:pt x="251" y="571"/>
                  </a:lnTo>
                  <a:lnTo>
                    <a:pt x="183" y="525"/>
                  </a:lnTo>
                  <a:lnTo>
                    <a:pt x="92" y="525"/>
                  </a:lnTo>
                  <a:lnTo>
                    <a:pt x="23" y="594"/>
                  </a:lnTo>
                  <a:lnTo>
                    <a:pt x="0" y="662"/>
                  </a:lnTo>
                  <a:lnTo>
                    <a:pt x="0" y="685"/>
                  </a:lnTo>
                  <a:lnTo>
                    <a:pt x="46" y="1324"/>
                  </a:lnTo>
                  <a:lnTo>
                    <a:pt x="981" y="12133"/>
                  </a:lnTo>
                  <a:lnTo>
                    <a:pt x="1004" y="12201"/>
                  </a:lnTo>
                  <a:lnTo>
                    <a:pt x="1072" y="12247"/>
                  </a:lnTo>
                  <a:lnTo>
                    <a:pt x="1141" y="12270"/>
                  </a:lnTo>
                  <a:lnTo>
                    <a:pt x="1209" y="12224"/>
                  </a:lnTo>
                  <a:lnTo>
                    <a:pt x="2076" y="11449"/>
                  </a:lnTo>
                  <a:lnTo>
                    <a:pt x="2896" y="12065"/>
                  </a:lnTo>
                  <a:lnTo>
                    <a:pt x="2965" y="12087"/>
                  </a:lnTo>
                  <a:lnTo>
                    <a:pt x="3010" y="12087"/>
                  </a:lnTo>
                  <a:lnTo>
                    <a:pt x="3056" y="12065"/>
                  </a:lnTo>
                  <a:lnTo>
                    <a:pt x="3102" y="12019"/>
                  </a:lnTo>
                  <a:lnTo>
                    <a:pt x="3558" y="11358"/>
                  </a:lnTo>
                  <a:lnTo>
                    <a:pt x="4333" y="12042"/>
                  </a:lnTo>
                  <a:lnTo>
                    <a:pt x="4379" y="12087"/>
                  </a:lnTo>
                  <a:lnTo>
                    <a:pt x="4447" y="12087"/>
                  </a:lnTo>
                  <a:lnTo>
                    <a:pt x="4493" y="12065"/>
                  </a:lnTo>
                  <a:lnTo>
                    <a:pt x="4538" y="12019"/>
                  </a:lnTo>
                  <a:lnTo>
                    <a:pt x="5223" y="11061"/>
                  </a:lnTo>
                  <a:lnTo>
                    <a:pt x="5861" y="11677"/>
                  </a:lnTo>
                  <a:lnTo>
                    <a:pt x="5929" y="11722"/>
                  </a:lnTo>
                  <a:lnTo>
                    <a:pt x="5975" y="11722"/>
                  </a:lnTo>
                  <a:lnTo>
                    <a:pt x="6043" y="11700"/>
                  </a:lnTo>
                  <a:lnTo>
                    <a:pt x="6089" y="11654"/>
                  </a:lnTo>
                  <a:lnTo>
                    <a:pt x="6568" y="10856"/>
                  </a:lnTo>
                  <a:lnTo>
                    <a:pt x="7549" y="11814"/>
                  </a:lnTo>
                  <a:lnTo>
                    <a:pt x="7640" y="11859"/>
                  </a:lnTo>
                  <a:lnTo>
                    <a:pt x="7708" y="11836"/>
                  </a:lnTo>
                  <a:lnTo>
                    <a:pt x="7777" y="11791"/>
                  </a:lnTo>
                  <a:lnTo>
                    <a:pt x="7799" y="11700"/>
                  </a:lnTo>
                  <a:lnTo>
                    <a:pt x="6910" y="138"/>
                  </a:lnTo>
                  <a:lnTo>
                    <a:pt x="6887" y="92"/>
                  </a:lnTo>
                  <a:lnTo>
                    <a:pt x="6864" y="69"/>
                  </a:lnTo>
                  <a:lnTo>
                    <a:pt x="6842" y="24"/>
                  </a:lnTo>
                  <a:lnTo>
                    <a:pt x="6796" y="24"/>
                  </a:lnTo>
                  <a:lnTo>
                    <a:pt x="675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36"/>
            <p:cNvSpPr/>
            <p:nvPr/>
          </p:nvSpPr>
          <p:spPr>
            <a:xfrm>
              <a:off x="4971660" y="154991"/>
              <a:ext cx="640799" cy="599826"/>
            </a:xfrm>
            <a:custGeom>
              <a:rect b="b" l="l" r="r" t="t"/>
              <a:pathLst>
                <a:path extrusionOk="0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6545" y="0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36"/>
            <p:cNvSpPr/>
            <p:nvPr/>
          </p:nvSpPr>
          <p:spPr>
            <a:xfrm>
              <a:off x="4971660" y="-59209"/>
              <a:ext cx="640799" cy="599826"/>
            </a:xfrm>
            <a:custGeom>
              <a:rect b="b" l="l" r="r" t="t"/>
              <a:pathLst>
                <a:path extrusionOk="0" fill="none" h="6933" w="7093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7093" y="6637"/>
                  </a:lnTo>
                  <a:lnTo>
                    <a:pt x="6545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36"/>
            <p:cNvSpPr/>
            <p:nvPr/>
          </p:nvSpPr>
          <p:spPr>
            <a:xfrm>
              <a:off x="5017025" y="511926"/>
              <a:ext cx="630500" cy="678954"/>
            </a:xfrm>
            <a:custGeom>
              <a:rect b="b" l="l" r="r" t="t"/>
              <a:pathLst>
                <a:path extrusionOk="0" h="5291" w="6979">
                  <a:moveTo>
                    <a:pt x="5496" y="0"/>
                  </a:move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  <a:close/>
                </a:path>
              </a:pathLst>
            </a:custGeom>
            <a:solidFill>
              <a:srgbClr val="F6DC9B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36"/>
            <p:cNvSpPr/>
            <p:nvPr/>
          </p:nvSpPr>
          <p:spPr>
            <a:xfrm>
              <a:off x="5017025" y="518895"/>
              <a:ext cx="630500" cy="720581"/>
            </a:xfrm>
            <a:custGeom>
              <a:rect b="b" l="l" r="r" t="t"/>
              <a:pathLst>
                <a:path extrusionOk="0" fill="none" h="5291" w="6979">
                  <a:moveTo>
                    <a:pt x="5724" y="0"/>
                  </a:moveTo>
                  <a:lnTo>
                    <a:pt x="5724" y="0"/>
                  </a:lnTo>
                  <a:lnTo>
                    <a:pt x="5496" y="0"/>
                  </a:lnTo>
                  <a:lnTo>
                    <a:pt x="137" y="251"/>
                  </a:ln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36"/>
            <p:cNvSpPr/>
            <p:nvPr/>
          </p:nvSpPr>
          <p:spPr>
            <a:xfrm>
              <a:off x="5014935" y="528771"/>
              <a:ext cx="14455" cy="25696"/>
            </a:xfrm>
            <a:custGeom>
              <a:rect b="b" l="l" r="r" t="t"/>
              <a:pathLst>
                <a:path extrusionOk="0" h="297" w="160">
                  <a:moveTo>
                    <a:pt x="0" y="0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36"/>
            <p:cNvSpPr/>
            <p:nvPr/>
          </p:nvSpPr>
          <p:spPr>
            <a:xfrm>
              <a:off x="5014935" y="528771"/>
              <a:ext cx="14455" cy="25696"/>
            </a:xfrm>
            <a:custGeom>
              <a:rect b="b" l="l" r="r" t="t"/>
              <a:pathLst>
                <a:path extrusionOk="0" fill="none" h="297" w="16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36"/>
            <p:cNvSpPr/>
            <p:nvPr/>
          </p:nvSpPr>
          <p:spPr>
            <a:xfrm>
              <a:off x="5599995" y="514928"/>
              <a:ext cx="14545" cy="23792"/>
            </a:xfrm>
            <a:custGeom>
              <a:rect b="b" l="l" r="r" t="t"/>
              <a:pathLst>
                <a:path extrusionOk="0" h="275" w="161">
                  <a:moveTo>
                    <a:pt x="92" y="1"/>
                  </a:move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36"/>
            <p:cNvSpPr/>
            <p:nvPr/>
          </p:nvSpPr>
          <p:spPr>
            <a:xfrm>
              <a:off x="5599995" y="514928"/>
              <a:ext cx="14545" cy="23792"/>
            </a:xfrm>
            <a:custGeom>
              <a:rect b="b" l="l" r="r" t="t"/>
              <a:pathLst>
                <a:path extrusionOk="0" fill="none" h="275" w="161">
                  <a:moveTo>
                    <a:pt x="138" y="1"/>
                  </a:moveTo>
                  <a:lnTo>
                    <a:pt x="138" y="1"/>
                  </a:lnTo>
                  <a:lnTo>
                    <a:pt x="92" y="1"/>
                  </a:ln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60" y="274"/>
                  </a:lnTo>
                  <a:lnTo>
                    <a:pt x="138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36"/>
            <p:cNvSpPr/>
            <p:nvPr/>
          </p:nvSpPr>
          <p:spPr>
            <a:xfrm>
              <a:off x="4959284" y="143138"/>
              <a:ext cx="702594" cy="1059580"/>
            </a:xfrm>
            <a:custGeom>
              <a:rect b="b" l="l" r="r" t="t"/>
              <a:pathLst>
                <a:path extrusionOk="0" h="12247" w="7777">
                  <a:moveTo>
                    <a:pt x="6550" y="448"/>
                  </a:moveTo>
                  <a:lnTo>
                    <a:pt x="6568" y="639"/>
                  </a:lnTo>
                  <a:lnTo>
                    <a:pt x="7093" y="6888"/>
                  </a:lnTo>
                  <a:lnTo>
                    <a:pt x="7366" y="10149"/>
                  </a:lnTo>
                  <a:lnTo>
                    <a:pt x="7458" y="11198"/>
                  </a:lnTo>
                  <a:lnTo>
                    <a:pt x="7459" y="11217"/>
                  </a:lnTo>
                  <a:lnTo>
                    <a:pt x="6431" y="10171"/>
                  </a:lnTo>
                  <a:lnTo>
                    <a:pt x="6363" y="10149"/>
                  </a:lnTo>
                  <a:lnTo>
                    <a:pt x="6317" y="10126"/>
                  </a:lnTo>
                  <a:lnTo>
                    <a:pt x="6249" y="10171"/>
                  </a:lnTo>
                  <a:lnTo>
                    <a:pt x="6203" y="10217"/>
                  </a:lnTo>
                  <a:lnTo>
                    <a:pt x="5656" y="11334"/>
                  </a:lnTo>
                  <a:lnTo>
                    <a:pt x="4676" y="10285"/>
                  </a:lnTo>
                  <a:lnTo>
                    <a:pt x="4607" y="10263"/>
                  </a:lnTo>
                  <a:lnTo>
                    <a:pt x="4539" y="10240"/>
                  </a:lnTo>
                  <a:lnTo>
                    <a:pt x="4470" y="10285"/>
                  </a:lnTo>
                  <a:lnTo>
                    <a:pt x="4425" y="10331"/>
                  </a:lnTo>
                  <a:lnTo>
                    <a:pt x="4014" y="11426"/>
                  </a:lnTo>
                  <a:lnTo>
                    <a:pt x="3353" y="10331"/>
                  </a:lnTo>
                  <a:lnTo>
                    <a:pt x="3284" y="10263"/>
                  </a:lnTo>
                  <a:lnTo>
                    <a:pt x="3216" y="10263"/>
                  </a:lnTo>
                  <a:lnTo>
                    <a:pt x="3148" y="10285"/>
                  </a:lnTo>
                  <a:lnTo>
                    <a:pt x="3102" y="10331"/>
                  </a:lnTo>
                  <a:lnTo>
                    <a:pt x="2578" y="11357"/>
                  </a:lnTo>
                  <a:lnTo>
                    <a:pt x="2030" y="10559"/>
                  </a:lnTo>
                  <a:lnTo>
                    <a:pt x="1985" y="10513"/>
                  </a:lnTo>
                  <a:lnTo>
                    <a:pt x="1916" y="10491"/>
                  </a:lnTo>
                  <a:lnTo>
                    <a:pt x="1848" y="10513"/>
                  </a:lnTo>
                  <a:lnTo>
                    <a:pt x="1802" y="10559"/>
                  </a:lnTo>
                  <a:lnTo>
                    <a:pt x="1118" y="11654"/>
                  </a:lnTo>
                  <a:lnTo>
                    <a:pt x="297" y="890"/>
                  </a:lnTo>
                  <a:lnTo>
                    <a:pt x="1164" y="1711"/>
                  </a:lnTo>
                  <a:lnTo>
                    <a:pt x="1209" y="1757"/>
                  </a:lnTo>
                  <a:lnTo>
                    <a:pt x="1278" y="1757"/>
                  </a:lnTo>
                  <a:lnTo>
                    <a:pt x="1346" y="1734"/>
                  </a:lnTo>
                  <a:lnTo>
                    <a:pt x="1392" y="1688"/>
                  </a:lnTo>
                  <a:lnTo>
                    <a:pt x="1848" y="890"/>
                  </a:lnTo>
                  <a:lnTo>
                    <a:pt x="2486" y="1506"/>
                  </a:lnTo>
                  <a:lnTo>
                    <a:pt x="2555" y="1551"/>
                  </a:lnTo>
                  <a:lnTo>
                    <a:pt x="2600" y="1551"/>
                  </a:lnTo>
                  <a:lnTo>
                    <a:pt x="2669" y="1528"/>
                  </a:lnTo>
                  <a:lnTo>
                    <a:pt x="2714" y="1506"/>
                  </a:lnTo>
                  <a:lnTo>
                    <a:pt x="3398" y="525"/>
                  </a:lnTo>
                  <a:lnTo>
                    <a:pt x="4174" y="1209"/>
                  </a:lnTo>
                  <a:lnTo>
                    <a:pt x="4219" y="1255"/>
                  </a:lnTo>
                  <a:lnTo>
                    <a:pt x="4288" y="1255"/>
                  </a:lnTo>
                  <a:lnTo>
                    <a:pt x="4333" y="1232"/>
                  </a:lnTo>
                  <a:lnTo>
                    <a:pt x="4379" y="1186"/>
                  </a:lnTo>
                  <a:lnTo>
                    <a:pt x="4835" y="525"/>
                  </a:lnTo>
                  <a:lnTo>
                    <a:pt x="5633" y="1095"/>
                  </a:lnTo>
                  <a:lnTo>
                    <a:pt x="5679" y="1118"/>
                  </a:lnTo>
                  <a:lnTo>
                    <a:pt x="5770" y="1118"/>
                  </a:lnTo>
                  <a:lnTo>
                    <a:pt x="5816" y="1095"/>
                  </a:lnTo>
                  <a:lnTo>
                    <a:pt x="6550" y="448"/>
                  </a:lnTo>
                  <a:close/>
                  <a:moveTo>
                    <a:pt x="6637" y="1"/>
                  </a:moveTo>
                  <a:lnTo>
                    <a:pt x="6568" y="23"/>
                  </a:lnTo>
                  <a:lnTo>
                    <a:pt x="5702" y="799"/>
                  </a:lnTo>
                  <a:lnTo>
                    <a:pt x="4881" y="206"/>
                  </a:lnTo>
                  <a:lnTo>
                    <a:pt x="4835" y="183"/>
                  </a:lnTo>
                  <a:lnTo>
                    <a:pt x="4767" y="183"/>
                  </a:lnTo>
                  <a:lnTo>
                    <a:pt x="4721" y="206"/>
                  </a:lnTo>
                  <a:lnTo>
                    <a:pt x="4676" y="229"/>
                  </a:lnTo>
                  <a:lnTo>
                    <a:pt x="4242" y="890"/>
                  </a:lnTo>
                  <a:lnTo>
                    <a:pt x="3467" y="206"/>
                  </a:lnTo>
                  <a:lnTo>
                    <a:pt x="3398" y="183"/>
                  </a:lnTo>
                  <a:lnTo>
                    <a:pt x="3353" y="160"/>
                  </a:lnTo>
                  <a:lnTo>
                    <a:pt x="3284" y="183"/>
                  </a:lnTo>
                  <a:lnTo>
                    <a:pt x="3239" y="229"/>
                  </a:lnTo>
                  <a:lnTo>
                    <a:pt x="2578" y="1186"/>
                  </a:lnTo>
                  <a:lnTo>
                    <a:pt x="1916" y="571"/>
                  </a:lnTo>
                  <a:lnTo>
                    <a:pt x="1871" y="525"/>
                  </a:lnTo>
                  <a:lnTo>
                    <a:pt x="1802" y="525"/>
                  </a:lnTo>
                  <a:lnTo>
                    <a:pt x="1757" y="548"/>
                  </a:lnTo>
                  <a:lnTo>
                    <a:pt x="1711" y="594"/>
                  </a:lnTo>
                  <a:lnTo>
                    <a:pt x="1232" y="1392"/>
                  </a:lnTo>
                  <a:lnTo>
                    <a:pt x="229" y="434"/>
                  </a:lnTo>
                  <a:lnTo>
                    <a:pt x="160" y="388"/>
                  </a:lnTo>
                  <a:lnTo>
                    <a:pt x="69" y="411"/>
                  </a:lnTo>
                  <a:lnTo>
                    <a:pt x="1" y="457"/>
                  </a:lnTo>
                  <a:lnTo>
                    <a:pt x="1" y="548"/>
                  </a:lnTo>
                  <a:lnTo>
                    <a:pt x="867" y="12110"/>
                  </a:lnTo>
                  <a:lnTo>
                    <a:pt x="890" y="12155"/>
                  </a:lnTo>
                  <a:lnTo>
                    <a:pt x="913" y="12201"/>
                  </a:lnTo>
                  <a:lnTo>
                    <a:pt x="936" y="12224"/>
                  </a:lnTo>
                  <a:lnTo>
                    <a:pt x="981" y="12247"/>
                  </a:lnTo>
                  <a:lnTo>
                    <a:pt x="1027" y="12247"/>
                  </a:lnTo>
                  <a:lnTo>
                    <a:pt x="1072" y="12224"/>
                  </a:lnTo>
                  <a:lnTo>
                    <a:pt x="1095" y="12201"/>
                  </a:lnTo>
                  <a:lnTo>
                    <a:pt x="1141" y="12178"/>
                  </a:lnTo>
                  <a:lnTo>
                    <a:pt x="1916" y="10901"/>
                  </a:lnTo>
                  <a:lnTo>
                    <a:pt x="2486" y="11699"/>
                  </a:lnTo>
                  <a:lnTo>
                    <a:pt x="2532" y="11745"/>
                  </a:lnTo>
                  <a:lnTo>
                    <a:pt x="2623" y="11768"/>
                  </a:lnTo>
                  <a:lnTo>
                    <a:pt x="2692" y="11745"/>
                  </a:lnTo>
                  <a:lnTo>
                    <a:pt x="2737" y="11699"/>
                  </a:lnTo>
                  <a:lnTo>
                    <a:pt x="3239" y="10696"/>
                  </a:lnTo>
                  <a:lnTo>
                    <a:pt x="3923" y="11813"/>
                  </a:lnTo>
                  <a:lnTo>
                    <a:pt x="3969" y="11859"/>
                  </a:lnTo>
                  <a:lnTo>
                    <a:pt x="4060" y="11882"/>
                  </a:lnTo>
                  <a:lnTo>
                    <a:pt x="4128" y="11836"/>
                  </a:lnTo>
                  <a:lnTo>
                    <a:pt x="4174" y="11790"/>
                  </a:lnTo>
                  <a:lnTo>
                    <a:pt x="4607" y="10650"/>
                  </a:lnTo>
                  <a:lnTo>
                    <a:pt x="5588" y="11676"/>
                  </a:lnTo>
                  <a:lnTo>
                    <a:pt x="5656" y="11722"/>
                  </a:lnTo>
                  <a:lnTo>
                    <a:pt x="5725" y="11722"/>
                  </a:lnTo>
                  <a:lnTo>
                    <a:pt x="5770" y="11699"/>
                  </a:lnTo>
                  <a:lnTo>
                    <a:pt x="5816" y="11654"/>
                  </a:lnTo>
                  <a:lnTo>
                    <a:pt x="6363" y="10513"/>
                  </a:lnTo>
                  <a:lnTo>
                    <a:pt x="7526" y="11699"/>
                  </a:lnTo>
                  <a:lnTo>
                    <a:pt x="7594" y="11745"/>
                  </a:lnTo>
                  <a:lnTo>
                    <a:pt x="7686" y="11722"/>
                  </a:lnTo>
                  <a:lnTo>
                    <a:pt x="7754" y="11676"/>
                  </a:lnTo>
                  <a:lnTo>
                    <a:pt x="7777" y="11608"/>
                  </a:lnTo>
                  <a:lnTo>
                    <a:pt x="7777" y="11562"/>
                  </a:lnTo>
                  <a:lnTo>
                    <a:pt x="7708" y="10947"/>
                  </a:lnTo>
                  <a:lnTo>
                    <a:pt x="6819" y="115"/>
                  </a:lnTo>
                  <a:lnTo>
                    <a:pt x="6796" y="46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5" name="Google Shape;235;p36"/>
          <p:cNvSpPr txBox="1"/>
          <p:nvPr>
            <p:ph type="ctrTitle"/>
          </p:nvPr>
        </p:nvSpPr>
        <p:spPr>
          <a:xfrm>
            <a:off x="4624400" y="4787833"/>
            <a:ext cx="2943300" cy="52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900"/>
              <a:buNone/>
              <a:defRPr sz="2100"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900"/>
              <a:buNone/>
              <a:defRPr sz="1900">
                <a:solidFill>
                  <a:srgbClr val="46626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900"/>
              <a:buNone/>
              <a:defRPr sz="1900">
                <a:solidFill>
                  <a:srgbClr val="46626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900"/>
              <a:buNone/>
              <a:defRPr sz="1900">
                <a:solidFill>
                  <a:srgbClr val="46626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900"/>
              <a:buNone/>
              <a:defRPr sz="1900">
                <a:solidFill>
                  <a:srgbClr val="46626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900"/>
              <a:buNone/>
              <a:defRPr sz="1900">
                <a:solidFill>
                  <a:srgbClr val="46626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900"/>
              <a:buNone/>
              <a:defRPr sz="1900">
                <a:solidFill>
                  <a:srgbClr val="46626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900"/>
              <a:buNone/>
              <a:defRPr sz="1900">
                <a:solidFill>
                  <a:srgbClr val="46626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900"/>
              <a:buNone/>
              <a:defRPr sz="19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236" name="Google Shape;236;p36"/>
          <p:cNvSpPr txBox="1"/>
          <p:nvPr>
            <p:ph idx="1" type="subTitle"/>
          </p:nvPr>
        </p:nvSpPr>
        <p:spPr>
          <a:xfrm>
            <a:off x="3732000" y="1855833"/>
            <a:ext cx="4728000" cy="2931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Boogaloo"/>
                <a:ea typeface="Boogaloo"/>
                <a:cs typeface="Boogaloo"/>
                <a:sym typeface="Boogalo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Boogaloo"/>
                <a:ea typeface="Boogaloo"/>
                <a:cs typeface="Boogaloo"/>
                <a:sym typeface="Boogalo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Boogaloo"/>
                <a:ea typeface="Boogaloo"/>
                <a:cs typeface="Boogaloo"/>
                <a:sym typeface="Boogalo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Boogaloo"/>
                <a:ea typeface="Boogaloo"/>
                <a:cs typeface="Boogaloo"/>
                <a:sym typeface="Boogalo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Boogaloo"/>
                <a:ea typeface="Boogaloo"/>
                <a:cs typeface="Boogaloo"/>
                <a:sym typeface="Boogalo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Boogaloo"/>
                <a:ea typeface="Boogaloo"/>
                <a:cs typeface="Boogaloo"/>
                <a:sym typeface="Boogalo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Boogaloo"/>
                <a:ea typeface="Boogaloo"/>
                <a:cs typeface="Boogaloo"/>
                <a:sym typeface="Boogalo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Boogaloo"/>
                <a:ea typeface="Boogaloo"/>
                <a:cs typeface="Boogaloo"/>
                <a:sym typeface="Boogalo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Boogaloo"/>
                <a:ea typeface="Boogaloo"/>
                <a:cs typeface="Boogaloo"/>
                <a:sym typeface="Boogalo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1111348" y="365125"/>
            <a:ext cx="832807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1111348" y="365125"/>
            <a:ext cx="832807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" type="body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9" name="Google Shape;59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0" name="Google Shape;60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0"/>
          <p:cNvSpPr/>
          <p:nvPr>
            <p:ph idx="2" type="pic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66" name="Google Shape;66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1.png"/><Relationship Id="rId2" Type="http://schemas.openxmlformats.org/officeDocument/2006/relationships/image" Target="../media/image6.png"/><Relationship Id="rId3" Type="http://schemas.openxmlformats.org/officeDocument/2006/relationships/hyperlink" Target="http://www.prezentr.com/?utm_source=templates&amp;utm_medium=presentation&amp;utm_campaign=free_downloads_2020" TargetMode="External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0.xml"/><Relationship Id="rId1" Type="http://schemas.openxmlformats.org/officeDocument/2006/relationships/image" Target="../media/image14.jpg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111348" y="365125"/>
            <a:ext cx="832807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b="1" i="0" sz="4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2288291"/>
            <a:ext cx="10515600" cy="38886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-610475" y="4914981"/>
            <a:ext cx="896556" cy="32439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/>
          <p:nvPr/>
        </p:nvSpPr>
        <p:spPr>
          <a:xfrm rot="-5400000">
            <a:off x="-2113768" y="2546065"/>
            <a:ext cx="3888671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s-Latn-BA" sz="1200" u="none" cap="none" strike="noStrik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Find more PowerPoint templates on </a:t>
            </a:r>
            <a:r>
              <a:rPr b="1" i="0" lang="bs-Latn-BA" sz="1200" u="sng" cap="none" strike="noStrik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prezentr.com</a:t>
            </a:r>
            <a:r>
              <a:rPr b="0" i="0" lang="bs-Latn-BA" sz="1200" u="none" cap="none" strike="noStrik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!</a:t>
            </a:r>
            <a:endParaRPr sz="1200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2" name="Google Shape;72;p1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monurl.ca/aquops7603" TargetMode="External"/><Relationship Id="rId4" Type="http://schemas.openxmlformats.org/officeDocument/2006/relationships/hyperlink" Target="https://monurl.ca/aquops7603" TargetMode="External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hyperlink" Target="https://campus.recit.qc.ca/mod/page/view.php?id=10172&amp;forceview=1" TargetMode="External"/><Relationship Id="rId5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32.png"/><Relationship Id="rId5" Type="http://schemas.openxmlformats.org/officeDocument/2006/relationships/hyperlink" Target="https://meedownloads.blob.core.windows.net/learning-experience/Chemistry/Chemistry-Lab-Journal.pdf" TargetMode="External"/><Relationship Id="rId6" Type="http://schemas.openxmlformats.org/officeDocument/2006/relationships/hyperlink" Target="https://drive.google.com/file/d/17Q6WLgIPtc3Gb82hp_F5I-TwyMOWfxwl/view?usp=sharing" TargetMode="External"/><Relationship Id="rId7" Type="http://schemas.openxmlformats.org/officeDocument/2006/relationships/hyperlink" Target="https://education.minecraft.net/wp-content/uploads/Minecraft_Elements.pdf" TargetMode="External"/><Relationship Id="rId8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hyperlink" Target="http://recitmst.qc.ca/ecv-zoom" TargetMode="External"/><Relationship Id="rId5" Type="http://schemas.openxmlformats.org/officeDocument/2006/relationships/hyperlink" Target="http://www.recitmst.qc.ca/ecv" TargetMode="External"/><Relationship Id="rId6" Type="http://schemas.openxmlformats.org/officeDocument/2006/relationships/image" Target="../media/image41.png"/><Relationship Id="rId7" Type="http://schemas.openxmlformats.org/officeDocument/2006/relationships/image" Target="../media/image36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hyperlink" Target="mailto:scoupal@cslaval.qc.ca" TargetMode="External"/><Relationship Id="rId10" Type="http://schemas.openxmlformats.org/officeDocument/2006/relationships/hyperlink" Target="mailto:stephanie.rioux@recitmst.qc.ca" TargetMode="External"/><Relationship Id="rId13" Type="http://schemas.openxmlformats.org/officeDocument/2006/relationships/image" Target="../media/image33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creativecommons.org/licenses/by-nc-sa/4.0/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s://www.youtube.com/channel/UC7IcadI_rZFwso9N81PYqFg" TargetMode="External"/><Relationship Id="rId5" Type="http://schemas.openxmlformats.org/officeDocument/2006/relationships/image" Target="../media/image38.png"/><Relationship Id="rId6" Type="http://schemas.openxmlformats.org/officeDocument/2006/relationships/hyperlink" Target="mailto:equipe@recitmst.qc.ca" TargetMode="External"/><Relationship Id="rId7" Type="http://schemas.openxmlformats.org/officeDocument/2006/relationships/hyperlink" Target="https://www.facebook.com/RECITMST2020/" TargetMode="External"/><Relationship Id="rId8" Type="http://schemas.openxmlformats.org/officeDocument/2006/relationships/hyperlink" Target="https://twitter.com/recitmst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gif"/><Relationship Id="rId4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jp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43.png"/><Relationship Id="rId10" Type="http://schemas.openxmlformats.org/officeDocument/2006/relationships/hyperlink" Target="https://creativecommons.org/licenses/by-nc-sa/4.0/deed.fr" TargetMode="External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png"/><Relationship Id="rId4" Type="http://schemas.openxmlformats.org/officeDocument/2006/relationships/hyperlink" Target="https://monurl.ca/aquops7603" TargetMode="External"/><Relationship Id="rId9" Type="http://schemas.openxmlformats.org/officeDocument/2006/relationships/hyperlink" Target="mailto:equipe@recitmst.qc.ca" TargetMode="External"/><Relationship Id="rId5" Type="http://schemas.openxmlformats.org/officeDocument/2006/relationships/hyperlink" Target="https://recitmst.qc.ca/" TargetMode="External"/><Relationship Id="rId6" Type="http://schemas.openxmlformats.org/officeDocument/2006/relationships/image" Target="../media/image10.png"/><Relationship Id="rId7" Type="http://schemas.openxmlformats.org/officeDocument/2006/relationships/hyperlink" Target="https://creativecommons.org/licenses/by-nc-sa/4.0/deed.fr" TargetMode="External"/><Relationship Id="rId8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hyperlink" Target="mailto:stephanie.rioux@recitmst.qc.ca" TargetMode="External"/><Relationship Id="rId4" Type="http://schemas.openxmlformats.org/officeDocument/2006/relationships/hyperlink" Target="mailto:scoupal@cslaval.qc.ca" TargetMode="External"/><Relationship Id="rId5" Type="http://schemas.openxmlformats.org/officeDocument/2006/relationships/hyperlink" Target="mailto:scoupal@cslaval.qc.ca" TargetMode="External"/><Relationship Id="rId6" Type="http://schemas.openxmlformats.org/officeDocument/2006/relationships/image" Target="../media/image8.png"/><Relationship Id="rId7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1v7bjMI-aJ4" TargetMode="External"/><Relationship Id="rId4" Type="http://schemas.openxmlformats.org/officeDocument/2006/relationships/image" Target="../media/image20.jpg"/><Relationship Id="rId5" Type="http://schemas.openxmlformats.org/officeDocument/2006/relationships/hyperlink" Target="https://campus.recit.qc.ca/admin/tool/policy/view.php?versionid=1&amp;returnurl=https%3A%2F%2Fcampus.recit.qc.ca%2Fadmin%2Ftool%2Fpolicy%2Findex.php" TargetMode="External"/><Relationship Id="rId6" Type="http://schemas.openxmlformats.org/officeDocument/2006/relationships/hyperlink" Target="https://campus.recit.qc.ca/course/view.php?id=329" TargetMode="External"/><Relationship Id="rId7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28.png"/><Relationship Id="rId7" Type="http://schemas.openxmlformats.org/officeDocument/2006/relationships/hyperlink" Target="https://campus.recit.qc.ca/mod/page/view.php?id=10391" TargetMode="External"/><Relationship Id="rId8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hyperlink" Target="https://campus.recit.qc.ca/mod/page/view.php?id=16346" TargetMode="External"/><Relationship Id="rId5" Type="http://schemas.openxmlformats.org/officeDocument/2006/relationships/image" Target="../media/image27.png"/><Relationship Id="rId6" Type="http://schemas.openxmlformats.org/officeDocument/2006/relationships/hyperlink" Target="https://sites.google.com/cslaval.qc.ca/minecraft-electrique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education.minecraft.net/fr-fr/get-started/download" TargetMode="External"/><Relationship Id="rId4" Type="http://schemas.openxmlformats.org/officeDocument/2006/relationships/hyperlink" Target="https://youtu.be/SUzWJ0SOsLg" TargetMode="External"/><Relationship Id="rId9" Type="http://schemas.openxmlformats.org/officeDocument/2006/relationships/hyperlink" Target="https://drive.google.com/file/d/1e8AFfFhmJuPQg0IeX6fgnhcb3e2KANkL/view" TargetMode="External"/><Relationship Id="rId5" Type="http://schemas.openxmlformats.org/officeDocument/2006/relationships/hyperlink" Target="https://youtu.be/MQ_BD-O5oCU" TargetMode="External"/><Relationship Id="rId6" Type="http://schemas.openxmlformats.org/officeDocument/2006/relationships/hyperlink" Target="https://youtu.be/6J_eesk5zt4" TargetMode="External"/><Relationship Id="rId7" Type="http://schemas.openxmlformats.org/officeDocument/2006/relationships/hyperlink" Target="https://youtu.be/LGi3OaaJLY4" TargetMode="External"/><Relationship Id="rId8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7"/>
          <p:cNvSpPr txBox="1"/>
          <p:nvPr/>
        </p:nvSpPr>
        <p:spPr>
          <a:xfrm>
            <a:off x="1521733" y="5869500"/>
            <a:ext cx="90015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None/>
            </a:pPr>
            <a:r>
              <a:rPr b="1" lang="bs-Latn-BA" sz="4400" u="sng">
                <a:solidFill>
                  <a:srgbClr val="E83C6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monurl.ca/aquops</a:t>
            </a:r>
            <a:r>
              <a:rPr b="1" lang="bs-Latn-BA" sz="4400" u="sng">
                <a:solidFill>
                  <a:srgbClr val="E83C6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7603</a:t>
            </a:r>
            <a:endParaRPr b="1" sz="4400" u="sng">
              <a:solidFill>
                <a:srgbClr val="E83C6C"/>
              </a:solidFill>
            </a:endParaRPr>
          </a:p>
        </p:txBody>
      </p:sp>
      <p:sp>
        <p:nvSpPr>
          <p:cNvPr id="242" name="Google Shape;242;p37"/>
          <p:cNvSpPr txBox="1"/>
          <p:nvPr/>
        </p:nvSpPr>
        <p:spPr>
          <a:xfrm>
            <a:off x="510700" y="2650167"/>
            <a:ext cx="10870800" cy="14376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bs-Latn-BA" sz="3600">
                <a:solidFill>
                  <a:srgbClr val="666666"/>
                </a:solidFill>
              </a:rPr>
              <a:t>Les bases de l’énergie, de l’électricité et de la chimie avec Minecraft Education</a:t>
            </a:r>
            <a:endParaRPr b="1" sz="3600">
              <a:solidFill>
                <a:srgbClr val="666666"/>
              </a:solidFill>
            </a:endParaRPr>
          </a:p>
        </p:txBody>
      </p:sp>
      <p:pic>
        <p:nvPicPr>
          <p:cNvPr id="243" name="Google Shape;243;p37"/>
          <p:cNvPicPr preferRelativeResize="0"/>
          <p:nvPr/>
        </p:nvPicPr>
        <p:blipFill rotWithShape="1">
          <a:blip r:embed="rId5">
            <a:alphaModFix/>
          </a:blip>
          <a:srcRect b="49176" l="0" r="0" t="0"/>
          <a:stretch/>
        </p:blipFill>
        <p:spPr>
          <a:xfrm>
            <a:off x="-9433" y="33"/>
            <a:ext cx="12192000" cy="2497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033" y="156933"/>
            <a:ext cx="5824964" cy="218436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7"/>
          <p:cNvSpPr txBox="1"/>
          <p:nvPr/>
        </p:nvSpPr>
        <p:spPr>
          <a:xfrm>
            <a:off x="1208567" y="4005833"/>
            <a:ext cx="9756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bs-Latn-BA" sz="2000">
                <a:solidFill>
                  <a:srgbClr val="666666"/>
                </a:solidFill>
              </a:rPr>
              <a:t>Atelier 7603</a:t>
            </a:r>
            <a:endParaRPr b="1" sz="2000">
              <a:solidFill>
                <a:srgbClr val="666666"/>
              </a:solidFill>
            </a:endParaRPr>
          </a:p>
        </p:txBody>
      </p:sp>
      <p:sp>
        <p:nvSpPr>
          <p:cNvPr id="246" name="Google Shape;246;p37"/>
          <p:cNvSpPr txBox="1"/>
          <p:nvPr/>
        </p:nvSpPr>
        <p:spPr>
          <a:xfrm>
            <a:off x="1068108" y="4240650"/>
            <a:ext cx="97560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bs-Latn-BA" sz="2000">
                <a:solidFill>
                  <a:srgbClr val="666666"/>
                </a:solidFill>
              </a:rPr>
              <a:t>6 </a:t>
            </a:r>
            <a:r>
              <a:rPr b="1" lang="bs-Latn-BA" sz="2000">
                <a:solidFill>
                  <a:srgbClr val="666666"/>
                </a:solidFill>
              </a:rPr>
              <a:t>avril 2023 - 13:30 à 15:30</a:t>
            </a:r>
            <a:endParaRPr b="1" sz="2000">
              <a:solidFill>
                <a:srgbClr val="666666"/>
              </a:solidFill>
            </a:endParaRPr>
          </a:p>
        </p:txBody>
      </p:sp>
      <p:pic>
        <p:nvPicPr>
          <p:cNvPr id="247" name="Google Shape;24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44600" y="4317674"/>
            <a:ext cx="2071950" cy="208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4375" y="1296801"/>
            <a:ext cx="8043250" cy="4761574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4" name="Google Shape;32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475" y="229088"/>
            <a:ext cx="11487150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1050" y="1280600"/>
            <a:ext cx="8679649" cy="5045974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7"/>
          <p:cNvSpPr txBox="1"/>
          <p:nvPr/>
        </p:nvSpPr>
        <p:spPr>
          <a:xfrm>
            <a:off x="7817850" y="6198300"/>
            <a:ext cx="4242000" cy="492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Voir cette </a:t>
            </a:r>
            <a:r>
              <a:rPr lang="bs-Latn-BA" sz="20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page</a:t>
            </a:r>
            <a:r>
              <a:rPr lang="bs-Latn-BA" sz="2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de l’autoformation</a:t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31" name="Google Shape;331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8275" y="331150"/>
            <a:ext cx="9315450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500" y="1369625"/>
            <a:ext cx="7637251" cy="492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4600" y="5367008"/>
            <a:ext cx="3288300" cy="8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8"/>
          <p:cNvSpPr txBox="1"/>
          <p:nvPr/>
        </p:nvSpPr>
        <p:spPr>
          <a:xfrm>
            <a:off x="8444600" y="1455025"/>
            <a:ext cx="3288300" cy="8331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5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Journal de labo</a:t>
            </a:r>
            <a:endParaRPr sz="25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9" name="Google Shape;339;p48"/>
          <p:cNvSpPr txBox="1"/>
          <p:nvPr/>
        </p:nvSpPr>
        <p:spPr>
          <a:xfrm>
            <a:off x="8444600" y="4063014"/>
            <a:ext cx="3288300" cy="8331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5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Monde à télécharger</a:t>
            </a:r>
            <a:endParaRPr sz="25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0" name="Google Shape;340;p48"/>
          <p:cNvSpPr txBox="1"/>
          <p:nvPr/>
        </p:nvSpPr>
        <p:spPr>
          <a:xfrm>
            <a:off x="8444600" y="2759019"/>
            <a:ext cx="3288300" cy="8331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5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Éléments et isotopes</a:t>
            </a:r>
            <a:endParaRPr sz="25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41" name="Google Shape;341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38275" y="331150"/>
            <a:ext cx="9315450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4375" y="1296801"/>
            <a:ext cx="8043250" cy="4761574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7" name="Google Shape;34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475" y="229088"/>
            <a:ext cx="11487150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41325" y="5727454"/>
            <a:ext cx="974075" cy="10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50"/>
          <p:cNvSpPr txBox="1"/>
          <p:nvPr/>
        </p:nvSpPr>
        <p:spPr>
          <a:xfrm>
            <a:off x="755650" y="978225"/>
            <a:ext cx="103584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355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L’équipe du RÉCIT MST est disponible les mercredis matins de 9 h à 11 h 30.</a:t>
            </a:r>
            <a:r>
              <a:rPr lang="bs-Latn-BA"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54" name="Google Shape;354;p50"/>
          <p:cNvSpPr txBox="1"/>
          <p:nvPr/>
        </p:nvSpPr>
        <p:spPr>
          <a:xfrm>
            <a:off x="2392125" y="4997382"/>
            <a:ext cx="6906000" cy="14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Lien vers notre salle de vidéoconférence : </a:t>
            </a:r>
            <a:endParaRPr sz="19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900" u="sng">
                <a:solidFill>
                  <a:srgbClr val="FFAB40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recitmst.qc.ca/ecv-zoom</a:t>
            </a:r>
            <a:r>
              <a:rPr lang="bs-Latn-BA" sz="2900">
                <a:solidFill>
                  <a:schemeClr val="dk1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 </a:t>
            </a:r>
            <a:endParaRPr b="1" sz="29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7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bs-Latn-BA" sz="1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Toutes les informations: </a:t>
            </a:r>
            <a:r>
              <a:rPr i="1" lang="bs-Latn-BA" sz="1700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recitmst.qc.ca/ecv</a:t>
            </a:r>
            <a:endParaRPr i="1" sz="17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55" name="Google Shape;355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03534" y="2217460"/>
            <a:ext cx="3777348" cy="2188611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0"/>
          <p:cNvSpPr/>
          <p:nvPr/>
        </p:nvSpPr>
        <p:spPr>
          <a:xfrm>
            <a:off x="3762500" y="2081325"/>
            <a:ext cx="4259273" cy="2856112"/>
          </a:xfrm>
          <a:custGeom>
            <a:rect b="b" l="l" r="r" t="t"/>
            <a:pathLst>
              <a:path extrusionOk="0" h="111665" w="143434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dk1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357" name="Google Shape;357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99375" y="397275"/>
            <a:ext cx="6993261" cy="67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1"/>
          <p:cNvSpPr txBox="1"/>
          <p:nvPr/>
        </p:nvSpPr>
        <p:spPr>
          <a:xfrm>
            <a:off x="1583275" y="6248271"/>
            <a:ext cx="85560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bs-Latn-BA" sz="1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</a:t>
            </a:r>
            <a:r>
              <a:rPr lang="bs-Latn-BA" sz="11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bs-Latn-BA" sz="1100">
                <a:solidFill>
                  <a:schemeClr val="lt1"/>
                </a:solidFill>
              </a:rPr>
              <a:t>.</a:t>
            </a:r>
            <a:r>
              <a:rPr lang="bs-Latn-BA" sz="1100">
                <a:solidFill>
                  <a:schemeClr val="l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1900">
              <a:solidFill>
                <a:schemeClr val="lt1"/>
              </a:solidFill>
            </a:endParaRPr>
          </a:p>
        </p:txBody>
      </p:sp>
      <p:pic>
        <p:nvPicPr>
          <p:cNvPr id="363" name="Google Shape;36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400" y="6383900"/>
            <a:ext cx="1077900" cy="38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23101" y="4216279"/>
            <a:ext cx="1784614" cy="1723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1"/>
          <p:cNvSpPr txBox="1"/>
          <p:nvPr/>
        </p:nvSpPr>
        <p:spPr>
          <a:xfrm>
            <a:off x="7224150" y="1866125"/>
            <a:ext cx="4403400" cy="1641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bs-Latn-BA" sz="21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equipe@recitmst.qc.ca</a:t>
            </a:r>
            <a:endParaRPr sz="21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609600" rtl="0" algn="l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Ubuntu"/>
              <a:buChar char="■"/>
            </a:pPr>
            <a:r>
              <a:rPr lang="bs-Latn-BA" sz="21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Page Facebook</a:t>
            </a:r>
            <a:endParaRPr sz="2100" u="sng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609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Ubuntu"/>
              <a:buChar char="■"/>
            </a:pPr>
            <a:r>
              <a:rPr lang="bs-Latn-BA" sz="21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Twitter</a:t>
            </a:r>
            <a:endParaRPr sz="2100" u="sng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609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Ubuntu"/>
              <a:buChar char="■"/>
            </a:pPr>
            <a:r>
              <a:rPr lang="bs-Latn-BA" sz="21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Chaîne YouTube</a:t>
            </a:r>
            <a:endParaRPr sz="2100"/>
          </a:p>
        </p:txBody>
      </p:sp>
      <p:sp>
        <p:nvSpPr>
          <p:cNvPr id="366" name="Google Shape;366;p51"/>
          <p:cNvSpPr txBox="1"/>
          <p:nvPr/>
        </p:nvSpPr>
        <p:spPr>
          <a:xfrm>
            <a:off x="916575" y="1866125"/>
            <a:ext cx="5036400" cy="1703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bs-Latn-BA" sz="21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stephanie.rioux@recitmst.qc.ca</a:t>
            </a:r>
            <a:endParaRPr sz="21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bs-Latn-BA" sz="21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scoupal@cslaval.qc.ca</a:t>
            </a:r>
            <a:endParaRPr sz="21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67" name="Google Shape;367;p51"/>
          <p:cNvSpPr txBox="1"/>
          <p:nvPr/>
        </p:nvSpPr>
        <p:spPr>
          <a:xfrm>
            <a:off x="4915873" y="4445425"/>
            <a:ext cx="4500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Service national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DOMAINE DE LA MATHÉMATIQUE,</a:t>
            </a:r>
            <a:endParaRPr b="1"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LA SCIENCE ET TECHNOLOGIE</a:t>
            </a:r>
            <a:endParaRPr b="1"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68" name="Google Shape;368;p5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7450" y="904975"/>
            <a:ext cx="5286375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867775" y="924025"/>
            <a:ext cx="2952750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100" y="1512475"/>
            <a:ext cx="9143800" cy="473715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5" name="Google Shape;37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78175"/>
            <a:ext cx="11887200" cy="581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5" cy="6857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5" cy="685798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8"/>
          <p:cNvSpPr txBox="1"/>
          <p:nvPr/>
        </p:nvSpPr>
        <p:spPr>
          <a:xfrm>
            <a:off x="5833375" y="135150"/>
            <a:ext cx="6140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bs-Latn-BA" sz="29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monurl.ca/aquops7603</a:t>
            </a:r>
            <a:endParaRPr sz="1600">
              <a:solidFill>
                <a:schemeClr val="accent1"/>
              </a:solidFill>
            </a:endParaRPr>
          </a:p>
        </p:txBody>
      </p:sp>
      <p:sp>
        <p:nvSpPr>
          <p:cNvPr id="254" name="Google Shape;254;p38"/>
          <p:cNvSpPr txBox="1"/>
          <p:nvPr/>
        </p:nvSpPr>
        <p:spPr>
          <a:xfrm>
            <a:off x="213233" y="6378433"/>
            <a:ext cx="401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Pour plus de détails : </a:t>
            </a:r>
            <a:r>
              <a:rPr lang="bs-Latn-BA" sz="1600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recitmst.qc.ca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55" name="Google Shape;255;p38"/>
          <p:cNvPicPr preferRelativeResize="0"/>
          <p:nvPr/>
        </p:nvPicPr>
        <p:blipFill rotWithShape="1">
          <a:blip r:embed="rId6">
            <a:alphaModFix/>
          </a:blip>
          <a:srcRect b="15829" l="0" r="0" t="18540"/>
          <a:stretch/>
        </p:blipFill>
        <p:spPr>
          <a:xfrm>
            <a:off x="271500" y="5530100"/>
            <a:ext cx="982733" cy="104086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8"/>
          <p:cNvSpPr txBox="1"/>
          <p:nvPr/>
        </p:nvSpPr>
        <p:spPr>
          <a:xfrm>
            <a:off x="1402133" y="5460933"/>
            <a:ext cx="2904900" cy="10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1600">
                <a:latin typeface="Ubuntu"/>
                <a:ea typeface="Ubuntu"/>
                <a:cs typeface="Ubuntu"/>
                <a:sym typeface="Ubuntu"/>
              </a:rPr>
              <a:t>Domaine de la mathématique, de la science et technologie (MST)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57" name="Google Shape;257;p38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609383" y="6301560"/>
            <a:ext cx="1478040" cy="5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8"/>
          <p:cNvSpPr txBox="1"/>
          <p:nvPr/>
        </p:nvSpPr>
        <p:spPr>
          <a:xfrm>
            <a:off x="4540033" y="6308767"/>
            <a:ext cx="61404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bs-Latn-BA" sz="1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Cette présentation est mise à disposition par le  </a:t>
            </a:r>
            <a:r>
              <a:rPr lang="bs-Latn-BA" sz="1100" u="sng">
                <a:solidFill>
                  <a:srgbClr val="117BF6"/>
                </a:solidFill>
                <a:latin typeface="Ubuntu"/>
                <a:ea typeface="Ubuntu"/>
                <a:cs typeface="Ubuntu"/>
                <a:sym typeface="Ubuntu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RÉCIT MST</a:t>
            </a:r>
            <a:r>
              <a:rPr lang="bs-Latn-BA" sz="1100">
                <a:solidFill>
                  <a:srgbClr val="117BF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1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, sauf </a:t>
            </a:r>
            <a:r>
              <a:rPr lang="bs-Latn-BA" sz="1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exception</a:t>
            </a:r>
            <a:r>
              <a:rPr lang="bs-Latn-BA" sz="1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, selon les termes de la </a:t>
            </a:r>
            <a:r>
              <a:rPr lang="bs-Latn-BA" sz="1100" u="sng">
                <a:solidFill>
                  <a:schemeClr val="hlink"/>
                </a:solidFill>
                <a:hlinkClick r:id="rId10"/>
              </a:rPr>
              <a:t>Licence C</a:t>
            </a:r>
            <a:r>
              <a:rPr lang="bs-Latn-BA" sz="1100">
                <a:solidFill>
                  <a:srgbClr val="117BF6"/>
                </a:solidFill>
              </a:rPr>
              <a:t>C..</a:t>
            </a:r>
            <a:endParaRPr sz="1900">
              <a:solidFill>
                <a:srgbClr val="117BF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9" name="Google Shape;259;p38"/>
          <p:cNvSpPr txBox="1"/>
          <p:nvPr/>
        </p:nvSpPr>
        <p:spPr>
          <a:xfrm>
            <a:off x="213233" y="1994167"/>
            <a:ext cx="88641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48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Minecraft Education en ST</a:t>
            </a:r>
            <a:endParaRPr sz="48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3700">
                <a:solidFill>
                  <a:srgbClr val="FFAB40"/>
                </a:solidFill>
                <a:latin typeface="Viga"/>
                <a:ea typeface="Viga"/>
                <a:cs typeface="Viga"/>
                <a:sym typeface="Viga"/>
              </a:rPr>
              <a:t>Les bases de l’énergie, de l’ingénierie   et de la chimie</a:t>
            </a:r>
            <a:endParaRPr sz="3700">
              <a:solidFill>
                <a:srgbClr val="FFAB40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260" name="Google Shape;260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73075" y="4563350"/>
            <a:ext cx="3445848" cy="193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785200" y="913798"/>
            <a:ext cx="2043600" cy="203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9"/>
          <p:cNvSpPr txBox="1"/>
          <p:nvPr>
            <p:ph idx="4294967295" type="body"/>
          </p:nvPr>
        </p:nvSpPr>
        <p:spPr>
          <a:xfrm>
            <a:off x="1492025" y="1861725"/>
            <a:ext cx="9001800" cy="4435200"/>
          </a:xfrm>
          <a:prstGeom prst="rect">
            <a:avLst/>
          </a:prstGeom>
          <a:solidFill>
            <a:srgbClr val="000000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45720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457200" lvl="0" marL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bs-Latn-BA" sz="32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Stéphanie Rioux, RÉCIT MST</a:t>
            </a:r>
            <a:endParaRPr sz="32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bs-Latn-BA" sz="31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Stéphane Coupal, CSS de Laval</a:t>
            </a:r>
            <a:endParaRPr sz="31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457200" lvl="0" marL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457200" lvl="0" marL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b="1" lang="bs-Latn-BA" sz="20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stephanie.rioux@recitmst.qc.ca</a:t>
            </a:r>
            <a:endParaRPr b="1" sz="20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457200" lvl="0" marL="0" rtl="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bs-Latn-BA" sz="20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scoupal</a:t>
            </a:r>
            <a:r>
              <a:rPr b="1" lang="bs-Latn-BA" sz="20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@cslaval.qc.ca</a:t>
            </a:r>
            <a:endParaRPr b="1" sz="20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2100"/>
              </a:spcBef>
              <a:spcAft>
                <a:spcPts val="2100"/>
              </a:spcAft>
              <a:buNone/>
            </a:pPr>
            <a:r>
              <a:t/>
            </a:r>
            <a:endParaRPr sz="17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67" name="Google Shape;267;p39"/>
          <p:cNvSpPr txBox="1"/>
          <p:nvPr>
            <p:ph idx="12" type="sldNum"/>
          </p:nvPr>
        </p:nvSpPr>
        <p:spPr>
          <a:xfrm>
            <a:off x="120825" y="6296983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  <p:pic>
        <p:nvPicPr>
          <p:cNvPr id="268" name="Google Shape;268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62000" y="152400"/>
            <a:ext cx="6340224" cy="95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57350" y="3760848"/>
            <a:ext cx="3277301" cy="10632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0"/>
          <p:cNvSpPr txBox="1"/>
          <p:nvPr>
            <p:ph idx="1" type="subTitle"/>
          </p:nvPr>
        </p:nvSpPr>
        <p:spPr>
          <a:xfrm>
            <a:off x="854650" y="1779350"/>
            <a:ext cx="10865400" cy="45177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-4635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500"/>
              <a:buFont typeface="Ubuntu"/>
              <a:buChar char="■"/>
            </a:pPr>
            <a:r>
              <a:rPr lang="bs-Latn-BA" sz="29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Autoformation Minecraft en MST du Campus RÉCIT</a:t>
            </a:r>
            <a:endParaRPr sz="29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63550" lvl="0" marL="6096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500"/>
              <a:buFont typeface="Ubuntu"/>
              <a:buChar char="■"/>
            </a:pPr>
            <a:r>
              <a:rPr lang="bs-Latn-BA" sz="29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Les bases de l’énergie et de l’ingénierie avec la Redstone</a:t>
            </a:r>
            <a:endParaRPr sz="29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635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500"/>
              <a:buFont typeface="Ubuntu"/>
              <a:buChar char="■"/>
            </a:pPr>
            <a:r>
              <a:rPr lang="bs-Latn-BA" sz="29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Minecraft Électrique</a:t>
            </a:r>
            <a:endParaRPr sz="29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635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500"/>
              <a:buFont typeface="Ubuntu"/>
              <a:buChar char="■"/>
            </a:pPr>
            <a:r>
              <a:rPr lang="bs-Latn-BA" sz="29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Initiation - Les bases essentielles</a:t>
            </a:r>
            <a:endParaRPr sz="29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635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500"/>
              <a:buFont typeface="Ubuntu"/>
              <a:buChar char="■"/>
            </a:pPr>
            <a:r>
              <a:rPr lang="bs-Latn-BA" sz="29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Temps d’exploration Redstone/Minecraft Électrique</a:t>
            </a:r>
            <a:endParaRPr sz="29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635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500"/>
              <a:buFont typeface="Ubuntu"/>
              <a:buChar char="■"/>
            </a:pPr>
            <a:r>
              <a:rPr lang="bs-Latn-BA" sz="29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La trousse de chimie</a:t>
            </a:r>
            <a:endParaRPr sz="29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635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500"/>
              <a:buFont typeface="Ubuntu"/>
              <a:buChar char="■"/>
            </a:pPr>
            <a:r>
              <a:rPr lang="bs-Latn-BA" sz="29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Temps d’exploration trousse de chimie</a:t>
            </a:r>
            <a:endParaRPr sz="29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635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500"/>
              <a:buFont typeface="Ubuntu"/>
              <a:buChar char="■"/>
            </a:pPr>
            <a:r>
              <a:rPr lang="bs-Latn-BA" sz="29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Retour sur l’expérimentation et l’autoformation</a:t>
            </a:r>
            <a:endParaRPr sz="29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75" name="Google Shape;275;p40"/>
          <p:cNvSpPr txBox="1"/>
          <p:nvPr>
            <p:ph idx="12" type="sldNum"/>
          </p:nvPr>
        </p:nvSpPr>
        <p:spPr>
          <a:xfrm>
            <a:off x="120825" y="6296983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  <p:pic>
        <p:nvPicPr>
          <p:cNvPr id="276" name="Google Shape;27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0288" y="547500"/>
            <a:ext cx="9763125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tte vidéo de présentation est liée à l'autoformation « Minecraft Education en MST » du Campus &#10;RÉCIT disponible à l'adresse suivante: https://monurl.ca/minecraftmst" id="281" name="Google Shape;281;p41" title="Présentation de l'autoformation « Minecraft Education en MST »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700" y="1311600"/>
            <a:ext cx="6870850" cy="51531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2" name="Google Shape;282;p41"/>
          <p:cNvSpPr txBox="1"/>
          <p:nvPr/>
        </p:nvSpPr>
        <p:spPr>
          <a:xfrm>
            <a:off x="7833000" y="1648500"/>
            <a:ext cx="3503400" cy="3509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Ubuntu"/>
              <a:buAutoNum type="arabicPeriod"/>
            </a:pPr>
            <a:r>
              <a:rPr lang="bs-Latn-BA" sz="27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Se créer un compte sur le Campus RÉCIT</a:t>
            </a:r>
            <a:endParaRPr sz="27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Ubuntu"/>
              <a:buAutoNum type="arabicPeriod"/>
            </a:pPr>
            <a:r>
              <a:rPr lang="bs-Latn-BA" sz="27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S’inscrire à l’autoformation Minecraft Education en MST</a:t>
            </a:r>
            <a:endParaRPr sz="27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83" name="Google Shape;283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01625" y="133575"/>
            <a:ext cx="7388746" cy="100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1700" y="2945200"/>
            <a:ext cx="5679230" cy="15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9275" y="4674365"/>
            <a:ext cx="7684749" cy="166398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2"/>
          <p:cNvSpPr txBox="1"/>
          <p:nvPr/>
        </p:nvSpPr>
        <p:spPr>
          <a:xfrm>
            <a:off x="393525" y="3772200"/>
            <a:ext cx="2437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s-Latn-BA" sz="1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Sources d’alimentation</a:t>
            </a:r>
            <a:endParaRPr b="1" sz="1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91" name="Google Shape;291;p42"/>
          <p:cNvSpPr txBox="1"/>
          <p:nvPr/>
        </p:nvSpPr>
        <p:spPr>
          <a:xfrm>
            <a:off x="393525" y="5474225"/>
            <a:ext cx="2437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s-Latn-BA" sz="1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Récepteurs</a:t>
            </a:r>
            <a:endParaRPr b="1" sz="1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92" name="Google Shape;29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7450" y="1292225"/>
            <a:ext cx="1442725" cy="159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2"/>
          <p:cNvSpPr txBox="1"/>
          <p:nvPr/>
        </p:nvSpPr>
        <p:spPr>
          <a:xfrm>
            <a:off x="3209550" y="1936563"/>
            <a:ext cx="1322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s-Latn-BA" sz="15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Conducteur</a:t>
            </a:r>
            <a:endParaRPr b="1" sz="1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94" name="Google Shape;294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98830" y="1381600"/>
            <a:ext cx="3068570" cy="305019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2"/>
          <p:cNvSpPr txBox="1"/>
          <p:nvPr/>
        </p:nvSpPr>
        <p:spPr>
          <a:xfrm>
            <a:off x="7950000" y="6289200"/>
            <a:ext cx="4242000" cy="492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Voir cette </a:t>
            </a:r>
            <a:r>
              <a:rPr lang="bs-Latn-BA" sz="20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page</a:t>
            </a:r>
            <a:r>
              <a:rPr lang="bs-Latn-BA" sz="2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de l’autoformation</a:t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96" name="Google Shape;296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94938" y="77025"/>
            <a:ext cx="8353425" cy="120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3074" y="1195400"/>
            <a:ext cx="8265875" cy="529517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2" name="Google Shape;302;p43"/>
          <p:cNvSpPr txBox="1"/>
          <p:nvPr/>
        </p:nvSpPr>
        <p:spPr>
          <a:xfrm>
            <a:off x="7827700" y="6233700"/>
            <a:ext cx="4242000" cy="492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Voir cette </a:t>
            </a:r>
            <a:r>
              <a:rPr lang="bs-Latn-BA" sz="20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page</a:t>
            </a:r>
            <a:r>
              <a:rPr lang="bs-Latn-BA" sz="2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de l’autoformation</a:t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03" name="Google Shape;30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013" y="255875"/>
            <a:ext cx="9906000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3"/>
          <p:cNvSpPr txBox="1"/>
          <p:nvPr/>
        </p:nvSpPr>
        <p:spPr>
          <a:xfrm>
            <a:off x="79875" y="6213000"/>
            <a:ext cx="4242000" cy="492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Accéder</a:t>
            </a:r>
            <a:r>
              <a:rPr lang="bs-Latn-BA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20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directement</a:t>
            </a:r>
            <a:r>
              <a:rPr lang="bs-Latn-BA" sz="2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au site</a:t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4"/>
          <p:cNvSpPr txBox="1"/>
          <p:nvPr>
            <p:ph idx="1" type="subTitle"/>
          </p:nvPr>
        </p:nvSpPr>
        <p:spPr>
          <a:xfrm>
            <a:off x="726000" y="1358725"/>
            <a:ext cx="10865400" cy="50028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-4635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500"/>
              <a:buFont typeface="Ubuntu"/>
              <a:buChar char="■"/>
            </a:pPr>
            <a:r>
              <a:rPr lang="bs-Latn-BA" sz="29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Les transformations d’énergies dans Minecraft</a:t>
            </a:r>
            <a:endParaRPr sz="29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635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500"/>
              <a:buFont typeface="Ubuntu"/>
              <a:buChar char="■"/>
            </a:pPr>
            <a:r>
              <a:rPr lang="bs-Latn-BA" sz="29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Les énergies surnaturelles et les énergies réalistes de Minecraft</a:t>
            </a:r>
            <a:endParaRPr sz="29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889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900"/>
              <a:buFont typeface="Ubuntu"/>
              <a:buChar char="■"/>
            </a:pPr>
            <a:r>
              <a:rPr lang="bs-Latn-BA" sz="29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Principe de fonctionnement de la centrale hydroélectrique Minecraft</a:t>
            </a:r>
            <a:endParaRPr sz="29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635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500"/>
              <a:buFont typeface="Ubuntu"/>
              <a:buChar char="■"/>
            </a:pPr>
            <a:r>
              <a:rPr lang="bs-Latn-BA" sz="29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Survol du site Minecraft électrique et des 6 missions</a:t>
            </a:r>
            <a:endParaRPr sz="29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889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900"/>
              <a:buFont typeface="Ubuntu"/>
              <a:buChar char="■"/>
            </a:pPr>
            <a:r>
              <a:rPr lang="bs-Latn-BA" sz="29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Visite de la centrale ME-2</a:t>
            </a:r>
            <a:endParaRPr sz="29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889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900"/>
              <a:buFont typeface="Ubuntu"/>
              <a:buChar char="■"/>
            </a:pPr>
            <a:r>
              <a:rPr lang="bs-Latn-BA" sz="29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Expérimentation d’une mission (choix de mission)</a:t>
            </a:r>
            <a:endParaRPr sz="29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0" name="Google Shape;310;p44"/>
          <p:cNvSpPr txBox="1"/>
          <p:nvPr>
            <p:ph idx="12" type="sldNum"/>
          </p:nvPr>
        </p:nvSpPr>
        <p:spPr>
          <a:xfrm>
            <a:off x="120825" y="6296983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  <p:pic>
        <p:nvPicPr>
          <p:cNvPr id="311" name="Google Shape;31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413" y="356275"/>
            <a:ext cx="9921166" cy="64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5"/>
          <p:cNvSpPr txBox="1"/>
          <p:nvPr/>
        </p:nvSpPr>
        <p:spPr>
          <a:xfrm>
            <a:off x="502050" y="1443800"/>
            <a:ext cx="11187900" cy="46353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Char char="■"/>
            </a:pP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Installer le logiciel sur votre appareil (</a:t>
            </a:r>
            <a:r>
              <a:rPr lang="bs-Latn-BA" sz="28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téléchargement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 et vous connecter avec votre compte Microsoft.</a:t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Char char="✓"/>
            </a:pP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Se familiariser avec les mouvements (</a:t>
            </a:r>
            <a:r>
              <a:rPr lang="bs-Latn-BA" sz="28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);</a:t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Char char="✓"/>
            </a:pP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Choisir son inventaire (</a:t>
            </a:r>
            <a:r>
              <a:rPr lang="bs-Latn-BA" sz="28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);</a:t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Char char="✓"/>
            </a:pP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Placer ou miner des blocs (</a:t>
            </a:r>
            <a:r>
              <a:rPr lang="bs-Latn-BA" sz="28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);</a:t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Char char="✓"/>
            </a:pP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Créer un monde simple (</a:t>
            </a:r>
            <a:r>
              <a:rPr lang="bs-Latn-BA" sz="28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45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17" name="Google Shape;317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53288" y="171225"/>
            <a:ext cx="5485424" cy="11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5"/>
          <p:cNvSpPr txBox="1"/>
          <p:nvPr/>
        </p:nvSpPr>
        <p:spPr>
          <a:xfrm>
            <a:off x="7736250" y="5907150"/>
            <a:ext cx="4242000" cy="492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0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Commandes clavier - souris</a:t>
            </a:r>
            <a:endParaRPr sz="20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