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1" r:id="rId3"/>
    <p:sldMasterId id="2147483682" r:id="rId4"/>
    <p:sldMasterId id="214748368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6858000" cx="12192000"/>
  <p:notesSz cx="6858000" cy="9144000"/>
  <p:embeddedFontLst>
    <p:embeddedFont>
      <p:font typeface="Ubuntu"/>
      <p:regular r:id="rId25"/>
      <p:bold r:id="rId26"/>
      <p:italic r:id="rId27"/>
      <p:boldItalic r:id="rId28"/>
    </p:embeddedFont>
    <p:embeddedFont>
      <p:font typeface="Sniglet"/>
      <p:regular r:id="rId29"/>
    </p:embeddedFont>
    <p:embeddedFont>
      <p:font typeface="Dosis"/>
      <p:regular r:id="rId30"/>
      <p:bold r:id="rId31"/>
    </p:embeddedFont>
    <p:embeddedFont>
      <p:font typeface="Nunito"/>
      <p:regular r:id="rId32"/>
      <p:bold r:id="rId33"/>
      <p:italic r:id="rId34"/>
      <p:boldItalic r:id="rId35"/>
    </p:embeddedFont>
    <p:embeddedFont>
      <p:font typeface="Viga"/>
      <p:regular r:id="rId36"/>
    </p:embeddedFont>
    <p:embeddedFont>
      <p:font typeface="Red Hat Text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edHatText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font" Target="fonts/Ubuntu-bold.fntdata"/><Relationship Id="rId25" Type="http://schemas.openxmlformats.org/officeDocument/2006/relationships/font" Target="fonts/Ubuntu-regular.fntdata"/><Relationship Id="rId28" Type="http://schemas.openxmlformats.org/officeDocument/2006/relationships/font" Target="fonts/Ubuntu-boldItalic.fntdata"/><Relationship Id="rId27" Type="http://schemas.openxmlformats.org/officeDocument/2006/relationships/font" Target="fonts/Ubuntu-italic.fntdata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font" Target="fonts/Sniglet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Dosis-bold.fntdata"/><Relationship Id="rId30" Type="http://schemas.openxmlformats.org/officeDocument/2006/relationships/font" Target="fonts/Dosis-regular.fntdata"/><Relationship Id="rId11" Type="http://schemas.openxmlformats.org/officeDocument/2006/relationships/slide" Target="slides/slide5.xml"/><Relationship Id="rId33" Type="http://schemas.openxmlformats.org/officeDocument/2006/relationships/font" Target="fonts/Nunito-bold.fntdata"/><Relationship Id="rId10" Type="http://schemas.openxmlformats.org/officeDocument/2006/relationships/slide" Target="slides/slide4.xml"/><Relationship Id="rId32" Type="http://schemas.openxmlformats.org/officeDocument/2006/relationships/font" Target="fonts/Nunito-regular.fntdata"/><Relationship Id="rId13" Type="http://schemas.openxmlformats.org/officeDocument/2006/relationships/slide" Target="slides/slide7.xml"/><Relationship Id="rId35" Type="http://schemas.openxmlformats.org/officeDocument/2006/relationships/font" Target="fonts/Nunito-boldItalic.fntdata"/><Relationship Id="rId12" Type="http://schemas.openxmlformats.org/officeDocument/2006/relationships/slide" Target="slides/slide6.xml"/><Relationship Id="rId34" Type="http://schemas.openxmlformats.org/officeDocument/2006/relationships/font" Target="fonts/Nunito-italic.fntdata"/><Relationship Id="rId15" Type="http://schemas.openxmlformats.org/officeDocument/2006/relationships/slide" Target="slides/slide9.xml"/><Relationship Id="rId37" Type="http://schemas.openxmlformats.org/officeDocument/2006/relationships/font" Target="fonts/RedHatText-regular.fntdata"/><Relationship Id="rId14" Type="http://schemas.openxmlformats.org/officeDocument/2006/relationships/slide" Target="slides/slide8.xml"/><Relationship Id="rId36" Type="http://schemas.openxmlformats.org/officeDocument/2006/relationships/font" Target="fonts/Viga-regular.fntdata"/><Relationship Id="rId17" Type="http://schemas.openxmlformats.org/officeDocument/2006/relationships/slide" Target="slides/slide11.xml"/><Relationship Id="rId39" Type="http://schemas.openxmlformats.org/officeDocument/2006/relationships/font" Target="fonts/RedHatText-italic.fntdata"/><Relationship Id="rId16" Type="http://schemas.openxmlformats.org/officeDocument/2006/relationships/slide" Target="slides/slide10.xml"/><Relationship Id="rId38" Type="http://schemas.openxmlformats.org/officeDocument/2006/relationships/font" Target="fonts/RedHatText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4cedb3f619_0_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4cedb3f619_0_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127a51d63c9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127a51d63c9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27a51d63c9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127a51d63c9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27a51d63c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27a51d63c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12132cef0a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12132cef0a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/>
              <a:t>Sonya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14c420d9a5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14c420d9a5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14c420d9a5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14c420d9a5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14c420d9a5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14c420d9a5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14c420d9a5d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14c420d9a5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14c420d9a5d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14c420d9a5d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f987870e18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f987870e18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f987870e1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f987870e1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14c420d9a5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14c420d9a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f987870e18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f987870e18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127a51d63c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127a51d63c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4c420d9a5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14c420d9a5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f987870e18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f987870e18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27a51d63c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27a51d63c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1533379" y="1234904"/>
            <a:ext cx="7427741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rebuchet M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1533379" y="3714579"/>
            <a:ext cx="7427741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76" name="Google Shape;76;p12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77" name="Google Shape;77;p1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0" name="Google Shape;80;p1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83" name="Google Shape;83;p14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84" name="Google Shape;84;p1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87" name="Google Shape;87;p1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88" name="Google Shape;88;p1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89" name="Google Shape;89;p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92" name="Google Shape;92;p1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96" name="Google Shape;96;p1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99" name="Google Shape;99;p1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9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03" name="Google Shape;103;p19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4" name="Google Shape;104;p19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05" name="Google Shape;105;p1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08" name="Google Shape;108;p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12" name="Google Shape;112;p2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1111348" y="365125"/>
            <a:ext cx="832807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838200" y="2288291"/>
            <a:ext cx="10515600" cy="38886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900"/>
              <a:buFont typeface="Viga"/>
              <a:buNone/>
              <a:defRPr sz="6900">
                <a:latin typeface="Viga"/>
                <a:ea typeface="Viga"/>
                <a:cs typeface="Viga"/>
                <a:sym typeface="Vig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17" name="Google Shape;117;p23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Ubuntu"/>
              <a:buNone/>
              <a:defRPr sz="3700"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5"/>
          <p:cNvSpPr txBox="1"/>
          <p:nvPr>
            <p:ph type="ctrTitle"/>
          </p:nvPr>
        </p:nvSpPr>
        <p:spPr>
          <a:xfrm>
            <a:off x="3073467" y="1548067"/>
            <a:ext cx="8204100" cy="15465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  <a:defRPr b="0" sz="6400">
                <a:solidFill>
                  <a:schemeClr val="dk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  <a:defRPr b="0" sz="6400">
                <a:solidFill>
                  <a:schemeClr val="dk2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  <a:defRPr b="0" sz="6400">
                <a:solidFill>
                  <a:schemeClr val="dk2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  <a:defRPr b="0" sz="6400">
                <a:solidFill>
                  <a:schemeClr val="dk2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  <a:defRPr b="0" sz="6400">
                <a:solidFill>
                  <a:schemeClr val="dk2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  <a:defRPr b="0" sz="6400">
                <a:solidFill>
                  <a:schemeClr val="dk2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  <a:defRPr b="0" sz="6400">
                <a:solidFill>
                  <a:schemeClr val="dk2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  <a:defRPr b="0" sz="6400">
                <a:solidFill>
                  <a:schemeClr val="dk2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  <a:defRPr b="0" sz="6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7" name="Google Shape;277;p25"/>
          <p:cNvSpPr/>
          <p:nvPr/>
        </p:nvSpPr>
        <p:spPr>
          <a:xfrm>
            <a:off x="964923" y="5626788"/>
            <a:ext cx="1059820" cy="1314300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78" name="Google Shape;278;p25"/>
          <p:cNvSpPr/>
          <p:nvPr/>
        </p:nvSpPr>
        <p:spPr>
          <a:xfrm>
            <a:off x="-77758" y="4071049"/>
            <a:ext cx="1042673" cy="1187127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79" name="Google Shape;279;p25"/>
          <p:cNvSpPr/>
          <p:nvPr/>
        </p:nvSpPr>
        <p:spPr>
          <a:xfrm>
            <a:off x="5366802" y="4563227"/>
            <a:ext cx="494480" cy="1079437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80" name="Google Shape;280;p25"/>
          <p:cNvSpPr/>
          <p:nvPr/>
        </p:nvSpPr>
        <p:spPr>
          <a:xfrm>
            <a:off x="4104060" y="4171138"/>
            <a:ext cx="974215" cy="1194399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81" name="Google Shape;281;p25"/>
          <p:cNvSpPr/>
          <p:nvPr/>
        </p:nvSpPr>
        <p:spPr>
          <a:xfrm>
            <a:off x="7202197" y="4380949"/>
            <a:ext cx="1074566" cy="1001104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82" name="Google Shape;282;p25"/>
          <p:cNvSpPr/>
          <p:nvPr/>
        </p:nvSpPr>
        <p:spPr>
          <a:xfrm>
            <a:off x="11152613" y="4462457"/>
            <a:ext cx="1165042" cy="800336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83" name="Google Shape;283;p25"/>
          <p:cNvSpPr/>
          <p:nvPr/>
        </p:nvSpPr>
        <p:spPr>
          <a:xfrm>
            <a:off x="6068155" y="4167387"/>
            <a:ext cx="876267" cy="905624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84" name="Google Shape;284;p25"/>
          <p:cNvSpPr/>
          <p:nvPr/>
        </p:nvSpPr>
        <p:spPr>
          <a:xfrm>
            <a:off x="5893175" y="5326446"/>
            <a:ext cx="1226226" cy="1267861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85" name="Google Shape;285;p25"/>
          <p:cNvSpPr/>
          <p:nvPr/>
        </p:nvSpPr>
        <p:spPr>
          <a:xfrm>
            <a:off x="3526549" y="5382051"/>
            <a:ext cx="1187127" cy="942389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86" name="Google Shape;286;p25"/>
          <p:cNvSpPr/>
          <p:nvPr/>
        </p:nvSpPr>
        <p:spPr>
          <a:xfrm>
            <a:off x="2822056" y="4248208"/>
            <a:ext cx="1106326" cy="1040204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87" name="Google Shape;287;p25"/>
          <p:cNvSpPr/>
          <p:nvPr/>
        </p:nvSpPr>
        <p:spPr>
          <a:xfrm>
            <a:off x="1796481" y="4248196"/>
            <a:ext cx="798869" cy="94240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88" name="Google Shape;288;p25"/>
          <p:cNvSpPr/>
          <p:nvPr/>
        </p:nvSpPr>
        <p:spPr>
          <a:xfrm>
            <a:off x="3575486" y="6418078"/>
            <a:ext cx="1089245" cy="418617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89" name="Google Shape;289;p25"/>
          <p:cNvSpPr/>
          <p:nvPr/>
        </p:nvSpPr>
        <p:spPr>
          <a:xfrm>
            <a:off x="9528561" y="6011686"/>
            <a:ext cx="1387828" cy="97414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90" name="Google Shape;290;p25"/>
          <p:cNvSpPr/>
          <p:nvPr/>
        </p:nvSpPr>
        <p:spPr>
          <a:xfrm>
            <a:off x="9528574" y="4139242"/>
            <a:ext cx="912964" cy="961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91" name="Google Shape;291;p25"/>
          <p:cNvSpPr/>
          <p:nvPr/>
        </p:nvSpPr>
        <p:spPr>
          <a:xfrm>
            <a:off x="7016277" y="6306021"/>
            <a:ext cx="700052" cy="496882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92" name="Google Shape;292;p25"/>
          <p:cNvSpPr/>
          <p:nvPr/>
        </p:nvSpPr>
        <p:spPr>
          <a:xfrm>
            <a:off x="11168496" y="6305415"/>
            <a:ext cx="678034" cy="433296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93" name="Google Shape;293;p25"/>
          <p:cNvSpPr/>
          <p:nvPr/>
        </p:nvSpPr>
        <p:spPr>
          <a:xfrm>
            <a:off x="5078288" y="5905768"/>
            <a:ext cx="761237" cy="75636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94" name="Google Shape;294;p25"/>
          <p:cNvSpPr/>
          <p:nvPr/>
        </p:nvSpPr>
        <p:spPr>
          <a:xfrm>
            <a:off x="10633854" y="4071029"/>
            <a:ext cx="722071" cy="905691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95" name="Google Shape;295;p25"/>
          <p:cNvSpPr/>
          <p:nvPr/>
        </p:nvSpPr>
        <p:spPr>
          <a:xfrm>
            <a:off x="2094380" y="5371059"/>
            <a:ext cx="979086" cy="964407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96" name="Google Shape;296;p25"/>
          <p:cNvSpPr/>
          <p:nvPr/>
        </p:nvSpPr>
        <p:spPr>
          <a:xfrm>
            <a:off x="329413" y="5459834"/>
            <a:ext cx="367241" cy="325606"/>
          </a:xfrm>
          <a:custGeom>
            <a:rect b="b" l="l" r="r" t="t"/>
            <a:pathLst>
              <a:path extrusionOk="0" h="4880" w="5504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97" name="Google Shape;297;p25"/>
          <p:cNvSpPr/>
          <p:nvPr/>
        </p:nvSpPr>
        <p:spPr>
          <a:xfrm>
            <a:off x="11355925" y="5443845"/>
            <a:ext cx="920303" cy="680503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98" name="Google Shape;298;p25"/>
          <p:cNvSpPr/>
          <p:nvPr/>
        </p:nvSpPr>
        <p:spPr>
          <a:xfrm>
            <a:off x="1146284" y="4556590"/>
            <a:ext cx="423488" cy="87866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99" name="Google Shape;299;p25"/>
          <p:cNvSpPr/>
          <p:nvPr/>
        </p:nvSpPr>
        <p:spPr>
          <a:xfrm rot="1920719">
            <a:off x="7609385" y="5618653"/>
            <a:ext cx="1179742" cy="1001122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00" name="Google Shape;300;p25"/>
          <p:cNvSpPr/>
          <p:nvPr/>
        </p:nvSpPr>
        <p:spPr>
          <a:xfrm rot="-3496867">
            <a:off x="154452" y="6012740"/>
            <a:ext cx="717144" cy="619260"/>
          </a:xfrm>
          <a:custGeom>
            <a:rect b="b" l="l" r="r" t="t"/>
            <a:pathLst>
              <a:path extrusionOk="0" h="9281" w="10748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01" name="Google Shape;301;p25"/>
          <p:cNvSpPr/>
          <p:nvPr/>
        </p:nvSpPr>
        <p:spPr>
          <a:xfrm>
            <a:off x="10024245" y="5288439"/>
            <a:ext cx="1128344" cy="797934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02" name="Google Shape;302;p25"/>
          <p:cNvSpPr/>
          <p:nvPr/>
        </p:nvSpPr>
        <p:spPr>
          <a:xfrm rot="-5400000">
            <a:off x="8662391" y="4028597"/>
            <a:ext cx="658418" cy="842038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03" name="Google Shape;303;p25"/>
          <p:cNvSpPr/>
          <p:nvPr/>
        </p:nvSpPr>
        <p:spPr>
          <a:xfrm>
            <a:off x="8604273" y="4941209"/>
            <a:ext cx="888477" cy="1003573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04" name="Google Shape;304;p25"/>
          <p:cNvSpPr/>
          <p:nvPr/>
        </p:nvSpPr>
        <p:spPr>
          <a:xfrm>
            <a:off x="2488015" y="6323838"/>
            <a:ext cx="908093" cy="607041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05" name="Google Shape;305;p25"/>
          <p:cNvSpPr/>
          <p:nvPr/>
        </p:nvSpPr>
        <p:spPr>
          <a:xfrm>
            <a:off x="8893074" y="6152527"/>
            <a:ext cx="411277" cy="440635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6"/>
          <p:cNvSpPr txBox="1"/>
          <p:nvPr>
            <p:ph type="ctrTitle"/>
          </p:nvPr>
        </p:nvSpPr>
        <p:spPr>
          <a:xfrm>
            <a:off x="4281247" y="2215682"/>
            <a:ext cx="7068900" cy="15465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900"/>
              <a:buNone/>
              <a:defRPr b="0" sz="49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900"/>
              <a:buNone/>
              <a:defRPr b="0" sz="49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900"/>
              <a:buNone/>
              <a:defRPr b="0" sz="49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900"/>
              <a:buNone/>
              <a:defRPr b="0" sz="49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900"/>
              <a:buNone/>
              <a:defRPr b="0" sz="49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900"/>
              <a:buNone/>
              <a:defRPr b="0" sz="49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900"/>
              <a:buNone/>
              <a:defRPr b="0" sz="49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900"/>
              <a:buNone/>
              <a:defRPr b="0" sz="49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900"/>
              <a:buNone/>
              <a:defRPr b="0" sz="4900"/>
            </a:lvl9pPr>
          </a:lstStyle>
          <a:p/>
        </p:txBody>
      </p:sp>
      <p:sp>
        <p:nvSpPr>
          <p:cNvPr id="308" name="Google Shape;308;p26"/>
          <p:cNvSpPr txBox="1"/>
          <p:nvPr>
            <p:ph idx="1" type="subTitle"/>
          </p:nvPr>
        </p:nvSpPr>
        <p:spPr>
          <a:xfrm>
            <a:off x="4281180" y="3818902"/>
            <a:ext cx="7068900" cy="1046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500"/>
              <a:buNone/>
              <a:defRPr>
                <a:solidFill>
                  <a:srgbClr val="1C4587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000"/>
              <a:buNone/>
              <a:defRPr sz="4000">
                <a:solidFill>
                  <a:srgbClr val="1C4587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000"/>
              <a:buNone/>
              <a:defRPr sz="4000">
                <a:solidFill>
                  <a:srgbClr val="1C4587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000"/>
              <a:buNone/>
              <a:defRPr sz="4000">
                <a:solidFill>
                  <a:srgbClr val="1C4587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000"/>
              <a:buNone/>
              <a:defRPr sz="4000">
                <a:solidFill>
                  <a:srgbClr val="1C4587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000"/>
              <a:buNone/>
              <a:defRPr sz="4000">
                <a:solidFill>
                  <a:srgbClr val="1C4587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000"/>
              <a:buNone/>
              <a:defRPr sz="4000">
                <a:solidFill>
                  <a:srgbClr val="1C4587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000"/>
              <a:buNone/>
              <a:defRPr sz="4000">
                <a:solidFill>
                  <a:srgbClr val="1C4587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000"/>
              <a:buNone/>
              <a:defRPr sz="4000"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309" name="Google Shape;309;p26"/>
          <p:cNvSpPr/>
          <p:nvPr/>
        </p:nvSpPr>
        <p:spPr>
          <a:xfrm>
            <a:off x="5882774" y="6215518"/>
            <a:ext cx="600733" cy="744978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10" name="Google Shape;310;p26"/>
          <p:cNvSpPr/>
          <p:nvPr/>
        </p:nvSpPr>
        <p:spPr>
          <a:xfrm>
            <a:off x="5291768" y="5333717"/>
            <a:ext cx="591013" cy="672893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11" name="Google Shape;311;p26"/>
          <p:cNvSpPr/>
          <p:nvPr/>
        </p:nvSpPr>
        <p:spPr>
          <a:xfrm>
            <a:off x="8377819" y="5612686"/>
            <a:ext cx="280284" cy="611852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12" name="Google Shape;312;p26"/>
          <p:cNvSpPr/>
          <p:nvPr/>
        </p:nvSpPr>
        <p:spPr>
          <a:xfrm>
            <a:off x="7662080" y="5390448"/>
            <a:ext cx="552210" cy="677016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13" name="Google Shape;313;p26"/>
          <p:cNvSpPr/>
          <p:nvPr/>
        </p:nvSpPr>
        <p:spPr>
          <a:xfrm>
            <a:off x="9418147" y="5509370"/>
            <a:ext cx="609091" cy="567451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14" name="Google Shape;314;p26"/>
          <p:cNvSpPr/>
          <p:nvPr/>
        </p:nvSpPr>
        <p:spPr>
          <a:xfrm>
            <a:off x="11657298" y="5555569"/>
            <a:ext cx="660375" cy="453651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15" name="Google Shape;315;p26"/>
          <p:cNvSpPr/>
          <p:nvPr/>
        </p:nvSpPr>
        <p:spPr>
          <a:xfrm>
            <a:off x="8775356" y="5388322"/>
            <a:ext cx="496690" cy="513331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16" name="Google Shape;316;p26"/>
          <p:cNvSpPr/>
          <p:nvPr/>
        </p:nvSpPr>
        <p:spPr>
          <a:xfrm>
            <a:off x="8676176" y="6045282"/>
            <a:ext cx="695056" cy="718656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17" name="Google Shape;317;p26"/>
          <p:cNvSpPr/>
          <p:nvPr/>
        </p:nvSpPr>
        <p:spPr>
          <a:xfrm>
            <a:off x="7334739" y="6076799"/>
            <a:ext cx="672893" cy="534170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18" name="Google Shape;318;p26"/>
          <p:cNvSpPr/>
          <p:nvPr/>
        </p:nvSpPr>
        <p:spPr>
          <a:xfrm>
            <a:off x="6935422" y="5434132"/>
            <a:ext cx="627093" cy="589614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19" name="Google Shape;319;p26"/>
          <p:cNvSpPr/>
          <p:nvPr/>
        </p:nvSpPr>
        <p:spPr>
          <a:xfrm>
            <a:off x="6354112" y="5434124"/>
            <a:ext cx="452811" cy="534146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20" name="Google Shape;320;p26"/>
          <p:cNvSpPr/>
          <p:nvPr/>
        </p:nvSpPr>
        <p:spPr>
          <a:xfrm>
            <a:off x="7362477" y="6664025"/>
            <a:ext cx="617412" cy="237283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21" name="Google Shape;321;p26"/>
          <p:cNvSpPr/>
          <p:nvPr/>
        </p:nvSpPr>
        <p:spPr>
          <a:xfrm>
            <a:off x="10736763" y="6433680"/>
            <a:ext cx="786656" cy="552172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22" name="Google Shape;322;p26"/>
          <p:cNvSpPr/>
          <p:nvPr/>
        </p:nvSpPr>
        <p:spPr>
          <a:xfrm>
            <a:off x="10736770" y="5372369"/>
            <a:ext cx="517491" cy="545251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23" name="Google Shape;323;p26"/>
          <p:cNvSpPr/>
          <p:nvPr/>
        </p:nvSpPr>
        <p:spPr>
          <a:xfrm>
            <a:off x="9312765" y="6600511"/>
            <a:ext cx="396807" cy="281646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24" name="Google Shape;324;p26"/>
          <p:cNvSpPr/>
          <p:nvPr/>
        </p:nvSpPr>
        <p:spPr>
          <a:xfrm>
            <a:off x="11666300" y="6600167"/>
            <a:ext cx="384327" cy="245603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25" name="Google Shape;325;p26"/>
          <p:cNvSpPr/>
          <p:nvPr/>
        </p:nvSpPr>
        <p:spPr>
          <a:xfrm>
            <a:off x="8214286" y="6373645"/>
            <a:ext cx="431488" cy="428728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26" name="Google Shape;326;p26"/>
          <p:cNvSpPr/>
          <p:nvPr/>
        </p:nvSpPr>
        <p:spPr>
          <a:xfrm>
            <a:off x="11363258" y="5333706"/>
            <a:ext cx="409288" cy="513369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27" name="Google Shape;327;p26"/>
          <p:cNvSpPr/>
          <p:nvPr/>
        </p:nvSpPr>
        <p:spPr>
          <a:xfrm>
            <a:off x="6522966" y="6070570"/>
            <a:ext cx="554971" cy="546650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28" name="Google Shape;328;p26"/>
          <p:cNvSpPr/>
          <p:nvPr/>
        </p:nvSpPr>
        <p:spPr>
          <a:xfrm>
            <a:off x="11772538" y="6111824"/>
            <a:ext cx="521651" cy="385726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29" name="Google Shape;329;p26"/>
          <p:cNvSpPr/>
          <p:nvPr/>
        </p:nvSpPr>
        <p:spPr>
          <a:xfrm>
            <a:off x="5985572" y="5608924"/>
            <a:ext cx="240044" cy="498052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30" name="Google Shape;330;p26"/>
          <p:cNvSpPr/>
          <p:nvPr/>
        </p:nvSpPr>
        <p:spPr>
          <a:xfrm rot="1920612">
            <a:off x="9648957" y="6210904"/>
            <a:ext cx="668704" cy="567426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31" name="Google Shape;331;p26"/>
          <p:cNvSpPr/>
          <p:nvPr/>
        </p:nvSpPr>
        <p:spPr>
          <a:xfrm>
            <a:off x="11017723" y="6023740"/>
            <a:ext cx="639574" cy="452289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32" name="Google Shape;332;p26"/>
          <p:cNvSpPr/>
          <p:nvPr/>
        </p:nvSpPr>
        <p:spPr>
          <a:xfrm rot="-5400000">
            <a:off x="10245807" y="5309639"/>
            <a:ext cx="373208" cy="477288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33" name="Google Shape;333;p26"/>
          <p:cNvSpPr/>
          <p:nvPr/>
        </p:nvSpPr>
        <p:spPr>
          <a:xfrm>
            <a:off x="10212864" y="5826928"/>
            <a:ext cx="503611" cy="568851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34" name="Google Shape;334;p26"/>
          <p:cNvSpPr/>
          <p:nvPr/>
        </p:nvSpPr>
        <p:spPr>
          <a:xfrm>
            <a:off x="6746083" y="6610609"/>
            <a:ext cx="514730" cy="344086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35" name="Google Shape;335;p26"/>
          <p:cNvSpPr/>
          <p:nvPr/>
        </p:nvSpPr>
        <p:spPr>
          <a:xfrm>
            <a:off x="10376560" y="6513509"/>
            <a:ext cx="233122" cy="249763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36" name="Google Shape;336;p26"/>
          <p:cNvSpPr/>
          <p:nvPr/>
        </p:nvSpPr>
        <p:spPr>
          <a:xfrm>
            <a:off x="1977020" y="5612686"/>
            <a:ext cx="280284" cy="611852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37" name="Google Shape;337;p26"/>
          <p:cNvSpPr/>
          <p:nvPr/>
        </p:nvSpPr>
        <p:spPr>
          <a:xfrm>
            <a:off x="1261280" y="5390448"/>
            <a:ext cx="552210" cy="677016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38" name="Google Shape;338;p26"/>
          <p:cNvSpPr/>
          <p:nvPr/>
        </p:nvSpPr>
        <p:spPr>
          <a:xfrm>
            <a:off x="3017347" y="5509370"/>
            <a:ext cx="609091" cy="567451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39" name="Google Shape;339;p26"/>
          <p:cNvSpPr/>
          <p:nvPr/>
        </p:nvSpPr>
        <p:spPr>
          <a:xfrm>
            <a:off x="2374556" y="5388322"/>
            <a:ext cx="496690" cy="513331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40" name="Google Shape;340;p26"/>
          <p:cNvSpPr/>
          <p:nvPr/>
        </p:nvSpPr>
        <p:spPr>
          <a:xfrm>
            <a:off x="2275376" y="6045282"/>
            <a:ext cx="695056" cy="718656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41" name="Google Shape;341;p26"/>
          <p:cNvSpPr/>
          <p:nvPr/>
        </p:nvSpPr>
        <p:spPr>
          <a:xfrm>
            <a:off x="933939" y="6076799"/>
            <a:ext cx="672893" cy="534170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42" name="Google Shape;342;p26"/>
          <p:cNvSpPr/>
          <p:nvPr/>
        </p:nvSpPr>
        <p:spPr>
          <a:xfrm>
            <a:off x="534622" y="5434132"/>
            <a:ext cx="627093" cy="589614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43" name="Google Shape;343;p26"/>
          <p:cNvSpPr/>
          <p:nvPr/>
        </p:nvSpPr>
        <p:spPr>
          <a:xfrm>
            <a:off x="-46688" y="5434124"/>
            <a:ext cx="452811" cy="534146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44" name="Google Shape;344;p26"/>
          <p:cNvSpPr/>
          <p:nvPr/>
        </p:nvSpPr>
        <p:spPr>
          <a:xfrm>
            <a:off x="961677" y="6664025"/>
            <a:ext cx="617412" cy="237283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45" name="Google Shape;345;p26"/>
          <p:cNvSpPr/>
          <p:nvPr/>
        </p:nvSpPr>
        <p:spPr>
          <a:xfrm>
            <a:off x="4335963" y="6433680"/>
            <a:ext cx="786656" cy="552172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46" name="Google Shape;346;p26"/>
          <p:cNvSpPr/>
          <p:nvPr/>
        </p:nvSpPr>
        <p:spPr>
          <a:xfrm>
            <a:off x="4335970" y="5372369"/>
            <a:ext cx="517491" cy="545251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47" name="Google Shape;347;p26"/>
          <p:cNvSpPr/>
          <p:nvPr/>
        </p:nvSpPr>
        <p:spPr>
          <a:xfrm>
            <a:off x="2911965" y="6600511"/>
            <a:ext cx="396807" cy="281646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48" name="Google Shape;348;p26"/>
          <p:cNvSpPr/>
          <p:nvPr/>
        </p:nvSpPr>
        <p:spPr>
          <a:xfrm>
            <a:off x="5265500" y="6600167"/>
            <a:ext cx="384327" cy="245603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49" name="Google Shape;349;p26"/>
          <p:cNvSpPr/>
          <p:nvPr/>
        </p:nvSpPr>
        <p:spPr>
          <a:xfrm>
            <a:off x="1813486" y="6373645"/>
            <a:ext cx="431488" cy="428728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50" name="Google Shape;350;p26"/>
          <p:cNvSpPr/>
          <p:nvPr/>
        </p:nvSpPr>
        <p:spPr>
          <a:xfrm>
            <a:off x="4962458" y="5333706"/>
            <a:ext cx="409288" cy="513369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51" name="Google Shape;351;p26"/>
          <p:cNvSpPr/>
          <p:nvPr/>
        </p:nvSpPr>
        <p:spPr>
          <a:xfrm>
            <a:off x="122166" y="6070570"/>
            <a:ext cx="554971" cy="546650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52" name="Google Shape;352;p26"/>
          <p:cNvSpPr/>
          <p:nvPr/>
        </p:nvSpPr>
        <p:spPr>
          <a:xfrm>
            <a:off x="5371738" y="6111824"/>
            <a:ext cx="521651" cy="385726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53" name="Google Shape;353;p26"/>
          <p:cNvSpPr/>
          <p:nvPr/>
        </p:nvSpPr>
        <p:spPr>
          <a:xfrm>
            <a:off x="3605" y="6533641"/>
            <a:ext cx="240044" cy="498052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54" name="Google Shape;354;p26"/>
          <p:cNvSpPr/>
          <p:nvPr/>
        </p:nvSpPr>
        <p:spPr>
          <a:xfrm rot="1920612">
            <a:off x="3248157" y="6210904"/>
            <a:ext cx="668704" cy="567426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55" name="Google Shape;355;p26"/>
          <p:cNvSpPr/>
          <p:nvPr/>
        </p:nvSpPr>
        <p:spPr>
          <a:xfrm>
            <a:off x="4616923" y="6023740"/>
            <a:ext cx="639574" cy="452289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56" name="Google Shape;356;p26"/>
          <p:cNvSpPr/>
          <p:nvPr/>
        </p:nvSpPr>
        <p:spPr>
          <a:xfrm rot="-5400000">
            <a:off x="3845006" y="5309639"/>
            <a:ext cx="373208" cy="477288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57" name="Google Shape;357;p26"/>
          <p:cNvSpPr/>
          <p:nvPr/>
        </p:nvSpPr>
        <p:spPr>
          <a:xfrm>
            <a:off x="3812064" y="5826928"/>
            <a:ext cx="503611" cy="568851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58" name="Google Shape;358;p26"/>
          <p:cNvSpPr/>
          <p:nvPr/>
        </p:nvSpPr>
        <p:spPr>
          <a:xfrm>
            <a:off x="345283" y="6610609"/>
            <a:ext cx="514730" cy="344086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59" name="Google Shape;359;p26"/>
          <p:cNvSpPr/>
          <p:nvPr/>
        </p:nvSpPr>
        <p:spPr>
          <a:xfrm>
            <a:off x="3975760" y="6513509"/>
            <a:ext cx="233122" cy="249763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7"/>
          <p:cNvSpPr txBox="1"/>
          <p:nvPr>
            <p:ph idx="1" type="body"/>
          </p:nvPr>
        </p:nvSpPr>
        <p:spPr>
          <a:xfrm>
            <a:off x="2879100" y="2882400"/>
            <a:ext cx="6434100" cy="10932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438150" lvl="0" marL="457200" rtl="0" algn="ctr">
              <a:spcBef>
                <a:spcPts val="800"/>
              </a:spcBef>
              <a:spcAft>
                <a:spcPts val="0"/>
              </a:spcAft>
              <a:buClr>
                <a:srgbClr val="1C4587"/>
              </a:buClr>
              <a:buSzPts val="3300"/>
              <a:buChar char="✘"/>
              <a:defRPr b="1" sz="3300">
                <a:solidFill>
                  <a:srgbClr val="1C4587"/>
                </a:solidFill>
              </a:defRPr>
            </a:lvl1pPr>
            <a:lvl2pPr indent="-438150" lvl="1" marL="9144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300"/>
              <a:buChar char="✗"/>
              <a:defRPr b="1" sz="3300">
                <a:solidFill>
                  <a:srgbClr val="1C4587"/>
                </a:solidFill>
              </a:defRPr>
            </a:lvl2pPr>
            <a:lvl3pPr indent="-438150" lvl="2" marL="13716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300"/>
              <a:buChar char="■"/>
              <a:defRPr b="1" sz="3300">
                <a:solidFill>
                  <a:srgbClr val="1C4587"/>
                </a:solidFill>
              </a:defRPr>
            </a:lvl3pPr>
            <a:lvl4pPr indent="-438150" lvl="3" marL="18288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300"/>
              <a:buChar char="●"/>
              <a:defRPr b="1" sz="3300">
                <a:solidFill>
                  <a:srgbClr val="1C4587"/>
                </a:solidFill>
              </a:defRPr>
            </a:lvl4pPr>
            <a:lvl5pPr indent="-438150" lvl="4" marL="22860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300"/>
              <a:buChar char="○"/>
              <a:defRPr b="1" sz="3300">
                <a:solidFill>
                  <a:srgbClr val="1C4587"/>
                </a:solidFill>
              </a:defRPr>
            </a:lvl5pPr>
            <a:lvl6pPr indent="-438150" lvl="5" marL="27432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300"/>
              <a:buChar char="■"/>
              <a:defRPr b="1" sz="3300">
                <a:solidFill>
                  <a:srgbClr val="1C4587"/>
                </a:solidFill>
              </a:defRPr>
            </a:lvl6pPr>
            <a:lvl7pPr indent="-438150" lvl="6" marL="32004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300"/>
              <a:buChar char="●"/>
              <a:defRPr b="1" sz="3300">
                <a:solidFill>
                  <a:srgbClr val="1C4587"/>
                </a:solidFill>
              </a:defRPr>
            </a:lvl7pPr>
            <a:lvl8pPr indent="-438150" lvl="7" marL="36576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300"/>
              <a:buChar char="○"/>
              <a:defRPr b="1" sz="3300">
                <a:solidFill>
                  <a:srgbClr val="1C4587"/>
                </a:solidFill>
              </a:defRPr>
            </a:lvl8pPr>
            <a:lvl9pPr indent="-438150" lvl="8" marL="41148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300"/>
              <a:buChar char="■"/>
              <a:defRPr b="1" sz="3300"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362" name="Google Shape;362;p27"/>
          <p:cNvSpPr/>
          <p:nvPr/>
        </p:nvSpPr>
        <p:spPr>
          <a:xfrm>
            <a:off x="9737174" y="-392482"/>
            <a:ext cx="600733" cy="744978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63" name="Google Shape;363;p27"/>
          <p:cNvSpPr/>
          <p:nvPr/>
        </p:nvSpPr>
        <p:spPr>
          <a:xfrm>
            <a:off x="-47166" y="4489283"/>
            <a:ext cx="591013" cy="672893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64" name="Google Shape;364;p27"/>
          <p:cNvSpPr/>
          <p:nvPr/>
        </p:nvSpPr>
        <p:spPr>
          <a:xfrm>
            <a:off x="11757264" y="4586215"/>
            <a:ext cx="552210" cy="677016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65" name="Google Shape;365;p27"/>
          <p:cNvSpPr/>
          <p:nvPr/>
        </p:nvSpPr>
        <p:spPr>
          <a:xfrm>
            <a:off x="11657298" y="5555569"/>
            <a:ext cx="660375" cy="453651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66" name="Google Shape;366;p27"/>
          <p:cNvSpPr/>
          <p:nvPr/>
        </p:nvSpPr>
        <p:spPr>
          <a:xfrm>
            <a:off x="11147940" y="6009222"/>
            <a:ext cx="496690" cy="513331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67" name="Google Shape;367;p27"/>
          <p:cNvSpPr/>
          <p:nvPr/>
        </p:nvSpPr>
        <p:spPr>
          <a:xfrm>
            <a:off x="-102771" y="1984025"/>
            <a:ext cx="452811" cy="534146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68" name="Google Shape;368;p27"/>
          <p:cNvSpPr/>
          <p:nvPr/>
        </p:nvSpPr>
        <p:spPr>
          <a:xfrm>
            <a:off x="10736763" y="6433680"/>
            <a:ext cx="786656" cy="552172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69" name="Google Shape;369;p27"/>
          <p:cNvSpPr/>
          <p:nvPr/>
        </p:nvSpPr>
        <p:spPr>
          <a:xfrm>
            <a:off x="10736770" y="5509769"/>
            <a:ext cx="517491" cy="545251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70" name="Google Shape;370;p27"/>
          <p:cNvSpPr/>
          <p:nvPr/>
        </p:nvSpPr>
        <p:spPr>
          <a:xfrm>
            <a:off x="9907865" y="6497561"/>
            <a:ext cx="396807" cy="281646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71" name="Google Shape;371;p27"/>
          <p:cNvSpPr/>
          <p:nvPr/>
        </p:nvSpPr>
        <p:spPr>
          <a:xfrm>
            <a:off x="11666300" y="6600167"/>
            <a:ext cx="384327" cy="245603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72" name="Google Shape;372;p27"/>
          <p:cNvSpPr/>
          <p:nvPr/>
        </p:nvSpPr>
        <p:spPr>
          <a:xfrm>
            <a:off x="11363258" y="5333706"/>
            <a:ext cx="409288" cy="513369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73" name="Google Shape;373;p27"/>
          <p:cNvSpPr/>
          <p:nvPr/>
        </p:nvSpPr>
        <p:spPr>
          <a:xfrm>
            <a:off x="11772538" y="6111824"/>
            <a:ext cx="521651" cy="385726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74" name="Google Shape;374;p27"/>
          <p:cNvSpPr/>
          <p:nvPr/>
        </p:nvSpPr>
        <p:spPr>
          <a:xfrm>
            <a:off x="11951972" y="1784958"/>
            <a:ext cx="240044" cy="498052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75" name="Google Shape;375;p27"/>
          <p:cNvSpPr/>
          <p:nvPr/>
        </p:nvSpPr>
        <p:spPr>
          <a:xfrm rot="-2426071">
            <a:off x="9480177" y="6502683"/>
            <a:ext cx="373219" cy="477303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76" name="Google Shape;376;p27"/>
          <p:cNvSpPr/>
          <p:nvPr/>
        </p:nvSpPr>
        <p:spPr>
          <a:xfrm>
            <a:off x="10212864" y="5826928"/>
            <a:ext cx="503611" cy="568851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77" name="Google Shape;377;p27"/>
          <p:cNvSpPr/>
          <p:nvPr/>
        </p:nvSpPr>
        <p:spPr>
          <a:xfrm>
            <a:off x="11730117" y="4104976"/>
            <a:ext cx="514730" cy="344086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78" name="Google Shape;378;p27"/>
          <p:cNvSpPr/>
          <p:nvPr/>
        </p:nvSpPr>
        <p:spPr>
          <a:xfrm>
            <a:off x="10376560" y="6513509"/>
            <a:ext cx="233122" cy="249763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79" name="Google Shape;379;p27"/>
          <p:cNvSpPr/>
          <p:nvPr/>
        </p:nvSpPr>
        <p:spPr>
          <a:xfrm>
            <a:off x="462503" y="811486"/>
            <a:ext cx="280284" cy="611852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80" name="Google Shape;380;p27"/>
          <p:cNvSpPr/>
          <p:nvPr/>
        </p:nvSpPr>
        <p:spPr>
          <a:xfrm>
            <a:off x="860014" y="474615"/>
            <a:ext cx="552210" cy="677016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81" name="Google Shape;381;p27"/>
          <p:cNvSpPr/>
          <p:nvPr/>
        </p:nvSpPr>
        <p:spPr>
          <a:xfrm>
            <a:off x="11091747" y="-39763"/>
            <a:ext cx="609091" cy="567451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82" name="Google Shape;382;p27"/>
          <p:cNvSpPr/>
          <p:nvPr/>
        </p:nvSpPr>
        <p:spPr>
          <a:xfrm>
            <a:off x="-10" y="1351155"/>
            <a:ext cx="496690" cy="513331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83" name="Google Shape;383;p27"/>
          <p:cNvSpPr/>
          <p:nvPr/>
        </p:nvSpPr>
        <p:spPr>
          <a:xfrm>
            <a:off x="11599142" y="238816"/>
            <a:ext cx="695056" cy="718656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84" name="Google Shape;384;p27"/>
          <p:cNvSpPr/>
          <p:nvPr/>
        </p:nvSpPr>
        <p:spPr>
          <a:xfrm>
            <a:off x="933939" y="6076799"/>
            <a:ext cx="672893" cy="534170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85" name="Google Shape;385;p27"/>
          <p:cNvSpPr/>
          <p:nvPr/>
        </p:nvSpPr>
        <p:spPr>
          <a:xfrm>
            <a:off x="345289" y="-115002"/>
            <a:ext cx="627093" cy="589614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86" name="Google Shape;386;p27"/>
          <p:cNvSpPr/>
          <p:nvPr/>
        </p:nvSpPr>
        <p:spPr>
          <a:xfrm>
            <a:off x="-46688" y="5434124"/>
            <a:ext cx="452811" cy="534146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87" name="Google Shape;387;p27"/>
          <p:cNvSpPr/>
          <p:nvPr/>
        </p:nvSpPr>
        <p:spPr>
          <a:xfrm>
            <a:off x="961677" y="6664025"/>
            <a:ext cx="617412" cy="237283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88" name="Google Shape;388;p27"/>
          <p:cNvSpPr/>
          <p:nvPr/>
        </p:nvSpPr>
        <p:spPr>
          <a:xfrm>
            <a:off x="-324170" y="72280"/>
            <a:ext cx="786656" cy="552172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89" name="Google Shape;389;p27"/>
          <p:cNvSpPr/>
          <p:nvPr/>
        </p:nvSpPr>
        <p:spPr>
          <a:xfrm>
            <a:off x="10456070" y="-134497"/>
            <a:ext cx="517491" cy="545251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90" name="Google Shape;390;p27"/>
          <p:cNvSpPr/>
          <p:nvPr/>
        </p:nvSpPr>
        <p:spPr>
          <a:xfrm>
            <a:off x="-51502" y="772061"/>
            <a:ext cx="396807" cy="281646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91" name="Google Shape;391;p27"/>
          <p:cNvSpPr/>
          <p:nvPr/>
        </p:nvSpPr>
        <p:spPr>
          <a:xfrm>
            <a:off x="1871700" y="15334"/>
            <a:ext cx="384327" cy="245603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92" name="Google Shape;392;p27"/>
          <p:cNvSpPr/>
          <p:nvPr/>
        </p:nvSpPr>
        <p:spPr>
          <a:xfrm>
            <a:off x="1274653" y="-76222"/>
            <a:ext cx="431488" cy="428728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93" name="Google Shape;393;p27"/>
          <p:cNvSpPr/>
          <p:nvPr/>
        </p:nvSpPr>
        <p:spPr>
          <a:xfrm>
            <a:off x="1777725" y="6237939"/>
            <a:ext cx="409288" cy="513369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94" name="Google Shape;394;p27"/>
          <p:cNvSpPr/>
          <p:nvPr/>
        </p:nvSpPr>
        <p:spPr>
          <a:xfrm>
            <a:off x="122166" y="6070570"/>
            <a:ext cx="554971" cy="546650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95" name="Google Shape;395;p27"/>
          <p:cNvSpPr/>
          <p:nvPr/>
        </p:nvSpPr>
        <p:spPr>
          <a:xfrm>
            <a:off x="2034238" y="6548458"/>
            <a:ext cx="521651" cy="385726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96" name="Google Shape;396;p27"/>
          <p:cNvSpPr/>
          <p:nvPr/>
        </p:nvSpPr>
        <p:spPr>
          <a:xfrm>
            <a:off x="3605" y="6533641"/>
            <a:ext cx="240044" cy="498052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97" name="Google Shape;397;p27"/>
          <p:cNvSpPr/>
          <p:nvPr/>
        </p:nvSpPr>
        <p:spPr>
          <a:xfrm rot="1920612">
            <a:off x="10967391" y="833704"/>
            <a:ext cx="668704" cy="567426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98" name="Google Shape;398;p27"/>
          <p:cNvSpPr/>
          <p:nvPr/>
        </p:nvSpPr>
        <p:spPr>
          <a:xfrm>
            <a:off x="462489" y="5418856"/>
            <a:ext cx="639574" cy="452289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99" name="Google Shape;399;p27"/>
          <p:cNvSpPr/>
          <p:nvPr/>
        </p:nvSpPr>
        <p:spPr>
          <a:xfrm rot="-5400000">
            <a:off x="10661707" y="422573"/>
            <a:ext cx="373208" cy="477288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400" name="Google Shape;400;p27"/>
          <p:cNvSpPr/>
          <p:nvPr/>
        </p:nvSpPr>
        <p:spPr>
          <a:xfrm>
            <a:off x="11735680" y="1053695"/>
            <a:ext cx="503611" cy="568851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401" name="Google Shape;401;p27"/>
          <p:cNvSpPr/>
          <p:nvPr/>
        </p:nvSpPr>
        <p:spPr>
          <a:xfrm>
            <a:off x="345283" y="6610609"/>
            <a:ext cx="514730" cy="344086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402" name="Google Shape;402;p27"/>
          <p:cNvSpPr/>
          <p:nvPr/>
        </p:nvSpPr>
        <p:spPr>
          <a:xfrm>
            <a:off x="11599127" y="1535209"/>
            <a:ext cx="233122" cy="249763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403" name="Google Shape;403;p27"/>
          <p:cNvSpPr txBox="1"/>
          <p:nvPr>
            <p:ph idx="12" type="sldNum"/>
          </p:nvPr>
        </p:nvSpPr>
        <p:spPr>
          <a:xfrm>
            <a:off x="5730200" y="6471066"/>
            <a:ext cx="731700" cy="38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8"/>
          <p:cNvSpPr txBox="1"/>
          <p:nvPr>
            <p:ph type="title"/>
          </p:nvPr>
        </p:nvSpPr>
        <p:spPr>
          <a:xfrm>
            <a:off x="997233" y="300033"/>
            <a:ext cx="8187300" cy="1143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6" name="Google Shape;406;p28"/>
          <p:cNvSpPr txBox="1"/>
          <p:nvPr>
            <p:ph idx="1" type="body"/>
          </p:nvPr>
        </p:nvSpPr>
        <p:spPr>
          <a:xfrm>
            <a:off x="997233" y="1737116"/>
            <a:ext cx="8187300" cy="4814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438150" lvl="0" marL="457200" rtl="0">
              <a:spcBef>
                <a:spcPts val="800"/>
              </a:spcBef>
              <a:spcAft>
                <a:spcPts val="0"/>
              </a:spcAft>
              <a:buSzPts val="3300"/>
              <a:buChar char="✘"/>
              <a:defRPr sz="3300"/>
            </a:lvl1pPr>
            <a:lvl2pPr indent="-400050" lvl="1" marL="914400" rtl="0">
              <a:spcBef>
                <a:spcPts val="0"/>
              </a:spcBef>
              <a:spcAft>
                <a:spcPts val="0"/>
              </a:spcAft>
              <a:buSzPts val="2700"/>
              <a:buChar char="✗"/>
              <a:defRPr/>
            </a:lvl2pPr>
            <a:lvl3pPr indent="-400050" lvl="2" marL="137160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grpSp>
        <p:nvGrpSpPr>
          <p:cNvPr id="407" name="Google Shape;407;p28"/>
          <p:cNvGrpSpPr/>
          <p:nvPr/>
        </p:nvGrpSpPr>
        <p:grpSpPr>
          <a:xfrm>
            <a:off x="9924070" y="-121511"/>
            <a:ext cx="2395098" cy="7107566"/>
            <a:chOff x="6023725" y="842300"/>
            <a:chExt cx="1358150" cy="4030375"/>
          </a:xfrm>
        </p:grpSpPr>
        <p:sp>
          <p:nvSpPr>
            <p:cNvPr id="408" name="Google Shape;408;p28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13" name="Google Shape;413;p28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14" name="Google Shape;414;p28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16" name="Google Shape;416;p28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17" name="Google Shape;417;p28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18" name="Google Shape;418;p28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19" name="Google Shape;419;p28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24" name="Google Shape;424;p28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28" name="Google Shape;428;p28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33" name="Google Shape;433;p28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</p:grpSp>
      <p:cxnSp>
        <p:nvCxnSpPr>
          <p:cNvPr id="437" name="Google Shape;437;p28"/>
          <p:cNvCxnSpPr/>
          <p:nvPr/>
        </p:nvCxnSpPr>
        <p:spPr>
          <a:xfrm>
            <a:off x="1133967" y="1375233"/>
            <a:ext cx="80505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38" name="Google Shape;438;p28"/>
          <p:cNvSpPr txBox="1"/>
          <p:nvPr>
            <p:ph idx="12" type="sldNum"/>
          </p:nvPr>
        </p:nvSpPr>
        <p:spPr>
          <a:xfrm>
            <a:off x="120825" y="6296983"/>
            <a:ext cx="731700" cy="52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9"/>
          <p:cNvSpPr txBox="1"/>
          <p:nvPr>
            <p:ph type="title"/>
          </p:nvPr>
        </p:nvSpPr>
        <p:spPr>
          <a:xfrm>
            <a:off x="997233" y="300033"/>
            <a:ext cx="8187300" cy="1143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41" name="Google Shape;441;p29"/>
          <p:cNvSpPr txBox="1"/>
          <p:nvPr>
            <p:ph idx="1" type="body"/>
          </p:nvPr>
        </p:nvSpPr>
        <p:spPr>
          <a:xfrm>
            <a:off x="997233" y="1817538"/>
            <a:ext cx="4212000" cy="4814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412750" lvl="0" marL="457200" rtl="0">
              <a:spcBef>
                <a:spcPts val="800"/>
              </a:spcBef>
              <a:spcAft>
                <a:spcPts val="0"/>
              </a:spcAft>
              <a:buSzPts val="2900"/>
              <a:buChar char="✘"/>
              <a:defRPr sz="2900"/>
            </a:lvl1pPr>
            <a:lvl2pPr indent="-412750" lvl="1" marL="914400" rtl="0">
              <a:spcBef>
                <a:spcPts val="0"/>
              </a:spcBef>
              <a:spcAft>
                <a:spcPts val="0"/>
              </a:spcAft>
              <a:buSzPts val="2900"/>
              <a:buChar char="✗"/>
              <a:defRPr sz="2900"/>
            </a:lvl2pPr>
            <a:lvl3pPr indent="-412750" lvl="2" marL="1371600" rtl="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3pPr>
            <a:lvl4pPr indent="-412750" lvl="3" marL="1828800" rtl="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4pPr>
            <a:lvl5pPr indent="-412750" lvl="4" marL="2286000" rtl="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5pPr>
            <a:lvl6pPr indent="-412750" lvl="5" marL="2743200" rtl="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6pPr>
            <a:lvl7pPr indent="-412750" lvl="6" marL="3200400" rtl="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7pPr>
            <a:lvl8pPr indent="-412750" lvl="7" marL="3657600" rtl="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8pPr>
            <a:lvl9pPr indent="-412750" lvl="8" marL="4114800" rtl="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9pPr>
          </a:lstStyle>
          <a:p/>
        </p:txBody>
      </p:sp>
      <p:sp>
        <p:nvSpPr>
          <p:cNvPr id="442" name="Google Shape;442;p29"/>
          <p:cNvSpPr txBox="1"/>
          <p:nvPr>
            <p:ph idx="2" type="body"/>
          </p:nvPr>
        </p:nvSpPr>
        <p:spPr>
          <a:xfrm>
            <a:off x="5462797" y="1817538"/>
            <a:ext cx="4212000" cy="4814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412750" lvl="0" marL="457200" rtl="0">
              <a:spcBef>
                <a:spcPts val="800"/>
              </a:spcBef>
              <a:spcAft>
                <a:spcPts val="0"/>
              </a:spcAft>
              <a:buSzPts val="2900"/>
              <a:buChar char="✘"/>
              <a:defRPr sz="2900"/>
            </a:lvl1pPr>
            <a:lvl2pPr indent="-412750" lvl="1" marL="914400" rtl="0">
              <a:spcBef>
                <a:spcPts val="0"/>
              </a:spcBef>
              <a:spcAft>
                <a:spcPts val="0"/>
              </a:spcAft>
              <a:buSzPts val="2900"/>
              <a:buChar char="✗"/>
              <a:defRPr sz="2900"/>
            </a:lvl2pPr>
            <a:lvl3pPr indent="-412750" lvl="2" marL="1371600" rtl="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3pPr>
            <a:lvl4pPr indent="-412750" lvl="3" marL="1828800" rtl="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4pPr>
            <a:lvl5pPr indent="-412750" lvl="4" marL="2286000" rtl="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5pPr>
            <a:lvl6pPr indent="-412750" lvl="5" marL="2743200" rtl="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6pPr>
            <a:lvl7pPr indent="-412750" lvl="6" marL="3200400" rtl="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7pPr>
            <a:lvl8pPr indent="-412750" lvl="7" marL="3657600" rtl="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8pPr>
            <a:lvl9pPr indent="-412750" lvl="8" marL="4114800" rtl="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9pPr>
          </a:lstStyle>
          <a:p/>
        </p:txBody>
      </p:sp>
      <p:grpSp>
        <p:nvGrpSpPr>
          <p:cNvPr id="443" name="Google Shape;443;p29"/>
          <p:cNvGrpSpPr/>
          <p:nvPr/>
        </p:nvGrpSpPr>
        <p:grpSpPr>
          <a:xfrm>
            <a:off x="9924070" y="-121511"/>
            <a:ext cx="2395098" cy="7107566"/>
            <a:chOff x="6023725" y="842300"/>
            <a:chExt cx="1358150" cy="4030375"/>
          </a:xfrm>
        </p:grpSpPr>
        <p:sp>
          <p:nvSpPr>
            <p:cNvPr id="444" name="Google Shape;444;p29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9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9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29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29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9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9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9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29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29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29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29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29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29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29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73" name="Google Shape;473;p29"/>
          <p:cNvCxnSpPr/>
          <p:nvPr/>
        </p:nvCxnSpPr>
        <p:spPr>
          <a:xfrm>
            <a:off x="1133967" y="1375233"/>
            <a:ext cx="80505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74" name="Google Shape;474;p29"/>
          <p:cNvSpPr txBox="1"/>
          <p:nvPr>
            <p:ph idx="12" type="sldNum"/>
          </p:nvPr>
        </p:nvSpPr>
        <p:spPr>
          <a:xfrm>
            <a:off x="120825" y="6296983"/>
            <a:ext cx="731700" cy="52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0"/>
          <p:cNvSpPr txBox="1"/>
          <p:nvPr>
            <p:ph type="title"/>
          </p:nvPr>
        </p:nvSpPr>
        <p:spPr>
          <a:xfrm>
            <a:off x="997233" y="300033"/>
            <a:ext cx="8187300" cy="1143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77" name="Google Shape;477;p30"/>
          <p:cNvSpPr txBox="1"/>
          <p:nvPr>
            <p:ph idx="1" type="body"/>
          </p:nvPr>
        </p:nvSpPr>
        <p:spPr>
          <a:xfrm>
            <a:off x="997233" y="1745167"/>
            <a:ext cx="2797200" cy="4822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800"/>
              </a:spcBef>
              <a:spcAft>
                <a:spcPts val="0"/>
              </a:spcAft>
              <a:buSzPts val="2400"/>
              <a:buChar char="✘"/>
              <a:defRPr sz="2400"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 sz="2400"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478" name="Google Shape;478;p30"/>
          <p:cNvSpPr txBox="1"/>
          <p:nvPr>
            <p:ph idx="2" type="body"/>
          </p:nvPr>
        </p:nvSpPr>
        <p:spPr>
          <a:xfrm>
            <a:off x="3937449" y="1745167"/>
            <a:ext cx="2797200" cy="4822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800"/>
              </a:spcBef>
              <a:spcAft>
                <a:spcPts val="0"/>
              </a:spcAft>
              <a:buSzPts val="2400"/>
              <a:buChar char="✘"/>
              <a:defRPr sz="2400"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 sz="2400"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479" name="Google Shape;479;p30"/>
          <p:cNvSpPr txBox="1"/>
          <p:nvPr>
            <p:ph idx="3" type="body"/>
          </p:nvPr>
        </p:nvSpPr>
        <p:spPr>
          <a:xfrm>
            <a:off x="6877664" y="1745167"/>
            <a:ext cx="2797200" cy="4822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800"/>
              </a:spcBef>
              <a:spcAft>
                <a:spcPts val="0"/>
              </a:spcAft>
              <a:buSzPts val="2400"/>
              <a:buChar char="✘"/>
              <a:defRPr sz="2400"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 sz="2400"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grpSp>
        <p:nvGrpSpPr>
          <p:cNvPr id="480" name="Google Shape;480;p30"/>
          <p:cNvGrpSpPr/>
          <p:nvPr/>
        </p:nvGrpSpPr>
        <p:grpSpPr>
          <a:xfrm>
            <a:off x="9924070" y="-121511"/>
            <a:ext cx="2395098" cy="7107566"/>
            <a:chOff x="6023725" y="842300"/>
            <a:chExt cx="1358150" cy="4030375"/>
          </a:xfrm>
        </p:grpSpPr>
        <p:sp>
          <p:nvSpPr>
            <p:cNvPr id="481" name="Google Shape;481;p30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30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30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30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30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30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30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30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30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30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30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30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30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30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30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30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30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30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30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30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30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30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30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30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10" name="Google Shape;510;p30"/>
          <p:cNvCxnSpPr/>
          <p:nvPr/>
        </p:nvCxnSpPr>
        <p:spPr>
          <a:xfrm>
            <a:off x="1133967" y="1375233"/>
            <a:ext cx="80505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11" name="Google Shape;511;p30"/>
          <p:cNvSpPr txBox="1"/>
          <p:nvPr>
            <p:ph idx="12" type="sldNum"/>
          </p:nvPr>
        </p:nvSpPr>
        <p:spPr>
          <a:xfrm>
            <a:off x="120825" y="6296983"/>
            <a:ext cx="731700" cy="52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1"/>
          <p:cNvSpPr txBox="1"/>
          <p:nvPr>
            <p:ph type="title"/>
          </p:nvPr>
        </p:nvSpPr>
        <p:spPr>
          <a:xfrm>
            <a:off x="997233" y="300033"/>
            <a:ext cx="8187300" cy="1143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grpSp>
        <p:nvGrpSpPr>
          <p:cNvPr id="514" name="Google Shape;514;p31"/>
          <p:cNvGrpSpPr/>
          <p:nvPr/>
        </p:nvGrpSpPr>
        <p:grpSpPr>
          <a:xfrm>
            <a:off x="9924070" y="-121511"/>
            <a:ext cx="2395098" cy="7107566"/>
            <a:chOff x="6023725" y="842300"/>
            <a:chExt cx="1358150" cy="4030375"/>
          </a:xfrm>
        </p:grpSpPr>
        <p:sp>
          <p:nvSpPr>
            <p:cNvPr id="515" name="Google Shape;515;p31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31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31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31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31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31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31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31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31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31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31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31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31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31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31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31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31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31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31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31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31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31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31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31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31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31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44" name="Google Shape;544;p31"/>
          <p:cNvCxnSpPr/>
          <p:nvPr/>
        </p:nvCxnSpPr>
        <p:spPr>
          <a:xfrm>
            <a:off x="1133967" y="1375233"/>
            <a:ext cx="80505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45" name="Google Shape;545;p31"/>
          <p:cNvSpPr txBox="1"/>
          <p:nvPr>
            <p:ph idx="12" type="sldNum"/>
          </p:nvPr>
        </p:nvSpPr>
        <p:spPr>
          <a:xfrm>
            <a:off x="120825" y="6296983"/>
            <a:ext cx="731700" cy="52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2"/>
          <p:cNvSpPr txBox="1"/>
          <p:nvPr>
            <p:ph idx="1" type="body"/>
          </p:nvPr>
        </p:nvSpPr>
        <p:spPr>
          <a:xfrm>
            <a:off x="609600" y="5875079"/>
            <a:ext cx="10972800" cy="692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228600" lvl="0" marL="457200" rtl="0" algn="ctr">
              <a:spcBef>
                <a:spcPts val="500"/>
              </a:spcBef>
              <a:spcAft>
                <a:spcPts val="0"/>
              </a:spcAft>
              <a:buSzPts val="2400"/>
              <a:buNone/>
              <a:defRPr sz="2400"/>
            </a:lvl1pPr>
          </a:lstStyle>
          <a:p/>
        </p:txBody>
      </p:sp>
      <p:sp>
        <p:nvSpPr>
          <p:cNvPr id="548" name="Google Shape;548;p32"/>
          <p:cNvSpPr/>
          <p:nvPr/>
        </p:nvSpPr>
        <p:spPr>
          <a:xfrm>
            <a:off x="9737174" y="-392482"/>
            <a:ext cx="600733" cy="744978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49" name="Google Shape;549;p32"/>
          <p:cNvSpPr/>
          <p:nvPr/>
        </p:nvSpPr>
        <p:spPr>
          <a:xfrm>
            <a:off x="-47166" y="4489283"/>
            <a:ext cx="591013" cy="672893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50" name="Google Shape;550;p32"/>
          <p:cNvSpPr/>
          <p:nvPr/>
        </p:nvSpPr>
        <p:spPr>
          <a:xfrm>
            <a:off x="11757264" y="4586215"/>
            <a:ext cx="552210" cy="677016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51" name="Google Shape;551;p32"/>
          <p:cNvSpPr/>
          <p:nvPr/>
        </p:nvSpPr>
        <p:spPr>
          <a:xfrm>
            <a:off x="11657298" y="5555569"/>
            <a:ext cx="660375" cy="453651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52" name="Google Shape;552;p32"/>
          <p:cNvSpPr/>
          <p:nvPr/>
        </p:nvSpPr>
        <p:spPr>
          <a:xfrm>
            <a:off x="11147940" y="6009222"/>
            <a:ext cx="496690" cy="513331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53" name="Google Shape;553;p32"/>
          <p:cNvSpPr/>
          <p:nvPr/>
        </p:nvSpPr>
        <p:spPr>
          <a:xfrm>
            <a:off x="-102771" y="1984025"/>
            <a:ext cx="452811" cy="534146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54" name="Google Shape;554;p32"/>
          <p:cNvSpPr/>
          <p:nvPr/>
        </p:nvSpPr>
        <p:spPr>
          <a:xfrm>
            <a:off x="10736763" y="6433680"/>
            <a:ext cx="786656" cy="552172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55" name="Google Shape;555;p32"/>
          <p:cNvSpPr/>
          <p:nvPr/>
        </p:nvSpPr>
        <p:spPr>
          <a:xfrm>
            <a:off x="10736770" y="5509769"/>
            <a:ext cx="517491" cy="545251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56" name="Google Shape;556;p32"/>
          <p:cNvSpPr/>
          <p:nvPr/>
        </p:nvSpPr>
        <p:spPr>
          <a:xfrm>
            <a:off x="9907865" y="6497561"/>
            <a:ext cx="396807" cy="281646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57" name="Google Shape;557;p32"/>
          <p:cNvSpPr/>
          <p:nvPr/>
        </p:nvSpPr>
        <p:spPr>
          <a:xfrm>
            <a:off x="11666300" y="6600167"/>
            <a:ext cx="384327" cy="245603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58" name="Google Shape;558;p32"/>
          <p:cNvSpPr/>
          <p:nvPr/>
        </p:nvSpPr>
        <p:spPr>
          <a:xfrm>
            <a:off x="11363258" y="5333706"/>
            <a:ext cx="409288" cy="513369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59" name="Google Shape;559;p32"/>
          <p:cNvSpPr/>
          <p:nvPr/>
        </p:nvSpPr>
        <p:spPr>
          <a:xfrm>
            <a:off x="11772538" y="6111824"/>
            <a:ext cx="521651" cy="385726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60" name="Google Shape;560;p32"/>
          <p:cNvSpPr/>
          <p:nvPr/>
        </p:nvSpPr>
        <p:spPr>
          <a:xfrm>
            <a:off x="11951972" y="1784958"/>
            <a:ext cx="240044" cy="498052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61" name="Google Shape;561;p32"/>
          <p:cNvSpPr/>
          <p:nvPr/>
        </p:nvSpPr>
        <p:spPr>
          <a:xfrm rot="-2426071">
            <a:off x="9480177" y="6502683"/>
            <a:ext cx="373219" cy="477303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62" name="Google Shape;562;p32"/>
          <p:cNvSpPr/>
          <p:nvPr/>
        </p:nvSpPr>
        <p:spPr>
          <a:xfrm>
            <a:off x="10212864" y="5826928"/>
            <a:ext cx="503611" cy="568851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63" name="Google Shape;563;p32"/>
          <p:cNvSpPr/>
          <p:nvPr/>
        </p:nvSpPr>
        <p:spPr>
          <a:xfrm>
            <a:off x="11730117" y="4104976"/>
            <a:ext cx="514730" cy="344086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64" name="Google Shape;564;p32"/>
          <p:cNvSpPr/>
          <p:nvPr/>
        </p:nvSpPr>
        <p:spPr>
          <a:xfrm>
            <a:off x="10376560" y="6513509"/>
            <a:ext cx="233122" cy="249763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65" name="Google Shape;565;p32"/>
          <p:cNvSpPr/>
          <p:nvPr/>
        </p:nvSpPr>
        <p:spPr>
          <a:xfrm>
            <a:off x="462503" y="811486"/>
            <a:ext cx="280284" cy="611852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66" name="Google Shape;566;p32"/>
          <p:cNvSpPr/>
          <p:nvPr/>
        </p:nvSpPr>
        <p:spPr>
          <a:xfrm>
            <a:off x="860014" y="474615"/>
            <a:ext cx="552210" cy="677016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67" name="Google Shape;567;p32"/>
          <p:cNvSpPr/>
          <p:nvPr/>
        </p:nvSpPr>
        <p:spPr>
          <a:xfrm>
            <a:off x="11091747" y="-39763"/>
            <a:ext cx="609091" cy="567451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68" name="Google Shape;568;p32"/>
          <p:cNvSpPr/>
          <p:nvPr/>
        </p:nvSpPr>
        <p:spPr>
          <a:xfrm>
            <a:off x="-10" y="1351155"/>
            <a:ext cx="496690" cy="513331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69" name="Google Shape;569;p32"/>
          <p:cNvSpPr/>
          <p:nvPr/>
        </p:nvSpPr>
        <p:spPr>
          <a:xfrm>
            <a:off x="11599142" y="238816"/>
            <a:ext cx="695056" cy="718656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70" name="Google Shape;570;p32"/>
          <p:cNvSpPr/>
          <p:nvPr/>
        </p:nvSpPr>
        <p:spPr>
          <a:xfrm>
            <a:off x="933939" y="6076799"/>
            <a:ext cx="672893" cy="534170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71" name="Google Shape;571;p32"/>
          <p:cNvSpPr/>
          <p:nvPr/>
        </p:nvSpPr>
        <p:spPr>
          <a:xfrm>
            <a:off x="345289" y="-115002"/>
            <a:ext cx="627093" cy="589614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72" name="Google Shape;572;p32"/>
          <p:cNvSpPr/>
          <p:nvPr/>
        </p:nvSpPr>
        <p:spPr>
          <a:xfrm>
            <a:off x="-46688" y="5434124"/>
            <a:ext cx="452811" cy="534146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73" name="Google Shape;573;p32"/>
          <p:cNvSpPr/>
          <p:nvPr/>
        </p:nvSpPr>
        <p:spPr>
          <a:xfrm>
            <a:off x="961677" y="6664025"/>
            <a:ext cx="617412" cy="237283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74" name="Google Shape;574;p32"/>
          <p:cNvSpPr/>
          <p:nvPr/>
        </p:nvSpPr>
        <p:spPr>
          <a:xfrm>
            <a:off x="-324170" y="72280"/>
            <a:ext cx="786656" cy="552172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75" name="Google Shape;575;p32"/>
          <p:cNvSpPr/>
          <p:nvPr/>
        </p:nvSpPr>
        <p:spPr>
          <a:xfrm>
            <a:off x="10456070" y="-134497"/>
            <a:ext cx="517491" cy="545251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76" name="Google Shape;576;p32"/>
          <p:cNvSpPr/>
          <p:nvPr/>
        </p:nvSpPr>
        <p:spPr>
          <a:xfrm>
            <a:off x="-51502" y="772061"/>
            <a:ext cx="396807" cy="281646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77" name="Google Shape;577;p32"/>
          <p:cNvSpPr/>
          <p:nvPr/>
        </p:nvSpPr>
        <p:spPr>
          <a:xfrm>
            <a:off x="1871700" y="15334"/>
            <a:ext cx="384327" cy="245603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78" name="Google Shape;578;p32"/>
          <p:cNvSpPr/>
          <p:nvPr/>
        </p:nvSpPr>
        <p:spPr>
          <a:xfrm>
            <a:off x="1274653" y="-76222"/>
            <a:ext cx="431488" cy="428728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79" name="Google Shape;579;p32"/>
          <p:cNvSpPr/>
          <p:nvPr/>
        </p:nvSpPr>
        <p:spPr>
          <a:xfrm>
            <a:off x="1777725" y="6237939"/>
            <a:ext cx="409288" cy="513369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80" name="Google Shape;580;p32"/>
          <p:cNvSpPr/>
          <p:nvPr/>
        </p:nvSpPr>
        <p:spPr>
          <a:xfrm>
            <a:off x="122166" y="6070570"/>
            <a:ext cx="554971" cy="546650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81" name="Google Shape;581;p32"/>
          <p:cNvSpPr/>
          <p:nvPr/>
        </p:nvSpPr>
        <p:spPr>
          <a:xfrm>
            <a:off x="2034238" y="6548458"/>
            <a:ext cx="521651" cy="385726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82" name="Google Shape;582;p32"/>
          <p:cNvSpPr/>
          <p:nvPr/>
        </p:nvSpPr>
        <p:spPr>
          <a:xfrm>
            <a:off x="3605" y="6533641"/>
            <a:ext cx="240044" cy="498052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83" name="Google Shape;583;p32"/>
          <p:cNvSpPr/>
          <p:nvPr/>
        </p:nvSpPr>
        <p:spPr>
          <a:xfrm rot="1920612">
            <a:off x="10967391" y="833704"/>
            <a:ext cx="668704" cy="567426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84" name="Google Shape;584;p32"/>
          <p:cNvSpPr/>
          <p:nvPr/>
        </p:nvSpPr>
        <p:spPr>
          <a:xfrm>
            <a:off x="462489" y="5418856"/>
            <a:ext cx="639574" cy="452289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85" name="Google Shape;585;p32"/>
          <p:cNvSpPr/>
          <p:nvPr/>
        </p:nvSpPr>
        <p:spPr>
          <a:xfrm rot="-5400000">
            <a:off x="10661707" y="422573"/>
            <a:ext cx="373208" cy="477288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86" name="Google Shape;586;p32"/>
          <p:cNvSpPr/>
          <p:nvPr/>
        </p:nvSpPr>
        <p:spPr>
          <a:xfrm>
            <a:off x="11735680" y="1053695"/>
            <a:ext cx="503611" cy="568851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87" name="Google Shape;587;p32"/>
          <p:cNvSpPr/>
          <p:nvPr/>
        </p:nvSpPr>
        <p:spPr>
          <a:xfrm>
            <a:off x="345283" y="6610609"/>
            <a:ext cx="514730" cy="344086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88" name="Google Shape;588;p32"/>
          <p:cNvSpPr/>
          <p:nvPr/>
        </p:nvSpPr>
        <p:spPr>
          <a:xfrm>
            <a:off x="11599127" y="1535209"/>
            <a:ext cx="233122" cy="249763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89" name="Google Shape;589;p32"/>
          <p:cNvSpPr txBox="1"/>
          <p:nvPr>
            <p:ph idx="12" type="sldNum"/>
          </p:nvPr>
        </p:nvSpPr>
        <p:spPr>
          <a:xfrm>
            <a:off x="5730200" y="6471066"/>
            <a:ext cx="731700" cy="38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33"/>
          <p:cNvSpPr/>
          <p:nvPr/>
        </p:nvSpPr>
        <p:spPr>
          <a:xfrm>
            <a:off x="9737174" y="-392482"/>
            <a:ext cx="600733" cy="744978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92" name="Google Shape;592;p33"/>
          <p:cNvSpPr/>
          <p:nvPr/>
        </p:nvSpPr>
        <p:spPr>
          <a:xfrm>
            <a:off x="-47166" y="4489283"/>
            <a:ext cx="591013" cy="672893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93" name="Google Shape;593;p33"/>
          <p:cNvSpPr/>
          <p:nvPr/>
        </p:nvSpPr>
        <p:spPr>
          <a:xfrm>
            <a:off x="11757264" y="4586215"/>
            <a:ext cx="552210" cy="677016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94" name="Google Shape;594;p33"/>
          <p:cNvSpPr/>
          <p:nvPr/>
        </p:nvSpPr>
        <p:spPr>
          <a:xfrm>
            <a:off x="11657298" y="5555569"/>
            <a:ext cx="660375" cy="453651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95" name="Google Shape;595;p33"/>
          <p:cNvSpPr/>
          <p:nvPr/>
        </p:nvSpPr>
        <p:spPr>
          <a:xfrm>
            <a:off x="11147940" y="6009222"/>
            <a:ext cx="496690" cy="513331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96" name="Google Shape;596;p33"/>
          <p:cNvSpPr/>
          <p:nvPr/>
        </p:nvSpPr>
        <p:spPr>
          <a:xfrm>
            <a:off x="-102771" y="1984025"/>
            <a:ext cx="452811" cy="534146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97" name="Google Shape;597;p33"/>
          <p:cNvSpPr/>
          <p:nvPr/>
        </p:nvSpPr>
        <p:spPr>
          <a:xfrm>
            <a:off x="10736763" y="6433680"/>
            <a:ext cx="786656" cy="552172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98" name="Google Shape;598;p33"/>
          <p:cNvSpPr/>
          <p:nvPr/>
        </p:nvSpPr>
        <p:spPr>
          <a:xfrm>
            <a:off x="10736770" y="5509769"/>
            <a:ext cx="517491" cy="545251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99" name="Google Shape;599;p33"/>
          <p:cNvSpPr/>
          <p:nvPr/>
        </p:nvSpPr>
        <p:spPr>
          <a:xfrm>
            <a:off x="9907865" y="6497561"/>
            <a:ext cx="396807" cy="281646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00" name="Google Shape;600;p33"/>
          <p:cNvSpPr/>
          <p:nvPr/>
        </p:nvSpPr>
        <p:spPr>
          <a:xfrm>
            <a:off x="11666300" y="6600167"/>
            <a:ext cx="384327" cy="245603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01" name="Google Shape;601;p33"/>
          <p:cNvSpPr/>
          <p:nvPr/>
        </p:nvSpPr>
        <p:spPr>
          <a:xfrm>
            <a:off x="11363258" y="5333706"/>
            <a:ext cx="409288" cy="513369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02" name="Google Shape;602;p33"/>
          <p:cNvSpPr/>
          <p:nvPr/>
        </p:nvSpPr>
        <p:spPr>
          <a:xfrm>
            <a:off x="11772538" y="6111824"/>
            <a:ext cx="521651" cy="385726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03" name="Google Shape;603;p33"/>
          <p:cNvSpPr/>
          <p:nvPr/>
        </p:nvSpPr>
        <p:spPr>
          <a:xfrm>
            <a:off x="11951972" y="1784958"/>
            <a:ext cx="240044" cy="498052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04" name="Google Shape;604;p33"/>
          <p:cNvSpPr/>
          <p:nvPr/>
        </p:nvSpPr>
        <p:spPr>
          <a:xfrm rot="-2426071">
            <a:off x="9480177" y="6502683"/>
            <a:ext cx="373219" cy="477303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05" name="Google Shape;605;p33"/>
          <p:cNvSpPr/>
          <p:nvPr/>
        </p:nvSpPr>
        <p:spPr>
          <a:xfrm>
            <a:off x="10212864" y="5826928"/>
            <a:ext cx="503611" cy="568851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06" name="Google Shape;606;p33"/>
          <p:cNvSpPr/>
          <p:nvPr/>
        </p:nvSpPr>
        <p:spPr>
          <a:xfrm>
            <a:off x="11730117" y="4104976"/>
            <a:ext cx="514730" cy="344086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07" name="Google Shape;607;p33"/>
          <p:cNvSpPr/>
          <p:nvPr/>
        </p:nvSpPr>
        <p:spPr>
          <a:xfrm>
            <a:off x="10376560" y="6513509"/>
            <a:ext cx="233122" cy="249763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08" name="Google Shape;608;p33"/>
          <p:cNvSpPr/>
          <p:nvPr/>
        </p:nvSpPr>
        <p:spPr>
          <a:xfrm>
            <a:off x="462503" y="811486"/>
            <a:ext cx="280284" cy="611852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09" name="Google Shape;609;p33"/>
          <p:cNvSpPr/>
          <p:nvPr/>
        </p:nvSpPr>
        <p:spPr>
          <a:xfrm>
            <a:off x="860014" y="474615"/>
            <a:ext cx="552210" cy="677016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10" name="Google Shape;610;p33"/>
          <p:cNvSpPr/>
          <p:nvPr/>
        </p:nvSpPr>
        <p:spPr>
          <a:xfrm>
            <a:off x="11091747" y="-39763"/>
            <a:ext cx="609091" cy="567451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11" name="Google Shape;611;p33"/>
          <p:cNvSpPr/>
          <p:nvPr/>
        </p:nvSpPr>
        <p:spPr>
          <a:xfrm>
            <a:off x="-10" y="1351155"/>
            <a:ext cx="496690" cy="513331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12" name="Google Shape;612;p33"/>
          <p:cNvSpPr/>
          <p:nvPr/>
        </p:nvSpPr>
        <p:spPr>
          <a:xfrm>
            <a:off x="11599142" y="238816"/>
            <a:ext cx="695056" cy="718656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13" name="Google Shape;613;p33"/>
          <p:cNvSpPr/>
          <p:nvPr/>
        </p:nvSpPr>
        <p:spPr>
          <a:xfrm>
            <a:off x="933939" y="6076799"/>
            <a:ext cx="672893" cy="534170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14" name="Google Shape;614;p33"/>
          <p:cNvSpPr/>
          <p:nvPr/>
        </p:nvSpPr>
        <p:spPr>
          <a:xfrm>
            <a:off x="345289" y="-115002"/>
            <a:ext cx="627093" cy="589614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15" name="Google Shape;615;p33"/>
          <p:cNvSpPr/>
          <p:nvPr/>
        </p:nvSpPr>
        <p:spPr>
          <a:xfrm>
            <a:off x="-46688" y="5434124"/>
            <a:ext cx="452811" cy="534146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16" name="Google Shape;616;p33"/>
          <p:cNvSpPr/>
          <p:nvPr/>
        </p:nvSpPr>
        <p:spPr>
          <a:xfrm>
            <a:off x="961677" y="6664025"/>
            <a:ext cx="617412" cy="237283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17" name="Google Shape;617;p33"/>
          <p:cNvSpPr/>
          <p:nvPr/>
        </p:nvSpPr>
        <p:spPr>
          <a:xfrm>
            <a:off x="-324170" y="72280"/>
            <a:ext cx="786656" cy="552172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18" name="Google Shape;618;p33"/>
          <p:cNvSpPr/>
          <p:nvPr/>
        </p:nvSpPr>
        <p:spPr>
          <a:xfrm>
            <a:off x="10456070" y="-134497"/>
            <a:ext cx="517491" cy="545251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19" name="Google Shape;619;p33"/>
          <p:cNvSpPr/>
          <p:nvPr/>
        </p:nvSpPr>
        <p:spPr>
          <a:xfrm>
            <a:off x="-51502" y="772061"/>
            <a:ext cx="396807" cy="281646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20" name="Google Shape;620;p33"/>
          <p:cNvSpPr/>
          <p:nvPr/>
        </p:nvSpPr>
        <p:spPr>
          <a:xfrm>
            <a:off x="1871700" y="15334"/>
            <a:ext cx="384327" cy="245603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21" name="Google Shape;621;p33"/>
          <p:cNvSpPr/>
          <p:nvPr/>
        </p:nvSpPr>
        <p:spPr>
          <a:xfrm>
            <a:off x="1274653" y="-76222"/>
            <a:ext cx="431488" cy="428728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22" name="Google Shape;622;p33"/>
          <p:cNvSpPr/>
          <p:nvPr/>
        </p:nvSpPr>
        <p:spPr>
          <a:xfrm>
            <a:off x="1777725" y="6237939"/>
            <a:ext cx="409288" cy="513369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23" name="Google Shape;623;p33"/>
          <p:cNvSpPr/>
          <p:nvPr/>
        </p:nvSpPr>
        <p:spPr>
          <a:xfrm>
            <a:off x="122166" y="6070570"/>
            <a:ext cx="554971" cy="546650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24" name="Google Shape;624;p33"/>
          <p:cNvSpPr/>
          <p:nvPr/>
        </p:nvSpPr>
        <p:spPr>
          <a:xfrm>
            <a:off x="2034238" y="6548458"/>
            <a:ext cx="521651" cy="385726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25" name="Google Shape;625;p33"/>
          <p:cNvSpPr/>
          <p:nvPr/>
        </p:nvSpPr>
        <p:spPr>
          <a:xfrm>
            <a:off x="3605" y="6533641"/>
            <a:ext cx="240044" cy="498052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26" name="Google Shape;626;p33"/>
          <p:cNvSpPr/>
          <p:nvPr/>
        </p:nvSpPr>
        <p:spPr>
          <a:xfrm rot="1920612">
            <a:off x="10967391" y="833704"/>
            <a:ext cx="668704" cy="567426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27" name="Google Shape;627;p33"/>
          <p:cNvSpPr/>
          <p:nvPr/>
        </p:nvSpPr>
        <p:spPr>
          <a:xfrm>
            <a:off x="462489" y="5418856"/>
            <a:ext cx="639574" cy="452289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28" name="Google Shape;628;p33"/>
          <p:cNvSpPr/>
          <p:nvPr/>
        </p:nvSpPr>
        <p:spPr>
          <a:xfrm rot="-5400000">
            <a:off x="10661707" y="422573"/>
            <a:ext cx="373208" cy="477288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29" name="Google Shape;629;p33"/>
          <p:cNvSpPr/>
          <p:nvPr/>
        </p:nvSpPr>
        <p:spPr>
          <a:xfrm>
            <a:off x="11735680" y="1053695"/>
            <a:ext cx="503611" cy="568851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30" name="Google Shape;630;p33"/>
          <p:cNvSpPr/>
          <p:nvPr/>
        </p:nvSpPr>
        <p:spPr>
          <a:xfrm>
            <a:off x="345283" y="6610609"/>
            <a:ext cx="514730" cy="344086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31" name="Google Shape;631;p33"/>
          <p:cNvSpPr/>
          <p:nvPr/>
        </p:nvSpPr>
        <p:spPr>
          <a:xfrm>
            <a:off x="11599127" y="1535209"/>
            <a:ext cx="233122" cy="249763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32" name="Google Shape;632;p33"/>
          <p:cNvSpPr txBox="1"/>
          <p:nvPr>
            <p:ph idx="12" type="sldNum"/>
          </p:nvPr>
        </p:nvSpPr>
        <p:spPr>
          <a:xfrm>
            <a:off x="5730200" y="6471066"/>
            <a:ext cx="731700" cy="38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ly blank">
  <p:cSld name="BLANK_1"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4"/>
          <p:cNvSpPr txBox="1"/>
          <p:nvPr>
            <p:ph idx="12" type="sldNum"/>
          </p:nvPr>
        </p:nvSpPr>
        <p:spPr>
          <a:xfrm>
            <a:off x="5730200" y="6471066"/>
            <a:ext cx="731700" cy="38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35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900"/>
              <a:buFont typeface="Viga"/>
              <a:buNone/>
              <a:defRPr sz="6900">
                <a:latin typeface="Viga"/>
                <a:ea typeface="Viga"/>
                <a:cs typeface="Viga"/>
                <a:sym typeface="Vig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637" name="Google Shape;637;p35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700"/>
              <a:buFont typeface="Ubuntu"/>
              <a:buNone/>
              <a:defRPr sz="3700"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638" name="Google Shape;638;p3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3"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6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641" name="Google Shape;641;p36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642" name="Google Shape;642;p36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1111348" y="365125"/>
            <a:ext cx="832807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1111348" y="365125"/>
            <a:ext cx="832807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" type="body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9" name="Google Shape;59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0" name="Google Shape;60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0"/>
          <p:cNvSpPr/>
          <p:nvPr>
            <p:ph idx="2" type="pic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66" name="Google Shape;66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8.png"/><Relationship Id="rId2" Type="http://schemas.openxmlformats.org/officeDocument/2006/relationships/image" Target="../media/image6.png"/><Relationship Id="rId3" Type="http://schemas.openxmlformats.org/officeDocument/2006/relationships/hyperlink" Target="http://www.prezentr.com/?utm_source=templates&amp;utm_medium=presentation&amp;utm_campaign=free_downloads_2020" TargetMode="External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0.xml"/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111348" y="365125"/>
            <a:ext cx="832807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b="1" i="0" sz="4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2288291"/>
            <a:ext cx="10515600" cy="38886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-610475" y="4914981"/>
            <a:ext cx="896556" cy="32439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/>
          <p:nvPr/>
        </p:nvSpPr>
        <p:spPr>
          <a:xfrm rot="-5400000">
            <a:off x="-2113768" y="2546065"/>
            <a:ext cx="3888671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s-Latn-BA" sz="1200" u="none" cap="none" strike="noStrik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Find more PowerPoint templates on </a:t>
            </a:r>
            <a:r>
              <a:rPr b="1" i="0" lang="bs-Latn-BA" sz="1200" u="sng" cap="none" strike="noStrik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prezentr.com</a:t>
            </a:r>
            <a:r>
              <a:rPr b="0" i="0" lang="bs-Latn-BA" sz="1200" u="none" cap="none" strike="noStrik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!</a:t>
            </a:r>
            <a:endParaRPr sz="1200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2" name="Google Shape;72;p1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24"/>
          <p:cNvGrpSpPr/>
          <p:nvPr/>
        </p:nvGrpSpPr>
        <p:grpSpPr>
          <a:xfrm>
            <a:off x="-1" y="-2"/>
            <a:ext cx="12191964" cy="6857969"/>
            <a:chOff x="239950" y="872550"/>
            <a:chExt cx="7042900" cy="3961625"/>
          </a:xfrm>
        </p:grpSpPr>
        <p:sp>
          <p:nvSpPr>
            <p:cNvPr id="121" name="Google Shape;121;p24"/>
            <p:cNvSpPr/>
            <p:nvPr/>
          </p:nvSpPr>
          <p:spPr>
            <a:xfrm>
              <a:off x="239950" y="872550"/>
              <a:ext cx="7042900" cy="3961625"/>
            </a:xfrm>
            <a:custGeom>
              <a:rect b="b" l="l" r="r" t="t"/>
              <a:pathLst>
                <a:path extrusionOk="0" fill="none" h="158465" w="281716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24"/>
            <p:cNvSpPr/>
            <p:nvPr/>
          </p:nvSpPr>
          <p:spPr>
            <a:xfrm>
              <a:off x="239950" y="47617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24"/>
            <p:cNvSpPr/>
            <p:nvPr/>
          </p:nvSpPr>
          <p:spPr>
            <a:xfrm>
              <a:off x="239950" y="46901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24"/>
            <p:cNvSpPr/>
            <p:nvPr/>
          </p:nvSpPr>
          <p:spPr>
            <a:xfrm>
              <a:off x="239950" y="46177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24"/>
            <p:cNvSpPr/>
            <p:nvPr/>
          </p:nvSpPr>
          <p:spPr>
            <a:xfrm>
              <a:off x="239950" y="45462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24"/>
            <p:cNvSpPr/>
            <p:nvPr/>
          </p:nvSpPr>
          <p:spPr>
            <a:xfrm>
              <a:off x="239950" y="44737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24"/>
            <p:cNvSpPr/>
            <p:nvPr/>
          </p:nvSpPr>
          <p:spPr>
            <a:xfrm>
              <a:off x="239950" y="44022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24"/>
            <p:cNvSpPr/>
            <p:nvPr/>
          </p:nvSpPr>
          <p:spPr>
            <a:xfrm>
              <a:off x="239950" y="43297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24"/>
            <p:cNvSpPr/>
            <p:nvPr/>
          </p:nvSpPr>
          <p:spPr>
            <a:xfrm>
              <a:off x="239950" y="42582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24"/>
            <p:cNvSpPr/>
            <p:nvPr/>
          </p:nvSpPr>
          <p:spPr>
            <a:xfrm>
              <a:off x="239950" y="41858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24"/>
            <p:cNvSpPr/>
            <p:nvPr/>
          </p:nvSpPr>
          <p:spPr>
            <a:xfrm>
              <a:off x="239950" y="41142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4"/>
            <p:cNvSpPr/>
            <p:nvPr/>
          </p:nvSpPr>
          <p:spPr>
            <a:xfrm>
              <a:off x="239950" y="40418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24"/>
            <p:cNvSpPr/>
            <p:nvPr/>
          </p:nvSpPr>
          <p:spPr>
            <a:xfrm>
              <a:off x="239950" y="39693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24"/>
            <p:cNvSpPr/>
            <p:nvPr/>
          </p:nvSpPr>
          <p:spPr>
            <a:xfrm>
              <a:off x="239950" y="38978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24"/>
            <p:cNvSpPr/>
            <p:nvPr/>
          </p:nvSpPr>
          <p:spPr>
            <a:xfrm>
              <a:off x="239950" y="38254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24"/>
            <p:cNvSpPr/>
            <p:nvPr/>
          </p:nvSpPr>
          <p:spPr>
            <a:xfrm>
              <a:off x="239950" y="37538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24"/>
            <p:cNvSpPr/>
            <p:nvPr/>
          </p:nvSpPr>
          <p:spPr>
            <a:xfrm>
              <a:off x="239950" y="36814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24"/>
            <p:cNvSpPr/>
            <p:nvPr/>
          </p:nvSpPr>
          <p:spPr>
            <a:xfrm>
              <a:off x="239950" y="36099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24"/>
            <p:cNvSpPr/>
            <p:nvPr/>
          </p:nvSpPr>
          <p:spPr>
            <a:xfrm>
              <a:off x="239950" y="35374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24"/>
            <p:cNvSpPr/>
            <p:nvPr/>
          </p:nvSpPr>
          <p:spPr>
            <a:xfrm>
              <a:off x="239950" y="34659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24"/>
            <p:cNvSpPr/>
            <p:nvPr/>
          </p:nvSpPr>
          <p:spPr>
            <a:xfrm>
              <a:off x="239950" y="33934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24"/>
            <p:cNvSpPr/>
            <p:nvPr/>
          </p:nvSpPr>
          <p:spPr>
            <a:xfrm>
              <a:off x="239950" y="33219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24"/>
            <p:cNvSpPr/>
            <p:nvPr/>
          </p:nvSpPr>
          <p:spPr>
            <a:xfrm>
              <a:off x="239950" y="32495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24"/>
            <p:cNvSpPr/>
            <p:nvPr/>
          </p:nvSpPr>
          <p:spPr>
            <a:xfrm>
              <a:off x="239950" y="31770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24"/>
            <p:cNvSpPr/>
            <p:nvPr/>
          </p:nvSpPr>
          <p:spPr>
            <a:xfrm>
              <a:off x="239950" y="31055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24"/>
            <p:cNvSpPr/>
            <p:nvPr/>
          </p:nvSpPr>
          <p:spPr>
            <a:xfrm>
              <a:off x="239950" y="3033100"/>
              <a:ext cx="7042900" cy="0"/>
            </a:xfrm>
            <a:custGeom>
              <a:rect b="b" l="l" r="r" t="t"/>
              <a:pathLst>
                <a:path extrusionOk="0" fill="none" h="0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24"/>
            <p:cNvSpPr/>
            <p:nvPr/>
          </p:nvSpPr>
          <p:spPr>
            <a:xfrm>
              <a:off x="239950" y="29615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24"/>
            <p:cNvSpPr/>
            <p:nvPr/>
          </p:nvSpPr>
          <p:spPr>
            <a:xfrm>
              <a:off x="239950" y="28891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24"/>
            <p:cNvSpPr/>
            <p:nvPr/>
          </p:nvSpPr>
          <p:spPr>
            <a:xfrm>
              <a:off x="239950" y="28175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24"/>
            <p:cNvSpPr/>
            <p:nvPr/>
          </p:nvSpPr>
          <p:spPr>
            <a:xfrm>
              <a:off x="239950" y="27451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4"/>
            <p:cNvSpPr/>
            <p:nvPr/>
          </p:nvSpPr>
          <p:spPr>
            <a:xfrm>
              <a:off x="239950" y="26736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24"/>
            <p:cNvSpPr/>
            <p:nvPr/>
          </p:nvSpPr>
          <p:spPr>
            <a:xfrm>
              <a:off x="239950" y="26011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4"/>
            <p:cNvSpPr/>
            <p:nvPr/>
          </p:nvSpPr>
          <p:spPr>
            <a:xfrm>
              <a:off x="239950" y="25296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24"/>
            <p:cNvSpPr/>
            <p:nvPr/>
          </p:nvSpPr>
          <p:spPr>
            <a:xfrm>
              <a:off x="239950" y="24572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24"/>
            <p:cNvSpPr/>
            <p:nvPr/>
          </p:nvSpPr>
          <p:spPr>
            <a:xfrm>
              <a:off x="239950" y="23847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4"/>
            <p:cNvSpPr/>
            <p:nvPr/>
          </p:nvSpPr>
          <p:spPr>
            <a:xfrm>
              <a:off x="239950" y="23132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24"/>
            <p:cNvSpPr/>
            <p:nvPr/>
          </p:nvSpPr>
          <p:spPr>
            <a:xfrm>
              <a:off x="239950" y="22407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4"/>
            <p:cNvSpPr/>
            <p:nvPr/>
          </p:nvSpPr>
          <p:spPr>
            <a:xfrm>
              <a:off x="239950" y="21692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4"/>
            <p:cNvSpPr/>
            <p:nvPr/>
          </p:nvSpPr>
          <p:spPr>
            <a:xfrm>
              <a:off x="239950" y="20968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4"/>
            <p:cNvSpPr/>
            <p:nvPr/>
          </p:nvSpPr>
          <p:spPr>
            <a:xfrm>
              <a:off x="239950" y="20252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24"/>
            <p:cNvSpPr/>
            <p:nvPr/>
          </p:nvSpPr>
          <p:spPr>
            <a:xfrm>
              <a:off x="239950" y="19528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24"/>
            <p:cNvSpPr/>
            <p:nvPr/>
          </p:nvSpPr>
          <p:spPr>
            <a:xfrm>
              <a:off x="239950" y="18813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4"/>
            <p:cNvSpPr/>
            <p:nvPr/>
          </p:nvSpPr>
          <p:spPr>
            <a:xfrm>
              <a:off x="239950" y="18088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4"/>
            <p:cNvSpPr/>
            <p:nvPr/>
          </p:nvSpPr>
          <p:spPr>
            <a:xfrm>
              <a:off x="239950" y="17373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4"/>
            <p:cNvSpPr/>
            <p:nvPr/>
          </p:nvSpPr>
          <p:spPr>
            <a:xfrm>
              <a:off x="239950" y="16648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4"/>
            <p:cNvSpPr/>
            <p:nvPr/>
          </p:nvSpPr>
          <p:spPr>
            <a:xfrm>
              <a:off x="239950" y="15924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4"/>
            <p:cNvSpPr/>
            <p:nvPr/>
          </p:nvSpPr>
          <p:spPr>
            <a:xfrm>
              <a:off x="239950" y="15209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4"/>
            <p:cNvSpPr/>
            <p:nvPr/>
          </p:nvSpPr>
          <p:spPr>
            <a:xfrm>
              <a:off x="239950" y="14484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4"/>
            <p:cNvSpPr/>
            <p:nvPr/>
          </p:nvSpPr>
          <p:spPr>
            <a:xfrm>
              <a:off x="239950" y="13769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4"/>
            <p:cNvSpPr/>
            <p:nvPr/>
          </p:nvSpPr>
          <p:spPr>
            <a:xfrm>
              <a:off x="239950" y="13044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24"/>
            <p:cNvSpPr/>
            <p:nvPr/>
          </p:nvSpPr>
          <p:spPr>
            <a:xfrm>
              <a:off x="239950" y="12329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4"/>
            <p:cNvSpPr/>
            <p:nvPr/>
          </p:nvSpPr>
          <p:spPr>
            <a:xfrm>
              <a:off x="239950" y="11605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24"/>
            <p:cNvSpPr/>
            <p:nvPr/>
          </p:nvSpPr>
          <p:spPr>
            <a:xfrm>
              <a:off x="239950" y="10889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4"/>
            <p:cNvSpPr/>
            <p:nvPr/>
          </p:nvSpPr>
          <p:spPr>
            <a:xfrm>
              <a:off x="239950" y="10165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4"/>
            <p:cNvSpPr/>
            <p:nvPr/>
          </p:nvSpPr>
          <p:spPr>
            <a:xfrm>
              <a:off x="239950" y="9450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4"/>
            <p:cNvSpPr/>
            <p:nvPr/>
          </p:nvSpPr>
          <p:spPr>
            <a:xfrm>
              <a:off x="7210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4"/>
            <p:cNvSpPr/>
            <p:nvPr/>
          </p:nvSpPr>
          <p:spPr>
            <a:xfrm>
              <a:off x="7137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4"/>
            <p:cNvSpPr/>
            <p:nvPr/>
          </p:nvSpPr>
          <p:spPr>
            <a:xfrm>
              <a:off x="7064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4"/>
            <p:cNvSpPr/>
            <p:nvPr/>
          </p:nvSpPr>
          <p:spPr>
            <a:xfrm>
              <a:off x="6992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4"/>
            <p:cNvSpPr/>
            <p:nvPr/>
          </p:nvSpPr>
          <p:spPr>
            <a:xfrm>
              <a:off x="69196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4"/>
            <p:cNvSpPr/>
            <p:nvPr/>
          </p:nvSpPr>
          <p:spPr>
            <a:xfrm>
              <a:off x="6847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4"/>
            <p:cNvSpPr/>
            <p:nvPr/>
          </p:nvSpPr>
          <p:spPr>
            <a:xfrm>
              <a:off x="6774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4"/>
            <p:cNvSpPr/>
            <p:nvPr/>
          </p:nvSpPr>
          <p:spPr>
            <a:xfrm>
              <a:off x="6702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4"/>
            <p:cNvSpPr/>
            <p:nvPr/>
          </p:nvSpPr>
          <p:spPr>
            <a:xfrm>
              <a:off x="6628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4"/>
            <p:cNvSpPr/>
            <p:nvPr/>
          </p:nvSpPr>
          <p:spPr>
            <a:xfrm>
              <a:off x="65565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4"/>
            <p:cNvSpPr/>
            <p:nvPr/>
          </p:nvSpPr>
          <p:spPr>
            <a:xfrm>
              <a:off x="6484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24"/>
            <p:cNvSpPr/>
            <p:nvPr/>
          </p:nvSpPr>
          <p:spPr>
            <a:xfrm>
              <a:off x="6411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4"/>
            <p:cNvSpPr/>
            <p:nvPr/>
          </p:nvSpPr>
          <p:spPr>
            <a:xfrm>
              <a:off x="6339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4"/>
            <p:cNvSpPr/>
            <p:nvPr/>
          </p:nvSpPr>
          <p:spPr>
            <a:xfrm>
              <a:off x="62667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4"/>
            <p:cNvSpPr/>
            <p:nvPr/>
          </p:nvSpPr>
          <p:spPr>
            <a:xfrm>
              <a:off x="6193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4"/>
            <p:cNvSpPr/>
            <p:nvPr/>
          </p:nvSpPr>
          <p:spPr>
            <a:xfrm>
              <a:off x="6120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4"/>
            <p:cNvSpPr/>
            <p:nvPr/>
          </p:nvSpPr>
          <p:spPr>
            <a:xfrm>
              <a:off x="6048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4"/>
            <p:cNvSpPr/>
            <p:nvPr/>
          </p:nvSpPr>
          <p:spPr>
            <a:xfrm>
              <a:off x="59760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4"/>
            <p:cNvSpPr/>
            <p:nvPr/>
          </p:nvSpPr>
          <p:spPr>
            <a:xfrm>
              <a:off x="59036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4"/>
            <p:cNvSpPr/>
            <p:nvPr/>
          </p:nvSpPr>
          <p:spPr>
            <a:xfrm>
              <a:off x="5830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4"/>
            <p:cNvSpPr/>
            <p:nvPr/>
          </p:nvSpPr>
          <p:spPr>
            <a:xfrm>
              <a:off x="5757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4"/>
            <p:cNvSpPr/>
            <p:nvPr/>
          </p:nvSpPr>
          <p:spPr>
            <a:xfrm>
              <a:off x="5685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4"/>
            <p:cNvSpPr/>
            <p:nvPr/>
          </p:nvSpPr>
          <p:spPr>
            <a:xfrm>
              <a:off x="56129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4"/>
            <p:cNvSpPr/>
            <p:nvPr/>
          </p:nvSpPr>
          <p:spPr>
            <a:xfrm>
              <a:off x="55404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4"/>
            <p:cNvSpPr/>
            <p:nvPr/>
          </p:nvSpPr>
          <p:spPr>
            <a:xfrm>
              <a:off x="54680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4"/>
            <p:cNvSpPr/>
            <p:nvPr/>
          </p:nvSpPr>
          <p:spPr>
            <a:xfrm>
              <a:off x="5394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4"/>
            <p:cNvSpPr/>
            <p:nvPr/>
          </p:nvSpPr>
          <p:spPr>
            <a:xfrm>
              <a:off x="53222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4"/>
            <p:cNvSpPr/>
            <p:nvPr/>
          </p:nvSpPr>
          <p:spPr>
            <a:xfrm>
              <a:off x="52497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4"/>
            <p:cNvSpPr/>
            <p:nvPr/>
          </p:nvSpPr>
          <p:spPr>
            <a:xfrm>
              <a:off x="51773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4"/>
            <p:cNvSpPr/>
            <p:nvPr/>
          </p:nvSpPr>
          <p:spPr>
            <a:xfrm>
              <a:off x="5104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5032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49590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48866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4"/>
            <p:cNvSpPr/>
            <p:nvPr/>
          </p:nvSpPr>
          <p:spPr>
            <a:xfrm>
              <a:off x="48141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4"/>
            <p:cNvSpPr/>
            <p:nvPr/>
          </p:nvSpPr>
          <p:spPr>
            <a:xfrm>
              <a:off x="4741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4669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4596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4"/>
            <p:cNvSpPr/>
            <p:nvPr/>
          </p:nvSpPr>
          <p:spPr>
            <a:xfrm>
              <a:off x="45234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4"/>
            <p:cNvSpPr/>
            <p:nvPr/>
          </p:nvSpPr>
          <p:spPr>
            <a:xfrm>
              <a:off x="44510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4378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4306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4233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24"/>
            <p:cNvSpPr/>
            <p:nvPr/>
          </p:nvSpPr>
          <p:spPr>
            <a:xfrm>
              <a:off x="41603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4"/>
            <p:cNvSpPr/>
            <p:nvPr/>
          </p:nvSpPr>
          <p:spPr>
            <a:xfrm>
              <a:off x="4087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4"/>
            <p:cNvSpPr/>
            <p:nvPr/>
          </p:nvSpPr>
          <p:spPr>
            <a:xfrm>
              <a:off x="4015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39429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4"/>
            <p:cNvSpPr/>
            <p:nvPr/>
          </p:nvSpPr>
          <p:spPr>
            <a:xfrm>
              <a:off x="38705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4"/>
            <p:cNvSpPr/>
            <p:nvPr/>
          </p:nvSpPr>
          <p:spPr>
            <a:xfrm>
              <a:off x="3798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4"/>
            <p:cNvSpPr/>
            <p:nvPr/>
          </p:nvSpPr>
          <p:spPr>
            <a:xfrm>
              <a:off x="3724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4"/>
            <p:cNvSpPr/>
            <p:nvPr/>
          </p:nvSpPr>
          <p:spPr>
            <a:xfrm>
              <a:off x="3652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4"/>
            <p:cNvSpPr/>
            <p:nvPr/>
          </p:nvSpPr>
          <p:spPr>
            <a:xfrm>
              <a:off x="3579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4"/>
            <p:cNvSpPr/>
            <p:nvPr/>
          </p:nvSpPr>
          <p:spPr>
            <a:xfrm>
              <a:off x="3507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4"/>
            <p:cNvSpPr/>
            <p:nvPr/>
          </p:nvSpPr>
          <p:spPr>
            <a:xfrm>
              <a:off x="3434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4"/>
            <p:cNvSpPr/>
            <p:nvPr/>
          </p:nvSpPr>
          <p:spPr>
            <a:xfrm>
              <a:off x="3362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4"/>
            <p:cNvSpPr/>
            <p:nvPr/>
          </p:nvSpPr>
          <p:spPr>
            <a:xfrm>
              <a:off x="3289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4"/>
            <p:cNvSpPr/>
            <p:nvPr/>
          </p:nvSpPr>
          <p:spPr>
            <a:xfrm>
              <a:off x="3216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4"/>
            <p:cNvSpPr/>
            <p:nvPr/>
          </p:nvSpPr>
          <p:spPr>
            <a:xfrm>
              <a:off x="3144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4"/>
            <p:cNvSpPr/>
            <p:nvPr/>
          </p:nvSpPr>
          <p:spPr>
            <a:xfrm>
              <a:off x="3071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4"/>
            <p:cNvSpPr/>
            <p:nvPr/>
          </p:nvSpPr>
          <p:spPr>
            <a:xfrm>
              <a:off x="2999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24"/>
            <p:cNvSpPr/>
            <p:nvPr/>
          </p:nvSpPr>
          <p:spPr>
            <a:xfrm>
              <a:off x="29259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4"/>
            <p:cNvSpPr/>
            <p:nvPr/>
          </p:nvSpPr>
          <p:spPr>
            <a:xfrm>
              <a:off x="28535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4"/>
            <p:cNvSpPr/>
            <p:nvPr/>
          </p:nvSpPr>
          <p:spPr>
            <a:xfrm>
              <a:off x="2781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4"/>
            <p:cNvSpPr/>
            <p:nvPr/>
          </p:nvSpPr>
          <p:spPr>
            <a:xfrm>
              <a:off x="2708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4"/>
            <p:cNvSpPr/>
            <p:nvPr/>
          </p:nvSpPr>
          <p:spPr>
            <a:xfrm>
              <a:off x="2636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4"/>
            <p:cNvSpPr/>
            <p:nvPr/>
          </p:nvSpPr>
          <p:spPr>
            <a:xfrm>
              <a:off x="25637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4"/>
            <p:cNvSpPr/>
            <p:nvPr/>
          </p:nvSpPr>
          <p:spPr>
            <a:xfrm>
              <a:off x="2490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4"/>
            <p:cNvSpPr/>
            <p:nvPr/>
          </p:nvSpPr>
          <p:spPr>
            <a:xfrm>
              <a:off x="2417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4"/>
            <p:cNvSpPr/>
            <p:nvPr/>
          </p:nvSpPr>
          <p:spPr>
            <a:xfrm>
              <a:off x="2345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4"/>
            <p:cNvSpPr/>
            <p:nvPr/>
          </p:nvSpPr>
          <p:spPr>
            <a:xfrm>
              <a:off x="22730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4"/>
            <p:cNvSpPr/>
            <p:nvPr/>
          </p:nvSpPr>
          <p:spPr>
            <a:xfrm>
              <a:off x="2200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4"/>
            <p:cNvSpPr/>
            <p:nvPr/>
          </p:nvSpPr>
          <p:spPr>
            <a:xfrm>
              <a:off x="2128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4"/>
            <p:cNvSpPr/>
            <p:nvPr/>
          </p:nvSpPr>
          <p:spPr>
            <a:xfrm>
              <a:off x="2054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4"/>
            <p:cNvSpPr/>
            <p:nvPr/>
          </p:nvSpPr>
          <p:spPr>
            <a:xfrm>
              <a:off x="1982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24"/>
            <p:cNvSpPr/>
            <p:nvPr/>
          </p:nvSpPr>
          <p:spPr>
            <a:xfrm>
              <a:off x="19098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24"/>
            <p:cNvSpPr/>
            <p:nvPr/>
          </p:nvSpPr>
          <p:spPr>
            <a:xfrm>
              <a:off x="18374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24"/>
            <p:cNvSpPr/>
            <p:nvPr/>
          </p:nvSpPr>
          <p:spPr>
            <a:xfrm>
              <a:off x="1764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4"/>
            <p:cNvSpPr/>
            <p:nvPr/>
          </p:nvSpPr>
          <p:spPr>
            <a:xfrm>
              <a:off x="1692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4"/>
            <p:cNvSpPr/>
            <p:nvPr/>
          </p:nvSpPr>
          <p:spPr>
            <a:xfrm>
              <a:off x="1619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24"/>
            <p:cNvSpPr/>
            <p:nvPr/>
          </p:nvSpPr>
          <p:spPr>
            <a:xfrm>
              <a:off x="15467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4"/>
            <p:cNvSpPr/>
            <p:nvPr/>
          </p:nvSpPr>
          <p:spPr>
            <a:xfrm>
              <a:off x="14742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4"/>
            <p:cNvSpPr/>
            <p:nvPr/>
          </p:nvSpPr>
          <p:spPr>
            <a:xfrm>
              <a:off x="1401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4"/>
            <p:cNvSpPr/>
            <p:nvPr/>
          </p:nvSpPr>
          <p:spPr>
            <a:xfrm>
              <a:off x="1329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4"/>
            <p:cNvSpPr/>
            <p:nvPr/>
          </p:nvSpPr>
          <p:spPr>
            <a:xfrm>
              <a:off x="12560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4"/>
            <p:cNvSpPr/>
            <p:nvPr/>
          </p:nvSpPr>
          <p:spPr>
            <a:xfrm>
              <a:off x="1183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24"/>
            <p:cNvSpPr/>
            <p:nvPr/>
          </p:nvSpPr>
          <p:spPr>
            <a:xfrm>
              <a:off x="1111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4"/>
            <p:cNvSpPr/>
            <p:nvPr/>
          </p:nvSpPr>
          <p:spPr>
            <a:xfrm>
              <a:off x="1038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4"/>
            <p:cNvSpPr/>
            <p:nvPr/>
          </p:nvSpPr>
          <p:spPr>
            <a:xfrm>
              <a:off x="966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4"/>
            <p:cNvSpPr/>
            <p:nvPr/>
          </p:nvSpPr>
          <p:spPr>
            <a:xfrm>
              <a:off x="893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24"/>
            <p:cNvSpPr/>
            <p:nvPr/>
          </p:nvSpPr>
          <p:spPr>
            <a:xfrm>
              <a:off x="8204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4"/>
            <p:cNvSpPr/>
            <p:nvPr/>
          </p:nvSpPr>
          <p:spPr>
            <a:xfrm>
              <a:off x="747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4"/>
            <p:cNvSpPr/>
            <p:nvPr/>
          </p:nvSpPr>
          <p:spPr>
            <a:xfrm>
              <a:off x="675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4"/>
            <p:cNvSpPr/>
            <p:nvPr/>
          </p:nvSpPr>
          <p:spPr>
            <a:xfrm>
              <a:off x="603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4"/>
            <p:cNvSpPr/>
            <p:nvPr/>
          </p:nvSpPr>
          <p:spPr>
            <a:xfrm>
              <a:off x="530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4582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384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24"/>
            <p:cNvSpPr/>
            <p:nvPr/>
          </p:nvSpPr>
          <p:spPr>
            <a:xfrm>
              <a:off x="312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2" name="Google Shape;272;p24"/>
          <p:cNvSpPr txBox="1"/>
          <p:nvPr>
            <p:ph type="title"/>
          </p:nvPr>
        </p:nvSpPr>
        <p:spPr>
          <a:xfrm>
            <a:off x="997233" y="300033"/>
            <a:ext cx="90555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niglet"/>
              <a:buNone/>
              <a:defRPr sz="24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niglet"/>
              <a:buNone/>
              <a:defRPr sz="24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niglet"/>
              <a:buNone/>
              <a:defRPr sz="24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niglet"/>
              <a:buNone/>
              <a:defRPr sz="24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niglet"/>
              <a:buNone/>
              <a:defRPr sz="24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niglet"/>
              <a:buNone/>
              <a:defRPr sz="24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niglet"/>
              <a:buNone/>
              <a:defRPr sz="24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niglet"/>
              <a:buNone/>
              <a:defRPr sz="24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niglet"/>
              <a:buNone/>
              <a:defRPr sz="24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/>
        </p:txBody>
      </p:sp>
      <p:sp>
        <p:nvSpPr>
          <p:cNvPr id="273" name="Google Shape;273;p24"/>
          <p:cNvSpPr txBox="1"/>
          <p:nvPr>
            <p:ph idx="1" type="body"/>
          </p:nvPr>
        </p:nvSpPr>
        <p:spPr>
          <a:xfrm>
            <a:off x="997233" y="1753200"/>
            <a:ext cx="9055500" cy="48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450850" lvl="0" marL="45720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osis"/>
              <a:buChar char="✘"/>
              <a:defRPr sz="3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40005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Dosis"/>
              <a:buChar char="✗"/>
              <a:defRPr sz="2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indent="-400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Dosis"/>
              <a:buChar char="■"/>
              <a:defRPr sz="2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Char char="●"/>
              <a:defRPr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Char char="○"/>
              <a:defRPr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Char char="■"/>
              <a:defRPr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Char char="●"/>
              <a:defRPr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Char char="○"/>
              <a:defRPr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Char char="■"/>
              <a:defRPr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274" name="Google Shape;274;p24"/>
          <p:cNvSpPr txBox="1"/>
          <p:nvPr>
            <p:ph idx="12" type="sldNum"/>
          </p:nvPr>
        </p:nvSpPr>
        <p:spPr>
          <a:xfrm>
            <a:off x="120825" y="629698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buNone/>
              <a:defRPr sz="16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rtl="0">
              <a:buNone/>
              <a:defRPr sz="16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 rtl="0">
              <a:buNone/>
              <a:defRPr sz="16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 rtl="0">
              <a:buNone/>
              <a:defRPr sz="16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 rtl="0">
              <a:buNone/>
              <a:defRPr sz="16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 rtl="0">
              <a:buNone/>
              <a:defRPr sz="16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 rtl="0">
              <a:buNone/>
              <a:defRPr sz="16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 rtl="0">
              <a:buNone/>
              <a:defRPr sz="16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 rtl="0">
              <a:buNone/>
              <a:defRPr sz="16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Relationship Id="rId4" Type="http://schemas.openxmlformats.org/officeDocument/2006/relationships/image" Target="../media/image3.png"/><Relationship Id="rId9" Type="http://schemas.openxmlformats.org/officeDocument/2006/relationships/image" Target="../media/image4.png"/><Relationship Id="rId5" Type="http://schemas.openxmlformats.org/officeDocument/2006/relationships/hyperlink" Target="https://campus.recit.qc.ca/" TargetMode="External"/><Relationship Id="rId6" Type="http://schemas.openxmlformats.org/officeDocument/2006/relationships/hyperlink" Target="http://www.recitmst.qc.ca" TargetMode="External"/><Relationship Id="rId7" Type="http://schemas.openxmlformats.org/officeDocument/2006/relationships/hyperlink" Target="https://monurl.ca/minecraft281022" TargetMode="External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hyperlink" Target="https://campus.recit.qc.ca/mod/page/view.php?id=10732" TargetMode="External"/><Relationship Id="rId5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hyperlink" Target="https://campus.recit.qc.ca/mod/page/view.php?id=14928" TargetMode="External"/><Relationship Id="rId5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31.png"/><Relationship Id="rId5" Type="http://schemas.openxmlformats.org/officeDocument/2006/relationships/hyperlink" Target="https://campus.recit.qc.ca/mod/page/view.php?id=9690" TargetMode="External"/><Relationship Id="rId6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hyperlink" Target="https://campus.recit.qc.ca/mod/page/view.php?id=15095" TargetMode="External"/><Relationship Id="rId5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7.png"/><Relationship Id="rId4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Relationship Id="rId4" Type="http://schemas.openxmlformats.org/officeDocument/2006/relationships/hyperlink" Target="http://recitmst.qc.ca/ecv-zoom" TargetMode="External"/><Relationship Id="rId5" Type="http://schemas.openxmlformats.org/officeDocument/2006/relationships/hyperlink" Target="http://www.recitmst.qc.ca/ecv" TargetMode="External"/><Relationship Id="rId6" Type="http://schemas.openxmlformats.org/officeDocument/2006/relationships/image" Target="../media/image40.png"/><Relationship Id="rId7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campus.recit.qc.ca/login/index.php" TargetMode="External"/><Relationship Id="rId4" Type="http://schemas.openxmlformats.org/officeDocument/2006/relationships/hyperlink" Target="https://campus.recit.qc.ca/enrol/index.php?id=329" TargetMode="External"/><Relationship Id="rId5" Type="http://schemas.openxmlformats.org/officeDocument/2006/relationships/hyperlink" Target="https://campus.recit.qc.ca/mod/page/view.php?id=16630" TargetMode="External"/><Relationship Id="rId6" Type="http://schemas.openxmlformats.org/officeDocument/2006/relationships/image" Target="../media/image39.png"/><Relationship Id="rId7" Type="http://schemas.openxmlformats.org/officeDocument/2006/relationships/image" Target="../media/image44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1.png"/><Relationship Id="rId10" Type="http://schemas.openxmlformats.org/officeDocument/2006/relationships/hyperlink" Target="mailto:equipe@recitmst.qc.ca" TargetMode="External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creativecommons.org/licenses/by-nc-sa/4.0/" TargetMode="External"/><Relationship Id="rId4" Type="http://schemas.openxmlformats.org/officeDocument/2006/relationships/image" Target="../media/image9.png"/><Relationship Id="rId9" Type="http://schemas.openxmlformats.org/officeDocument/2006/relationships/hyperlink" Target="mailto:stephanie.rioux@recitmst.qc.ca" TargetMode="External"/><Relationship Id="rId5" Type="http://schemas.openxmlformats.org/officeDocument/2006/relationships/image" Target="../media/image45.png"/><Relationship Id="rId6" Type="http://schemas.openxmlformats.org/officeDocument/2006/relationships/hyperlink" Target="https://www.facebook.com/RECITMST2020/" TargetMode="External"/><Relationship Id="rId7" Type="http://schemas.openxmlformats.org/officeDocument/2006/relationships/hyperlink" Target="https://twitter.com/recitmst" TargetMode="External"/><Relationship Id="rId8" Type="http://schemas.openxmlformats.org/officeDocument/2006/relationships/hyperlink" Target="https://www.youtube.com/channel/UC7IcadI_rZFwso9N81PYqFg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gif"/><Relationship Id="rId4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stephanie.rioux@recitmst.qc.ca" TargetMode="External"/><Relationship Id="rId4" Type="http://schemas.openxmlformats.org/officeDocument/2006/relationships/hyperlink" Target="https://monurl.ca/minecraft281022" TargetMode="External"/><Relationship Id="rId9" Type="http://schemas.openxmlformats.org/officeDocument/2006/relationships/hyperlink" Target="https://creativecommons.org/licenses/by-nc-sa/4.0/deed.fr" TargetMode="External"/><Relationship Id="rId5" Type="http://schemas.openxmlformats.org/officeDocument/2006/relationships/image" Target="../media/image7.png"/><Relationship Id="rId6" Type="http://schemas.openxmlformats.org/officeDocument/2006/relationships/image" Target="../media/image15.png"/><Relationship Id="rId7" Type="http://schemas.openxmlformats.org/officeDocument/2006/relationships/hyperlink" Target="mailto:equipe@recitmst.qc.ca" TargetMode="External"/><Relationship Id="rId8" Type="http://schemas.openxmlformats.org/officeDocument/2006/relationships/hyperlink" Target="https://creativecommons.org/licenses/by-nc-sa/4.0/deed.fr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youtube.com/watch?v=1v7bjMI-aJ4" TargetMode="External"/><Relationship Id="rId4" Type="http://schemas.openxmlformats.org/officeDocument/2006/relationships/image" Target="../media/image14.jpg"/><Relationship Id="rId5" Type="http://schemas.openxmlformats.org/officeDocument/2006/relationships/hyperlink" Target="https://campus.recit.qc.ca/admin/tool/policy/view.php?versionid=1&amp;returnurl=https%3A%2F%2Fcampus.recit.qc.ca%2Fadmin%2Ftool%2Fpolicy%2Findex.php" TargetMode="External"/><Relationship Id="rId6" Type="http://schemas.openxmlformats.org/officeDocument/2006/relationships/hyperlink" Target="https://campus.recit.qc.ca/course/view.php?id=329" TargetMode="External"/><Relationship Id="rId7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hyperlink" Target="https://campus.recit.qc.ca/mod/page/view.php?id=9687" TargetMode="External"/><Relationship Id="rId5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hyperlink" Target="https://campus.recit.qc.ca/mod/page/view.php?id=9687" TargetMode="External"/><Relationship Id="rId5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education.minecraft.net/fr-fr/get-started/download" TargetMode="External"/><Relationship Id="rId4" Type="http://schemas.openxmlformats.org/officeDocument/2006/relationships/hyperlink" Target="https://campus.recit.qc.ca/mod/page/view.php?id=9673" TargetMode="External"/><Relationship Id="rId5" Type="http://schemas.openxmlformats.org/officeDocument/2006/relationships/hyperlink" Target="https://campus.recit.qc.ca/mod/page/view.php?id=9674" TargetMode="External"/><Relationship Id="rId6" Type="http://schemas.openxmlformats.org/officeDocument/2006/relationships/hyperlink" Target="https://campus.recit.qc.ca/mod/page/view.php?id=9675" TargetMode="External"/><Relationship Id="rId7" Type="http://schemas.openxmlformats.org/officeDocument/2006/relationships/hyperlink" Target="https://campus.recit.qc.ca/mod/page/view.php?id=9676" TargetMode="External"/><Relationship Id="rId8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5" Type="http://schemas.openxmlformats.org/officeDocument/2006/relationships/hyperlink" Target="https://campus.recit.qc.ca/mod/page/view.php?id=10310" TargetMode="External"/><Relationship Id="rId6" Type="http://schemas.openxmlformats.org/officeDocument/2006/relationships/hyperlink" Target="https://campus.recit.qc.ca/mod/page/view.php?id=10550" TargetMode="External"/><Relationship Id="rId7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22.png"/><Relationship Id="rId5" Type="http://schemas.openxmlformats.org/officeDocument/2006/relationships/image" Target="../media/image24.png"/><Relationship Id="rId6" Type="http://schemas.openxmlformats.org/officeDocument/2006/relationships/hyperlink" Target="https://campus.recit.qc.ca/mod/page/view.php?id=10522" TargetMode="External"/><Relationship Id="rId7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37"/>
          <p:cNvPicPr preferRelativeResize="0"/>
          <p:nvPr/>
        </p:nvPicPr>
        <p:blipFill rotWithShape="1">
          <a:blip r:embed="rId3">
            <a:alphaModFix/>
          </a:blip>
          <a:srcRect b="0" l="0" r="0" t="18166"/>
          <a:stretch/>
        </p:blipFill>
        <p:spPr>
          <a:xfrm>
            <a:off x="0" y="0"/>
            <a:ext cx="11811000" cy="638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6700" y="-24667"/>
            <a:ext cx="12225365" cy="6907331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37">
            <a:hlinkClick r:id="rId5"/>
          </p:cNvPr>
          <p:cNvSpPr txBox="1"/>
          <p:nvPr/>
        </p:nvSpPr>
        <p:spPr>
          <a:xfrm>
            <a:off x="6001900" y="6292400"/>
            <a:ext cx="55203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s-Latn-BA" sz="2100">
                <a:latin typeface="Ubuntu"/>
                <a:ea typeface="Ubuntu"/>
                <a:cs typeface="Ubuntu"/>
                <a:sym typeface="Ubuntu"/>
              </a:rPr>
              <a:t>Pour plus de détails : </a:t>
            </a:r>
            <a:r>
              <a:rPr b="1" lang="bs-Latn-BA" sz="21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recitmst.qc.ca</a:t>
            </a:r>
            <a:endParaRPr b="1" sz="2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50" name="Google Shape;650;p37"/>
          <p:cNvSpPr txBox="1"/>
          <p:nvPr>
            <p:ph type="ctrTitle"/>
          </p:nvPr>
        </p:nvSpPr>
        <p:spPr>
          <a:xfrm>
            <a:off x="26967" y="2615567"/>
            <a:ext cx="10776300" cy="2370300"/>
          </a:xfrm>
          <a:prstGeom prst="rect">
            <a:avLst/>
          </a:prstGeom>
          <a:solidFill>
            <a:srgbClr val="202D36">
              <a:alpha val="4865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spAutoFit/>
          </a:bodyPr>
          <a:lstStyle/>
          <a:p>
            <a:pPr indent="0" lvl="0" marL="10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4600">
                <a:solidFill>
                  <a:srgbClr val="FFFFFF"/>
                </a:solidFill>
              </a:rPr>
              <a:t>Minecraft Education pour l’enseignement-apprentissage </a:t>
            </a:r>
            <a:endParaRPr sz="4600">
              <a:solidFill>
                <a:srgbClr val="FFFFFF"/>
              </a:solidFill>
            </a:endParaRPr>
          </a:p>
          <a:p>
            <a:pPr indent="0" lvl="0" marL="10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4600">
                <a:solidFill>
                  <a:srgbClr val="FFFFFF"/>
                </a:solidFill>
              </a:rPr>
              <a:t>de la mathématique</a:t>
            </a:r>
            <a:endParaRPr sz="4600">
              <a:solidFill>
                <a:srgbClr val="FFFFFF"/>
              </a:solidFill>
            </a:endParaRPr>
          </a:p>
        </p:txBody>
      </p:sp>
      <p:sp>
        <p:nvSpPr>
          <p:cNvPr id="651" name="Google Shape;651;p37"/>
          <p:cNvSpPr txBox="1"/>
          <p:nvPr/>
        </p:nvSpPr>
        <p:spPr>
          <a:xfrm>
            <a:off x="26967" y="4835200"/>
            <a:ext cx="5973300" cy="17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1397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139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7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28 octobre 2022 </a:t>
            </a:r>
            <a:endParaRPr sz="27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139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CSS du Lac-Saint-Jean</a:t>
            </a:r>
            <a:endParaRPr sz="2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r>
              <a:rPr b="1" lang="bs-Latn-BA" sz="2600" u="sng">
                <a:solidFill>
                  <a:srgbClr val="FFAB40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monurl.ca/minecraft28102022</a:t>
            </a:r>
            <a:endParaRPr sz="24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52" name="Google Shape;652;p37"/>
          <p:cNvSpPr txBox="1"/>
          <p:nvPr/>
        </p:nvSpPr>
        <p:spPr>
          <a:xfrm>
            <a:off x="1523475" y="514977"/>
            <a:ext cx="44769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17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Service national</a:t>
            </a:r>
            <a:endParaRPr sz="17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s-Latn-BA" sz="17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DOMAINE DE LA MATHÉMATIQUE,</a:t>
            </a:r>
            <a:endParaRPr b="1" sz="17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s-Latn-BA" sz="17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LA SCIENCE ET TECHNOLOGIE</a:t>
            </a:r>
            <a:endParaRPr b="1" sz="17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53" name="Google Shape;653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3133" y="121252"/>
            <a:ext cx="1166353" cy="1882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816400" y="121250"/>
            <a:ext cx="2266950" cy="22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8200" y="1617625"/>
            <a:ext cx="8662750" cy="4660901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23" name="Google Shape;723;p46"/>
          <p:cNvSpPr txBox="1"/>
          <p:nvPr/>
        </p:nvSpPr>
        <p:spPr>
          <a:xfrm>
            <a:off x="7802675" y="6074875"/>
            <a:ext cx="4242000" cy="492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Voir cette </a:t>
            </a:r>
            <a:r>
              <a:rPr lang="bs-Latn-BA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page</a:t>
            </a:r>
            <a:r>
              <a:rPr lang="bs-Latn-BA" sz="2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l’autoformation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24" name="Google Shape;724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0125" y="433675"/>
            <a:ext cx="5257800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8750" y="1483900"/>
            <a:ext cx="9214501" cy="48222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30" name="Google Shape;730;p47"/>
          <p:cNvSpPr txBox="1"/>
          <p:nvPr/>
        </p:nvSpPr>
        <p:spPr>
          <a:xfrm>
            <a:off x="7816050" y="6155250"/>
            <a:ext cx="4242000" cy="492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Voir cette </a:t>
            </a:r>
            <a:r>
              <a:rPr lang="bs-Latn-BA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page</a:t>
            </a:r>
            <a:r>
              <a:rPr lang="bs-Latn-BA" sz="2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l’autoformation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31" name="Google Shape;731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0125" y="433675"/>
            <a:ext cx="5257800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201" y="1363800"/>
            <a:ext cx="5351325" cy="5025401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37" name="Google Shape;73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3450" y="1363800"/>
            <a:ext cx="5067900" cy="4703926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38" name="Google Shape;738;p48"/>
          <p:cNvSpPr txBox="1"/>
          <p:nvPr/>
        </p:nvSpPr>
        <p:spPr>
          <a:xfrm>
            <a:off x="7789275" y="6067725"/>
            <a:ext cx="4242000" cy="492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Voir cette </a:t>
            </a:r>
            <a:r>
              <a:rPr lang="bs-Latn-BA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page</a:t>
            </a:r>
            <a:r>
              <a:rPr lang="bs-Latn-BA" sz="2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l’autoformation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39" name="Google Shape;739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71775" y="219375"/>
            <a:ext cx="6648450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9950" y="1226950"/>
            <a:ext cx="8451866" cy="4754174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49"/>
          <p:cNvSpPr txBox="1"/>
          <p:nvPr/>
        </p:nvSpPr>
        <p:spPr>
          <a:xfrm>
            <a:off x="7775900" y="5833800"/>
            <a:ext cx="4242000" cy="492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Voir cette </a:t>
            </a:r>
            <a:r>
              <a:rPr lang="bs-Latn-BA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page</a:t>
            </a:r>
            <a:r>
              <a:rPr lang="bs-Latn-BA" sz="2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l’autoformation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46" name="Google Shape;746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9400" y="179200"/>
            <a:ext cx="6553200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4375" y="1296801"/>
            <a:ext cx="8043250" cy="4761574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52" name="Google Shape;75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475" y="229088"/>
            <a:ext cx="11487150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Google Shape;75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41325" y="5727454"/>
            <a:ext cx="974075" cy="10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51"/>
          <p:cNvSpPr txBox="1"/>
          <p:nvPr/>
        </p:nvSpPr>
        <p:spPr>
          <a:xfrm>
            <a:off x="755650" y="978225"/>
            <a:ext cx="103584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355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L’équipe du RÉCIT MST est disponible les mercredis matins de 9 h à 11 h 30.</a:t>
            </a:r>
            <a:r>
              <a:rPr lang="bs-Latn-BA"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59" name="Google Shape;759;p51"/>
          <p:cNvSpPr txBox="1"/>
          <p:nvPr/>
        </p:nvSpPr>
        <p:spPr>
          <a:xfrm>
            <a:off x="2392125" y="4997382"/>
            <a:ext cx="6906000" cy="14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Lien vers notre salle de vidéoconférence : </a:t>
            </a:r>
            <a:endParaRPr sz="19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900" u="sng">
                <a:solidFill>
                  <a:srgbClr val="FFAB40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recitmst.qc.ca/ecv-zoom</a:t>
            </a:r>
            <a:r>
              <a:rPr lang="bs-Latn-BA" sz="2900">
                <a:solidFill>
                  <a:schemeClr val="dk1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 </a:t>
            </a:r>
            <a:endParaRPr b="1" sz="29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7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bs-Latn-BA" sz="1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Toutes les informations: </a:t>
            </a:r>
            <a:r>
              <a:rPr i="1" lang="bs-Latn-BA" sz="1700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recitmst.qc.ca/ecv</a:t>
            </a:r>
            <a:endParaRPr i="1" sz="17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60" name="Google Shape;760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03534" y="2217460"/>
            <a:ext cx="3777348" cy="2188611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51"/>
          <p:cNvSpPr/>
          <p:nvPr/>
        </p:nvSpPr>
        <p:spPr>
          <a:xfrm>
            <a:off x="3762500" y="2081325"/>
            <a:ext cx="4259273" cy="2856112"/>
          </a:xfrm>
          <a:custGeom>
            <a:rect b="b" l="l" r="r" t="t"/>
            <a:pathLst>
              <a:path extrusionOk="0" h="111665" w="143434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dk1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762" name="Google Shape;762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99375" y="397275"/>
            <a:ext cx="6993261" cy="67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52"/>
          <p:cNvSpPr txBox="1"/>
          <p:nvPr/>
        </p:nvSpPr>
        <p:spPr>
          <a:xfrm>
            <a:off x="2091450" y="1726425"/>
            <a:ext cx="8009100" cy="363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Ubuntu"/>
              <a:buChar char="■"/>
            </a:pP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Se créer un compte gratuit sur </a:t>
            </a:r>
            <a:r>
              <a:rPr lang="bs-Latn-BA" sz="23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Campus RÉCIT</a:t>
            </a: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;</a:t>
            </a:r>
            <a:endParaRPr sz="2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Ubuntu"/>
              <a:buChar char="✓"/>
            </a:pP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Valider le courriel, se connecter;</a:t>
            </a:r>
            <a:endParaRPr sz="2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Ubuntu"/>
              <a:buChar char="■"/>
            </a:pP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S’inscrire à l’autoformation </a:t>
            </a:r>
            <a:endParaRPr sz="2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Ubuntu"/>
              <a:buChar char="✓"/>
            </a:pP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«</a:t>
            </a:r>
            <a:r>
              <a:rPr lang="bs-Latn-BA" sz="23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Minecraft Education en MST</a:t>
            </a: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»; </a:t>
            </a:r>
            <a:endParaRPr sz="2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Ubuntu"/>
              <a:buChar char="■"/>
            </a:pP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Consulter </a:t>
            </a:r>
            <a:r>
              <a:rPr lang="bs-Latn-BA" sz="23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cette page</a:t>
            </a: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2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bs-Latn-BA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Note : le lien sera disponible que quelques heures.</a:t>
            </a:r>
            <a:endParaRPr i="1"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68" name="Google Shape;768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1200" y="514850"/>
            <a:ext cx="8229600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94049" y="2489475"/>
            <a:ext cx="2634075" cy="26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53"/>
          <p:cNvSpPr txBox="1"/>
          <p:nvPr/>
        </p:nvSpPr>
        <p:spPr>
          <a:xfrm>
            <a:off x="1583275" y="6248271"/>
            <a:ext cx="85560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bs-Latn-BA" sz="1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</a:t>
            </a:r>
            <a:r>
              <a:rPr lang="bs-Latn-BA" sz="11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bs-Latn-BA" sz="1100">
                <a:solidFill>
                  <a:schemeClr val="lt1"/>
                </a:solidFill>
              </a:rPr>
              <a:t>.</a:t>
            </a:r>
            <a:r>
              <a:rPr lang="bs-Latn-BA" sz="1100">
                <a:solidFill>
                  <a:schemeClr val="l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1900">
              <a:solidFill>
                <a:schemeClr val="lt1"/>
              </a:solidFill>
            </a:endParaRPr>
          </a:p>
        </p:txBody>
      </p:sp>
      <p:pic>
        <p:nvPicPr>
          <p:cNvPr id="775" name="Google Shape;77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400" y="6383900"/>
            <a:ext cx="1077900" cy="38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23101" y="4216279"/>
            <a:ext cx="1784614" cy="172380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53"/>
          <p:cNvSpPr txBox="1"/>
          <p:nvPr/>
        </p:nvSpPr>
        <p:spPr>
          <a:xfrm>
            <a:off x="7759925" y="1866225"/>
            <a:ext cx="3277200" cy="1703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-438150" lvl="0" marL="609600" rtl="0" algn="l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Ubuntu"/>
              <a:buChar char="■"/>
            </a:pPr>
            <a:r>
              <a:rPr lang="bs-Latn-BA" sz="21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Page Facebook</a:t>
            </a:r>
            <a:endParaRPr sz="2100" u="sng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609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Ubuntu"/>
              <a:buChar char="■"/>
            </a:pPr>
            <a:r>
              <a:rPr lang="bs-Latn-BA" sz="21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Twitter</a:t>
            </a:r>
            <a:endParaRPr sz="2100" u="sng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609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Ubuntu"/>
              <a:buChar char="■"/>
            </a:pPr>
            <a:r>
              <a:rPr lang="bs-Latn-BA" sz="21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Chaîne YouTube</a:t>
            </a:r>
            <a:endParaRPr sz="2100"/>
          </a:p>
        </p:txBody>
      </p:sp>
      <p:sp>
        <p:nvSpPr>
          <p:cNvPr id="778" name="Google Shape;778;p53"/>
          <p:cNvSpPr txBox="1"/>
          <p:nvPr/>
        </p:nvSpPr>
        <p:spPr>
          <a:xfrm>
            <a:off x="916575" y="1866125"/>
            <a:ext cx="5036400" cy="1703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bs-Latn-BA" sz="25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stephanie.rioux@recitmst.qc.ca</a:t>
            </a:r>
            <a:endParaRPr sz="25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bs-Latn-BA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0"/>
              </a:rPr>
              <a:t>equipe@recitmst.qc.ca</a:t>
            </a:r>
            <a:endParaRPr sz="25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9" name="Google Shape;779;p53"/>
          <p:cNvSpPr txBox="1"/>
          <p:nvPr/>
        </p:nvSpPr>
        <p:spPr>
          <a:xfrm>
            <a:off x="4915873" y="4445425"/>
            <a:ext cx="4500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Service national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DOMAINE DE LA MATHÉMATIQUE,</a:t>
            </a:r>
            <a:endParaRPr b="1"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LA SCIENCE ET TECHNOLOGIE</a:t>
            </a:r>
            <a:endParaRPr b="1"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80" name="Google Shape;780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7450" y="904975"/>
            <a:ext cx="5286375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5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867775" y="924025"/>
            <a:ext cx="2952750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100" y="1512475"/>
            <a:ext cx="9143800" cy="473715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87" name="Google Shape;78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78175"/>
            <a:ext cx="11887200" cy="581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8"/>
          <p:cNvSpPr txBox="1"/>
          <p:nvPr>
            <p:ph idx="4294967295" type="body"/>
          </p:nvPr>
        </p:nvSpPr>
        <p:spPr>
          <a:xfrm>
            <a:off x="1492025" y="1861725"/>
            <a:ext cx="9001800" cy="4276800"/>
          </a:xfrm>
          <a:prstGeom prst="rect">
            <a:avLst/>
          </a:prstGeom>
          <a:solidFill>
            <a:srgbClr val="000000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3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Stéphanie Rioux </a:t>
            </a:r>
            <a:endParaRPr sz="32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457200" lvl="0" marL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bs-Latn-BA" sz="3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</a:t>
            </a:r>
            <a:r>
              <a:rPr lang="bs-Latn-BA" sz="3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ervice national du RÉCIT MST</a:t>
            </a:r>
            <a:endParaRPr sz="3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b="1" lang="bs-Latn-BA" sz="26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stephanie.rioux@recitmst.qc.ca</a:t>
            </a:r>
            <a:endParaRPr b="1" sz="26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b="1" lang="bs-Latn-BA" sz="26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monurl.ca/minecraft28102022</a:t>
            </a:r>
            <a:endParaRPr sz="17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60" name="Google Shape;660;p38"/>
          <p:cNvSpPr txBox="1"/>
          <p:nvPr>
            <p:ph idx="12" type="sldNum"/>
          </p:nvPr>
        </p:nvSpPr>
        <p:spPr>
          <a:xfrm>
            <a:off x="120825" y="6296983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  <p:pic>
        <p:nvPicPr>
          <p:cNvPr id="661" name="Google Shape;66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62000" y="152400"/>
            <a:ext cx="6340224" cy="95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57350" y="3760848"/>
            <a:ext cx="3277301" cy="10632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63" name="Google Shape;663;p38"/>
          <p:cNvSpPr txBox="1"/>
          <p:nvPr/>
        </p:nvSpPr>
        <p:spPr>
          <a:xfrm>
            <a:off x="351600" y="6476800"/>
            <a:ext cx="10002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bs-Latn-BA">
                <a:solidFill>
                  <a:srgbClr val="FFFFFF"/>
                </a:solidFill>
                <a:latin typeface="Red Hat Text"/>
                <a:ea typeface="Red Hat Text"/>
                <a:cs typeface="Red Hat Text"/>
                <a:sym typeface="Red Hat Text"/>
              </a:rPr>
              <a:t>Cette présentation est mise à disposition par le </a:t>
            </a:r>
            <a:r>
              <a:rPr lang="bs-Latn-BA">
                <a:solidFill>
                  <a:srgbClr val="FFAB19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lang="bs-Latn-BA" u="sng">
                <a:solidFill>
                  <a:srgbClr val="FF0000"/>
                </a:solidFill>
                <a:latin typeface="Red Hat Text"/>
                <a:ea typeface="Red Hat Text"/>
                <a:cs typeface="Red Hat Text"/>
                <a:sym typeface="Red Hat Tex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RÉCIT MST</a:t>
            </a:r>
            <a:r>
              <a:rPr lang="bs-Latn-BA">
                <a:solidFill>
                  <a:srgbClr val="FFAB19"/>
                </a:solidFill>
                <a:latin typeface="Red Hat Text"/>
                <a:ea typeface="Red Hat Text"/>
                <a:cs typeface="Red Hat Text"/>
                <a:sym typeface="Red Hat Text"/>
              </a:rPr>
              <a:t>,</a:t>
            </a:r>
            <a:r>
              <a:rPr lang="bs-Latn-BA">
                <a:solidFill>
                  <a:srgbClr val="FFFFFF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lang="bs-Latn-BA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sauf exception, selon les termes de la</a:t>
            </a:r>
            <a:r>
              <a:rPr lang="bs-Latn-BA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Licence CC</a:t>
            </a:r>
            <a:r>
              <a:rPr lang="bs-Latn-BA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, 2022.</a:t>
            </a:r>
            <a:endParaRPr>
              <a:solidFill>
                <a:srgbClr val="FFFFFF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pic>
        <p:nvPicPr>
          <p:cNvPr id="664" name="Google Shape;664;p38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769497" y="6309772"/>
            <a:ext cx="1106300" cy="38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39"/>
          <p:cNvSpPr txBox="1"/>
          <p:nvPr>
            <p:ph idx="1" type="subTitle"/>
          </p:nvPr>
        </p:nvSpPr>
        <p:spPr>
          <a:xfrm>
            <a:off x="997450" y="1819125"/>
            <a:ext cx="9808800" cy="40251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-501650" lvl="0" marL="609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Ubuntu"/>
              <a:buChar char="■"/>
            </a:pPr>
            <a:r>
              <a:rPr lang="bs-Latn-BA" sz="3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Quelques bases pour les maths avec Minecraft</a:t>
            </a:r>
            <a:endParaRPr sz="3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501650" lvl="0" marL="609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Ubuntu"/>
              <a:buChar char="■"/>
            </a:pPr>
            <a:r>
              <a:rPr lang="bs-Latn-BA" sz="3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Des idées pour les maths avec Minecraft</a:t>
            </a:r>
            <a:endParaRPr sz="3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501650" lvl="0" marL="609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Ubuntu"/>
              <a:buChar char="■"/>
            </a:pPr>
            <a:r>
              <a:rPr lang="bs-Latn-BA" sz="3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Autoformation du Campus RÉCIT</a:t>
            </a:r>
            <a:endParaRPr sz="3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501650" lvl="0" marL="609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Ubuntu"/>
              <a:buChar char="■"/>
            </a:pPr>
            <a:r>
              <a:rPr lang="bs-Latn-BA" sz="3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Temps d’initiation et d’exploration</a:t>
            </a:r>
            <a:endParaRPr sz="3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70" name="Google Shape;670;p39"/>
          <p:cNvSpPr txBox="1"/>
          <p:nvPr>
            <p:ph idx="12" type="sldNum"/>
          </p:nvPr>
        </p:nvSpPr>
        <p:spPr>
          <a:xfrm>
            <a:off x="120825" y="6296983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  <p:pic>
        <p:nvPicPr>
          <p:cNvPr id="671" name="Google Shape;67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0288" y="547500"/>
            <a:ext cx="9763125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tte vidéo de présentation est liée à l'autoformation « Minecraft Education en MST » du Campus &#10;RÉCIT disponible à l'adresse suivante: https://monurl.ca/minecraftmst" id="676" name="Google Shape;676;p40" title="Présentation de l'autoformation « Minecraft Education en MST »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700" y="1311600"/>
            <a:ext cx="6870850" cy="51531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77" name="Google Shape;677;p40"/>
          <p:cNvSpPr txBox="1"/>
          <p:nvPr/>
        </p:nvSpPr>
        <p:spPr>
          <a:xfrm>
            <a:off x="7833000" y="1648500"/>
            <a:ext cx="3503400" cy="3509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Ubuntu"/>
              <a:buAutoNum type="arabicPeriod"/>
            </a:pPr>
            <a:r>
              <a:rPr lang="bs-Latn-BA" sz="27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Se créer un compte sur le Campus RÉCIT</a:t>
            </a:r>
            <a:endParaRPr sz="27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Ubuntu"/>
              <a:buAutoNum type="arabicPeriod"/>
            </a:pPr>
            <a:r>
              <a:rPr lang="bs-Latn-BA" sz="27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S’inscrire à l’autoformation Minecraft Education en MST</a:t>
            </a:r>
            <a:endParaRPr sz="27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78" name="Google Shape;678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01625" y="133575"/>
            <a:ext cx="7388746" cy="100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41"/>
          <p:cNvPicPr preferRelativeResize="0"/>
          <p:nvPr/>
        </p:nvPicPr>
        <p:blipFill rotWithShape="1">
          <a:blip r:embed="rId3">
            <a:alphaModFix/>
          </a:blip>
          <a:srcRect b="2486" l="0" r="2922" t="0"/>
          <a:stretch/>
        </p:blipFill>
        <p:spPr>
          <a:xfrm>
            <a:off x="601150" y="1429050"/>
            <a:ext cx="4452924" cy="445292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41"/>
          <p:cNvSpPr txBox="1"/>
          <p:nvPr/>
        </p:nvSpPr>
        <p:spPr>
          <a:xfrm>
            <a:off x="5357800" y="1432625"/>
            <a:ext cx="6402600" cy="44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Avec un regroupement de blocs, il est possible de représenter :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un nombre naturel, un nombre pair ou impair, un nombre entier, un nombre premier ou composé, un nombre carré, un nombre cubique;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l'addition ou la soustraction de nombres naturels;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une addition répétée;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une régularité;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une figure plane et toutes ses propriétés et composantes;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un solide et toutes ses propriétés et composantes;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des droites parallèles ou perpendiculaires;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etc.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685" name="Google Shape;685;p41"/>
          <p:cNvSpPr txBox="1"/>
          <p:nvPr/>
        </p:nvSpPr>
        <p:spPr>
          <a:xfrm>
            <a:off x="7842850" y="6128475"/>
            <a:ext cx="4242000" cy="492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Voir cette </a:t>
            </a:r>
            <a:r>
              <a:rPr lang="bs-Latn-BA" sz="20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page</a:t>
            </a:r>
            <a:r>
              <a:rPr lang="bs-Latn-BA" sz="2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l’autoformation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86" name="Google Shape;68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1550" y="272950"/>
            <a:ext cx="7277100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600" y="1274050"/>
            <a:ext cx="4673101" cy="46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42"/>
          <p:cNvSpPr txBox="1"/>
          <p:nvPr/>
        </p:nvSpPr>
        <p:spPr>
          <a:xfrm>
            <a:off x="5558725" y="1274050"/>
            <a:ext cx="6402600" cy="44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Avec des blocs de différentes couleurs, il est possible de représenter :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des nombres entiers de signe différent;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 décomposition d'un nombre naturel ou décimal;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une fraction, un nombre décimal, un pourcentage, des rapports, des proportions;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des frises, des dallages, des transformations géométriques;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une droite numérique;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un plan cartésien;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des opérations sur des fractions;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un diagramme à bandes;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etc.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93" name="Google Shape;693;p42"/>
          <p:cNvSpPr txBox="1"/>
          <p:nvPr/>
        </p:nvSpPr>
        <p:spPr>
          <a:xfrm>
            <a:off x="7842850" y="6128475"/>
            <a:ext cx="4242000" cy="492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Voir cette </a:t>
            </a:r>
            <a:r>
              <a:rPr lang="bs-Latn-BA" sz="20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page</a:t>
            </a:r>
            <a:r>
              <a:rPr lang="bs-Latn-BA" sz="2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l’autoformation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94" name="Google Shape;69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1550" y="272950"/>
            <a:ext cx="7277100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3"/>
          <p:cNvSpPr txBox="1"/>
          <p:nvPr/>
        </p:nvSpPr>
        <p:spPr>
          <a:xfrm>
            <a:off x="502050" y="1443800"/>
            <a:ext cx="11187900" cy="46353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Char char="■"/>
            </a:pP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Installer le logiciel sur votre appareil (</a:t>
            </a:r>
            <a:r>
              <a:rPr lang="bs-Latn-BA" sz="28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téléchargement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 et vous connecter avec votre compte Microsoft.</a:t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Char char="✓"/>
            </a:pP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Créer un monde simple (</a:t>
            </a:r>
            <a:r>
              <a:rPr lang="bs-Latn-BA" sz="2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page autoformation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</a:t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Char char="✓"/>
            </a:pP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Se familiariser avec les mouvements (</a:t>
            </a:r>
            <a:r>
              <a:rPr lang="bs-Latn-BA" sz="2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page autoformation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);</a:t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Char char="✓"/>
            </a:pP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Choisir son inventaire (</a:t>
            </a:r>
            <a:r>
              <a:rPr lang="bs-Latn-BA" sz="2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page autoformation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);</a:t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Char char="✓"/>
            </a:pP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Placer ou miner des blocs (</a:t>
            </a:r>
            <a:r>
              <a:rPr lang="bs-Latn-BA" sz="2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page autoformation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).</a:t>
            </a:r>
            <a:endParaRPr sz="45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00" name="Google Shape;700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53288" y="171225"/>
            <a:ext cx="5485424" cy="11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900" y="1254776"/>
            <a:ext cx="8535401" cy="4103051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6" name="Google Shape;70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875" y="2984375"/>
            <a:ext cx="3812375" cy="3806650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44"/>
          <p:cNvSpPr txBox="1"/>
          <p:nvPr/>
        </p:nvSpPr>
        <p:spPr>
          <a:xfrm>
            <a:off x="5392800" y="6105175"/>
            <a:ext cx="6646800" cy="492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Voir cette </a:t>
            </a:r>
            <a:r>
              <a:rPr lang="bs-Latn-BA" sz="20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1e page</a:t>
            </a:r>
            <a:r>
              <a:rPr lang="bs-Latn-BA" sz="2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et cette</a:t>
            </a:r>
            <a:r>
              <a:rPr lang="bs-Latn-BA" sz="2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20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2e page</a:t>
            </a:r>
            <a:r>
              <a:rPr lang="bs-Latn-BA" sz="2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l’autoformation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08" name="Google Shape;708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52400"/>
            <a:ext cx="11887198" cy="552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Google Shape;71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14800"/>
            <a:ext cx="8496601" cy="19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5400" y="1914800"/>
            <a:ext cx="5576600" cy="3717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50" y="3915025"/>
            <a:ext cx="6516226" cy="2052725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45"/>
          <p:cNvSpPr txBox="1"/>
          <p:nvPr/>
        </p:nvSpPr>
        <p:spPr>
          <a:xfrm>
            <a:off x="7650300" y="6074875"/>
            <a:ext cx="4242000" cy="492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Voir cette </a:t>
            </a:r>
            <a:r>
              <a:rPr lang="bs-Latn-BA" sz="20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page</a:t>
            </a:r>
            <a:r>
              <a:rPr lang="bs-Latn-BA" sz="2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l’autoformation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17" name="Google Shape;717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00850" y="380125"/>
            <a:ext cx="8572500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FF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