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5"/>
    <p:sldMasterId id="214748368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Lst>
  <p:sldSz cy="6858000" cx="12192000"/>
  <p:notesSz cx="6858000" cy="9144000"/>
  <p:embeddedFontLst>
    <p:embeddedFont>
      <p:font typeface="Ubuntu"/>
      <p:regular r:id="rId54"/>
      <p:bold r:id="rId55"/>
      <p:italic r:id="rId56"/>
      <p:boldItalic r:id="rId57"/>
    </p:embeddedFont>
    <p:embeddedFont>
      <p:font typeface="Nunito"/>
      <p:regular r:id="rId58"/>
      <p:bold r:id="rId59"/>
      <p:italic r:id="rId60"/>
      <p:boldItalic r:id="rId61"/>
    </p:embeddedFont>
    <p:embeddedFont>
      <p:font typeface="Poppins"/>
      <p:regular r:id="rId62"/>
      <p:bold r:id="rId63"/>
      <p:italic r:id="rId64"/>
      <p:boldItalic r:id="rId65"/>
    </p:embeddedFont>
    <p:embeddedFont>
      <p:font typeface="Barlow Condensed"/>
      <p:regular r:id="rId66"/>
      <p:bold r:id="rId67"/>
      <p:italic r:id="rId68"/>
      <p:boldItalic r:id="rId69"/>
    </p:embeddedFont>
    <p:embeddedFont>
      <p:font typeface="Press Start 2P"/>
      <p:regular r:id="rId70"/>
    </p:embeddedFont>
    <p:embeddedFont>
      <p:font typeface="Viga"/>
      <p:regular r:id="rId71"/>
    </p:embeddedFont>
    <p:embeddedFont>
      <p:font typeface="Poppins Black"/>
      <p:bold r:id="rId72"/>
      <p:boldItalic r:id="rId73"/>
    </p:embeddedFont>
    <p:embeddedFont>
      <p:font typeface="Rubik"/>
      <p:regular r:id="rId74"/>
      <p:bold r:id="rId75"/>
      <p:italic r:id="rId76"/>
      <p:boldItalic r:id="rId77"/>
    </p:embeddedFont>
    <p:embeddedFont>
      <p:font typeface="Poppins ExtraBold"/>
      <p:bold r:id="rId78"/>
      <p:boldItalic r:id="rId79"/>
    </p:embeddedFont>
    <p:embeddedFont>
      <p:font typeface="Homemade Apple"/>
      <p:regular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orient="horz" pos="3702">
          <p15:clr>
            <a:srgbClr val="A4A3A4"/>
          </p15:clr>
        </p15:guide>
        <p15:guide id="3" pos="756">
          <p15:clr>
            <a:srgbClr val="A4A3A4"/>
          </p15:clr>
        </p15:guide>
        <p15:guide id="4" orient="horz" pos="141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3330A17-011C-4D0A-88FE-7EC3F2A3F5A2}">
  <a:tblStyle styleId="{D3330A17-011C-4D0A-88FE-7EC3F2A3F5A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702" orient="horz"/>
        <p:guide pos="756"/>
        <p:guide pos="141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HomemadeApple-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PoppinsBlack-boldItalic.fntdata"/><Relationship Id="rId72" Type="http://schemas.openxmlformats.org/officeDocument/2006/relationships/font" Target="fonts/PoppinsBlack-bold.fntdata"/><Relationship Id="rId31" Type="http://schemas.openxmlformats.org/officeDocument/2006/relationships/slide" Target="slides/slide24.xml"/><Relationship Id="rId75" Type="http://schemas.openxmlformats.org/officeDocument/2006/relationships/font" Target="fonts/Rubik-bold.fntdata"/><Relationship Id="rId30" Type="http://schemas.openxmlformats.org/officeDocument/2006/relationships/slide" Target="slides/slide23.xml"/><Relationship Id="rId74" Type="http://schemas.openxmlformats.org/officeDocument/2006/relationships/font" Target="fonts/Rubik-regular.fntdata"/><Relationship Id="rId33" Type="http://schemas.openxmlformats.org/officeDocument/2006/relationships/slide" Target="slides/slide26.xml"/><Relationship Id="rId77" Type="http://schemas.openxmlformats.org/officeDocument/2006/relationships/font" Target="fonts/Rubik-boldItalic.fntdata"/><Relationship Id="rId32" Type="http://schemas.openxmlformats.org/officeDocument/2006/relationships/slide" Target="slides/slide25.xml"/><Relationship Id="rId76" Type="http://schemas.openxmlformats.org/officeDocument/2006/relationships/font" Target="fonts/Rubik-italic.fntdata"/><Relationship Id="rId35" Type="http://schemas.openxmlformats.org/officeDocument/2006/relationships/slide" Target="slides/slide28.xml"/><Relationship Id="rId79" Type="http://schemas.openxmlformats.org/officeDocument/2006/relationships/font" Target="fonts/PoppinsExtraBold-boldItalic.fntdata"/><Relationship Id="rId34" Type="http://schemas.openxmlformats.org/officeDocument/2006/relationships/slide" Target="slides/slide27.xml"/><Relationship Id="rId78" Type="http://schemas.openxmlformats.org/officeDocument/2006/relationships/font" Target="fonts/PoppinsExtraBold-bold.fntdata"/><Relationship Id="rId71" Type="http://schemas.openxmlformats.org/officeDocument/2006/relationships/font" Target="fonts/Viga-regular.fntdata"/><Relationship Id="rId70" Type="http://schemas.openxmlformats.org/officeDocument/2006/relationships/font" Target="fonts/PressStart2P-regular.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Poppins-regular.fntdata"/><Relationship Id="rId61" Type="http://schemas.openxmlformats.org/officeDocument/2006/relationships/font" Target="fonts/Nunito-boldItalic.fntdata"/><Relationship Id="rId20" Type="http://schemas.openxmlformats.org/officeDocument/2006/relationships/slide" Target="slides/slide13.xml"/><Relationship Id="rId64" Type="http://schemas.openxmlformats.org/officeDocument/2006/relationships/font" Target="fonts/Poppins-italic.fntdata"/><Relationship Id="rId63" Type="http://schemas.openxmlformats.org/officeDocument/2006/relationships/font" Target="fonts/Poppins-bold.fntdata"/><Relationship Id="rId22" Type="http://schemas.openxmlformats.org/officeDocument/2006/relationships/slide" Target="slides/slide15.xml"/><Relationship Id="rId66" Type="http://schemas.openxmlformats.org/officeDocument/2006/relationships/font" Target="fonts/BarlowCondensed-regular.fntdata"/><Relationship Id="rId21" Type="http://schemas.openxmlformats.org/officeDocument/2006/relationships/slide" Target="slides/slide14.xml"/><Relationship Id="rId65" Type="http://schemas.openxmlformats.org/officeDocument/2006/relationships/font" Target="fonts/Poppins-boldItalic.fntdata"/><Relationship Id="rId24" Type="http://schemas.openxmlformats.org/officeDocument/2006/relationships/slide" Target="slides/slide17.xml"/><Relationship Id="rId68" Type="http://schemas.openxmlformats.org/officeDocument/2006/relationships/font" Target="fonts/BarlowCondensed-italic.fntdata"/><Relationship Id="rId23" Type="http://schemas.openxmlformats.org/officeDocument/2006/relationships/slide" Target="slides/slide16.xml"/><Relationship Id="rId67" Type="http://schemas.openxmlformats.org/officeDocument/2006/relationships/font" Target="fonts/BarlowCondensed-bold.fntdata"/><Relationship Id="rId60" Type="http://schemas.openxmlformats.org/officeDocument/2006/relationships/font" Target="fonts/Nunito-italic.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BarlowCondensed-bold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font" Target="fonts/Ubuntu-bold.fntdata"/><Relationship Id="rId10" Type="http://schemas.openxmlformats.org/officeDocument/2006/relationships/slide" Target="slides/slide3.xml"/><Relationship Id="rId54" Type="http://schemas.openxmlformats.org/officeDocument/2006/relationships/font" Target="fonts/Ubuntu-regular.fntdata"/><Relationship Id="rId13" Type="http://schemas.openxmlformats.org/officeDocument/2006/relationships/slide" Target="slides/slide6.xml"/><Relationship Id="rId57" Type="http://schemas.openxmlformats.org/officeDocument/2006/relationships/font" Target="fonts/Ubuntu-boldItalic.fntdata"/><Relationship Id="rId12" Type="http://schemas.openxmlformats.org/officeDocument/2006/relationships/slide" Target="slides/slide5.xml"/><Relationship Id="rId56" Type="http://schemas.openxmlformats.org/officeDocument/2006/relationships/font" Target="fonts/Ubuntu-italic.fntdata"/><Relationship Id="rId15" Type="http://schemas.openxmlformats.org/officeDocument/2006/relationships/slide" Target="slides/slide8.xml"/><Relationship Id="rId59" Type="http://schemas.openxmlformats.org/officeDocument/2006/relationships/font" Target="fonts/Nunito-bold.fntdata"/><Relationship Id="rId14" Type="http://schemas.openxmlformats.org/officeDocument/2006/relationships/slide" Target="slides/slide7.xml"/><Relationship Id="rId58" Type="http://schemas.openxmlformats.org/officeDocument/2006/relationships/font" Target="fonts/Nunito-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ampus.recit.qc.ca/mod/feedback/view.php?id=21947"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b46f0355d3_1_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b46f0355d3_1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b1615a6293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b1615a6293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b1615a6293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2b1615a6293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b1615a6293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2b1615a6293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b1615a6293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b1615a6293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b1615a629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2b1615a629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b1615a6293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2b1615a6293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01600" marR="101600" rtl="0" algn="l">
              <a:lnSpc>
                <a:spcPct val="176777"/>
              </a:lnSpc>
              <a:spcBef>
                <a:spcPts val="0"/>
              </a:spcBef>
              <a:spcAft>
                <a:spcPts val="0"/>
              </a:spcAft>
              <a:buClr>
                <a:schemeClr val="dk1"/>
              </a:buClr>
              <a:buSzPts val="1100"/>
              <a:buFont typeface="Arial"/>
              <a:buNone/>
            </a:pPr>
            <a:r>
              <a:t/>
            </a:r>
            <a:endParaRPr b="1" sz="1850">
              <a:solidFill>
                <a:schemeClr val="dk1"/>
              </a:solidFill>
              <a:latin typeface="Nunito"/>
              <a:ea typeface="Nunito"/>
              <a:cs typeface="Nunito"/>
              <a:sym typeface="Nunito"/>
            </a:endParaRPr>
          </a:p>
          <a:p>
            <a:pPr indent="0" lvl="0" marL="101600" marR="101600" rtl="0" algn="l">
              <a:lnSpc>
                <a:spcPct val="176777"/>
              </a:lnSpc>
              <a:spcBef>
                <a:spcPts val="0"/>
              </a:spcBef>
              <a:spcAft>
                <a:spcPts val="0"/>
              </a:spcAft>
              <a:buClr>
                <a:schemeClr val="dk1"/>
              </a:buClr>
              <a:buSzPts val="1100"/>
              <a:buFont typeface="Arial"/>
              <a:buNone/>
            </a:pPr>
            <a:r>
              <a:t/>
            </a:r>
            <a:endParaRPr sz="1850">
              <a:solidFill>
                <a:schemeClr val="dk1"/>
              </a:solidFill>
              <a:latin typeface="Nunito"/>
              <a:ea typeface="Nunito"/>
              <a:cs typeface="Nunito"/>
              <a:sym typeface="Nunito"/>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1d757ac490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solidFill>
                <a:schemeClr val="dk1"/>
              </a:solidFill>
            </a:endParaRPr>
          </a:p>
        </p:txBody>
      </p:sp>
      <p:sp>
        <p:nvSpPr>
          <p:cNvPr id="488" name="Google Shape;488;g1d757ac4905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a:p>
        </p:txBody>
      </p:sp>
      <p:sp>
        <p:nvSpPr>
          <p:cNvPr id="582" name="Google Shape;58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https://docs.google.com/document/d/1nXEBmK9gW8nEaIiEKy6fpNllUvB-EN1DwOAoncaFoCM/edit</a:t>
            </a:r>
            <a:endParaRPr/>
          </a:p>
        </p:txBody>
      </p:sp>
      <p:sp>
        <p:nvSpPr>
          <p:cNvPr id="349" name="Google Shape;349;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1cd80bd3bfe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000"/>
              </a:spcAft>
              <a:buNone/>
            </a:pPr>
            <a:r>
              <a:t/>
            </a:r>
            <a:endParaRPr>
              <a:solidFill>
                <a:schemeClr val="dk1"/>
              </a:solidFill>
            </a:endParaRPr>
          </a:p>
        </p:txBody>
      </p:sp>
      <p:sp>
        <p:nvSpPr>
          <p:cNvPr id="614" name="Google Shape;614;g1cd80bd3bfe_1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1cd80bd3bfe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1cd80bd3bfe_1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1cd80bd3bfe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1cd80bd3bfe_1_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79838dd626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g279838dd626_0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4dff9f3ee6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g24dff9f3ee6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2b1615a6293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g2b1615a6293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27f0cb3ec7c_1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g27f0cb3ec7c_1_1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28c7de29ba4_0_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g28c7de29ba4_0_4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28c7de29ba4_0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1D2125"/>
              </a:solidFill>
            </a:endParaRPr>
          </a:p>
        </p:txBody>
      </p:sp>
      <p:sp>
        <p:nvSpPr>
          <p:cNvPr id="809" name="Google Shape;809;g28c7de29ba4_0_5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28c7de29ba4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1150" u="sng">
                <a:solidFill>
                  <a:srgbClr val="1D2125"/>
                </a:solidFill>
                <a:highlight>
                  <a:srgbClr val="FFFFFF"/>
                </a:highlight>
                <a:latin typeface="Ubuntu"/>
                <a:ea typeface="Ubuntu"/>
                <a:cs typeface="Ubuntu"/>
                <a:sym typeface="Ubuntu"/>
              </a:rPr>
              <a:t>Les tableaux noirs servent à afficher du texte dans un monde. L'enseignant peut s'en servir pour donner de l'information ou des instructions. L'élève peut s'en servir pour noter des informations ou des réponses. </a:t>
            </a:r>
            <a:r>
              <a:rPr lang="en-US" sz="1150">
                <a:solidFill>
                  <a:srgbClr val="1D2125"/>
                </a:solidFill>
                <a:highlight>
                  <a:srgbClr val="FFFFFF"/>
                </a:highlight>
                <a:latin typeface="Ubuntu"/>
                <a:ea typeface="Ubuntu"/>
                <a:cs typeface="Ubuntu"/>
                <a:sym typeface="Ubuntu"/>
              </a:rPr>
              <a:t>Contrairement aux panneaux, ils peuvent être modifiés après avoir été placés et ils permettent d'afficher plus de texte que les panneaux.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US" sz="1150" u="sng">
                <a:solidFill>
                  <a:srgbClr val="1D2125"/>
                </a:solidFill>
                <a:highlight>
                  <a:srgbClr val="FFFFFF"/>
                </a:highlight>
                <a:latin typeface="Ubuntu"/>
                <a:ea typeface="Ubuntu"/>
                <a:cs typeface="Ubuntu"/>
                <a:sym typeface="Ubuntu"/>
              </a:rPr>
              <a:t>Les tableaux noirs sont disponibles en trois tailles : l'ardoise, l'affiche et le tableau. Le verrouillage vous permet d'empêcher les non-constructeurs de monde* de détruire ou de modifier vos tableaux noirs. </a:t>
            </a:r>
            <a:endParaRPr b="1" sz="1150" u="sng">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120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Appuyez sur le bouton droit de la souris en visant un tableau noir existant pour le modifier. </a:t>
            </a:r>
            <a:endParaRPr sz="1150">
              <a:solidFill>
                <a:srgbClr val="1D2125"/>
              </a:solidFill>
              <a:highlight>
                <a:srgbClr val="FFFFFF"/>
              </a:highlight>
              <a:latin typeface="Ubuntu"/>
              <a:ea typeface="Ubuntu"/>
              <a:cs typeface="Ubuntu"/>
              <a:sym typeface="Ubuntu"/>
            </a:endParaRPr>
          </a:p>
        </p:txBody>
      </p:sp>
      <p:sp>
        <p:nvSpPr>
          <p:cNvPr id="840" name="Google Shape;840;g28c7de29ba4_0_5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28c7de29ba4_0_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L'appareil photo permet aux joueurs de prendre des photos à l'intérieur du monde. C'est une façon de recueillir des traces de l'évolution des constructions ou des traces des notes prises sur des tableaux noirs.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peuvent être vues dans le portefeuille ou insérées dans le livre et la plume.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prendre une photo de votre point de vue, il faut appuyer sur le bouton droit de la souris quand l'appareil photo est en main. Pour prendre une photo de vous (selfie), il faut placer l'appareil photo et appuyer dessus avec le bouton droit de la souris.</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prises s'affichent dans le portefeuille. Le joueur doit appuyer sur le bouton droit de la souris pour voir le portefeuille quand il l'a en main. Lorsque le joueur regarde le portefeuille, il peut supprimer des photos, leur ajouter une légende ou les exporter comme série d'images. Cette série d'images devient un document PDF qui peut être envoyé à l'enseignant comme cahier de traces.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livre et la plume permettent de documenter une aventure. Les joueurs peuvent raconter une histoire en ajoutant aux pages du texte et des images.  Ils peuvent aussi modifier le titre et l'auteur. Pour finaliser leur travail, ils doivent signer le livre. Les joueurs peuvent modifier leur récit tant que celui-ci n'est pas signé. Une fois que le livre est signé, il est possible de l'exporter en document PDF qui peut être envoyé à l'enseignant.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120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Voici une vidéo qui montre comment se servir de l'appareil photo.</a:t>
            </a:r>
            <a:endParaRPr/>
          </a:p>
        </p:txBody>
      </p:sp>
      <p:sp>
        <p:nvSpPr>
          <p:cNvPr id="870" name="Google Shape;870;g28c7de29ba4_0_5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28c7de29ba4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g28c7de29ba4_0_4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28c7de29ba4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g28c7de29ba4_0_4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28c7de29ba4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g28c7de29ba4_0_4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28c7de29ba4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g28c7de29ba4_0_4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28c7de29ba4_0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g28c7de29ba4_0_4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La compétence numérique comprend 12 dimensions. Avec Minecraft Education, les dimensions suivantes sont davantage sollicitées même si d’autres peuvent être utilisées selon l’intention pédagogique de la tâche.</a:t>
            </a:r>
            <a:endParaRPr/>
          </a:p>
          <a:p>
            <a:pPr indent="-298450" lvl="0" marL="457200" rtl="0" algn="l">
              <a:spcBef>
                <a:spcPts val="0"/>
              </a:spcBef>
              <a:spcAft>
                <a:spcPts val="0"/>
              </a:spcAft>
              <a:buSzPts val="1100"/>
              <a:buChar char="●"/>
            </a:pPr>
            <a:r>
              <a:rPr lang="en-US"/>
              <a:t>Innovation et créativité</a:t>
            </a:r>
            <a:endParaRPr/>
          </a:p>
          <a:p>
            <a:pPr indent="-298450" lvl="0" marL="457200" rtl="0" algn="l">
              <a:spcBef>
                <a:spcPts val="0"/>
              </a:spcBef>
              <a:spcAft>
                <a:spcPts val="0"/>
              </a:spcAft>
              <a:buSzPts val="1100"/>
              <a:buChar char="●"/>
            </a:pPr>
            <a:r>
              <a:rPr lang="en-US"/>
              <a:t>Résolution de problèmes</a:t>
            </a:r>
            <a:endParaRPr/>
          </a:p>
          <a:p>
            <a:pPr indent="-298450" lvl="0" marL="457200" rtl="0" algn="l">
              <a:spcBef>
                <a:spcPts val="0"/>
              </a:spcBef>
              <a:spcAft>
                <a:spcPts val="0"/>
              </a:spcAft>
              <a:buSzPts val="1100"/>
              <a:buChar char="●"/>
            </a:pPr>
            <a:r>
              <a:rPr lang="en-US"/>
              <a:t>Collaboration</a:t>
            </a:r>
            <a:endParaRPr/>
          </a:p>
          <a:p>
            <a:pPr indent="-298450" lvl="0" marL="457200" rtl="0" algn="l">
              <a:spcBef>
                <a:spcPts val="0"/>
              </a:spcBef>
              <a:spcAft>
                <a:spcPts val="0"/>
              </a:spcAft>
              <a:buSzPts val="1100"/>
              <a:buChar char="●"/>
            </a:pPr>
            <a:r>
              <a:rPr lang="en-US"/>
              <a:t>Habiletés technologiques</a:t>
            </a:r>
            <a:endParaRPr/>
          </a:p>
        </p:txBody>
      </p:sp>
      <p:sp>
        <p:nvSpPr>
          <p:cNvPr id="961" name="Google Shape;96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2b46f0355d3_1_15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2b46f0355d3_1_1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chemeClr val="hlink"/>
                </a:solidFill>
                <a:hlinkClick r:id="rId2"/>
              </a:rPr>
              <a:t>https://campus.recit.qc.ca/mod/feedback/view.php?id=21947</a:t>
            </a:r>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24901c084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g24901c0842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Répartition du temps</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Accueil et introduction (5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Qu’est-ce que Minecraft Education ? (5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Initiation aux bases de Minecraft (40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3 intentions didactiques (10 min.)</a:t>
            </a:r>
            <a:endParaRPr>
              <a:solidFill>
                <a:schemeClr val="dk1"/>
              </a:solidFill>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Référentiel d’intervention en maths (RIM) (5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Exploration de tâches (30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Retour sur l’exploration des tâches (10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Compétences à développer - Évaluation (5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Projet de recherche (5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Ressources et conclusion (5 min.)</a:t>
            </a:r>
            <a:endParaRPr/>
          </a:p>
        </p:txBody>
      </p:sp>
      <p:sp>
        <p:nvSpPr>
          <p:cNvPr id="382" name="Google Shape;382;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28a75a4d8ef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SR</a:t>
            </a:r>
            <a:endParaRPr/>
          </a:p>
        </p:txBody>
      </p:sp>
      <p:sp>
        <p:nvSpPr>
          <p:cNvPr id="1002" name="Google Shape;1002;g28a75a4d8ef_5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2b46f0355d3_1_10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1" name="Google Shape;1011;g2b46f0355d3_1_10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2b46f0355d3_1_10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9" name="Google Shape;1019;g2b46f0355d3_1_10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2b46f0355d3_1_10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2b46f0355d3_1_10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2b46f0355d3_1_10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8" name="Google Shape;1048;g2b46f0355d3_1_10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1cd80bd3bfe_1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1cd80bd3bfe_1_2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1d757ac490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1d757ac490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b1615a629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2b1615a629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01600" marR="101600" rtl="0" algn="l">
              <a:lnSpc>
                <a:spcPct val="176777"/>
              </a:lnSpc>
              <a:spcBef>
                <a:spcPts val="0"/>
              </a:spcBef>
              <a:spcAft>
                <a:spcPts val="0"/>
              </a:spcAft>
              <a:buClr>
                <a:schemeClr val="dk1"/>
              </a:buClr>
              <a:buSzPts val="1100"/>
              <a:buFont typeface="Arial"/>
              <a:buNone/>
            </a:pPr>
            <a:r>
              <a:t/>
            </a:r>
            <a:endParaRPr b="1" sz="1850">
              <a:solidFill>
                <a:schemeClr val="dk1"/>
              </a:solidFill>
              <a:latin typeface="Nunito"/>
              <a:ea typeface="Nunito"/>
              <a:cs typeface="Nunito"/>
              <a:sym typeface="Nunito"/>
            </a:endParaRPr>
          </a:p>
          <a:p>
            <a:pPr indent="0" lvl="0" marL="101600" marR="101600" rtl="0" algn="l">
              <a:lnSpc>
                <a:spcPct val="176777"/>
              </a:lnSpc>
              <a:spcBef>
                <a:spcPts val="0"/>
              </a:spcBef>
              <a:spcAft>
                <a:spcPts val="0"/>
              </a:spcAft>
              <a:buClr>
                <a:schemeClr val="dk1"/>
              </a:buClr>
              <a:buSzPts val="1100"/>
              <a:buFont typeface="Arial"/>
              <a:buNone/>
            </a:pPr>
            <a:r>
              <a:t/>
            </a:r>
            <a:endParaRPr sz="1850">
              <a:solidFill>
                <a:schemeClr val="dk1"/>
              </a:solidFill>
              <a:latin typeface="Nunito"/>
              <a:ea typeface="Nunito"/>
              <a:cs typeface="Nunito"/>
              <a:sym typeface="Nunito"/>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b1615a6293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2b1615a6293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b1615a6293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2b1615a6293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slidesmania.com/" TargetMode="External"/><Relationship Id="rId3" Type="http://schemas.openxmlformats.org/officeDocument/2006/relationships/image" Target="../media/image1.png"/><Relationship Id="rId4" Type="http://schemas.openxmlformats.org/officeDocument/2006/relationships/hyperlink" Target="https://slidesmania.com/questions-powerpoint-google-slides/can-i-use-these-templates/" TargetMode="External"/><Relationship Id="rId11" Type="http://schemas.openxmlformats.org/officeDocument/2006/relationships/hyperlink" Target="https://www.instagram.com/slidesmania/" TargetMode="External"/><Relationship Id="rId10" Type="http://schemas.openxmlformats.org/officeDocument/2006/relationships/image" Target="../media/image14.png"/><Relationship Id="rId12" Type="http://schemas.openxmlformats.org/officeDocument/2006/relationships/image" Target="../media/image13.png"/><Relationship Id="rId9" Type="http://schemas.openxmlformats.org/officeDocument/2006/relationships/hyperlink" Target="https://www.pinterest.com/slidesmania/" TargetMode="External"/><Relationship Id="rId5" Type="http://schemas.openxmlformats.org/officeDocument/2006/relationships/hyperlink" Target="https://www.facebook.com/SlidesManiaSM/" TargetMode="External"/><Relationship Id="rId6" Type="http://schemas.openxmlformats.org/officeDocument/2006/relationships/image" Target="../media/image6.png"/><Relationship Id="rId7" Type="http://schemas.openxmlformats.org/officeDocument/2006/relationships/hyperlink" Target="https://twitter.com/SlidesManiaSM/" TargetMode="External"/><Relationship Id="rId8"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1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3"/>
          <p:cNvSpPr/>
          <p:nvPr>
            <p:ph idx="2" type="pic"/>
          </p:nvPr>
        </p:nvSpPr>
        <p:spPr>
          <a:xfrm>
            <a:off x="5183188" y="987425"/>
            <a:ext cx="6172200" cy="4873625"/>
          </a:xfrm>
          <a:prstGeom prst="rect">
            <a:avLst/>
          </a:prstGeom>
          <a:noFill/>
          <a:ln>
            <a:noFill/>
          </a:ln>
        </p:spPr>
      </p:sp>
      <p:sp>
        <p:nvSpPr>
          <p:cNvPr id="74" name="Google Shape;74;p1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 name="Shape 90"/>
        <p:cNvGrpSpPr/>
        <p:nvPr/>
      </p:nvGrpSpPr>
      <p:grpSpPr>
        <a:xfrm>
          <a:off x="0" y="0"/>
          <a:ext cx="0" cy="0"/>
          <a:chOff x="0" y="0"/>
          <a:chExt cx="0" cy="0"/>
        </a:xfrm>
      </p:grpSpPr>
      <p:sp>
        <p:nvSpPr>
          <p:cNvPr id="91" name="Google Shape;91;p16"/>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6"/>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93" name="Google Shape;93;p16"/>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4" name="Shape 94"/>
        <p:cNvGrpSpPr/>
        <p:nvPr/>
      </p:nvGrpSpPr>
      <p:grpSpPr>
        <a:xfrm>
          <a:off x="0" y="0"/>
          <a:ext cx="0" cy="0"/>
          <a:chOff x="0" y="0"/>
          <a:chExt cx="0" cy="0"/>
        </a:xfrm>
      </p:grpSpPr>
      <p:sp>
        <p:nvSpPr>
          <p:cNvPr id="95" name="Google Shape;95;p17"/>
          <p:cNvSpPr/>
          <p:nvPr/>
        </p:nvSpPr>
        <p:spPr>
          <a:xfrm>
            <a:off x="3624906" y="0"/>
            <a:ext cx="8567100" cy="20106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7"/>
          <p:cNvSpPr/>
          <p:nvPr/>
        </p:nvSpPr>
        <p:spPr>
          <a:xfrm>
            <a:off x="0" y="2205900"/>
            <a:ext cx="640800" cy="46521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7"/>
          <p:cNvSpPr/>
          <p:nvPr/>
        </p:nvSpPr>
        <p:spPr>
          <a:xfrm>
            <a:off x="257189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7"/>
          <p:cNvSpPr/>
          <p:nvPr/>
        </p:nvSpPr>
        <p:spPr>
          <a:xfrm>
            <a:off x="2694262"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7"/>
          <p:cNvSpPr/>
          <p:nvPr/>
        </p:nvSpPr>
        <p:spPr>
          <a:xfrm>
            <a:off x="2816626"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7"/>
          <p:cNvSpPr/>
          <p:nvPr/>
        </p:nvSpPr>
        <p:spPr>
          <a:xfrm>
            <a:off x="293898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1" name="Google Shape;101;p17"/>
          <p:cNvCxnSpPr/>
          <p:nvPr/>
        </p:nvCxnSpPr>
        <p:spPr>
          <a:xfrm>
            <a:off x="3333891" y="6557675"/>
            <a:ext cx="7788300" cy="0"/>
          </a:xfrm>
          <a:prstGeom prst="straightConnector1">
            <a:avLst/>
          </a:prstGeom>
          <a:noFill/>
          <a:ln cap="flat" cmpd="sng" w="19050">
            <a:solidFill>
              <a:srgbClr val="434343"/>
            </a:solidFill>
            <a:prstDash val="solid"/>
            <a:round/>
            <a:headEnd len="sm" w="sm" type="none"/>
            <a:tailEnd len="sm" w="sm" type="none"/>
          </a:ln>
        </p:spPr>
      </p:cxnSp>
      <p:sp>
        <p:nvSpPr>
          <p:cNvPr id="102" name="Google Shape;102;p17"/>
          <p:cNvSpPr/>
          <p:nvPr/>
        </p:nvSpPr>
        <p:spPr>
          <a:xfrm>
            <a:off x="149300" y="144640"/>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 name="Google Shape;103;p17"/>
          <p:cNvSpPr/>
          <p:nvPr/>
        </p:nvSpPr>
        <p:spPr>
          <a:xfrm rot="5400000">
            <a:off x="10165488" y="3940576"/>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4" name="Google Shape;104;p17"/>
          <p:cNvSpPr/>
          <p:nvPr/>
        </p:nvSpPr>
        <p:spPr>
          <a:xfrm>
            <a:off x="11551082" y="2579124"/>
            <a:ext cx="640800" cy="6042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7"/>
          <p:cNvSpPr/>
          <p:nvPr/>
        </p:nvSpPr>
        <p:spPr>
          <a:xfrm>
            <a:off x="968054" y="6253800"/>
            <a:ext cx="640800" cy="604200"/>
          </a:xfrm>
          <a:prstGeom prst="rect">
            <a:avLst/>
          </a:prstGeom>
          <a:solidFill>
            <a:srgbClr val="F6A5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7"/>
          <p:cNvSpPr txBox="1"/>
          <p:nvPr>
            <p:ph type="title"/>
          </p:nvPr>
        </p:nvSpPr>
        <p:spPr>
          <a:xfrm>
            <a:off x="4189336" y="538163"/>
            <a:ext cx="6598800" cy="10077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07" name="Google Shape;107;p17"/>
          <p:cNvSpPr txBox="1"/>
          <p:nvPr>
            <p:ph idx="1" type="body"/>
          </p:nvPr>
        </p:nvSpPr>
        <p:spPr>
          <a:xfrm>
            <a:off x="1398136" y="2693850"/>
            <a:ext cx="6805800" cy="33981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108" name="Google Shape;108;p17"/>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109" name="Google Shape;109;p17"/>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lt2"/>
                </a:solidFill>
                <a:latin typeface="Barlow Condensed"/>
                <a:ea typeface="Barlow Condensed"/>
                <a:cs typeface="Barlow Condensed"/>
                <a:sym typeface="Barlow Condensed"/>
              </a:rPr>
              <a:t>SLIDESMANIA.COM</a:t>
            </a:r>
            <a:endParaRPr>
              <a:solidFill>
                <a:schemeClr val="lt2"/>
              </a:solidFill>
              <a:latin typeface="Barlow Condensed"/>
              <a:ea typeface="Barlow Condensed"/>
              <a:cs typeface="Barlow Condensed"/>
              <a:sym typeface="Barlow Condense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4" name="Shape 114"/>
        <p:cNvGrpSpPr/>
        <p:nvPr/>
      </p:nvGrpSpPr>
      <p:grpSpPr>
        <a:xfrm>
          <a:off x="0" y="0"/>
          <a:ext cx="0" cy="0"/>
          <a:chOff x="0" y="0"/>
          <a:chExt cx="0" cy="0"/>
        </a:xfrm>
      </p:grpSpPr>
      <p:sp>
        <p:nvSpPr>
          <p:cNvPr id="115" name="Google Shape;115;p19"/>
          <p:cNvSpPr/>
          <p:nvPr/>
        </p:nvSpPr>
        <p:spPr>
          <a:xfrm>
            <a:off x="220125" y="264411"/>
            <a:ext cx="3418933" cy="3504263"/>
          </a:xfrm>
          <a:custGeom>
            <a:rect b="b" l="l" r="r" t="t"/>
            <a:pathLst>
              <a:path extrusionOk="0" h="3504263" w="3418933">
                <a:moveTo>
                  <a:pt x="3393703" y="3457931"/>
                </a:moveTo>
                <a:cubicBezTo>
                  <a:pt x="3406497" y="3457931"/>
                  <a:pt x="3416869" y="3468303"/>
                  <a:pt x="3416869" y="3481097"/>
                </a:cubicBezTo>
                <a:cubicBezTo>
                  <a:pt x="3416869" y="3493891"/>
                  <a:pt x="3406497" y="3504263"/>
                  <a:pt x="3393703" y="3504263"/>
                </a:cubicBezTo>
                <a:cubicBezTo>
                  <a:pt x="3380909" y="3504263"/>
                  <a:pt x="3370537" y="3493891"/>
                  <a:pt x="3370537" y="3481097"/>
                </a:cubicBezTo>
                <a:cubicBezTo>
                  <a:pt x="3370537" y="3468303"/>
                  <a:pt x="3380909" y="3457931"/>
                  <a:pt x="3393703" y="3457931"/>
                </a:cubicBezTo>
                <a:close/>
                <a:moveTo>
                  <a:pt x="3216608" y="3457931"/>
                </a:moveTo>
                <a:cubicBezTo>
                  <a:pt x="3229402" y="3457931"/>
                  <a:pt x="3239774" y="3468303"/>
                  <a:pt x="3239774" y="3481097"/>
                </a:cubicBezTo>
                <a:cubicBezTo>
                  <a:pt x="3239774" y="3493891"/>
                  <a:pt x="3229402" y="3504263"/>
                  <a:pt x="3216608" y="3504263"/>
                </a:cubicBezTo>
                <a:cubicBezTo>
                  <a:pt x="3203814" y="3504263"/>
                  <a:pt x="3193442" y="3493891"/>
                  <a:pt x="3193442" y="3481097"/>
                </a:cubicBezTo>
                <a:cubicBezTo>
                  <a:pt x="3193442" y="3468303"/>
                  <a:pt x="3203814" y="3457931"/>
                  <a:pt x="3216608" y="3457931"/>
                </a:cubicBezTo>
                <a:close/>
                <a:moveTo>
                  <a:pt x="3039509" y="3457931"/>
                </a:moveTo>
                <a:cubicBezTo>
                  <a:pt x="3052303" y="3457931"/>
                  <a:pt x="3062675" y="3468303"/>
                  <a:pt x="3062675" y="3481097"/>
                </a:cubicBezTo>
                <a:cubicBezTo>
                  <a:pt x="3062675" y="3493891"/>
                  <a:pt x="3052303" y="3504263"/>
                  <a:pt x="3039509" y="3504263"/>
                </a:cubicBezTo>
                <a:cubicBezTo>
                  <a:pt x="3026715" y="3504263"/>
                  <a:pt x="3016343" y="3493891"/>
                  <a:pt x="3016343" y="3481097"/>
                </a:cubicBezTo>
                <a:cubicBezTo>
                  <a:pt x="3016343" y="3468303"/>
                  <a:pt x="3026715" y="3457931"/>
                  <a:pt x="3039509" y="3457931"/>
                </a:cubicBezTo>
                <a:close/>
                <a:moveTo>
                  <a:pt x="2862410" y="3457931"/>
                </a:moveTo>
                <a:cubicBezTo>
                  <a:pt x="2875204" y="3457931"/>
                  <a:pt x="2885576" y="3468303"/>
                  <a:pt x="2885576" y="3481097"/>
                </a:cubicBezTo>
                <a:cubicBezTo>
                  <a:pt x="2885576" y="3493891"/>
                  <a:pt x="2875204" y="3504263"/>
                  <a:pt x="2862410" y="3504263"/>
                </a:cubicBezTo>
                <a:cubicBezTo>
                  <a:pt x="2849616" y="3504263"/>
                  <a:pt x="2839244" y="3493891"/>
                  <a:pt x="2839244" y="3481097"/>
                </a:cubicBezTo>
                <a:cubicBezTo>
                  <a:pt x="2839244" y="3468303"/>
                  <a:pt x="2849616" y="3457931"/>
                  <a:pt x="2862410" y="3457931"/>
                </a:cubicBezTo>
                <a:close/>
                <a:moveTo>
                  <a:pt x="2685311" y="3457931"/>
                </a:moveTo>
                <a:cubicBezTo>
                  <a:pt x="2698105" y="3457931"/>
                  <a:pt x="2708477" y="3468303"/>
                  <a:pt x="2708477" y="3481097"/>
                </a:cubicBezTo>
                <a:cubicBezTo>
                  <a:pt x="2708477" y="3493891"/>
                  <a:pt x="2698105" y="3504263"/>
                  <a:pt x="2685311" y="3504263"/>
                </a:cubicBezTo>
                <a:cubicBezTo>
                  <a:pt x="2672517" y="3504263"/>
                  <a:pt x="2662145" y="3493891"/>
                  <a:pt x="2662145" y="3481097"/>
                </a:cubicBezTo>
                <a:cubicBezTo>
                  <a:pt x="2662145" y="3468303"/>
                  <a:pt x="2672517" y="3457931"/>
                  <a:pt x="2685311" y="3457931"/>
                </a:cubicBezTo>
                <a:close/>
                <a:moveTo>
                  <a:pt x="2508212" y="3457931"/>
                </a:moveTo>
                <a:cubicBezTo>
                  <a:pt x="2521006" y="3457931"/>
                  <a:pt x="2531378" y="3468303"/>
                  <a:pt x="2531378" y="3481097"/>
                </a:cubicBezTo>
                <a:cubicBezTo>
                  <a:pt x="2531378" y="3493891"/>
                  <a:pt x="2521006" y="3504263"/>
                  <a:pt x="2508212" y="3504263"/>
                </a:cubicBezTo>
                <a:cubicBezTo>
                  <a:pt x="2495418" y="3504263"/>
                  <a:pt x="2485046" y="3493891"/>
                  <a:pt x="2485046" y="3481097"/>
                </a:cubicBezTo>
                <a:cubicBezTo>
                  <a:pt x="2485046" y="3468303"/>
                  <a:pt x="2495418" y="3457931"/>
                  <a:pt x="2508212" y="3457931"/>
                </a:cubicBezTo>
                <a:close/>
                <a:moveTo>
                  <a:pt x="2331113" y="3457931"/>
                </a:moveTo>
                <a:cubicBezTo>
                  <a:pt x="2343907" y="3457931"/>
                  <a:pt x="2354279" y="3468303"/>
                  <a:pt x="2354279" y="3481097"/>
                </a:cubicBezTo>
                <a:cubicBezTo>
                  <a:pt x="2354279" y="3493891"/>
                  <a:pt x="2343907" y="3504263"/>
                  <a:pt x="2331113" y="3504263"/>
                </a:cubicBezTo>
                <a:cubicBezTo>
                  <a:pt x="2318319" y="3504263"/>
                  <a:pt x="2307947" y="3493891"/>
                  <a:pt x="2307947" y="3481097"/>
                </a:cubicBezTo>
                <a:cubicBezTo>
                  <a:pt x="2307947" y="3468303"/>
                  <a:pt x="2318319" y="3457931"/>
                  <a:pt x="2331113" y="3457931"/>
                </a:cubicBezTo>
                <a:close/>
                <a:moveTo>
                  <a:pt x="2154014" y="3457931"/>
                </a:moveTo>
                <a:cubicBezTo>
                  <a:pt x="2166808" y="3457931"/>
                  <a:pt x="2177180" y="3468303"/>
                  <a:pt x="2177180" y="3481097"/>
                </a:cubicBezTo>
                <a:cubicBezTo>
                  <a:pt x="2177180" y="3493891"/>
                  <a:pt x="2166808" y="3504263"/>
                  <a:pt x="2154014" y="3504263"/>
                </a:cubicBezTo>
                <a:cubicBezTo>
                  <a:pt x="2141220" y="3504263"/>
                  <a:pt x="2130848" y="3493891"/>
                  <a:pt x="2130848" y="3481097"/>
                </a:cubicBezTo>
                <a:cubicBezTo>
                  <a:pt x="2130848" y="3468303"/>
                  <a:pt x="2141220" y="3457931"/>
                  <a:pt x="2154014" y="3457931"/>
                </a:cubicBezTo>
                <a:close/>
                <a:moveTo>
                  <a:pt x="1976916" y="3457931"/>
                </a:moveTo>
                <a:cubicBezTo>
                  <a:pt x="1989710" y="3457931"/>
                  <a:pt x="2000082" y="3468303"/>
                  <a:pt x="2000082" y="3481097"/>
                </a:cubicBezTo>
                <a:cubicBezTo>
                  <a:pt x="2000082" y="3493891"/>
                  <a:pt x="1989710" y="3504263"/>
                  <a:pt x="1976916" y="3504263"/>
                </a:cubicBezTo>
                <a:cubicBezTo>
                  <a:pt x="1964122" y="3504263"/>
                  <a:pt x="1953750" y="3493891"/>
                  <a:pt x="1953750" y="3481097"/>
                </a:cubicBezTo>
                <a:cubicBezTo>
                  <a:pt x="1953750" y="3468303"/>
                  <a:pt x="1964122" y="3457931"/>
                  <a:pt x="1976916" y="3457931"/>
                </a:cubicBezTo>
                <a:close/>
                <a:moveTo>
                  <a:pt x="1799817" y="3457931"/>
                </a:moveTo>
                <a:cubicBezTo>
                  <a:pt x="1812611" y="3457931"/>
                  <a:pt x="1822983" y="3468303"/>
                  <a:pt x="1822983" y="3481097"/>
                </a:cubicBezTo>
                <a:cubicBezTo>
                  <a:pt x="1822983" y="3493891"/>
                  <a:pt x="1812611" y="3504263"/>
                  <a:pt x="1799817" y="3504263"/>
                </a:cubicBezTo>
                <a:cubicBezTo>
                  <a:pt x="1787023" y="3504263"/>
                  <a:pt x="1776651" y="3493891"/>
                  <a:pt x="1776651" y="3481097"/>
                </a:cubicBezTo>
                <a:cubicBezTo>
                  <a:pt x="1776651" y="3468303"/>
                  <a:pt x="1787023" y="3457931"/>
                  <a:pt x="1799817" y="3457931"/>
                </a:cubicBezTo>
                <a:close/>
                <a:moveTo>
                  <a:pt x="1625306" y="3457931"/>
                </a:moveTo>
                <a:cubicBezTo>
                  <a:pt x="1638100" y="3457931"/>
                  <a:pt x="1648473" y="3468303"/>
                  <a:pt x="1648473" y="3481097"/>
                </a:cubicBezTo>
                <a:cubicBezTo>
                  <a:pt x="1648473" y="3493891"/>
                  <a:pt x="1638100" y="3504263"/>
                  <a:pt x="1625306" y="3504263"/>
                </a:cubicBezTo>
                <a:cubicBezTo>
                  <a:pt x="1612511" y="3504263"/>
                  <a:pt x="1602138" y="3493891"/>
                  <a:pt x="1602138" y="3481097"/>
                </a:cubicBezTo>
                <a:cubicBezTo>
                  <a:pt x="1602138" y="3468303"/>
                  <a:pt x="1612511" y="3457931"/>
                  <a:pt x="1625306" y="3457931"/>
                </a:cubicBezTo>
                <a:close/>
                <a:moveTo>
                  <a:pt x="1448212" y="3457931"/>
                </a:moveTo>
                <a:cubicBezTo>
                  <a:pt x="1461006" y="3457931"/>
                  <a:pt x="1471378" y="3468303"/>
                  <a:pt x="1471378" y="3481097"/>
                </a:cubicBezTo>
                <a:cubicBezTo>
                  <a:pt x="1471378" y="3493891"/>
                  <a:pt x="1461006" y="3504263"/>
                  <a:pt x="1448212" y="3504263"/>
                </a:cubicBezTo>
                <a:cubicBezTo>
                  <a:pt x="1435419" y="3504263"/>
                  <a:pt x="1425046" y="3493891"/>
                  <a:pt x="1425046" y="3481097"/>
                </a:cubicBezTo>
                <a:cubicBezTo>
                  <a:pt x="1425046" y="3468303"/>
                  <a:pt x="1435419" y="3457931"/>
                  <a:pt x="1448212" y="3457931"/>
                </a:cubicBezTo>
                <a:close/>
                <a:moveTo>
                  <a:pt x="1271113" y="3457931"/>
                </a:moveTo>
                <a:cubicBezTo>
                  <a:pt x="1283907" y="3457931"/>
                  <a:pt x="1294280" y="3468303"/>
                  <a:pt x="1294280" y="3481097"/>
                </a:cubicBezTo>
                <a:cubicBezTo>
                  <a:pt x="1294280" y="3493891"/>
                  <a:pt x="1283907" y="3504263"/>
                  <a:pt x="1271113" y="3504263"/>
                </a:cubicBezTo>
                <a:cubicBezTo>
                  <a:pt x="1258320" y="3504263"/>
                  <a:pt x="1247948" y="3493891"/>
                  <a:pt x="1247948" y="3481097"/>
                </a:cubicBezTo>
                <a:cubicBezTo>
                  <a:pt x="1247948" y="3468303"/>
                  <a:pt x="1258320" y="3457931"/>
                  <a:pt x="1271113" y="3457931"/>
                </a:cubicBezTo>
                <a:close/>
                <a:moveTo>
                  <a:pt x="1094017" y="3457931"/>
                </a:moveTo>
                <a:cubicBezTo>
                  <a:pt x="1106812" y="3457931"/>
                  <a:pt x="1117183" y="3468303"/>
                  <a:pt x="1117183" y="3481097"/>
                </a:cubicBezTo>
                <a:cubicBezTo>
                  <a:pt x="1117183" y="3493891"/>
                  <a:pt x="1106812" y="3504263"/>
                  <a:pt x="1094017" y="3504263"/>
                </a:cubicBezTo>
                <a:cubicBezTo>
                  <a:pt x="1081222" y="3504263"/>
                  <a:pt x="1070849" y="3493891"/>
                  <a:pt x="1070849" y="3481097"/>
                </a:cubicBezTo>
                <a:cubicBezTo>
                  <a:pt x="1070849" y="3468303"/>
                  <a:pt x="1081222" y="3457931"/>
                  <a:pt x="1094017" y="3457931"/>
                </a:cubicBezTo>
                <a:close/>
                <a:moveTo>
                  <a:pt x="916917" y="3457931"/>
                </a:moveTo>
                <a:cubicBezTo>
                  <a:pt x="929711" y="3457931"/>
                  <a:pt x="940082" y="3468303"/>
                  <a:pt x="940082" y="3481097"/>
                </a:cubicBezTo>
                <a:cubicBezTo>
                  <a:pt x="940082" y="3493891"/>
                  <a:pt x="929711" y="3504263"/>
                  <a:pt x="916917" y="3504263"/>
                </a:cubicBezTo>
                <a:cubicBezTo>
                  <a:pt x="904120" y="3504263"/>
                  <a:pt x="893750" y="3493891"/>
                  <a:pt x="893750" y="3481097"/>
                </a:cubicBezTo>
                <a:cubicBezTo>
                  <a:pt x="893750" y="3468303"/>
                  <a:pt x="904120" y="3457931"/>
                  <a:pt x="916917" y="3457931"/>
                </a:cubicBezTo>
                <a:close/>
                <a:moveTo>
                  <a:pt x="739818" y="3457931"/>
                </a:moveTo>
                <a:cubicBezTo>
                  <a:pt x="752612" y="3457931"/>
                  <a:pt x="762984" y="3468303"/>
                  <a:pt x="762984" y="3481097"/>
                </a:cubicBezTo>
                <a:cubicBezTo>
                  <a:pt x="762984" y="3493891"/>
                  <a:pt x="752612" y="3504263"/>
                  <a:pt x="739818" y="3504263"/>
                </a:cubicBezTo>
                <a:cubicBezTo>
                  <a:pt x="727024" y="3504263"/>
                  <a:pt x="716652" y="3493891"/>
                  <a:pt x="716652" y="3481097"/>
                </a:cubicBezTo>
                <a:cubicBezTo>
                  <a:pt x="716652" y="3468303"/>
                  <a:pt x="727024" y="3457931"/>
                  <a:pt x="739818" y="3457931"/>
                </a:cubicBezTo>
                <a:close/>
                <a:moveTo>
                  <a:pt x="562718" y="3457931"/>
                </a:moveTo>
                <a:cubicBezTo>
                  <a:pt x="575512" y="3457931"/>
                  <a:pt x="585884" y="3468303"/>
                  <a:pt x="585884" y="3481097"/>
                </a:cubicBezTo>
                <a:cubicBezTo>
                  <a:pt x="585884" y="3493891"/>
                  <a:pt x="575512" y="3504263"/>
                  <a:pt x="562718" y="3504263"/>
                </a:cubicBezTo>
                <a:cubicBezTo>
                  <a:pt x="549924" y="3504263"/>
                  <a:pt x="539552" y="3493891"/>
                  <a:pt x="539552" y="3481097"/>
                </a:cubicBezTo>
                <a:cubicBezTo>
                  <a:pt x="539552" y="3468303"/>
                  <a:pt x="549924" y="3457931"/>
                  <a:pt x="562718" y="3457931"/>
                </a:cubicBezTo>
                <a:close/>
                <a:moveTo>
                  <a:pt x="385620" y="3457931"/>
                </a:moveTo>
                <a:cubicBezTo>
                  <a:pt x="398414" y="3457931"/>
                  <a:pt x="408785" y="3468303"/>
                  <a:pt x="408785" y="3481097"/>
                </a:cubicBezTo>
                <a:cubicBezTo>
                  <a:pt x="408785" y="3493891"/>
                  <a:pt x="398414" y="3504263"/>
                  <a:pt x="385620" y="3504263"/>
                </a:cubicBezTo>
                <a:cubicBezTo>
                  <a:pt x="372826" y="3504263"/>
                  <a:pt x="362454" y="3493891"/>
                  <a:pt x="362454" y="3481097"/>
                </a:cubicBezTo>
                <a:cubicBezTo>
                  <a:pt x="362454" y="3468303"/>
                  <a:pt x="372826" y="3457931"/>
                  <a:pt x="385620" y="3457931"/>
                </a:cubicBezTo>
                <a:close/>
                <a:moveTo>
                  <a:pt x="208521" y="3457931"/>
                </a:moveTo>
                <a:cubicBezTo>
                  <a:pt x="221315" y="3457931"/>
                  <a:pt x="231687" y="3468303"/>
                  <a:pt x="231687" y="3481097"/>
                </a:cubicBezTo>
                <a:cubicBezTo>
                  <a:pt x="231687" y="3493891"/>
                  <a:pt x="221315" y="3504263"/>
                  <a:pt x="208521" y="3504263"/>
                </a:cubicBezTo>
                <a:cubicBezTo>
                  <a:pt x="195727" y="3504263"/>
                  <a:pt x="185355" y="3493891"/>
                  <a:pt x="185355" y="3481097"/>
                </a:cubicBezTo>
                <a:cubicBezTo>
                  <a:pt x="185355" y="3468303"/>
                  <a:pt x="195727" y="3457931"/>
                  <a:pt x="208521" y="3457931"/>
                </a:cubicBezTo>
                <a:close/>
                <a:moveTo>
                  <a:pt x="31422" y="3457931"/>
                </a:moveTo>
                <a:cubicBezTo>
                  <a:pt x="44216" y="3457931"/>
                  <a:pt x="54588" y="3468303"/>
                  <a:pt x="54588" y="3481097"/>
                </a:cubicBezTo>
                <a:cubicBezTo>
                  <a:pt x="54588" y="3493891"/>
                  <a:pt x="44216" y="3504263"/>
                  <a:pt x="31422" y="3504263"/>
                </a:cubicBezTo>
                <a:cubicBezTo>
                  <a:pt x="18628" y="3504263"/>
                  <a:pt x="8256" y="3493891"/>
                  <a:pt x="8256" y="3481097"/>
                </a:cubicBezTo>
                <a:cubicBezTo>
                  <a:pt x="8256" y="3468303"/>
                  <a:pt x="18628" y="3457931"/>
                  <a:pt x="31422" y="3457931"/>
                </a:cubicBezTo>
                <a:close/>
                <a:moveTo>
                  <a:pt x="3395767" y="3286567"/>
                </a:moveTo>
                <a:cubicBezTo>
                  <a:pt x="3408561" y="3286567"/>
                  <a:pt x="3418933" y="3296939"/>
                  <a:pt x="3418933" y="3309733"/>
                </a:cubicBezTo>
                <a:cubicBezTo>
                  <a:pt x="3418933" y="3322527"/>
                  <a:pt x="3408561" y="3332899"/>
                  <a:pt x="3395767" y="3332899"/>
                </a:cubicBezTo>
                <a:cubicBezTo>
                  <a:pt x="3382973" y="3332899"/>
                  <a:pt x="3372601" y="3322527"/>
                  <a:pt x="3372601" y="3309733"/>
                </a:cubicBezTo>
                <a:cubicBezTo>
                  <a:pt x="3372601" y="3296939"/>
                  <a:pt x="3382973" y="3286567"/>
                  <a:pt x="3395767" y="3286567"/>
                </a:cubicBezTo>
                <a:close/>
                <a:moveTo>
                  <a:pt x="3218672" y="3286567"/>
                </a:moveTo>
                <a:cubicBezTo>
                  <a:pt x="3231466" y="3286567"/>
                  <a:pt x="3241838" y="3296939"/>
                  <a:pt x="3241838" y="3309733"/>
                </a:cubicBezTo>
                <a:cubicBezTo>
                  <a:pt x="3241838" y="3322527"/>
                  <a:pt x="3231466" y="3332899"/>
                  <a:pt x="3218672" y="3332899"/>
                </a:cubicBezTo>
                <a:cubicBezTo>
                  <a:pt x="3205878" y="3332899"/>
                  <a:pt x="3195506" y="3322527"/>
                  <a:pt x="3195506" y="3309733"/>
                </a:cubicBezTo>
                <a:cubicBezTo>
                  <a:pt x="3195506" y="3296939"/>
                  <a:pt x="3205878" y="3286567"/>
                  <a:pt x="3218672" y="3286567"/>
                </a:cubicBezTo>
                <a:close/>
                <a:moveTo>
                  <a:pt x="3041573" y="3286567"/>
                </a:moveTo>
                <a:cubicBezTo>
                  <a:pt x="3054367" y="3286567"/>
                  <a:pt x="3064739" y="3296939"/>
                  <a:pt x="3064739" y="3309733"/>
                </a:cubicBezTo>
                <a:cubicBezTo>
                  <a:pt x="3064739" y="3322527"/>
                  <a:pt x="3054367" y="3332899"/>
                  <a:pt x="3041573" y="3332899"/>
                </a:cubicBezTo>
                <a:cubicBezTo>
                  <a:pt x="3028779" y="3332899"/>
                  <a:pt x="3018407" y="3322527"/>
                  <a:pt x="3018407" y="3309733"/>
                </a:cubicBezTo>
                <a:cubicBezTo>
                  <a:pt x="3018407" y="3296939"/>
                  <a:pt x="3028779" y="3286567"/>
                  <a:pt x="3041573" y="3286567"/>
                </a:cubicBezTo>
                <a:close/>
                <a:moveTo>
                  <a:pt x="2864474" y="3286567"/>
                </a:moveTo>
                <a:cubicBezTo>
                  <a:pt x="2877268" y="3286567"/>
                  <a:pt x="2887640" y="3296939"/>
                  <a:pt x="2887640" y="3309733"/>
                </a:cubicBezTo>
                <a:cubicBezTo>
                  <a:pt x="2887640" y="3322527"/>
                  <a:pt x="2877268" y="3332899"/>
                  <a:pt x="2864474" y="3332899"/>
                </a:cubicBezTo>
                <a:cubicBezTo>
                  <a:pt x="2851680" y="3332899"/>
                  <a:pt x="2841308" y="3322527"/>
                  <a:pt x="2841308" y="3309733"/>
                </a:cubicBezTo>
                <a:cubicBezTo>
                  <a:pt x="2841308" y="3296939"/>
                  <a:pt x="2851680" y="3286567"/>
                  <a:pt x="2864474" y="3286567"/>
                </a:cubicBezTo>
                <a:close/>
                <a:moveTo>
                  <a:pt x="2687375" y="3286567"/>
                </a:moveTo>
                <a:cubicBezTo>
                  <a:pt x="2700169" y="3286567"/>
                  <a:pt x="2710541" y="3296939"/>
                  <a:pt x="2710541" y="3309733"/>
                </a:cubicBezTo>
                <a:cubicBezTo>
                  <a:pt x="2710541" y="3322527"/>
                  <a:pt x="2700169" y="3332899"/>
                  <a:pt x="2687375" y="3332899"/>
                </a:cubicBezTo>
                <a:cubicBezTo>
                  <a:pt x="2674581" y="3332899"/>
                  <a:pt x="2664209" y="3322527"/>
                  <a:pt x="2664209" y="3309733"/>
                </a:cubicBezTo>
                <a:cubicBezTo>
                  <a:pt x="2664209" y="3296939"/>
                  <a:pt x="2674581" y="3286567"/>
                  <a:pt x="2687375" y="3286567"/>
                </a:cubicBezTo>
                <a:close/>
                <a:moveTo>
                  <a:pt x="2510277" y="3286567"/>
                </a:moveTo>
                <a:cubicBezTo>
                  <a:pt x="2523071" y="3286567"/>
                  <a:pt x="2533443" y="3296939"/>
                  <a:pt x="2533443" y="3309733"/>
                </a:cubicBezTo>
                <a:cubicBezTo>
                  <a:pt x="2533443" y="3322527"/>
                  <a:pt x="2523071" y="3332899"/>
                  <a:pt x="2510277" y="3332899"/>
                </a:cubicBezTo>
                <a:cubicBezTo>
                  <a:pt x="2497483" y="3332899"/>
                  <a:pt x="2487111" y="3322527"/>
                  <a:pt x="2487111" y="3309733"/>
                </a:cubicBezTo>
                <a:cubicBezTo>
                  <a:pt x="2487111" y="3296939"/>
                  <a:pt x="2497483" y="3286567"/>
                  <a:pt x="2510277" y="3286567"/>
                </a:cubicBezTo>
                <a:close/>
                <a:moveTo>
                  <a:pt x="2333178" y="3286567"/>
                </a:moveTo>
                <a:cubicBezTo>
                  <a:pt x="2345972" y="3286567"/>
                  <a:pt x="2356344" y="3296939"/>
                  <a:pt x="2356344" y="3309733"/>
                </a:cubicBezTo>
                <a:cubicBezTo>
                  <a:pt x="2356344" y="3322527"/>
                  <a:pt x="2345972" y="3332899"/>
                  <a:pt x="2333178" y="3332899"/>
                </a:cubicBezTo>
                <a:cubicBezTo>
                  <a:pt x="2320384" y="3332899"/>
                  <a:pt x="2310012" y="3322527"/>
                  <a:pt x="2310012" y="3309733"/>
                </a:cubicBezTo>
                <a:cubicBezTo>
                  <a:pt x="2310012" y="3296939"/>
                  <a:pt x="2320384" y="3286567"/>
                  <a:pt x="2333178" y="3286567"/>
                </a:cubicBezTo>
                <a:close/>
                <a:moveTo>
                  <a:pt x="2156079" y="3286567"/>
                </a:moveTo>
                <a:cubicBezTo>
                  <a:pt x="2168873" y="3286567"/>
                  <a:pt x="2179245" y="3296939"/>
                  <a:pt x="2179245" y="3309733"/>
                </a:cubicBezTo>
                <a:cubicBezTo>
                  <a:pt x="2179245" y="3322527"/>
                  <a:pt x="2168873" y="3332899"/>
                  <a:pt x="2156079" y="3332899"/>
                </a:cubicBezTo>
                <a:cubicBezTo>
                  <a:pt x="2143285" y="3332899"/>
                  <a:pt x="2132913" y="3322527"/>
                  <a:pt x="2132913" y="3309733"/>
                </a:cubicBezTo>
                <a:cubicBezTo>
                  <a:pt x="2132913" y="3296939"/>
                  <a:pt x="2143285" y="3286567"/>
                  <a:pt x="2156079" y="3286567"/>
                </a:cubicBezTo>
                <a:close/>
                <a:moveTo>
                  <a:pt x="1978980" y="3286567"/>
                </a:moveTo>
                <a:cubicBezTo>
                  <a:pt x="1991774" y="3286567"/>
                  <a:pt x="2002146" y="3296939"/>
                  <a:pt x="2002146" y="3309733"/>
                </a:cubicBezTo>
                <a:cubicBezTo>
                  <a:pt x="2002146" y="3322527"/>
                  <a:pt x="1991774" y="3332899"/>
                  <a:pt x="1978980" y="3332899"/>
                </a:cubicBezTo>
                <a:cubicBezTo>
                  <a:pt x="1966186" y="3332899"/>
                  <a:pt x="1955814" y="3322527"/>
                  <a:pt x="1955814" y="3309733"/>
                </a:cubicBezTo>
                <a:cubicBezTo>
                  <a:pt x="1955814" y="3296939"/>
                  <a:pt x="1966186" y="3286567"/>
                  <a:pt x="1978980" y="3286567"/>
                </a:cubicBezTo>
                <a:close/>
                <a:moveTo>
                  <a:pt x="1801881" y="3286567"/>
                </a:moveTo>
                <a:cubicBezTo>
                  <a:pt x="1814675" y="3286567"/>
                  <a:pt x="1825047" y="3296939"/>
                  <a:pt x="1825047" y="3309733"/>
                </a:cubicBezTo>
                <a:cubicBezTo>
                  <a:pt x="1825047" y="3322527"/>
                  <a:pt x="1814675" y="3332899"/>
                  <a:pt x="1801881" y="3332899"/>
                </a:cubicBezTo>
                <a:cubicBezTo>
                  <a:pt x="1789087" y="3332899"/>
                  <a:pt x="1778715" y="3322527"/>
                  <a:pt x="1778715" y="3309733"/>
                </a:cubicBezTo>
                <a:cubicBezTo>
                  <a:pt x="1778715" y="3296939"/>
                  <a:pt x="1789087" y="3286567"/>
                  <a:pt x="1801881" y="3286567"/>
                </a:cubicBezTo>
                <a:close/>
                <a:moveTo>
                  <a:pt x="1627371" y="3286567"/>
                </a:moveTo>
                <a:cubicBezTo>
                  <a:pt x="1640166" y="3286567"/>
                  <a:pt x="1650538" y="3296939"/>
                  <a:pt x="1650538" y="3309733"/>
                </a:cubicBezTo>
                <a:cubicBezTo>
                  <a:pt x="1650538" y="3322527"/>
                  <a:pt x="1640166" y="3332899"/>
                  <a:pt x="1627371" y="3332899"/>
                </a:cubicBezTo>
                <a:cubicBezTo>
                  <a:pt x="1614575" y="3332899"/>
                  <a:pt x="1604203" y="3322527"/>
                  <a:pt x="1604203" y="3309733"/>
                </a:cubicBezTo>
                <a:cubicBezTo>
                  <a:pt x="1604203" y="3296939"/>
                  <a:pt x="1614575" y="3286567"/>
                  <a:pt x="1627371" y="3286567"/>
                </a:cubicBezTo>
                <a:close/>
                <a:moveTo>
                  <a:pt x="1450277" y="3286567"/>
                </a:moveTo>
                <a:cubicBezTo>
                  <a:pt x="1463071" y="3286567"/>
                  <a:pt x="1473442" y="3296939"/>
                  <a:pt x="1473442" y="3309733"/>
                </a:cubicBezTo>
                <a:cubicBezTo>
                  <a:pt x="1473442" y="3322527"/>
                  <a:pt x="1463071" y="3332899"/>
                  <a:pt x="1450277" y="3332899"/>
                </a:cubicBezTo>
                <a:cubicBezTo>
                  <a:pt x="1437483" y="3332899"/>
                  <a:pt x="1427111" y="3322527"/>
                  <a:pt x="1427111" y="3309733"/>
                </a:cubicBezTo>
                <a:cubicBezTo>
                  <a:pt x="1427111" y="3296939"/>
                  <a:pt x="1437483" y="3286567"/>
                  <a:pt x="1450277" y="3286567"/>
                </a:cubicBezTo>
                <a:close/>
                <a:moveTo>
                  <a:pt x="1273178" y="3286567"/>
                </a:moveTo>
                <a:cubicBezTo>
                  <a:pt x="1285972" y="3286567"/>
                  <a:pt x="1296345" y="3296939"/>
                  <a:pt x="1296345" y="3309733"/>
                </a:cubicBezTo>
                <a:cubicBezTo>
                  <a:pt x="1296345" y="3322527"/>
                  <a:pt x="1285972" y="3332899"/>
                  <a:pt x="1273178" y="3332899"/>
                </a:cubicBezTo>
                <a:cubicBezTo>
                  <a:pt x="1260384" y="3332899"/>
                  <a:pt x="1250012" y="3322527"/>
                  <a:pt x="1250012" y="3309733"/>
                </a:cubicBezTo>
                <a:cubicBezTo>
                  <a:pt x="1250012" y="3296939"/>
                  <a:pt x="1260384" y="3286567"/>
                  <a:pt x="1273178" y="3286567"/>
                </a:cubicBezTo>
                <a:close/>
                <a:moveTo>
                  <a:pt x="1096081" y="3286567"/>
                </a:moveTo>
                <a:cubicBezTo>
                  <a:pt x="1108877" y="3286567"/>
                  <a:pt x="1119247" y="3296939"/>
                  <a:pt x="1119247" y="3309733"/>
                </a:cubicBezTo>
                <a:cubicBezTo>
                  <a:pt x="1119247" y="3322527"/>
                  <a:pt x="1108877" y="3332899"/>
                  <a:pt x="1096081" y="3332899"/>
                </a:cubicBezTo>
                <a:cubicBezTo>
                  <a:pt x="1083286" y="3332899"/>
                  <a:pt x="1072914" y="3322527"/>
                  <a:pt x="1072914" y="3309733"/>
                </a:cubicBezTo>
                <a:cubicBezTo>
                  <a:pt x="1072914" y="3296939"/>
                  <a:pt x="1083286" y="3286567"/>
                  <a:pt x="1096081" y="3286567"/>
                </a:cubicBezTo>
                <a:close/>
                <a:moveTo>
                  <a:pt x="918981" y="3286567"/>
                </a:moveTo>
                <a:cubicBezTo>
                  <a:pt x="931774" y="3286567"/>
                  <a:pt x="942147" y="3296939"/>
                  <a:pt x="942147" y="3309733"/>
                </a:cubicBezTo>
                <a:cubicBezTo>
                  <a:pt x="942147" y="3322527"/>
                  <a:pt x="931774" y="3332899"/>
                  <a:pt x="918981" y="3332899"/>
                </a:cubicBezTo>
                <a:cubicBezTo>
                  <a:pt x="906186" y="3332899"/>
                  <a:pt x="895815" y="3322527"/>
                  <a:pt x="895815" y="3309733"/>
                </a:cubicBezTo>
                <a:cubicBezTo>
                  <a:pt x="895815" y="3296939"/>
                  <a:pt x="906186" y="3286567"/>
                  <a:pt x="918981" y="3286567"/>
                </a:cubicBezTo>
                <a:close/>
                <a:moveTo>
                  <a:pt x="741884" y="3286567"/>
                </a:moveTo>
                <a:cubicBezTo>
                  <a:pt x="754678" y="3286567"/>
                  <a:pt x="765050" y="3296939"/>
                  <a:pt x="765050" y="3309733"/>
                </a:cubicBezTo>
                <a:cubicBezTo>
                  <a:pt x="765050" y="3322527"/>
                  <a:pt x="754678" y="3332899"/>
                  <a:pt x="741884" y="3332899"/>
                </a:cubicBezTo>
                <a:cubicBezTo>
                  <a:pt x="729090" y="3332899"/>
                  <a:pt x="718718" y="3322527"/>
                  <a:pt x="718718" y="3309733"/>
                </a:cubicBezTo>
                <a:cubicBezTo>
                  <a:pt x="718718" y="3296939"/>
                  <a:pt x="729090" y="3286567"/>
                  <a:pt x="741884" y="3286567"/>
                </a:cubicBezTo>
                <a:close/>
                <a:moveTo>
                  <a:pt x="564784" y="3286567"/>
                </a:moveTo>
                <a:cubicBezTo>
                  <a:pt x="577578" y="3286567"/>
                  <a:pt x="587950" y="3296939"/>
                  <a:pt x="587950" y="3309733"/>
                </a:cubicBezTo>
                <a:cubicBezTo>
                  <a:pt x="587950" y="3322527"/>
                  <a:pt x="577578" y="3332899"/>
                  <a:pt x="564784" y="3332899"/>
                </a:cubicBezTo>
                <a:cubicBezTo>
                  <a:pt x="551990" y="3332899"/>
                  <a:pt x="541618" y="3322527"/>
                  <a:pt x="541618" y="3309733"/>
                </a:cubicBezTo>
                <a:cubicBezTo>
                  <a:pt x="541618" y="3296939"/>
                  <a:pt x="551990" y="3286567"/>
                  <a:pt x="564784" y="3286567"/>
                </a:cubicBezTo>
                <a:close/>
                <a:moveTo>
                  <a:pt x="387686" y="3286567"/>
                </a:moveTo>
                <a:cubicBezTo>
                  <a:pt x="400479" y="3286567"/>
                  <a:pt x="410851" y="3296939"/>
                  <a:pt x="410851" y="3309733"/>
                </a:cubicBezTo>
                <a:cubicBezTo>
                  <a:pt x="410851" y="3322527"/>
                  <a:pt x="400479" y="3332899"/>
                  <a:pt x="387686" y="3332899"/>
                </a:cubicBezTo>
                <a:cubicBezTo>
                  <a:pt x="374891" y="3332899"/>
                  <a:pt x="364519" y="3322527"/>
                  <a:pt x="364519" y="3309733"/>
                </a:cubicBezTo>
                <a:cubicBezTo>
                  <a:pt x="364519" y="3296939"/>
                  <a:pt x="374891" y="3286567"/>
                  <a:pt x="387686" y="3286567"/>
                </a:cubicBezTo>
                <a:close/>
                <a:moveTo>
                  <a:pt x="210585" y="3286567"/>
                </a:moveTo>
                <a:cubicBezTo>
                  <a:pt x="223379" y="3286567"/>
                  <a:pt x="233751" y="3296939"/>
                  <a:pt x="233751" y="3309733"/>
                </a:cubicBezTo>
                <a:cubicBezTo>
                  <a:pt x="233751" y="3322527"/>
                  <a:pt x="223379" y="3332899"/>
                  <a:pt x="210585" y="3332899"/>
                </a:cubicBezTo>
                <a:cubicBezTo>
                  <a:pt x="197791" y="3332899"/>
                  <a:pt x="187419" y="3322527"/>
                  <a:pt x="187419" y="3309733"/>
                </a:cubicBezTo>
                <a:cubicBezTo>
                  <a:pt x="187419" y="3296939"/>
                  <a:pt x="197791" y="3286567"/>
                  <a:pt x="210585" y="3286567"/>
                </a:cubicBezTo>
                <a:close/>
                <a:moveTo>
                  <a:pt x="33487" y="3286567"/>
                </a:moveTo>
                <a:cubicBezTo>
                  <a:pt x="46281" y="3286567"/>
                  <a:pt x="56653" y="3296939"/>
                  <a:pt x="56653" y="3309733"/>
                </a:cubicBezTo>
                <a:cubicBezTo>
                  <a:pt x="56653" y="3322527"/>
                  <a:pt x="46281" y="3332899"/>
                  <a:pt x="33487" y="3332899"/>
                </a:cubicBezTo>
                <a:cubicBezTo>
                  <a:pt x="20693" y="3332899"/>
                  <a:pt x="10321" y="3322527"/>
                  <a:pt x="10321" y="3309733"/>
                </a:cubicBezTo>
                <a:cubicBezTo>
                  <a:pt x="10321" y="3296939"/>
                  <a:pt x="20693" y="3286567"/>
                  <a:pt x="33487" y="3286567"/>
                </a:cubicBezTo>
                <a:close/>
                <a:moveTo>
                  <a:pt x="3389573" y="3094558"/>
                </a:moveTo>
                <a:cubicBezTo>
                  <a:pt x="3402367" y="3094558"/>
                  <a:pt x="3412739" y="3104930"/>
                  <a:pt x="3412739" y="3117724"/>
                </a:cubicBezTo>
                <a:cubicBezTo>
                  <a:pt x="3412739" y="3130518"/>
                  <a:pt x="3402367" y="3140890"/>
                  <a:pt x="3389573" y="3140890"/>
                </a:cubicBezTo>
                <a:cubicBezTo>
                  <a:pt x="3376779" y="3140890"/>
                  <a:pt x="3366407" y="3130518"/>
                  <a:pt x="3366407" y="3117724"/>
                </a:cubicBezTo>
                <a:cubicBezTo>
                  <a:pt x="3366407" y="3104930"/>
                  <a:pt x="3376779" y="3094558"/>
                  <a:pt x="3389573" y="3094558"/>
                </a:cubicBezTo>
                <a:close/>
                <a:moveTo>
                  <a:pt x="3212478" y="3094558"/>
                </a:moveTo>
                <a:cubicBezTo>
                  <a:pt x="3225272" y="3094558"/>
                  <a:pt x="3235644" y="3104930"/>
                  <a:pt x="3235644" y="3117724"/>
                </a:cubicBezTo>
                <a:cubicBezTo>
                  <a:pt x="3235644" y="3130518"/>
                  <a:pt x="3225272" y="3140890"/>
                  <a:pt x="3212478" y="3140890"/>
                </a:cubicBezTo>
                <a:cubicBezTo>
                  <a:pt x="3199684" y="3140890"/>
                  <a:pt x="3189312" y="3130518"/>
                  <a:pt x="3189312" y="3117724"/>
                </a:cubicBezTo>
                <a:cubicBezTo>
                  <a:pt x="3189312" y="3104930"/>
                  <a:pt x="3199684" y="3094558"/>
                  <a:pt x="3212478" y="3094558"/>
                </a:cubicBezTo>
                <a:close/>
                <a:moveTo>
                  <a:pt x="3035379" y="3094558"/>
                </a:moveTo>
                <a:cubicBezTo>
                  <a:pt x="3048173" y="3094558"/>
                  <a:pt x="3058545" y="3104930"/>
                  <a:pt x="3058545" y="3117724"/>
                </a:cubicBezTo>
                <a:cubicBezTo>
                  <a:pt x="3058545" y="3130518"/>
                  <a:pt x="3048173" y="3140890"/>
                  <a:pt x="3035379" y="3140890"/>
                </a:cubicBezTo>
                <a:cubicBezTo>
                  <a:pt x="3022585" y="3140890"/>
                  <a:pt x="3012213" y="3130518"/>
                  <a:pt x="3012213" y="3117724"/>
                </a:cubicBezTo>
                <a:cubicBezTo>
                  <a:pt x="3012213" y="3104930"/>
                  <a:pt x="3022585" y="3094558"/>
                  <a:pt x="3035379" y="3094558"/>
                </a:cubicBezTo>
                <a:close/>
                <a:moveTo>
                  <a:pt x="2858280" y="3094558"/>
                </a:moveTo>
                <a:cubicBezTo>
                  <a:pt x="2871074" y="3094558"/>
                  <a:pt x="2881446" y="3104930"/>
                  <a:pt x="2881446" y="3117724"/>
                </a:cubicBezTo>
                <a:cubicBezTo>
                  <a:pt x="2881446" y="3130518"/>
                  <a:pt x="2871074" y="3140890"/>
                  <a:pt x="2858280" y="3140890"/>
                </a:cubicBezTo>
                <a:cubicBezTo>
                  <a:pt x="2845486" y="3140890"/>
                  <a:pt x="2835114" y="3130518"/>
                  <a:pt x="2835114" y="3117724"/>
                </a:cubicBezTo>
                <a:cubicBezTo>
                  <a:pt x="2835114" y="3104930"/>
                  <a:pt x="2845486" y="3094558"/>
                  <a:pt x="2858280" y="3094558"/>
                </a:cubicBezTo>
                <a:close/>
                <a:moveTo>
                  <a:pt x="2681181" y="3094558"/>
                </a:moveTo>
                <a:cubicBezTo>
                  <a:pt x="2693975" y="3094558"/>
                  <a:pt x="2704347" y="3104930"/>
                  <a:pt x="2704347" y="3117724"/>
                </a:cubicBezTo>
                <a:cubicBezTo>
                  <a:pt x="2704347" y="3130518"/>
                  <a:pt x="2693975" y="3140890"/>
                  <a:pt x="2681181" y="3140890"/>
                </a:cubicBezTo>
                <a:cubicBezTo>
                  <a:pt x="2668387" y="3140890"/>
                  <a:pt x="2658015" y="3130518"/>
                  <a:pt x="2658015" y="3117724"/>
                </a:cubicBezTo>
                <a:cubicBezTo>
                  <a:pt x="2658015" y="3104930"/>
                  <a:pt x="2668387" y="3094558"/>
                  <a:pt x="2681181" y="3094558"/>
                </a:cubicBezTo>
                <a:close/>
                <a:moveTo>
                  <a:pt x="2504082" y="3094558"/>
                </a:moveTo>
                <a:cubicBezTo>
                  <a:pt x="2516876" y="3094558"/>
                  <a:pt x="2527248" y="3104930"/>
                  <a:pt x="2527248" y="3117724"/>
                </a:cubicBezTo>
                <a:cubicBezTo>
                  <a:pt x="2527248" y="3130518"/>
                  <a:pt x="2516876" y="3140890"/>
                  <a:pt x="2504082" y="3140890"/>
                </a:cubicBezTo>
                <a:cubicBezTo>
                  <a:pt x="2491288" y="3140890"/>
                  <a:pt x="2480916" y="3130518"/>
                  <a:pt x="2480916" y="3117724"/>
                </a:cubicBezTo>
                <a:cubicBezTo>
                  <a:pt x="2480916" y="3104930"/>
                  <a:pt x="2491288" y="3094558"/>
                  <a:pt x="2504082" y="3094558"/>
                </a:cubicBezTo>
                <a:close/>
                <a:moveTo>
                  <a:pt x="2326983" y="3094558"/>
                </a:moveTo>
                <a:cubicBezTo>
                  <a:pt x="2339777" y="3094558"/>
                  <a:pt x="2350149" y="3104930"/>
                  <a:pt x="2350149" y="3117724"/>
                </a:cubicBezTo>
                <a:cubicBezTo>
                  <a:pt x="2350149" y="3130518"/>
                  <a:pt x="2339777" y="3140890"/>
                  <a:pt x="2326983" y="3140890"/>
                </a:cubicBezTo>
                <a:cubicBezTo>
                  <a:pt x="2314189" y="3140890"/>
                  <a:pt x="2303817" y="3130518"/>
                  <a:pt x="2303817" y="3117724"/>
                </a:cubicBezTo>
                <a:cubicBezTo>
                  <a:pt x="2303817" y="3104930"/>
                  <a:pt x="2314189" y="3094558"/>
                  <a:pt x="2326983" y="3094558"/>
                </a:cubicBezTo>
                <a:close/>
                <a:moveTo>
                  <a:pt x="2149884" y="3094558"/>
                </a:moveTo>
                <a:cubicBezTo>
                  <a:pt x="2162678" y="3094558"/>
                  <a:pt x="2173050" y="3104930"/>
                  <a:pt x="2173050" y="3117724"/>
                </a:cubicBezTo>
                <a:cubicBezTo>
                  <a:pt x="2173050" y="3130518"/>
                  <a:pt x="2162678" y="3140890"/>
                  <a:pt x="2149884" y="3140890"/>
                </a:cubicBezTo>
                <a:cubicBezTo>
                  <a:pt x="2137090" y="3140890"/>
                  <a:pt x="2126718" y="3130518"/>
                  <a:pt x="2126718" y="3117724"/>
                </a:cubicBezTo>
                <a:cubicBezTo>
                  <a:pt x="2126718" y="3104930"/>
                  <a:pt x="2137090" y="3094558"/>
                  <a:pt x="2149884" y="3094558"/>
                </a:cubicBezTo>
                <a:close/>
                <a:moveTo>
                  <a:pt x="1972786" y="3094558"/>
                </a:moveTo>
                <a:cubicBezTo>
                  <a:pt x="1985580" y="3094558"/>
                  <a:pt x="1995952" y="3104930"/>
                  <a:pt x="1995952" y="3117724"/>
                </a:cubicBezTo>
                <a:cubicBezTo>
                  <a:pt x="1995952" y="3130518"/>
                  <a:pt x="1985580" y="3140890"/>
                  <a:pt x="1972786" y="3140890"/>
                </a:cubicBezTo>
                <a:cubicBezTo>
                  <a:pt x="1959992" y="3140890"/>
                  <a:pt x="1949620" y="3130518"/>
                  <a:pt x="1949620" y="3117724"/>
                </a:cubicBezTo>
                <a:cubicBezTo>
                  <a:pt x="1949620" y="3104930"/>
                  <a:pt x="1959992" y="3094558"/>
                  <a:pt x="1972786" y="3094558"/>
                </a:cubicBezTo>
                <a:close/>
                <a:moveTo>
                  <a:pt x="1795687" y="3094558"/>
                </a:moveTo>
                <a:cubicBezTo>
                  <a:pt x="1808481" y="3094558"/>
                  <a:pt x="1818853" y="3104930"/>
                  <a:pt x="1818853" y="3117724"/>
                </a:cubicBezTo>
                <a:cubicBezTo>
                  <a:pt x="1818853" y="3130518"/>
                  <a:pt x="1808481" y="3140890"/>
                  <a:pt x="1795687" y="3140890"/>
                </a:cubicBezTo>
                <a:cubicBezTo>
                  <a:pt x="1782893" y="3140890"/>
                  <a:pt x="1772521" y="3130518"/>
                  <a:pt x="1772521" y="3117724"/>
                </a:cubicBezTo>
                <a:cubicBezTo>
                  <a:pt x="1772521" y="3104930"/>
                  <a:pt x="1782893" y="3094558"/>
                  <a:pt x="1795687" y="3094558"/>
                </a:cubicBezTo>
                <a:close/>
                <a:moveTo>
                  <a:pt x="1621175" y="3094558"/>
                </a:moveTo>
                <a:cubicBezTo>
                  <a:pt x="1633971" y="3094558"/>
                  <a:pt x="1644344" y="3104930"/>
                  <a:pt x="1644344" y="3117724"/>
                </a:cubicBezTo>
                <a:cubicBezTo>
                  <a:pt x="1644344" y="3130518"/>
                  <a:pt x="1633971" y="3140890"/>
                  <a:pt x="1621175" y="3140890"/>
                </a:cubicBezTo>
                <a:cubicBezTo>
                  <a:pt x="1608381" y="3140890"/>
                  <a:pt x="1598008" y="3130518"/>
                  <a:pt x="1598008" y="3117724"/>
                </a:cubicBezTo>
                <a:cubicBezTo>
                  <a:pt x="1598008" y="3104930"/>
                  <a:pt x="1608381" y="3094558"/>
                  <a:pt x="1621175" y="3094558"/>
                </a:cubicBezTo>
                <a:close/>
                <a:moveTo>
                  <a:pt x="1444083" y="3094558"/>
                </a:moveTo>
                <a:cubicBezTo>
                  <a:pt x="1456878" y="3094558"/>
                  <a:pt x="1467248" y="3104930"/>
                  <a:pt x="1467248" y="3117724"/>
                </a:cubicBezTo>
                <a:cubicBezTo>
                  <a:pt x="1467248" y="3130518"/>
                  <a:pt x="1456878" y="3140890"/>
                  <a:pt x="1444083" y="3140890"/>
                </a:cubicBezTo>
                <a:cubicBezTo>
                  <a:pt x="1431289" y="3140890"/>
                  <a:pt x="1420918" y="3130518"/>
                  <a:pt x="1420918" y="3117724"/>
                </a:cubicBezTo>
                <a:cubicBezTo>
                  <a:pt x="1420918" y="3104930"/>
                  <a:pt x="1431289" y="3094558"/>
                  <a:pt x="1444083" y="3094558"/>
                </a:cubicBezTo>
                <a:close/>
                <a:moveTo>
                  <a:pt x="1266985" y="3094558"/>
                </a:moveTo>
                <a:cubicBezTo>
                  <a:pt x="1279778" y="3094558"/>
                  <a:pt x="1290151" y="3104930"/>
                  <a:pt x="1290151" y="3117724"/>
                </a:cubicBezTo>
                <a:cubicBezTo>
                  <a:pt x="1290151" y="3130518"/>
                  <a:pt x="1279778" y="3140890"/>
                  <a:pt x="1266985" y="3140890"/>
                </a:cubicBezTo>
                <a:cubicBezTo>
                  <a:pt x="1254190" y="3140890"/>
                  <a:pt x="1243819" y="3130518"/>
                  <a:pt x="1243819" y="3117724"/>
                </a:cubicBezTo>
                <a:cubicBezTo>
                  <a:pt x="1243819" y="3104930"/>
                  <a:pt x="1254190" y="3094558"/>
                  <a:pt x="1266985" y="3094558"/>
                </a:cubicBezTo>
                <a:close/>
                <a:moveTo>
                  <a:pt x="1089888" y="3094558"/>
                </a:moveTo>
                <a:cubicBezTo>
                  <a:pt x="1102682" y="3094558"/>
                  <a:pt x="1113055" y="3104930"/>
                  <a:pt x="1113055" y="3117724"/>
                </a:cubicBezTo>
                <a:cubicBezTo>
                  <a:pt x="1113055" y="3130518"/>
                  <a:pt x="1102682" y="3140890"/>
                  <a:pt x="1089888" y="3140890"/>
                </a:cubicBezTo>
                <a:cubicBezTo>
                  <a:pt x="1077093" y="3140890"/>
                  <a:pt x="1066720" y="3130518"/>
                  <a:pt x="1066720" y="3117724"/>
                </a:cubicBezTo>
                <a:cubicBezTo>
                  <a:pt x="1066720" y="3104930"/>
                  <a:pt x="1077093" y="3094558"/>
                  <a:pt x="1089888" y="3094558"/>
                </a:cubicBezTo>
                <a:close/>
                <a:moveTo>
                  <a:pt x="912787" y="3094558"/>
                </a:moveTo>
                <a:cubicBezTo>
                  <a:pt x="925582" y="3094558"/>
                  <a:pt x="935953" y="3104930"/>
                  <a:pt x="935953" y="3117724"/>
                </a:cubicBezTo>
                <a:cubicBezTo>
                  <a:pt x="935953" y="3130518"/>
                  <a:pt x="925582" y="3140890"/>
                  <a:pt x="912787" y="3140890"/>
                </a:cubicBezTo>
                <a:cubicBezTo>
                  <a:pt x="899993" y="3140890"/>
                  <a:pt x="889622" y="3130518"/>
                  <a:pt x="889622" y="3117724"/>
                </a:cubicBezTo>
                <a:cubicBezTo>
                  <a:pt x="889622" y="3104930"/>
                  <a:pt x="899993" y="3094558"/>
                  <a:pt x="912787" y="3094558"/>
                </a:cubicBezTo>
                <a:close/>
                <a:moveTo>
                  <a:pt x="735690" y="3094558"/>
                </a:moveTo>
                <a:cubicBezTo>
                  <a:pt x="748484" y="3094558"/>
                  <a:pt x="758856" y="3104930"/>
                  <a:pt x="758856" y="3117724"/>
                </a:cubicBezTo>
                <a:cubicBezTo>
                  <a:pt x="758856" y="3130518"/>
                  <a:pt x="748484" y="3140890"/>
                  <a:pt x="735690" y="3140890"/>
                </a:cubicBezTo>
                <a:cubicBezTo>
                  <a:pt x="722896" y="3140890"/>
                  <a:pt x="712523" y="3130518"/>
                  <a:pt x="712523" y="3117724"/>
                </a:cubicBezTo>
                <a:cubicBezTo>
                  <a:pt x="712523" y="3104930"/>
                  <a:pt x="722896" y="3094558"/>
                  <a:pt x="735690" y="3094558"/>
                </a:cubicBezTo>
                <a:close/>
                <a:moveTo>
                  <a:pt x="558589" y="3094558"/>
                </a:moveTo>
                <a:cubicBezTo>
                  <a:pt x="571383" y="3094558"/>
                  <a:pt x="581755" y="3104930"/>
                  <a:pt x="581755" y="3117724"/>
                </a:cubicBezTo>
                <a:cubicBezTo>
                  <a:pt x="581755" y="3130518"/>
                  <a:pt x="571383" y="3140890"/>
                  <a:pt x="558589" y="3140890"/>
                </a:cubicBezTo>
                <a:cubicBezTo>
                  <a:pt x="545795" y="3140890"/>
                  <a:pt x="535424" y="3130518"/>
                  <a:pt x="535424" y="3117724"/>
                </a:cubicBezTo>
                <a:cubicBezTo>
                  <a:pt x="535424" y="3104930"/>
                  <a:pt x="545795" y="3094558"/>
                  <a:pt x="558589" y="3094558"/>
                </a:cubicBezTo>
                <a:close/>
                <a:moveTo>
                  <a:pt x="381491" y="3094558"/>
                </a:moveTo>
                <a:cubicBezTo>
                  <a:pt x="394286" y="3094558"/>
                  <a:pt x="404657" y="3104930"/>
                  <a:pt x="404657" y="3117724"/>
                </a:cubicBezTo>
                <a:cubicBezTo>
                  <a:pt x="404657" y="3130518"/>
                  <a:pt x="394286" y="3140890"/>
                  <a:pt x="381491" y="3140890"/>
                </a:cubicBezTo>
                <a:cubicBezTo>
                  <a:pt x="368697" y="3140890"/>
                  <a:pt x="358325" y="3130518"/>
                  <a:pt x="358325" y="3117724"/>
                </a:cubicBezTo>
                <a:cubicBezTo>
                  <a:pt x="358325" y="3104930"/>
                  <a:pt x="368697" y="3094558"/>
                  <a:pt x="381491" y="3094558"/>
                </a:cubicBezTo>
                <a:close/>
                <a:moveTo>
                  <a:pt x="204392" y="3094558"/>
                </a:moveTo>
                <a:cubicBezTo>
                  <a:pt x="217186" y="3094558"/>
                  <a:pt x="227558" y="3104930"/>
                  <a:pt x="227558" y="3117724"/>
                </a:cubicBezTo>
                <a:cubicBezTo>
                  <a:pt x="227558" y="3130518"/>
                  <a:pt x="217186" y="3140890"/>
                  <a:pt x="204392" y="3140890"/>
                </a:cubicBezTo>
                <a:cubicBezTo>
                  <a:pt x="191598" y="3140890"/>
                  <a:pt x="181226" y="3130518"/>
                  <a:pt x="181226" y="3117724"/>
                </a:cubicBezTo>
                <a:cubicBezTo>
                  <a:pt x="181226" y="3104930"/>
                  <a:pt x="191598" y="3094558"/>
                  <a:pt x="204392" y="3094558"/>
                </a:cubicBezTo>
                <a:close/>
                <a:moveTo>
                  <a:pt x="27293" y="3094558"/>
                </a:moveTo>
                <a:cubicBezTo>
                  <a:pt x="40087" y="3094558"/>
                  <a:pt x="50459" y="3104930"/>
                  <a:pt x="50459" y="3117724"/>
                </a:cubicBezTo>
                <a:cubicBezTo>
                  <a:pt x="50459" y="3130518"/>
                  <a:pt x="40087" y="3140890"/>
                  <a:pt x="27293" y="3140890"/>
                </a:cubicBezTo>
                <a:cubicBezTo>
                  <a:pt x="14499" y="3140890"/>
                  <a:pt x="4127" y="3130518"/>
                  <a:pt x="4127" y="3117724"/>
                </a:cubicBezTo>
                <a:cubicBezTo>
                  <a:pt x="4127" y="3104930"/>
                  <a:pt x="14499" y="3094558"/>
                  <a:pt x="27293" y="3094558"/>
                </a:cubicBezTo>
                <a:close/>
                <a:moveTo>
                  <a:pt x="3391637" y="2923194"/>
                </a:moveTo>
                <a:cubicBezTo>
                  <a:pt x="3404431" y="2923194"/>
                  <a:pt x="3414803" y="2933566"/>
                  <a:pt x="3414803" y="2946360"/>
                </a:cubicBezTo>
                <a:cubicBezTo>
                  <a:pt x="3414803" y="2959154"/>
                  <a:pt x="3404431" y="2969526"/>
                  <a:pt x="3391637" y="2969526"/>
                </a:cubicBezTo>
                <a:cubicBezTo>
                  <a:pt x="3378843" y="2969526"/>
                  <a:pt x="3368471" y="2959154"/>
                  <a:pt x="3368471" y="2946360"/>
                </a:cubicBezTo>
                <a:cubicBezTo>
                  <a:pt x="3368471" y="2933566"/>
                  <a:pt x="3378843" y="2923194"/>
                  <a:pt x="3391637" y="2923194"/>
                </a:cubicBezTo>
                <a:close/>
                <a:moveTo>
                  <a:pt x="3214542" y="2923194"/>
                </a:moveTo>
                <a:cubicBezTo>
                  <a:pt x="3227336" y="2923194"/>
                  <a:pt x="3237708" y="2933566"/>
                  <a:pt x="3237708" y="2946360"/>
                </a:cubicBezTo>
                <a:cubicBezTo>
                  <a:pt x="3237708" y="2959154"/>
                  <a:pt x="3227336" y="2969526"/>
                  <a:pt x="3214542" y="2969526"/>
                </a:cubicBezTo>
                <a:cubicBezTo>
                  <a:pt x="3201748" y="2969526"/>
                  <a:pt x="3191376" y="2959154"/>
                  <a:pt x="3191376" y="2946360"/>
                </a:cubicBezTo>
                <a:cubicBezTo>
                  <a:pt x="3191376" y="2933566"/>
                  <a:pt x="3201748" y="2923194"/>
                  <a:pt x="3214542" y="2923194"/>
                </a:cubicBezTo>
                <a:close/>
                <a:moveTo>
                  <a:pt x="3037443" y="2923194"/>
                </a:moveTo>
                <a:cubicBezTo>
                  <a:pt x="3050237" y="2923194"/>
                  <a:pt x="3060609" y="2933566"/>
                  <a:pt x="3060609" y="2946360"/>
                </a:cubicBezTo>
                <a:cubicBezTo>
                  <a:pt x="3060609" y="2959154"/>
                  <a:pt x="3050237" y="2969526"/>
                  <a:pt x="3037443" y="2969526"/>
                </a:cubicBezTo>
                <a:cubicBezTo>
                  <a:pt x="3024649" y="2969526"/>
                  <a:pt x="3014277" y="2959154"/>
                  <a:pt x="3014277" y="2946360"/>
                </a:cubicBezTo>
                <a:cubicBezTo>
                  <a:pt x="3014277" y="2933566"/>
                  <a:pt x="3024649" y="2923194"/>
                  <a:pt x="3037443" y="2923194"/>
                </a:cubicBezTo>
                <a:close/>
                <a:moveTo>
                  <a:pt x="2860344" y="2923194"/>
                </a:moveTo>
                <a:cubicBezTo>
                  <a:pt x="2873138" y="2923194"/>
                  <a:pt x="2883510" y="2933566"/>
                  <a:pt x="2883510" y="2946360"/>
                </a:cubicBezTo>
                <a:cubicBezTo>
                  <a:pt x="2883510" y="2959154"/>
                  <a:pt x="2873138" y="2969526"/>
                  <a:pt x="2860344" y="2969526"/>
                </a:cubicBezTo>
                <a:cubicBezTo>
                  <a:pt x="2847550" y="2969526"/>
                  <a:pt x="2837178" y="2959154"/>
                  <a:pt x="2837178" y="2946360"/>
                </a:cubicBezTo>
                <a:cubicBezTo>
                  <a:pt x="2837178" y="2933566"/>
                  <a:pt x="2847550" y="2923194"/>
                  <a:pt x="2860344" y="2923194"/>
                </a:cubicBezTo>
                <a:close/>
                <a:moveTo>
                  <a:pt x="2683245" y="2923194"/>
                </a:moveTo>
                <a:cubicBezTo>
                  <a:pt x="2696039" y="2923194"/>
                  <a:pt x="2706411" y="2933566"/>
                  <a:pt x="2706411" y="2946360"/>
                </a:cubicBezTo>
                <a:cubicBezTo>
                  <a:pt x="2706411" y="2959154"/>
                  <a:pt x="2696039" y="2969526"/>
                  <a:pt x="2683245" y="2969526"/>
                </a:cubicBezTo>
                <a:cubicBezTo>
                  <a:pt x="2670451" y="2969526"/>
                  <a:pt x="2660079" y="2959154"/>
                  <a:pt x="2660079" y="2946360"/>
                </a:cubicBezTo>
                <a:cubicBezTo>
                  <a:pt x="2660079" y="2933566"/>
                  <a:pt x="2670451" y="2923194"/>
                  <a:pt x="2683245" y="2923194"/>
                </a:cubicBezTo>
                <a:close/>
                <a:moveTo>
                  <a:pt x="2506147" y="2923194"/>
                </a:moveTo>
                <a:cubicBezTo>
                  <a:pt x="2518941" y="2923194"/>
                  <a:pt x="2529313" y="2933566"/>
                  <a:pt x="2529313" y="2946360"/>
                </a:cubicBezTo>
                <a:cubicBezTo>
                  <a:pt x="2529313" y="2959154"/>
                  <a:pt x="2518941" y="2969526"/>
                  <a:pt x="2506147" y="2969526"/>
                </a:cubicBezTo>
                <a:cubicBezTo>
                  <a:pt x="2493353" y="2969526"/>
                  <a:pt x="2482981" y="2959154"/>
                  <a:pt x="2482981" y="2946360"/>
                </a:cubicBezTo>
                <a:cubicBezTo>
                  <a:pt x="2482981" y="2933566"/>
                  <a:pt x="2493353" y="2923194"/>
                  <a:pt x="2506147" y="2923194"/>
                </a:cubicBezTo>
                <a:close/>
                <a:moveTo>
                  <a:pt x="2329048" y="2923194"/>
                </a:moveTo>
                <a:cubicBezTo>
                  <a:pt x="2341842" y="2923194"/>
                  <a:pt x="2352214" y="2933566"/>
                  <a:pt x="2352214" y="2946360"/>
                </a:cubicBezTo>
                <a:cubicBezTo>
                  <a:pt x="2352214" y="2959154"/>
                  <a:pt x="2341842" y="2969526"/>
                  <a:pt x="2329048" y="2969526"/>
                </a:cubicBezTo>
                <a:cubicBezTo>
                  <a:pt x="2316254" y="2969526"/>
                  <a:pt x="2305882" y="2959154"/>
                  <a:pt x="2305882" y="2946360"/>
                </a:cubicBezTo>
                <a:cubicBezTo>
                  <a:pt x="2305882" y="2933566"/>
                  <a:pt x="2316254" y="2923194"/>
                  <a:pt x="2329048" y="2923194"/>
                </a:cubicBezTo>
                <a:close/>
                <a:moveTo>
                  <a:pt x="2151949" y="2923194"/>
                </a:moveTo>
                <a:cubicBezTo>
                  <a:pt x="2164743" y="2923194"/>
                  <a:pt x="2175115" y="2933566"/>
                  <a:pt x="2175115" y="2946360"/>
                </a:cubicBezTo>
                <a:cubicBezTo>
                  <a:pt x="2175115" y="2959154"/>
                  <a:pt x="2164743" y="2969526"/>
                  <a:pt x="2151949" y="2969526"/>
                </a:cubicBezTo>
                <a:cubicBezTo>
                  <a:pt x="2139155" y="2969526"/>
                  <a:pt x="2128783" y="2959154"/>
                  <a:pt x="2128783" y="2946360"/>
                </a:cubicBezTo>
                <a:cubicBezTo>
                  <a:pt x="2128783" y="2933566"/>
                  <a:pt x="2139155" y="2923194"/>
                  <a:pt x="2151949" y="2923194"/>
                </a:cubicBezTo>
                <a:close/>
                <a:moveTo>
                  <a:pt x="1974850" y="2923194"/>
                </a:moveTo>
                <a:cubicBezTo>
                  <a:pt x="1987644" y="2923194"/>
                  <a:pt x="1998016" y="2933566"/>
                  <a:pt x="1998016" y="2946360"/>
                </a:cubicBezTo>
                <a:cubicBezTo>
                  <a:pt x="1998016" y="2959154"/>
                  <a:pt x="1987644" y="2969526"/>
                  <a:pt x="1974850" y="2969526"/>
                </a:cubicBezTo>
                <a:cubicBezTo>
                  <a:pt x="1962056" y="2969526"/>
                  <a:pt x="1951684" y="2959154"/>
                  <a:pt x="1951684" y="2946360"/>
                </a:cubicBezTo>
                <a:cubicBezTo>
                  <a:pt x="1951684" y="2933566"/>
                  <a:pt x="1962056" y="2923194"/>
                  <a:pt x="1974850" y="2923194"/>
                </a:cubicBezTo>
                <a:close/>
                <a:moveTo>
                  <a:pt x="1797751" y="2923194"/>
                </a:moveTo>
                <a:cubicBezTo>
                  <a:pt x="1810545" y="2923194"/>
                  <a:pt x="1820917" y="2933566"/>
                  <a:pt x="1820917" y="2946360"/>
                </a:cubicBezTo>
                <a:cubicBezTo>
                  <a:pt x="1820917" y="2959154"/>
                  <a:pt x="1810545" y="2969526"/>
                  <a:pt x="1797751" y="2969526"/>
                </a:cubicBezTo>
                <a:cubicBezTo>
                  <a:pt x="1784957" y="2969526"/>
                  <a:pt x="1774585" y="2959154"/>
                  <a:pt x="1774585" y="2946360"/>
                </a:cubicBezTo>
                <a:cubicBezTo>
                  <a:pt x="1774585" y="2933566"/>
                  <a:pt x="1784957" y="2923194"/>
                  <a:pt x="1797751" y="2923194"/>
                </a:cubicBezTo>
                <a:close/>
                <a:moveTo>
                  <a:pt x="1623240" y="2923194"/>
                </a:moveTo>
                <a:cubicBezTo>
                  <a:pt x="1636035" y="2923194"/>
                  <a:pt x="1646408" y="2933566"/>
                  <a:pt x="1646408" y="2946360"/>
                </a:cubicBezTo>
                <a:cubicBezTo>
                  <a:pt x="1646408" y="2959154"/>
                  <a:pt x="1636035" y="2969526"/>
                  <a:pt x="1623240" y="2969526"/>
                </a:cubicBezTo>
                <a:cubicBezTo>
                  <a:pt x="1610446" y="2969526"/>
                  <a:pt x="1600073" y="2959154"/>
                  <a:pt x="1600073" y="2946360"/>
                </a:cubicBezTo>
                <a:cubicBezTo>
                  <a:pt x="1600073" y="2933566"/>
                  <a:pt x="1610446" y="2923194"/>
                  <a:pt x="1623240" y="2923194"/>
                </a:cubicBezTo>
                <a:close/>
                <a:moveTo>
                  <a:pt x="1446148" y="2923194"/>
                </a:moveTo>
                <a:cubicBezTo>
                  <a:pt x="1458942" y="2923194"/>
                  <a:pt x="1469313" y="2933566"/>
                  <a:pt x="1469313" y="2946360"/>
                </a:cubicBezTo>
                <a:cubicBezTo>
                  <a:pt x="1469313" y="2959154"/>
                  <a:pt x="1458942" y="2969526"/>
                  <a:pt x="1446148" y="2969526"/>
                </a:cubicBezTo>
                <a:cubicBezTo>
                  <a:pt x="1433354" y="2969526"/>
                  <a:pt x="1422982" y="2959154"/>
                  <a:pt x="1422982" y="2946360"/>
                </a:cubicBezTo>
                <a:cubicBezTo>
                  <a:pt x="1422982" y="2933566"/>
                  <a:pt x="1433354" y="2923194"/>
                  <a:pt x="1446148" y="2923194"/>
                </a:cubicBezTo>
                <a:close/>
                <a:moveTo>
                  <a:pt x="1269049" y="2923194"/>
                </a:moveTo>
                <a:cubicBezTo>
                  <a:pt x="1281842" y="2923194"/>
                  <a:pt x="1292215" y="2933566"/>
                  <a:pt x="1292215" y="2946360"/>
                </a:cubicBezTo>
                <a:cubicBezTo>
                  <a:pt x="1292215" y="2959154"/>
                  <a:pt x="1281842" y="2969526"/>
                  <a:pt x="1269049" y="2969526"/>
                </a:cubicBezTo>
                <a:cubicBezTo>
                  <a:pt x="1256255" y="2969526"/>
                  <a:pt x="1245883" y="2959154"/>
                  <a:pt x="1245883" y="2946360"/>
                </a:cubicBezTo>
                <a:cubicBezTo>
                  <a:pt x="1245883" y="2933566"/>
                  <a:pt x="1256255" y="2923194"/>
                  <a:pt x="1269049" y="2923194"/>
                </a:cubicBezTo>
                <a:close/>
                <a:moveTo>
                  <a:pt x="1091953" y="2923194"/>
                </a:moveTo>
                <a:cubicBezTo>
                  <a:pt x="1104748" y="2923194"/>
                  <a:pt x="1115119" y="2933566"/>
                  <a:pt x="1115119" y="2946360"/>
                </a:cubicBezTo>
                <a:cubicBezTo>
                  <a:pt x="1115119" y="2959154"/>
                  <a:pt x="1104748" y="2969526"/>
                  <a:pt x="1091953" y="2969526"/>
                </a:cubicBezTo>
                <a:cubicBezTo>
                  <a:pt x="1079157" y="2969526"/>
                  <a:pt x="1068784" y="2959154"/>
                  <a:pt x="1068784" y="2946360"/>
                </a:cubicBezTo>
                <a:cubicBezTo>
                  <a:pt x="1068784" y="2933566"/>
                  <a:pt x="1079157" y="2923194"/>
                  <a:pt x="1091953" y="2923194"/>
                </a:cubicBezTo>
                <a:close/>
                <a:moveTo>
                  <a:pt x="914853" y="2923194"/>
                </a:moveTo>
                <a:cubicBezTo>
                  <a:pt x="927646" y="2923194"/>
                  <a:pt x="938018" y="2933566"/>
                  <a:pt x="938018" y="2946360"/>
                </a:cubicBezTo>
                <a:cubicBezTo>
                  <a:pt x="938018" y="2959154"/>
                  <a:pt x="927646" y="2969526"/>
                  <a:pt x="914853" y="2969526"/>
                </a:cubicBezTo>
                <a:cubicBezTo>
                  <a:pt x="902055" y="2969526"/>
                  <a:pt x="891685" y="2959154"/>
                  <a:pt x="891685" y="2946360"/>
                </a:cubicBezTo>
                <a:cubicBezTo>
                  <a:pt x="891685" y="2933566"/>
                  <a:pt x="902055" y="2923194"/>
                  <a:pt x="914853" y="2923194"/>
                </a:cubicBezTo>
                <a:close/>
                <a:moveTo>
                  <a:pt x="737755" y="2923194"/>
                </a:moveTo>
                <a:cubicBezTo>
                  <a:pt x="750549" y="2923194"/>
                  <a:pt x="760921" y="2933566"/>
                  <a:pt x="760921" y="2946360"/>
                </a:cubicBezTo>
                <a:cubicBezTo>
                  <a:pt x="760921" y="2959154"/>
                  <a:pt x="750549" y="2969526"/>
                  <a:pt x="737755" y="2969526"/>
                </a:cubicBezTo>
                <a:cubicBezTo>
                  <a:pt x="724961" y="2969526"/>
                  <a:pt x="714589" y="2959154"/>
                  <a:pt x="714589" y="2946360"/>
                </a:cubicBezTo>
                <a:cubicBezTo>
                  <a:pt x="714589" y="2933566"/>
                  <a:pt x="724961" y="2923194"/>
                  <a:pt x="737755" y="2923194"/>
                </a:cubicBezTo>
                <a:close/>
                <a:moveTo>
                  <a:pt x="560655" y="2923194"/>
                </a:moveTo>
                <a:cubicBezTo>
                  <a:pt x="573449" y="2923194"/>
                  <a:pt x="583821" y="2933566"/>
                  <a:pt x="583821" y="2946360"/>
                </a:cubicBezTo>
                <a:cubicBezTo>
                  <a:pt x="583821" y="2959154"/>
                  <a:pt x="573449" y="2969526"/>
                  <a:pt x="560655" y="2969526"/>
                </a:cubicBezTo>
                <a:cubicBezTo>
                  <a:pt x="547861" y="2969526"/>
                  <a:pt x="537489" y="2959154"/>
                  <a:pt x="537489" y="2946360"/>
                </a:cubicBezTo>
                <a:cubicBezTo>
                  <a:pt x="537489" y="2933566"/>
                  <a:pt x="547861" y="2923194"/>
                  <a:pt x="560655" y="2923194"/>
                </a:cubicBezTo>
                <a:close/>
                <a:moveTo>
                  <a:pt x="383557" y="2923194"/>
                </a:moveTo>
                <a:cubicBezTo>
                  <a:pt x="396351" y="2923194"/>
                  <a:pt x="406722" y="2933566"/>
                  <a:pt x="406722" y="2946360"/>
                </a:cubicBezTo>
                <a:cubicBezTo>
                  <a:pt x="406722" y="2959154"/>
                  <a:pt x="396351" y="2969526"/>
                  <a:pt x="383557" y="2969526"/>
                </a:cubicBezTo>
                <a:cubicBezTo>
                  <a:pt x="370762" y="2969526"/>
                  <a:pt x="360390" y="2959154"/>
                  <a:pt x="360390" y="2946360"/>
                </a:cubicBezTo>
                <a:cubicBezTo>
                  <a:pt x="360390" y="2933566"/>
                  <a:pt x="370762" y="2923194"/>
                  <a:pt x="383557" y="2923194"/>
                </a:cubicBezTo>
                <a:close/>
                <a:moveTo>
                  <a:pt x="206456" y="2923194"/>
                </a:moveTo>
                <a:cubicBezTo>
                  <a:pt x="219250" y="2923194"/>
                  <a:pt x="229622" y="2933566"/>
                  <a:pt x="229622" y="2946360"/>
                </a:cubicBezTo>
                <a:cubicBezTo>
                  <a:pt x="229622" y="2959154"/>
                  <a:pt x="219250" y="2969526"/>
                  <a:pt x="206456" y="2969526"/>
                </a:cubicBezTo>
                <a:cubicBezTo>
                  <a:pt x="193662" y="2969526"/>
                  <a:pt x="183290" y="2959154"/>
                  <a:pt x="183290" y="2946360"/>
                </a:cubicBezTo>
                <a:cubicBezTo>
                  <a:pt x="183290" y="2933566"/>
                  <a:pt x="193662" y="2923194"/>
                  <a:pt x="206456" y="2923194"/>
                </a:cubicBezTo>
                <a:close/>
                <a:moveTo>
                  <a:pt x="29358" y="2923194"/>
                </a:moveTo>
                <a:cubicBezTo>
                  <a:pt x="42152" y="2923194"/>
                  <a:pt x="52523" y="2933566"/>
                  <a:pt x="52523" y="2946360"/>
                </a:cubicBezTo>
                <a:cubicBezTo>
                  <a:pt x="52523" y="2959154"/>
                  <a:pt x="42152" y="2969526"/>
                  <a:pt x="29358" y="2969526"/>
                </a:cubicBezTo>
                <a:cubicBezTo>
                  <a:pt x="16564" y="2969526"/>
                  <a:pt x="6192" y="2959154"/>
                  <a:pt x="6192" y="2946360"/>
                </a:cubicBezTo>
                <a:cubicBezTo>
                  <a:pt x="6192" y="2933566"/>
                  <a:pt x="16564" y="2923194"/>
                  <a:pt x="29358" y="2923194"/>
                </a:cubicBezTo>
                <a:close/>
                <a:moveTo>
                  <a:pt x="3391637" y="2731185"/>
                </a:moveTo>
                <a:cubicBezTo>
                  <a:pt x="3404431" y="2731185"/>
                  <a:pt x="3414803" y="2741557"/>
                  <a:pt x="3414803" y="2754351"/>
                </a:cubicBezTo>
                <a:cubicBezTo>
                  <a:pt x="3414803" y="2767145"/>
                  <a:pt x="3404431" y="2777517"/>
                  <a:pt x="3391637" y="2777517"/>
                </a:cubicBezTo>
                <a:cubicBezTo>
                  <a:pt x="3378843" y="2777517"/>
                  <a:pt x="3368471" y="2767145"/>
                  <a:pt x="3368471" y="2754351"/>
                </a:cubicBezTo>
                <a:cubicBezTo>
                  <a:pt x="3368471" y="2741557"/>
                  <a:pt x="3378843" y="2731185"/>
                  <a:pt x="3391637" y="2731185"/>
                </a:cubicBezTo>
                <a:close/>
                <a:moveTo>
                  <a:pt x="3214542" y="2731185"/>
                </a:moveTo>
                <a:cubicBezTo>
                  <a:pt x="3227336" y="2731185"/>
                  <a:pt x="3237708" y="2741557"/>
                  <a:pt x="3237708" y="2754351"/>
                </a:cubicBezTo>
                <a:cubicBezTo>
                  <a:pt x="3237708" y="2767145"/>
                  <a:pt x="3227336" y="2777517"/>
                  <a:pt x="3214542" y="2777517"/>
                </a:cubicBezTo>
                <a:cubicBezTo>
                  <a:pt x="3201748" y="2777517"/>
                  <a:pt x="3191376" y="2767145"/>
                  <a:pt x="3191376" y="2754351"/>
                </a:cubicBezTo>
                <a:cubicBezTo>
                  <a:pt x="3191376" y="2741557"/>
                  <a:pt x="3201748" y="2731185"/>
                  <a:pt x="3214542" y="2731185"/>
                </a:cubicBezTo>
                <a:close/>
                <a:moveTo>
                  <a:pt x="3037443" y="2731185"/>
                </a:moveTo>
                <a:cubicBezTo>
                  <a:pt x="3050237" y="2731185"/>
                  <a:pt x="3060609" y="2741557"/>
                  <a:pt x="3060609" y="2754351"/>
                </a:cubicBezTo>
                <a:cubicBezTo>
                  <a:pt x="3060609" y="2767145"/>
                  <a:pt x="3050237" y="2777517"/>
                  <a:pt x="3037443" y="2777517"/>
                </a:cubicBezTo>
                <a:cubicBezTo>
                  <a:pt x="3024649" y="2777517"/>
                  <a:pt x="3014277" y="2767145"/>
                  <a:pt x="3014277" y="2754351"/>
                </a:cubicBezTo>
                <a:cubicBezTo>
                  <a:pt x="3014277" y="2741557"/>
                  <a:pt x="3024649" y="2731185"/>
                  <a:pt x="3037443" y="2731185"/>
                </a:cubicBezTo>
                <a:close/>
                <a:moveTo>
                  <a:pt x="2860344" y="2731185"/>
                </a:moveTo>
                <a:cubicBezTo>
                  <a:pt x="2873138" y="2731185"/>
                  <a:pt x="2883510" y="2741557"/>
                  <a:pt x="2883510" y="2754351"/>
                </a:cubicBezTo>
                <a:cubicBezTo>
                  <a:pt x="2883510" y="2767145"/>
                  <a:pt x="2873138" y="2777517"/>
                  <a:pt x="2860344" y="2777517"/>
                </a:cubicBezTo>
                <a:cubicBezTo>
                  <a:pt x="2847550" y="2777517"/>
                  <a:pt x="2837178" y="2767145"/>
                  <a:pt x="2837178" y="2754351"/>
                </a:cubicBezTo>
                <a:cubicBezTo>
                  <a:pt x="2837178" y="2741557"/>
                  <a:pt x="2847550" y="2731185"/>
                  <a:pt x="2860344" y="2731185"/>
                </a:cubicBezTo>
                <a:close/>
                <a:moveTo>
                  <a:pt x="2683245" y="2731185"/>
                </a:moveTo>
                <a:cubicBezTo>
                  <a:pt x="2696039" y="2731185"/>
                  <a:pt x="2706411" y="2741557"/>
                  <a:pt x="2706411" y="2754351"/>
                </a:cubicBezTo>
                <a:cubicBezTo>
                  <a:pt x="2706411" y="2767145"/>
                  <a:pt x="2696039" y="2777517"/>
                  <a:pt x="2683245" y="2777517"/>
                </a:cubicBezTo>
                <a:cubicBezTo>
                  <a:pt x="2670451" y="2777517"/>
                  <a:pt x="2660079" y="2767145"/>
                  <a:pt x="2660079" y="2754351"/>
                </a:cubicBezTo>
                <a:cubicBezTo>
                  <a:pt x="2660079" y="2741557"/>
                  <a:pt x="2670451" y="2731185"/>
                  <a:pt x="2683245" y="2731185"/>
                </a:cubicBezTo>
                <a:close/>
                <a:moveTo>
                  <a:pt x="2506147" y="2731185"/>
                </a:moveTo>
                <a:cubicBezTo>
                  <a:pt x="2518941" y="2731185"/>
                  <a:pt x="2529313" y="2741557"/>
                  <a:pt x="2529313" y="2754351"/>
                </a:cubicBezTo>
                <a:cubicBezTo>
                  <a:pt x="2529313" y="2767145"/>
                  <a:pt x="2518941" y="2777517"/>
                  <a:pt x="2506147" y="2777517"/>
                </a:cubicBezTo>
                <a:cubicBezTo>
                  <a:pt x="2493353" y="2777517"/>
                  <a:pt x="2482981" y="2767145"/>
                  <a:pt x="2482981" y="2754351"/>
                </a:cubicBezTo>
                <a:cubicBezTo>
                  <a:pt x="2482981" y="2741557"/>
                  <a:pt x="2493353" y="2731185"/>
                  <a:pt x="2506147" y="2731185"/>
                </a:cubicBezTo>
                <a:close/>
                <a:moveTo>
                  <a:pt x="2329048" y="2731185"/>
                </a:moveTo>
                <a:cubicBezTo>
                  <a:pt x="2341842" y="2731185"/>
                  <a:pt x="2352214" y="2741557"/>
                  <a:pt x="2352214" y="2754351"/>
                </a:cubicBezTo>
                <a:cubicBezTo>
                  <a:pt x="2352214" y="2767145"/>
                  <a:pt x="2341842" y="2777517"/>
                  <a:pt x="2329048" y="2777517"/>
                </a:cubicBezTo>
                <a:cubicBezTo>
                  <a:pt x="2316254" y="2777517"/>
                  <a:pt x="2305882" y="2767145"/>
                  <a:pt x="2305882" y="2754351"/>
                </a:cubicBezTo>
                <a:cubicBezTo>
                  <a:pt x="2305882" y="2741557"/>
                  <a:pt x="2316254" y="2731185"/>
                  <a:pt x="2329048" y="2731185"/>
                </a:cubicBezTo>
                <a:close/>
                <a:moveTo>
                  <a:pt x="2151949" y="2731185"/>
                </a:moveTo>
                <a:cubicBezTo>
                  <a:pt x="2164743" y="2731185"/>
                  <a:pt x="2175115" y="2741557"/>
                  <a:pt x="2175115" y="2754351"/>
                </a:cubicBezTo>
                <a:cubicBezTo>
                  <a:pt x="2175115" y="2767145"/>
                  <a:pt x="2164743" y="2777517"/>
                  <a:pt x="2151949" y="2777517"/>
                </a:cubicBezTo>
                <a:cubicBezTo>
                  <a:pt x="2139155" y="2777517"/>
                  <a:pt x="2128783" y="2767145"/>
                  <a:pt x="2128783" y="2754351"/>
                </a:cubicBezTo>
                <a:cubicBezTo>
                  <a:pt x="2128783" y="2741557"/>
                  <a:pt x="2139155" y="2731185"/>
                  <a:pt x="2151949" y="2731185"/>
                </a:cubicBezTo>
                <a:close/>
                <a:moveTo>
                  <a:pt x="1974850" y="2731185"/>
                </a:moveTo>
                <a:cubicBezTo>
                  <a:pt x="1987644" y="2731185"/>
                  <a:pt x="1998016" y="2741557"/>
                  <a:pt x="1998016" y="2754351"/>
                </a:cubicBezTo>
                <a:cubicBezTo>
                  <a:pt x="1998016" y="2767145"/>
                  <a:pt x="1987644" y="2777517"/>
                  <a:pt x="1974850" y="2777517"/>
                </a:cubicBezTo>
                <a:cubicBezTo>
                  <a:pt x="1962056" y="2777517"/>
                  <a:pt x="1951684" y="2767145"/>
                  <a:pt x="1951684" y="2754351"/>
                </a:cubicBezTo>
                <a:cubicBezTo>
                  <a:pt x="1951684" y="2741557"/>
                  <a:pt x="1962056" y="2731185"/>
                  <a:pt x="1974850" y="2731185"/>
                </a:cubicBezTo>
                <a:close/>
                <a:moveTo>
                  <a:pt x="1797751" y="2731185"/>
                </a:moveTo>
                <a:cubicBezTo>
                  <a:pt x="1810545" y="2731185"/>
                  <a:pt x="1820917" y="2741557"/>
                  <a:pt x="1820917" y="2754351"/>
                </a:cubicBezTo>
                <a:cubicBezTo>
                  <a:pt x="1820917" y="2767145"/>
                  <a:pt x="1810545" y="2777517"/>
                  <a:pt x="1797751" y="2777517"/>
                </a:cubicBezTo>
                <a:cubicBezTo>
                  <a:pt x="1784957" y="2777517"/>
                  <a:pt x="1774585" y="2767145"/>
                  <a:pt x="1774585" y="2754351"/>
                </a:cubicBezTo>
                <a:cubicBezTo>
                  <a:pt x="1774585" y="2741557"/>
                  <a:pt x="1784957" y="2731185"/>
                  <a:pt x="1797751" y="2731185"/>
                </a:cubicBezTo>
                <a:close/>
                <a:moveTo>
                  <a:pt x="1623240" y="2731185"/>
                </a:moveTo>
                <a:cubicBezTo>
                  <a:pt x="1636037" y="2731185"/>
                  <a:pt x="1646410" y="2741557"/>
                  <a:pt x="1646410" y="2754351"/>
                </a:cubicBezTo>
                <a:cubicBezTo>
                  <a:pt x="1646410" y="2767145"/>
                  <a:pt x="1636037" y="2777517"/>
                  <a:pt x="1623240" y="2777517"/>
                </a:cubicBezTo>
                <a:cubicBezTo>
                  <a:pt x="1610446" y="2777517"/>
                  <a:pt x="1600073" y="2767145"/>
                  <a:pt x="1600073" y="2754351"/>
                </a:cubicBezTo>
                <a:cubicBezTo>
                  <a:pt x="1600073" y="2741557"/>
                  <a:pt x="1610446" y="2731185"/>
                  <a:pt x="1623240" y="2731185"/>
                </a:cubicBezTo>
                <a:close/>
                <a:moveTo>
                  <a:pt x="1446148" y="2731185"/>
                </a:moveTo>
                <a:cubicBezTo>
                  <a:pt x="1458942" y="2731185"/>
                  <a:pt x="1469313" y="2741557"/>
                  <a:pt x="1469313" y="2754351"/>
                </a:cubicBezTo>
                <a:cubicBezTo>
                  <a:pt x="1469313" y="2767145"/>
                  <a:pt x="1458942" y="2777517"/>
                  <a:pt x="1446148" y="2777517"/>
                </a:cubicBezTo>
                <a:cubicBezTo>
                  <a:pt x="1433356" y="2777517"/>
                  <a:pt x="1422982" y="2767145"/>
                  <a:pt x="1422982" y="2754351"/>
                </a:cubicBezTo>
                <a:cubicBezTo>
                  <a:pt x="1422982" y="2741557"/>
                  <a:pt x="1433356" y="2731185"/>
                  <a:pt x="1446148" y="2731185"/>
                </a:cubicBezTo>
                <a:close/>
                <a:moveTo>
                  <a:pt x="1269049" y="2731185"/>
                </a:moveTo>
                <a:cubicBezTo>
                  <a:pt x="1281843" y="2731185"/>
                  <a:pt x="1292216" y="2741557"/>
                  <a:pt x="1292216" y="2754351"/>
                </a:cubicBezTo>
                <a:cubicBezTo>
                  <a:pt x="1292216" y="2767145"/>
                  <a:pt x="1281843" y="2777517"/>
                  <a:pt x="1269049" y="2777517"/>
                </a:cubicBezTo>
                <a:cubicBezTo>
                  <a:pt x="1256255" y="2777517"/>
                  <a:pt x="1245883" y="2767145"/>
                  <a:pt x="1245883" y="2754351"/>
                </a:cubicBezTo>
                <a:cubicBezTo>
                  <a:pt x="1245883" y="2741557"/>
                  <a:pt x="1256255" y="2731185"/>
                  <a:pt x="1269049" y="2731185"/>
                </a:cubicBezTo>
                <a:close/>
                <a:moveTo>
                  <a:pt x="1091953" y="2731185"/>
                </a:moveTo>
                <a:cubicBezTo>
                  <a:pt x="1104749" y="2731185"/>
                  <a:pt x="1115121" y="2741557"/>
                  <a:pt x="1115121" y="2754351"/>
                </a:cubicBezTo>
                <a:cubicBezTo>
                  <a:pt x="1115121" y="2767145"/>
                  <a:pt x="1104749" y="2777517"/>
                  <a:pt x="1091953" y="2777517"/>
                </a:cubicBezTo>
                <a:cubicBezTo>
                  <a:pt x="1079159" y="2777517"/>
                  <a:pt x="1068785" y="2767145"/>
                  <a:pt x="1068785" y="2754351"/>
                </a:cubicBezTo>
                <a:cubicBezTo>
                  <a:pt x="1068785" y="2741557"/>
                  <a:pt x="1079159" y="2731185"/>
                  <a:pt x="1091953" y="2731185"/>
                </a:cubicBezTo>
                <a:close/>
                <a:moveTo>
                  <a:pt x="914854" y="2731185"/>
                </a:moveTo>
                <a:cubicBezTo>
                  <a:pt x="927647" y="2731185"/>
                  <a:pt x="938018" y="2741557"/>
                  <a:pt x="938018" y="2754351"/>
                </a:cubicBezTo>
                <a:cubicBezTo>
                  <a:pt x="938018" y="2767145"/>
                  <a:pt x="927647" y="2777517"/>
                  <a:pt x="914854" y="2777517"/>
                </a:cubicBezTo>
                <a:cubicBezTo>
                  <a:pt x="902055" y="2777517"/>
                  <a:pt x="891685" y="2767145"/>
                  <a:pt x="891685" y="2754351"/>
                </a:cubicBezTo>
                <a:cubicBezTo>
                  <a:pt x="891685" y="2741557"/>
                  <a:pt x="902055" y="2731185"/>
                  <a:pt x="914854" y="2731185"/>
                </a:cubicBezTo>
                <a:close/>
                <a:moveTo>
                  <a:pt x="737756" y="2731185"/>
                </a:moveTo>
                <a:cubicBezTo>
                  <a:pt x="750550" y="2731185"/>
                  <a:pt x="760922" y="2741557"/>
                  <a:pt x="760922" y="2754351"/>
                </a:cubicBezTo>
                <a:cubicBezTo>
                  <a:pt x="760922" y="2767145"/>
                  <a:pt x="750550" y="2777517"/>
                  <a:pt x="737756" y="2777517"/>
                </a:cubicBezTo>
                <a:cubicBezTo>
                  <a:pt x="724962" y="2777517"/>
                  <a:pt x="714590" y="2767145"/>
                  <a:pt x="714590" y="2754351"/>
                </a:cubicBezTo>
                <a:cubicBezTo>
                  <a:pt x="714590" y="2741557"/>
                  <a:pt x="724962" y="2731185"/>
                  <a:pt x="737756" y="2731185"/>
                </a:cubicBezTo>
                <a:close/>
                <a:moveTo>
                  <a:pt x="560655" y="2731185"/>
                </a:moveTo>
                <a:cubicBezTo>
                  <a:pt x="573449" y="2731185"/>
                  <a:pt x="583822" y="2741557"/>
                  <a:pt x="583822" y="2754351"/>
                </a:cubicBezTo>
                <a:cubicBezTo>
                  <a:pt x="583822" y="2767145"/>
                  <a:pt x="573449" y="2777517"/>
                  <a:pt x="560655" y="2777517"/>
                </a:cubicBezTo>
                <a:cubicBezTo>
                  <a:pt x="547862" y="2777517"/>
                  <a:pt x="537490" y="2767145"/>
                  <a:pt x="537490" y="2754351"/>
                </a:cubicBezTo>
                <a:cubicBezTo>
                  <a:pt x="537490" y="2741557"/>
                  <a:pt x="547862" y="2731185"/>
                  <a:pt x="560655" y="2731185"/>
                </a:cubicBezTo>
                <a:close/>
                <a:moveTo>
                  <a:pt x="383557" y="2731185"/>
                </a:moveTo>
                <a:cubicBezTo>
                  <a:pt x="396351" y="2731185"/>
                  <a:pt x="406722" y="2741557"/>
                  <a:pt x="406722" y="2754351"/>
                </a:cubicBezTo>
                <a:cubicBezTo>
                  <a:pt x="406722" y="2767145"/>
                  <a:pt x="396351" y="2777517"/>
                  <a:pt x="383557" y="2777517"/>
                </a:cubicBezTo>
                <a:cubicBezTo>
                  <a:pt x="370763" y="2777517"/>
                  <a:pt x="360391" y="2767145"/>
                  <a:pt x="360391" y="2754351"/>
                </a:cubicBezTo>
                <a:cubicBezTo>
                  <a:pt x="360391" y="2741557"/>
                  <a:pt x="370763" y="2731185"/>
                  <a:pt x="383557" y="2731185"/>
                </a:cubicBezTo>
                <a:close/>
                <a:moveTo>
                  <a:pt x="206457" y="2731185"/>
                </a:moveTo>
                <a:cubicBezTo>
                  <a:pt x="219251" y="2731185"/>
                  <a:pt x="229623" y="2741557"/>
                  <a:pt x="229623" y="2754351"/>
                </a:cubicBezTo>
                <a:cubicBezTo>
                  <a:pt x="229623" y="2767145"/>
                  <a:pt x="219251" y="2777517"/>
                  <a:pt x="206457" y="2777517"/>
                </a:cubicBezTo>
                <a:cubicBezTo>
                  <a:pt x="193663" y="2777517"/>
                  <a:pt x="183291" y="2767145"/>
                  <a:pt x="183291" y="2754351"/>
                </a:cubicBezTo>
                <a:cubicBezTo>
                  <a:pt x="183291" y="2741557"/>
                  <a:pt x="193663" y="2731185"/>
                  <a:pt x="206457" y="2731185"/>
                </a:cubicBezTo>
                <a:close/>
                <a:moveTo>
                  <a:pt x="29358" y="2731185"/>
                </a:moveTo>
                <a:cubicBezTo>
                  <a:pt x="42152" y="2731185"/>
                  <a:pt x="52524" y="2741557"/>
                  <a:pt x="52524" y="2754351"/>
                </a:cubicBezTo>
                <a:cubicBezTo>
                  <a:pt x="52524" y="2767145"/>
                  <a:pt x="42152" y="2777517"/>
                  <a:pt x="29358" y="2777517"/>
                </a:cubicBezTo>
                <a:cubicBezTo>
                  <a:pt x="16564" y="2777517"/>
                  <a:pt x="6192" y="2767145"/>
                  <a:pt x="6192" y="2754351"/>
                </a:cubicBezTo>
                <a:cubicBezTo>
                  <a:pt x="6192" y="2741557"/>
                  <a:pt x="16564" y="2731185"/>
                  <a:pt x="29358" y="2731185"/>
                </a:cubicBezTo>
                <a:close/>
                <a:moveTo>
                  <a:pt x="3393701" y="2559821"/>
                </a:moveTo>
                <a:cubicBezTo>
                  <a:pt x="3406495" y="2559821"/>
                  <a:pt x="3416867" y="2570193"/>
                  <a:pt x="3416867" y="2582987"/>
                </a:cubicBezTo>
                <a:cubicBezTo>
                  <a:pt x="3416867" y="2595781"/>
                  <a:pt x="3406495" y="2606153"/>
                  <a:pt x="3393701" y="2606153"/>
                </a:cubicBezTo>
                <a:cubicBezTo>
                  <a:pt x="3380907" y="2606153"/>
                  <a:pt x="3370535" y="2595781"/>
                  <a:pt x="3370535" y="2582987"/>
                </a:cubicBezTo>
                <a:cubicBezTo>
                  <a:pt x="3370535" y="2570193"/>
                  <a:pt x="3380907" y="2559821"/>
                  <a:pt x="3393701" y="2559821"/>
                </a:cubicBezTo>
                <a:close/>
                <a:moveTo>
                  <a:pt x="3216606" y="2559821"/>
                </a:moveTo>
                <a:cubicBezTo>
                  <a:pt x="3229400" y="2559821"/>
                  <a:pt x="3239772" y="2570193"/>
                  <a:pt x="3239772" y="2582987"/>
                </a:cubicBezTo>
                <a:cubicBezTo>
                  <a:pt x="3239772" y="2595781"/>
                  <a:pt x="3229400" y="2606153"/>
                  <a:pt x="3216606" y="2606153"/>
                </a:cubicBezTo>
                <a:cubicBezTo>
                  <a:pt x="3203812" y="2606153"/>
                  <a:pt x="3193440" y="2595781"/>
                  <a:pt x="3193440" y="2582987"/>
                </a:cubicBezTo>
                <a:cubicBezTo>
                  <a:pt x="3193440" y="2570193"/>
                  <a:pt x="3203812" y="2559821"/>
                  <a:pt x="3216606" y="2559821"/>
                </a:cubicBezTo>
                <a:close/>
                <a:moveTo>
                  <a:pt x="3039507" y="2559821"/>
                </a:moveTo>
                <a:cubicBezTo>
                  <a:pt x="3052301" y="2559821"/>
                  <a:pt x="3062673" y="2570193"/>
                  <a:pt x="3062673" y="2582987"/>
                </a:cubicBezTo>
                <a:cubicBezTo>
                  <a:pt x="3062673" y="2595781"/>
                  <a:pt x="3052301" y="2606153"/>
                  <a:pt x="3039507" y="2606153"/>
                </a:cubicBezTo>
                <a:cubicBezTo>
                  <a:pt x="3026713" y="2606153"/>
                  <a:pt x="3016341" y="2595781"/>
                  <a:pt x="3016341" y="2582987"/>
                </a:cubicBezTo>
                <a:cubicBezTo>
                  <a:pt x="3016341" y="2570193"/>
                  <a:pt x="3026713" y="2559821"/>
                  <a:pt x="3039507" y="2559821"/>
                </a:cubicBezTo>
                <a:close/>
                <a:moveTo>
                  <a:pt x="2862409" y="2559821"/>
                </a:moveTo>
                <a:cubicBezTo>
                  <a:pt x="2875203" y="2559821"/>
                  <a:pt x="2885575" y="2570193"/>
                  <a:pt x="2885575" y="2582987"/>
                </a:cubicBezTo>
                <a:cubicBezTo>
                  <a:pt x="2885575" y="2595781"/>
                  <a:pt x="2875203" y="2606153"/>
                  <a:pt x="2862409" y="2606153"/>
                </a:cubicBezTo>
                <a:cubicBezTo>
                  <a:pt x="2849615" y="2606153"/>
                  <a:pt x="2839243" y="2595781"/>
                  <a:pt x="2839243" y="2582987"/>
                </a:cubicBezTo>
                <a:cubicBezTo>
                  <a:pt x="2839243" y="2570193"/>
                  <a:pt x="2849615" y="2559821"/>
                  <a:pt x="2862409" y="2559821"/>
                </a:cubicBezTo>
                <a:close/>
                <a:moveTo>
                  <a:pt x="2685310" y="2559821"/>
                </a:moveTo>
                <a:cubicBezTo>
                  <a:pt x="2698104" y="2559821"/>
                  <a:pt x="2708476" y="2570193"/>
                  <a:pt x="2708476" y="2582987"/>
                </a:cubicBezTo>
                <a:cubicBezTo>
                  <a:pt x="2708476" y="2595781"/>
                  <a:pt x="2698104" y="2606153"/>
                  <a:pt x="2685310" y="2606153"/>
                </a:cubicBezTo>
                <a:cubicBezTo>
                  <a:pt x="2672516" y="2606153"/>
                  <a:pt x="2662144" y="2595781"/>
                  <a:pt x="2662144" y="2582987"/>
                </a:cubicBezTo>
                <a:cubicBezTo>
                  <a:pt x="2662144" y="2570193"/>
                  <a:pt x="2672516" y="2559821"/>
                  <a:pt x="2685310" y="2559821"/>
                </a:cubicBezTo>
                <a:close/>
                <a:moveTo>
                  <a:pt x="2508211" y="2559821"/>
                </a:moveTo>
                <a:cubicBezTo>
                  <a:pt x="2521005" y="2559821"/>
                  <a:pt x="2531377" y="2570193"/>
                  <a:pt x="2531377" y="2582987"/>
                </a:cubicBezTo>
                <a:cubicBezTo>
                  <a:pt x="2531377" y="2595781"/>
                  <a:pt x="2521005" y="2606153"/>
                  <a:pt x="2508211" y="2606153"/>
                </a:cubicBezTo>
                <a:cubicBezTo>
                  <a:pt x="2495417" y="2606153"/>
                  <a:pt x="2485045" y="2595781"/>
                  <a:pt x="2485045" y="2582987"/>
                </a:cubicBezTo>
                <a:cubicBezTo>
                  <a:pt x="2485045" y="2570193"/>
                  <a:pt x="2495417" y="2559821"/>
                  <a:pt x="2508211" y="2559821"/>
                </a:cubicBezTo>
                <a:close/>
                <a:moveTo>
                  <a:pt x="2331112" y="2559821"/>
                </a:moveTo>
                <a:cubicBezTo>
                  <a:pt x="2343906" y="2559821"/>
                  <a:pt x="2354278" y="2570193"/>
                  <a:pt x="2354278" y="2582987"/>
                </a:cubicBezTo>
                <a:cubicBezTo>
                  <a:pt x="2354278" y="2595781"/>
                  <a:pt x="2343906" y="2606153"/>
                  <a:pt x="2331112" y="2606153"/>
                </a:cubicBezTo>
                <a:cubicBezTo>
                  <a:pt x="2318318" y="2606153"/>
                  <a:pt x="2307946" y="2595781"/>
                  <a:pt x="2307946" y="2582987"/>
                </a:cubicBezTo>
                <a:cubicBezTo>
                  <a:pt x="2307946" y="2570193"/>
                  <a:pt x="2318318" y="2559821"/>
                  <a:pt x="2331112" y="2559821"/>
                </a:cubicBezTo>
                <a:close/>
                <a:moveTo>
                  <a:pt x="2154013" y="2559821"/>
                </a:moveTo>
                <a:cubicBezTo>
                  <a:pt x="2166807" y="2559821"/>
                  <a:pt x="2177179" y="2570193"/>
                  <a:pt x="2177179" y="2582987"/>
                </a:cubicBezTo>
                <a:cubicBezTo>
                  <a:pt x="2177179" y="2595781"/>
                  <a:pt x="2166807" y="2606153"/>
                  <a:pt x="2154013" y="2606153"/>
                </a:cubicBezTo>
                <a:cubicBezTo>
                  <a:pt x="2141219" y="2606153"/>
                  <a:pt x="2130847" y="2595781"/>
                  <a:pt x="2130847" y="2582987"/>
                </a:cubicBezTo>
                <a:cubicBezTo>
                  <a:pt x="2130847" y="2570193"/>
                  <a:pt x="2141219" y="2559821"/>
                  <a:pt x="2154013" y="2559821"/>
                </a:cubicBezTo>
                <a:close/>
                <a:moveTo>
                  <a:pt x="1976914" y="2559821"/>
                </a:moveTo>
                <a:cubicBezTo>
                  <a:pt x="1989708" y="2559821"/>
                  <a:pt x="2000080" y="2570193"/>
                  <a:pt x="2000080" y="2582987"/>
                </a:cubicBezTo>
                <a:cubicBezTo>
                  <a:pt x="2000080" y="2595781"/>
                  <a:pt x="1989708" y="2606153"/>
                  <a:pt x="1976914" y="2606153"/>
                </a:cubicBezTo>
                <a:cubicBezTo>
                  <a:pt x="1964120" y="2606153"/>
                  <a:pt x="1953748" y="2595781"/>
                  <a:pt x="1953748" y="2582987"/>
                </a:cubicBezTo>
                <a:cubicBezTo>
                  <a:pt x="1953748" y="2570193"/>
                  <a:pt x="1964120" y="2559821"/>
                  <a:pt x="1976914" y="2559821"/>
                </a:cubicBezTo>
                <a:close/>
                <a:moveTo>
                  <a:pt x="1799815" y="2559821"/>
                </a:moveTo>
                <a:cubicBezTo>
                  <a:pt x="1812609" y="2559821"/>
                  <a:pt x="1822981" y="2570193"/>
                  <a:pt x="1822981" y="2582987"/>
                </a:cubicBezTo>
                <a:cubicBezTo>
                  <a:pt x="1822981" y="2595781"/>
                  <a:pt x="1812609" y="2606153"/>
                  <a:pt x="1799815" y="2606153"/>
                </a:cubicBezTo>
                <a:cubicBezTo>
                  <a:pt x="1787021" y="2606153"/>
                  <a:pt x="1776649" y="2595781"/>
                  <a:pt x="1776649" y="2582987"/>
                </a:cubicBezTo>
                <a:cubicBezTo>
                  <a:pt x="1776649" y="2570193"/>
                  <a:pt x="1787021" y="2559821"/>
                  <a:pt x="1799815" y="2559821"/>
                </a:cubicBezTo>
                <a:close/>
                <a:moveTo>
                  <a:pt x="1625304" y="2559821"/>
                </a:moveTo>
                <a:cubicBezTo>
                  <a:pt x="1638100" y="2559821"/>
                  <a:pt x="1648473" y="2570193"/>
                  <a:pt x="1648473" y="2582987"/>
                </a:cubicBezTo>
                <a:cubicBezTo>
                  <a:pt x="1648473" y="2595781"/>
                  <a:pt x="1638100" y="2606153"/>
                  <a:pt x="1625304" y="2606153"/>
                </a:cubicBezTo>
                <a:cubicBezTo>
                  <a:pt x="1612510" y="2606153"/>
                  <a:pt x="1602137" y="2595781"/>
                  <a:pt x="1602137" y="2582987"/>
                </a:cubicBezTo>
                <a:cubicBezTo>
                  <a:pt x="1602137" y="2570193"/>
                  <a:pt x="1612510" y="2559821"/>
                  <a:pt x="1625304" y="2559821"/>
                </a:cubicBezTo>
                <a:close/>
                <a:moveTo>
                  <a:pt x="1448213" y="2559821"/>
                </a:moveTo>
                <a:cubicBezTo>
                  <a:pt x="1461006" y="2559821"/>
                  <a:pt x="1471377" y="2570193"/>
                  <a:pt x="1471377" y="2582987"/>
                </a:cubicBezTo>
                <a:cubicBezTo>
                  <a:pt x="1471377" y="2595781"/>
                  <a:pt x="1461006" y="2606153"/>
                  <a:pt x="1448213" y="2606153"/>
                </a:cubicBezTo>
                <a:cubicBezTo>
                  <a:pt x="1435419" y="2606153"/>
                  <a:pt x="1425046" y="2595781"/>
                  <a:pt x="1425046" y="2582987"/>
                </a:cubicBezTo>
                <a:cubicBezTo>
                  <a:pt x="1425046" y="2570193"/>
                  <a:pt x="1435419" y="2559821"/>
                  <a:pt x="1448213" y="2559821"/>
                </a:cubicBezTo>
                <a:close/>
                <a:moveTo>
                  <a:pt x="1271113" y="2559821"/>
                </a:moveTo>
                <a:cubicBezTo>
                  <a:pt x="1283907" y="2559821"/>
                  <a:pt x="1294280" y="2570193"/>
                  <a:pt x="1294280" y="2582987"/>
                </a:cubicBezTo>
                <a:cubicBezTo>
                  <a:pt x="1294280" y="2595781"/>
                  <a:pt x="1283907" y="2606153"/>
                  <a:pt x="1271113" y="2606153"/>
                </a:cubicBezTo>
                <a:cubicBezTo>
                  <a:pt x="1258320" y="2606153"/>
                  <a:pt x="1247948" y="2595781"/>
                  <a:pt x="1247948" y="2582987"/>
                </a:cubicBezTo>
                <a:cubicBezTo>
                  <a:pt x="1247948" y="2570193"/>
                  <a:pt x="1258320" y="2559821"/>
                  <a:pt x="1271113" y="2559821"/>
                </a:cubicBezTo>
                <a:close/>
                <a:moveTo>
                  <a:pt x="1094019" y="2559821"/>
                </a:moveTo>
                <a:cubicBezTo>
                  <a:pt x="1106814" y="2559821"/>
                  <a:pt x="1117186" y="2570193"/>
                  <a:pt x="1117186" y="2582987"/>
                </a:cubicBezTo>
                <a:cubicBezTo>
                  <a:pt x="1117186" y="2595781"/>
                  <a:pt x="1106814" y="2606153"/>
                  <a:pt x="1094019" y="2606153"/>
                </a:cubicBezTo>
                <a:cubicBezTo>
                  <a:pt x="1081223" y="2606153"/>
                  <a:pt x="1070851" y="2595781"/>
                  <a:pt x="1070851" y="2582987"/>
                </a:cubicBezTo>
                <a:cubicBezTo>
                  <a:pt x="1070851" y="2570193"/>
                  <a:pt x="1081223" y="2559821"/>
                  <a:pt x="1094019" y="2559821"/>
                </a:cubicBezTo>
                <a:close/>
                <a:moveTo>
                  <a:pt x="916919" y="2559821"/>
                </a:moveTo>
                <a:cubicBezTo>
                  <a:pt x="929711" y="2559821"/>
                  <a:pt x="940083" y="2570193"/>
                  <a:pt x="940083" y="2582987"/>
                </a:cubicBezTo>
                <a:cubicBezTo>
                  <a:pt x="940083" y="2595781"/>
                  <a:pt x="929711" y="2606153"/>
                  <a:pt x="916919" y="2606153"/>
                </a:cubicBezTo>
                <a:cubicBezTo>
                  <a:pt x="904122" y="2606153"/>
                  <a:pt x="893752" y="2595781"/>
                  <a:pt x="893752" y="2582987"/>
                </a:cubicBezTo>
                <a:cubicBezTo>
                  <a:pt x="893752" y="2570193"/>
                  <a:pt x="904122" y="2559821"/>
                  <a:pt x="916919" y="2559821"/>
                </a:cubicBezTo>
                <a:close/>
                <a:moveTo>
                  <a:pt x="739820" y="2559821"/>
                </a:moveTo>
                <a:cubicBezTo>
                  <a:pt x="752615" y="2559821"/>
                  <a:pt x="762987" y="2570193"/>
                  <a:pt x="762987" y="2582987"/>
                </a:cubicBezTo>
                <a:cubicBezTo>
                  <a:pt x="762987" y="2595781"/>
                  <a:pt x="752615" y="2606153"/>
                  <a:pt x="739820" y="2606153"/>
                </a:cubicBezTo>
                <a:cubicBezTo>
                  <a:pt x="727026" y="2606153"/>
                  <a:pt x="716654" y="2595781"/>
                  <a:pt x="716654" y="2582987"/>
                </a:cubicBezTo>
                <a:cubicBezTo>
                  <a:pt x="716654" y="2570193"/>
                  <a:pt x="727026" y="2559821"/>
                  <a:pt x="739820" y="2559821"/>
                </a:cubicBezTo>
                <a:close/>
                <a:moveTo>
                  <a:pt x="562720" y="2559821"/>
                </a:moveTo>
                <a:cubicBezTo>
                  <a:pt x="575514" y="2559821"/>
                  <a:pt x="585886" y="2570193"/>
                  <a:pt x="585886" y="2582987"/>
                </a:cubicBezTo>
                <a:cubicBezTo>
                  <a:pt x="585886" y="2595781"/>
                  <a:pt x="575514" y="2606153"/>
                  <a:pt x="562720" y="2606153"/>
                </a:cubicBezTo>
                <a:cubicBezTo>
                  <a:pt x="549926" y="2606153"/>
                  <a:pt x="539554" y="2595781"/>
                  <a:pt x="539554" y="2582987"/>
                </a:cubicBezTo>
                <a:cubicBezTo>
                  <a:pt x="539554" y="2570193"/>
                  <a:pt x="549926" y="2559821"/>
                  <a:pt x="562720" y="2559821"/>
                </a:cubicBezTo>
                <a:close/>
                <a:moveTo>
                  <a:pt x="385622" y="2559821"/>
                </a:moveTo>
                <a:cubicBezTo>
                  <a:pt x="398416" y="2559821"/>
                  <a:pt x="408787" y="2570193"/>
                  <a:pt x="408787" y="2582987"/>
                </a:cubicBezTo>
                <a:cubicBezTo>
                  <a:pt x="408787" y="2595781"/>
                  <a:pt x="398416" y="2606153"/>
                  <a:pt x="385622" y="2606153"/>
                </a:cubicBezTo>
                <a:cubicBezTo>
                  <a:pt x="372828" y="2606153"/>
                  <a:pt x="362456" y="2595781"/>
                  <a:pt x="362456" y="2582987"/>
                </a:cubicBezTo>
                <a:cubicBezTo>
                  <a:pt x="362456" y="2570193"/>
                  <a:pt x="372828" y="2559821"/>
                  <a:pt x="385622" y="2559821"/>
                </a:cubicBezTo>
                <a:close/>
                <a:moveTo>
                  <a:pt x="208521" y="2559821"/>
                </a:moveTo>
                <a:cubicBezTo>
                  <a:pt x="221315" y="2559821"/>
                  <a:pt x="231687" y="2570193"/>
                  <a:pt x="231687" y="2582987"/>
                </a:cubicBezTo>
                <a:cubicBezTo>
                  <a:pt x="231687" y="2595781"/>
                  <a:pt x="221315" y="2606153"/>
                  <a:pt x="208521" y="2606153"/>
                </a:cubicBezTo>
                <a:cubicBezTo>
                  <a:pt x="195727" y="2606153"/>
                  <a:pt x="185355" y="2595781"/>
                  <a:pt x="185355" y="2582987"/>
                </a:cubicBezTo>
                <a:cubicBezTo>
                  <a:pt x="185355" y="2570193"/>
                  <a:pt x="195727" y="2559821"/>
                  <a:pt x="208521" y="2559821"/>
                </a:cubicBezTo>
                <a:close/>
                <a:moveTo>
                  <a:pt x="31422" y="2559821"/>
                </a:moveTo>
                <a:cubicBezTo>
                  <a:pt x="44216" y="2559821"/>
                  <a:pt x="54588" y="2570193"/>
                  <a:pt x="54588" y="2582987"/>
                </a:cubicBezTo>
                <a:cubicBezTo>
                  <a:pt x="54588" y="2595781"/>
                  <a:pt x="44216" y="2606153"/>
                  <a:pt x="31422" y="2606153"/>
                </a:cubicBezTo>
                <a:cubicBezTo>
                  <a:pt x="18629" y="2606153"/>
                  <a:pt x="8257" y="2595781"/>
                  <a:pt x="8257" y="2582987"/>
                </a:cubicBezTo>
                <a:cubicBezTo>
                  <a:pt x="8257" y="2570193"/>
                  <a:pt x="18629" y="2559821"/>
                  <a:pt x="31422" y="2559821"/>
                </a:cubicBezTo>
                <a:close/>
                <a:moveTo>
                  <a:pt x="3385444" y="2365748"/>
                </a:moveTo>
                <a:cubicBezTo>
                  <a:pt x="3398238" y="2365748"/>
                  <a:pt x="3408610" y="2376120"/>
                  <a:pt x="3408610" y="2388914"/>
                </a:cubicBezTo>
                <a:cubicBezTo>
                  <a:pt x="3408610" y="2401708"/>
                  <a:pt x="3398238" y="2412080"/>
                  <a:pt x="3385444" y="2412080"/>
                </a:cubicBezTo>
                <a:cubicBezTo>
                  <a:pt x="3372650" y="2412080"/>
                  <a:pt x="3362278" y="2401708"/>
                  <a:pt x="3362278" y="2388914"/>
                </a:cubicBezTo>
                <a:cubicBezTo>
                  <a:pt x="3362278" y="2376120"/>
                  <a:pt x="3372650" y="2365748"/>
                  <a:pt x="3385444" y="2365748"/>
                </a:cubicBezTo>
                <a:close/>
                <a:moveTo>
                  <a:pt x="3208349" y="2365748"/>
                </a:moveTo>
                <a:cubicBezTo>
                  <a:pt x="3221143" y="2365748"/>
                  <a:pt x="3231515" y="2376120"/>
                  <a:pt x="3231515" y="2388914"/>
                </a:cubicBezTo>
                <a:cubicBezTo>
                  <a:pt x="3231515" y="2401708"/>
                  <a:pt x="3221143" y="2412080"/>
                  <a:pt x="3208349" y="2412080"/>
                </a:cubicBezTo>
                <a:cubicBezTo>
                  <a:pt x="3195555" y="2412080"/>
                  <a:pt x="3185183" y="2401708"/>
                  <a:pt x="3185183" y="2388914"/>
                </a:cubicBezTo>
                <a:cubicBezTo>
                  <a:pt x="3185183" y="2376120"/>
                  <a:pt x="3195555" y="2365748"/>
                  <a:pt x="3208349" y="2365748"/>
                </a:cubicBezTo>
                <a:close/>
                <a:moveTo>
                  <a:pt x="3031250" y="2365748"/>
                </a:moveTo>
                <a:cubicBezTo>
                  <a:pt x="3044044" y="2365748"/>
                  <a:pt x="3054416" y="2376120"/>
                  <a:pt x="3054416" y="2388914"/>
                </a:cubicBezTo>
                <a:cubicBezTo>
                  <a:pt x="3054416" y="2401708"/>
                  <a:pt x="3044044" y="2412080"/>
                  <a:pt x="3031250" y="2412080"/>
                </a:cubicBezTo>
                <a:cubicBezTo>
                  <a:pt x="3018456" y="2412080"/>
                  <a:pt x="3008084" y="2401708"/>
                  <a:pt x="3008084" y="2388914"/>
                </a:cubicBezTo>
                <a:cubicBezTo>
                  <a:pt x="3008084" y="2376120"/>
                  <a:pt x="3018456" y="2365748"/>
                  <a:pt x="3031250" y="2365748"/>
                </a:cubicBezTo>
                <a:close/>
                <a:moveTo>
                  <a:pt x="2854151" y="2365748"/>
                </a:moveTo>
                <a:cubicBezTo>
                  <a:pt x="2866945" y="2365748"/>
                  <a:pt x="2877317" y="2376120"/>
                  <a:pt x="2877317" y="2388914"/>
                </a:cubicBezTo>
                <a:cubicBezTo>
                  <a:pt x="2877317" y="2401708"/>
                  <a:pt x="2866945" y="2412080"/>
                  <a:pt x="2854151" y="2412080"/>
                </a:cubicBezTo>
                <a:cubicBezTo>
                  <a:pt x="2841357" y="2412080"/>
                  <a:pt x="2830985" y="2401708"/>
                  <a:pt x="2830985" y="2388914"/>
                </a:cubicBezTo>
                <a:cubicBezTo>
                  <a:pt x="2830985" y="2376120"/>
                  <a:pt x="2841357" y="2365748"/>
                  <a:pt x="2854151" y="2365748"/>
                </a:cubicBezTo>
                <a:close/>
                <a:moveTo>
                  <a:pt x="2677052" y="2365748"/>
                </a:moveTo>
                <a:cubicBezTo>
                  <a:pt x="2689846" y="2365748"/>
                  <a:pt x="2700218" y="2376120"/>
                  <a:pt x="2700218" y="2388914"/>
                </a:cubicBezTo>
                <a:cubicBezTo>
                  <a:pt x="2700218" y="2401708"/>
                  <a:pt x="2689846" y="2412080"/>
                  <a:pt x="2677052" y="2412080"/>
                </a:cubicBezTo>
                <a:cubicBezTo>
                  <a:pt x="2664258" y="2412080"/>
                  <a:pt x="2653886" y="2401708"/>
                  <a:pt x="2653886" y="2388914"/>
                </a:cubicBezTo>
                <a:cubicBezTo>
                  <a:pt x="2653886" y="2376120"/>
                  <a:pt x="2664258" y="2365748"/>
                  <a:pt x="2677052" y="2365748"/>
                </a:cubicBezTo>
                <a:close/>
                <a:moveTo>
                  <a:pt x="2499953" y="2365748"/>
                </a:moveTo>
                <a:cubicBezTo>
                  <a:pt x="2512747" y="2365748"/>
                  <a:pt x="2523119" y="2376120"/>
                  <a:pt x="2523119" y="2388914"/>
                </a:cubicBezTo>
                <a:cubicBezTo>
                  <a:pt x="2523119" y="2401708"/>
                  <a:pt x="2512747" y="2412080"/>
                  <a:pt x="2499953" y="2412080"/>
                </a:cubicBezTo>
                <a:cubicBezTo>
                  <a:pt x="2487159" y="2412080"/>
                  <a:pt x="2476787" y="2401708"/>
                  <a:pt x="2476787" y="2388914"/>
                </a:cubicBezTo>
                <a:cubicBezTo>
                  <a:pt x="2476787" y="2376120"/>
                  <a:pt x="2487159" y="2365748"/>
                  <a:pt x="2499953" y="2365748"/>
                </a:cubicBezTo>
                <a:close/>
                <a:moveTo>
                  <a:pt x="2322855" y="2365748"/>
                </a:moveTo>
                <a:cubicBezTo>
                  <a:pt x="2335649" y="2365748"/>
                  <a:pt x="2346021" y="2376120"/>
                  <a:pt x="2346021" y="2388914"/>
                </a:cubicBezTo>
                <a:cubicBezTo>
                  <a:pt x="2346021" y="2401708"/>
                  <a:pt x="2335649" y="2412080"/>
                  <a:pt x="2322855" y="2412080"/>
                </a:cubicBezTo>
                <a:cubicBezTo>
                  <a:pt x="2310061" y="2412080"/>
                  <a:pt x="2299689" y="2401708"/>
                  <a:pt x="2299689" y="2388914"/>
                </a:cubicBezTo>
                <a:cubicBezTo>
                  <a:pt x="2299689" y="2376120"/>
                  <a:pt x="2310061" y="2365748"/>
                  <a:pt x="2322855" y="2365748"/>
                </a:cubicBezTo>
                <a:close/>
                <a:moveTo>
                  <a:pt x="2145756" y="2365748"/>
                </a:moveTo>
                <a:cubicBezTo>
                  <a:pt x="2158550" y="2365748"/>
                  <a:pt x="2168922" y="2376120"/>
                  <a:pt x="2168922" y="2388914"/>
                </a:cubicBezTo>
                <a:cubicBezTo>
                  <a:pt x="2168922" y="2401708"/>
                  <a:pt x="2158550" y="2412080"/>
                  <a:pt x="2145756" y="2412080"/>
                </a:cubicBezTo>
                <a:cubicBezTo>
                  <a:pt x="2132962" y="2412080"/>
                  <a:pt x="2122590" y="2401708"/>
                  <a:pt x="2122590" y="2388914"/>
                </a:cubicBezTo>
                <a:cubicBezTo>
                  <a:pt x="2122590" y="2376120"/>
                  <a:pt x="2132962" y="2365748"/>
                  <a:pt x="2145756" y="2365748"/>
                </a:cubicBezTo>
                <a:close/>
                <a:moveTo>
                  <a:pt x="1968657" y="2365748"/>
                </a:moveTo>
                <a:cubicBezTo>
                  <a:pt x="1981451" y="2365748"/>
                  <a:pt x="1991823" y="2376120"/>
                  <a:pt x="1991823" y="2388914"/>
                </a:cubicBezTo>
                <a:cubicBezTo>
                  <a:pt x="1991823" y="2401708"/>
                  <a:pt x="1981451" y="2412080"/>
                  <a:pt x="1968657" y="2412080"/>
                </a:cubicBezTo>
                <a:cubicBezTo>
                  <a:pt x="1955863" y="2412080"/>
                  <a:pt x="1945491" y="2401708"/>
                  <a:pt x="1945491" y="2388914"/>
                </a:cubicBezTo>
                <a:cubicBezTo>
                  <a:pt x="1945491" y="2376120"/>
                  <a:pt x="1955863" y="2365748"/>
                  <a:pt x="1968657" y="2365748"/>
                </a:cubicBezTo>
                <a:close/>
                <a:moveTo>
                  <a:pt x="1791558" y="2365748"/>
                </a:moveTo>
                <a:cubicBezTo>
                  <a:pt x="1804352" y="2365748"/>
                  <a:pt x="1814724" y="2376120"/>
                  <a:pt x="1814724" y="2388914"/>
                </a:cubicBezTo>
                <a:cubicBezTo>
                  <a:pt x="1814724" y="2401708"/>
                  <a:pt x="1804352" y="2412080"/>
                  <a:pt x="1791558" y="2412080"/>
                </a:cubicBezTo>
                <a:cubicBezTo>
                  <a:pt x="1778764" y="2412080"/>
                  <a:pt x="1768392" y="2401708"/>
                  <a:pt x="1768392" y="2388914"/>
                </a:cubicBezTo>
                <a:cubicBezTo>
                  <a:pt x="1768392" y="2376120"/>
                  <a:pt x="1778764" y="2365748"/>
                  <a:pt x="1791558" y="2365748"/>
                </a:cubicBezTo>
                <a:close/>
                <a:moveTo>
                  <a:pt x="1617048" y="2365748"/>
                </a:moveTo>
                <a:cubicBezTo>
                  <a:pt x="1629843" y="2365748"/>
                  <a:pt x="1640217" y="2376120"/>
                  <a:pt x="1640217" y="2388914"/>
                </a:cubicBezTo>
                <a:cubicBezTo>
                  <a:pt x="1640217" y="2401708"/>
                  <a:pt x="1629843" y="2412080"/>
                  <a:pt x="1617048" y="2412080"/>
                </a:cubicBezTo>
                <a:cubicBezTo>
                  <a:pt x="1604252" y="2412080"/>
                  <a:pt x="1593879" y="2401708"/>
                  <a:pt x="1593879" y="2388914"/>
                </a:cubicBezTo>
                <a:cubicBezTo>
                  <a:pt x="1593879" y="2376120"/>
                  <a:pt x="1604252" y="2365748"/>
                  <a:pt x="1617048" y="2365748"/>
                </a:cubicBezTo>
                <a:close/>
                <a:moveTo>
                  <a:pt x="1439956" y="2365748"/>
                </a:moveTo>
                <a:cubicBezTo>
                  <a:pt x="1452750" y="2365748"/>
                  <a:pt x="1463122" y="2376120"/>
                  <a:pt x="1463122" y="2388914"/>
                </a:cubicBezTo>
                <a:cubicBezTo>
                  <a:pt x="1463122" y="2401708"/>
                  <a:pt x="1452750" y="2412080"/>
                  <a:pt x="1439956" y="2412080"/>
                </a:cubicBezTo>
                <a:cubicBezTo>
                  <a:pt x="1427162" y="2412080"/>
                  <a:pt x="1416790" y="2401708"/>
                  <a:pt x="1416790" y="2388914"/>
                </a:cubicBezTo>
                <a:cubicBezTo>
                  <a:pt x="1416790" y="2376120"/>
                  <a:pt x="1427162" y="2365748"/>
                  <a:pt x="1439956" y="2365748"/>
                </a:cubicBezTo>
                <a:close/>
                <a:moveTo>
                  <a:pt x="1262858" y="2365748"/>
                </a:moveTo>
                <a:cubicBezTo>
                  <a:pt x="1275651" y="2365748"/>
                  <a:pt x="1286023" y="2376120"/>
                  <a:pt x="1286023" y="2388914"/>
                </a:cubicBezTo>
                <a:cubicBezTo>
                  <a:pt x="1286023" y="2401708"/>
                  <a:pt x="1275651" y="2412080"/>
                  <a:pt x="1262858" y="2412080"/>
                </a:cubicBezTo>
                <a:cubicBezTo>
                  <a:pt x="1250063" y="2412080"/>
                  <a:pt x="1239693" y="2401708"/>
                  <a:pt x="1239693" y="2388914"/>
                </a:cubicBezTo>
                <a:cubicBezTo>
                  <a:pt x="1239693" y="2376120"/>
                  <a:pt x="1250063" y="2365748"/>
                  <a:pt x="1262858" y="2365748"/>
                </a:cubicBezTo>
                <a:close/>
                <a:moveTo>
                  <a:pt x="1085761" y="2365748"/>
                </a:moveTo>
                <a:cubicBezTo>
                  <a:pt x="1098556" y="2365748"/>
                  <a:pt x="1108929" y="2376120"/>
                  <a:pt x="1108929" y="2388914"/>
                </a:cubicBezTo>
                <a:cubicBezTo>
                  <a:pt x="1108929" y="2401708"/>
                  <a:pt x="1098556" y="2412080"/>
                  <a:pt x="1085761" y="2412080"/>
                </a:cubicBezTo>
                <a:cubicBezTo>
                  <a:pt x="1072966" y="2412080"/>
                  <a:pt x="1062593" y="2401708"/>
                  <a:pt x="1062593" y="2388914"/>
                </a:cubicBezTo>
                <a:cubicBezTo>
                  <a:pt x="1062593" y="2376120"/>
                  <a:pt x="1072966" y="2365748"/>
                  <a:pt x="1085761" y="2365748"/>
                </a:cubicBezTo>
                <a:close/>
                <a:moveTo>
                  <a:pt x="908661" y="2365748"/>
                </a:moveTo>
                <a:cubicBezTo>
                  <a:pt x="921455" y="2365748"/>
                  <a:pt x="931827" y="2376120"/>
                  <a:pt x="931827" y="2388914"/>
                </a:cubicBezTo>
                <a:cubicBezTo>
                  <a:pt x="931827" y="2401708"/>
                  <a:pt x="921455" y="2412080"/>
                  <a:pt x="908661" y="2412080"/>
                </a:cubicBezTo>
                <a:cubicBezTo>
                  <a:pt x="895867" y="2412080"/>
                  <a:pt x="885496" y="2401708"/>
                  <a:pt x="885496" y="2388914"/>
                </a:cubicBezTo>
                <a:cubicBezTo>
                  <a:pt x="885496" y="2376120"/>
                  <a:pt x="895867" y="2365748"/>
                  <a:pt x="908661" y="2365748"/>
                </a:cubicBezTo>
                <a:close/>
                <a:moveTo>
                  <a:pt x="731563" y="2365748"/>
                </a:moveTo>
                <a:cubicBezTo>
                  <a:pt x="744357" y="2365748"/>
                  <a:pt x="754729" y="2376120"/>
                  <a:pt x="754729" y="2388914"/>
                </a:cubicBezTo>
                <a:cubicBezTo>
                  <a:pt x="754729" y="2401708"/>
                  <a:pt x="744357" y="2412080"/>
                  <a:pt x="731563" y="2412080"/>
                </a:cubicBezTo>
                <a:cubicBezTo>
                  <a:pt x="718769" y="2412080"/>
                  <a:pt x="708397" y="2401708"/>
                  <a:pt x="708397" y="2388914"/>
                </a:cubicBezTo>
                <a:cubicBezTo>
                  <a:pt x="708397" y="2376120"/>
                  <a:pt x="718769" y="2365748"/>
                  <a:pt x="731563" y="2365748"/>
                </a:cubicBezTo>
                <a:close/>
                <a:moveTo>
                  <a:pt x="554463" y="2365748"/>
                </a:moveTo>
                <a:cubicBezTo>
                  <a:pt x="567257" y="2365748"/>
                  <a:pt x="577630" y="2376120"/>
                  <a:pt x="577630" y="2388914"/>
                </a:cubicBezTo>
                <a:cubicBezTo>
                  <a:pt x="577630" y="2401708"/>
                  <a:pt x="567257" y="2412080"/>
                  <a:pt x="554463" y="2412080"/>
                </a:cubicBezTo>
                <a:cubicBezTo>
                  <a:pt x="541669" y="2412080"/>
                  <a:pt x="531297" y="2401708"/>
                  <a:pt x="531297" y="2388914"/>
                </a:cubicBezTo>
                <a:cubicBezTo>
                  <a:pt x="531297" y="2376120"/>
                  <a:pt x="541669" y="2365748"/>
                  <a:pt x="554463" y="2365748"/>
                </a:cubicBezTo>
                <a:close/>
                <a:moveTo>
                  <a:pt x="377365" y="2365748"/>
                </a:moveTo>
                <a:cubicBezTo>
                  <a:pt x="390160" y="2365748"/>
                  <a:pt x="400532" y="2376120"/>
                  <a:pt x="400532" y="2388914"/>
                </a:cubicBezTo>
                <a:cubicBezTo>
                  <a:pt x="400532" y="2401708"/>
                  <a:pt x="390160" y="2412080"/>
                  <a:pt x="377365" y="2412080"/>
                </a:cubicBezTo>
                <a:cubicBezTo>
                  <a:pt x="364571" y="2412080"/>
                  <a:pt x="354199" y="2401708"/>
                  <a:pt x="354199" y="2388914"/>
                </a:cubicBezTo>
                <a:cubicBezTo>
                  <a:pt x="354199" y="2376120"/>
                  <a:pt x="364571" y="2365748"/>
                  <a:pt x="377365" y="2365748"/>
                </a:cubicBezTo>
                <a:close/>
                <a:moveTo>
                  <a:pt x="200265" y="2365748"/>
                </a:moveTo>
                <a:cubicBezTo>
                  <a:pt x="213058" y="2365748"/>
                  <a:pt x="223430" y="2376120"/>
                  <a:pt x="223430" y="2388914"/>
                </a:cubicBezTo>
                <a:cubicBezTo>
                  <a:pt x="223430" y="2401708"/>
                  <a:pt x="213058" y="2412080"/>
                  <a:pt x="200265" y="2412080"/>
                </a:cubicBezTo>
                <a:cubicBezTo>
                  <a:pt x="187471" y="2412080"/>
                  <a:pt x="177099" y="2401708"/>
                  <a:pt x="177099" y="2388914"/>
                </a:cubicBezTo>
                <a:cubicBezTo>
                  <a:pt x="177099" y="2376120"/>
                  <a:pt x="187471" y="2365748"/>
                  <a:pt x="200265" y="2365748"/>
                </a:cubicBezTo>
                <a:close/>
                <a:moveTo>
                  <a:pt x="23166" y="2365748"/>
                </a:moveTo>
                <a:cubicBezTo>
                  <a:pt x="35960" y="2365748"/>
                  <a:pt x="46332" y="2376120"/>
                  <a:pt x="46332" y="2388914"/>
                </a:cubicBezTo>
                <a:cubicBezTo>
                  <a:pt x="46332" y="2401708"/>
                  <a:pt x="35960" y="2412080"/>
                  <a:pt x="23166" y="2412080"/>
                </a:cubicBezTo>
                <a:cubicBezTo>
                  <a:pt x="10372" y="2412080"/>
                  <a:pt x="0" y="2401708"/>
                  <a:pt x="0" y="2388914"/>
                </a:cubicBezTo>
                <a:cubicBezTo>
                  <a:pt x="0" y="2376120"/>
                  <a:pt x="10372" y="2365748"/>
                  <a:pt x="23166" y="2365748"/>
                </a:cubicBezTo>
                <a:close/>
                <a:moveTo>
                  <a:pt x="3387508" y="2194384"/>
                </a:moveTo>
                <a:cubicBezTo>
                  <a:pt x="3400302" y="2194384"/>
                  <a:pt x="3410674" y="2204756"/>
                  <a:pt x="3410674" y="2217550"/>
                </a:cubicBezTo>
                <a:cubicBezTo>
                  <a:pt x="3410674" y="2230344"/>
                  <a:pt x="3400302" y="2240716"/>
                  <a:pt x="3387508" y="2240716"/>
                </a:cubicBezTo>
                <a:cubicBezTo>
                  <a:pt x="3374714" y="2240716"/>
                  <a:pt x="3364342" y="2230344"/>
                  <a:pt x="3364342" y="2217550"/>
                </a:cubicBezTo>
                <a:cubicBezTo>
                  <a:pt x="3364342" y="2204756"/>
                  <a:pt x="3374714" y="2194384"/>
                  <a:pt x="3387508" y="2194384"/>
                </a:cubicBezTo>
                <a:close/>
                <a:moveTo>
                  <a:pt x="3210413" y="2194384"/>
                </a:moveTo>
                <a:cubicBezTo>
                  <a:pt x="3223207" y="2194384"/>
                  <a:pt x="3233579" y="2204756"/>
                  <a:pt x="3233579" y="2217550"/>
                </a:cubicBezTo>
                <a:cubicBezTo>
                  <a:pt x="3233579" y="2230344"/>
                  <a:pt x="3223207" y="2240716"/>
                  <a:pt x="3210413" y="2240716"/>
                </a:cubicBezTo>
                <a:cubicBezTo>
                  <a:pt x="3197619" y="2240716"/>
                  <a:pt x="3187247" y="2230344"/>
                  <a:pt x="3187247" y="2217550"/>
                </a:cubicBezTo>
                <a:cubicBezTo>
                  <a:pt x="3187247" y="2204756"/>
                  <a:pt x="3197619" y="2194384"/>
                  <a:pt x="3210413" y="2194384"/>
                </a:cubicBezTo>
                <a:close/>
                <a:moveTo>
                  <a:pt x="3033314" y="2194384"/>
                </a:moveTo>
                <a:cubicBezTo>
                  <a:pt x="3046108" y="2194384"/>
                  <a:pt x="3056480" y="2204756"/>
                  <a:pt x="3056480" y="2217550"/>
                </a:cubicBezTo>
                <a:cubicBezTo>
                  <a:pt x="3056480" y="2230344"/>
                  <a:pt x="3046108" y="2240716"/>
                  <a:pt x="3033314" y="2240716"/>
                </a:cubicBezTo>
                <a:cubicBezTo>
                  <a:pt x="3020520" y="2240716"/>
                  <a:pt x="3010148" y="2230344"/>
                  <a:pt x="3010148" y="2217550"/>
                </a:cubicBezTo>
                <a:cubicBezTo>
                  <a:pt x="3010148" y="2204756"/>
                  <a:pt x="3020520" y="2194384"/>
                  <a:pt x="3033314" y="2194384"/>
                </a:cubicBezTo>
                <a:close/>
                <a:moveTo>
                  <a:pt x="2856216" y="2194384"/>
                </a:moveTo>
                <a:cubicBezTo>
                  <a:pt x="2869010" y="2194384"/>
                  <a:pt x="2879382" y="2204756"/>
                  <a:pt x="2879382" y="2217550"/>
                </a:cubicBezTo>
                <a:cubicBezTo>
                  <a:pt x="2879382" y="2230344"/>
                  <a:pt x="2869010" y="2240716"/>
                  <a:pt x="2856216" y="2240716"/>
                </a:cubicBezTo>
                <a:cubicBezTo>
                  <a:pt x="2843422" y="2240716"/>
                  <a:pt x="2833050" y="2230344"/>
                  <a:pt x="2833050" y="2217550"/>
                </a:cubicBezTo>
                <a:cubicBezTo>
                  <a:pt x="2833050" y="2204756"/>
                  <a:pt x="2843422" y="2194384"/>
                  <a:pt x="2856216" y="2194384"/>
                </a:cubicBezTo>
                <a:close/>
                <a:moveTo>
                  <a:pt x="2679117" y="2194384"/>
                </a:moveTo>
                <a:cubicBezTo>
                  <a:pt x="2691911" y="2194384"/>
                  <a:pt x="2702283" y="2204756"/>
                  <a:pt x="2702283" y="2217550"/>
                </a:cubicBezTo>
                <a:cubicBezTo>
                  <a:pt x="2702283" y="2230344"/>
                  <a:pt x="2691911" y="2240716"/>
                  <a:pt x="2679117" y="2240716"/>
                </a:cubicBezTo>
                <a:cubicBezTo>
                  <a:pt x="2666323" y="2240716"/>
                  <a:pt x="2655951" y="2230344"/>
                  <a:pt x="2655951" y="2217550"/>
                </a:cubicBezTo>
                <a:cubicBezTo>
                  <a:pt x="2655951" y="2204756"/>
                  <a:pt x="2666323" y="2194384"/>
                  <a:pt x="2679117" y="2194384"/>
                </a:cubicBezTo>
                <a:close/>
                <a:moveTo>
                  <a:pt x="2502018" y="2194384"/>
                </a:moveTo>
                <a:cubicBezTo>
                  <a:pt x="2514812" y="2194384"/>
                  <a:pt x="2525184" y="2204756"/>
                  <a:pt x="2525184" y="2217550"/>
                </a:cubicBezTo>
                <a:cubicBezTo>
                  <a:pt x="2525184" y="2230344"/>
                  <a:pt x="2514812" y="2240716"/>
                  <a:pt x="2502018" y="2240716"/>
                </a:cubicBezTo>
                <a:cubicBezTo>
                  <a:pt x="2489224" y="2240716"/>
                  <a:pt x="2478852" y="2230344"/>
                  <a:pt x="2478852" y="2217550"/>
                </a:cubicBezTo>
                <a:cubicBezTo>
                  <a:pt x="2478852" y="2204756"/>
                  <a:pt x="2489224" y="2194384"/>
                  <a:pt x="2502018" y="2194384"/>
                </a:cubicBezTo>
                <a:close/>
                <a:moveTo>
                  <a:pt x="2324919" y="2194384"/>
                </a:moveTo>
                <a:cubicBezTo>
                  <a:pt x="2337713" y="2194384"/>
                  <a:pt x="2348085" y="2204756"/>
                  <a:pt x="2348085" y="2217550"/>
                </a:cubicBezTo>
                <a:cubicBezTo>
                  <a:pt x="2348085" y="2230344"/>
                  <a:pt x="2337713" y="2240716"/>
                  <a:pt x="2324919" y="2240716"/>
                </a:cubicBezTo>
                <a:cubicBezTo>
                  <a:pt x="2312125" y="2240716"/>
                  <a:pt x="2301753" y="2230344"/>
                  <a:pt x="2301753" y="2217550"/>
                </a:cubicBezTo>
                <a:cubicBezTo>
                  <a:pt x="2301753" y="2204756"/>
                  <a:pt x="2312125" y="2194384"/>
                  <a:pt x="2324919" y="2194384"/>
                </a:cubicBezTo>
                <a:close/>
                <a:moveTo>
                  <a:pt x="2147820" y="2194384"/>
                </a:moveTo>
                <a:cubicBezTo>
                  <a:pt x="2160614" y="2194384"/>
                  <a:pt x="2170986" y="2204756"/>
                  <a:pt x="2170986" y="2217550"/>
                </a:cubicBezTo>
                <a:cubicBezTo>
                  <a:pt x="2170986" y="2230344"/>
                  <a:pt x="2160614" y="2240716"/>
                  <a:pt x="2147820" y="2240716"/>
                </a:cubicBezTo>
                <a:cubicBezTo>
                  <a:pt x="2135026" y="2240716"/>
                  <a:pt x="2124654" y="2230344"/>
                  <a:pt x="2124654" y="2217550"/>
                </a:cubicBezTo>
                <a:cubicBezTo>
                  <a:pt x="2124654" y="2204756"/>
                  <a:pt x="2135026" y="2194384"/>
                  <a:pt x="2147820" y="2194384"/>
                </a:cubicBezTo>
                <a:close/>
                <a:moveTo>
                  <a:pt x="1970721" y="2194384"/>
                </a:moveTo>
                <a:cubicBezTo>
                  <a:pt x="1983515" y="2194384"/>
                  <a:pt x="1993887" y="2204756"/>
                  <a:pt x="1993887" y="2217550"/>
                </a:cubicBezTo>
                <a:cubicBezTo>
                  <a:pt x="1993887" y="2230344"/>
                  <a:pt x="1983515" y="2240716"/>
                  <a:pt x="1970721" y="2240716"/>
                </a:cubicBezTo>
                <a:cubicBezTo>
                  <a:pt x="1957927" y="2240716"/>
                  <a:pt x="1947555" y="2230344"/>
                  <a:pt x="1947555" y="2217550"/>
                </a:cubicBezTo>
                <a:cubicBezTo>
                  <a:pt x="1947555" y="2204756"/>
                  <a:pt x="1957927" y="2194384"/>
                  <a:pt x="1970721" y="2194384"/>
                </a:cubicBezTo>
                <a:close/>
                <a:moveTo>
                  <a:pt x="1793622" y="2194384"/>
                </a:moveTo>
                <a:cubicBezTo>
                  <a:pt x="1806416" y="2194384"/>
                  <a:pt x="1816788" y="2204756"/>
                  <a:pt x="1816788" y="2217550"/>
                </a:cubicBezTo>
                <a:cubicBezTo>
                  <a:pt x="1816788" y="2230344"/>
                  <a:pt x="1806416" y="2240716"/>
                  <a:pt x="1793622" y="2240716"/>
                </a:cubicBezTo>
                <a:cubicBezTo>
                  <a:pt x="1780828" y="2240716"/>
                  <a:pt x="1770456" y="2230344"/>
                  <a:pt x="1770456" y="2217550"/>
                </a:cubicBezTo>
                <a:cubicBezTo>
                  <a:pt x="1770456" y="2204756"/>
                  <a:pt x="1780828" y="2194384"/>
                  <a:pt x="1793622" y="2194384"/>
                </a:cubicBezTo>
                <a:close/>
                <a:moveTo>
                  <a:pt x="1619112" y="2194384"/>
                </a:moveTo>
                <a:cubicBezTo>
                  <a:pt x="1631908" y="2194384"/>
                  <a:pt x="1642281" y="2204756"/>
                  <a:pt x="1642281" y="2217550"/>
                </a:cubicBezTo>
                <a:cubicBezTo>
                  <a:pt x="1642281" y="2230344"/>
                  <a:pt x="1631908" y="2240716"/>
                  <a:pt x="1619112" y="2240716"/>
                </a:cubicBezTo>
                <a:cubicBezTo>
                  <a:pt x="1606317" y="2240716"/>
                  <a:pt x="1595944" y="2230344"/>
                  <a:pt x="1595944" y="2217550"/>
                </a:cubicBezTo>
                <a:cubicBezTo>
                  <a:pt x="1595944" y="2204756"/>
                  <a:pt x="1606317" y="2194384"/>
                  <a:pt x="1619112" y="2194384"/>
                </a:cubicBezTo>
                <a:close/>
                <a:moveTo>
                  <a:pt x="1442021" y="2194384"/>
                </a:moveTo>
                <a:cubicBezTo>
                  <a:pt x="1454814" y="2194384"/>
                  <a:pt x="1465186" y="2204756"/>
                  <a:pt x="1465186" y="2217550"/>
                </a:cubicBezTo>
                <a:cubicBezTo>
                  <a:pt x="1465186" y="2230344"/>
                  <a:pt x="1454814" y="2240716"/>
                  <a:pt x="1442021" y="2240716"/>
                </a:cubicBezTo>
                <a:cubicBezTo>
                  <a:pt x="1429227" y="2240716"/>
                  <a:pt x="1418856" y="2230344"/>
                  <a:pt x="1418856" y="2217550"/>
                </a:cubicBezTo>
                <a:cubicBezTo>
                  <a:pt x="1418856" y="2204756"/>
                  <a:pt x="1429227" y="2194384"/>
                  <a:pt x="1442021" y="2194384"/>
                </a:cubicBezTo>
                <a:close/>
                <a:moveTo>
                  <a:pt x="1264922" y="2194384"/>
                </a:moveTo>
                <a:cubicBezTo>
                  <a:pt x="1277716" y="2194384"/>
                  <a:pt x="1288087" y="2204756"/>
                  <a:pt x="1288087" y="2217550"/>
                </a:cubicBezTo>
                <a:cubicBezTo>
                  <a:pt x="1288087" y="2230344"/>
                  <a:pt x="1277716" y="2240716"/>
                  <a:pt x="1264922" y="2240716"/>
                </a:cubicBezTo>
                <a:cubicBezTo>
                  <a:pt x="1252128" y="2240716"/>
                  <a:pt x="1241755" y="2230344"/>
                  <a:pt x="1241755" y="2217550"/>
                </a:cubicBezTo>
                <a:cubicBezTo>
                  <a:pt x="1241755" y="2204756"/>
                  <a:pt x="1252128" y="2194384"/>
                  <a:pt x="1264922" y="2194384"/>
                </a:cubicBezTo>
                <a:close/>
                <a:moveTo>
                  <a:pt x="1087827" y="2194384"/>
                </a:moveTo>
                <a:cubicBezTo>
                  <a:pt x="1100621" y="2194384"/>
                  <a:pt x="1110994" y="2204756"/>
                  <a:pt x="1110994" y="2217550"/>
                </a:cubicBezTo>
                <a:cubicBezTo>
                  <a:pt x="1110994" y="2230344"/>
                  <a:pt x="1100621" y="2240716"/>
                  <a:pt x="1087827" y="2240716"/>
                </a:cubicBezTo>
                <a:cubicBezTo>
                  <a:pt x="1075031" y="2240716"/>
                  <a:pt x="1064658" y="2230344"/>
                  <a:pt x="1064658" y="2217550"/>
                </a:cubicBezTo>
                <a:cubicBezTo>
                  <a:pt x="1064658" y="2204756"/>
                  <a:pt x="1075031" y="2194384"/>
                  <a:pt x="1087827" y="2194384"/>
                </a:cubicBezTo>
                <a:close/>
                <a:moveTo>
                  <a:pt x="910727" y="2194384"/>
                </a:moveTo>
                <a:cubicBezTo>
                  <a:pt x="923521" y="2194384"/>
                  <a:pt x="933891" y="2204756"/>
                  <a:pt x="933891" y="2217550"/>
                </a:cubicBezTo>
                <a:cubicBezTo>
                  <a:pt x="933891" y="2230344"/>
                  <a:pt x="923521" y="2240716"/>
                  <a:pt x="910727" y="2240716"/>
                </a:cubicBezTo>
                <a:cubicBezTo>
                  <a:pt x="897930" y="2240716"/>
                  <a:pt x="887561" y="2230344"/>
                  <a:pt x="887561" y="2217550"/>
                </a:cubicBezTo>
                <a:cubicBezTo>
                  <a:pt x="887561" y="2204756"/>
                  <a:pt x="897930" y="2194384"/>
                  <a:pt x="910727" y="2194384"/>
                </a:cubicBezTo>
                <a:close/>
                <a:moveTo>
                  <a:pt x="733629" y="2194384"/>
                </a:moveTo>
                <a:cubicBezTo>
                  <a:pt x="746423" y="2194384"/>
                  <a:pt x="756795" y="2204756"/>
                  <a:pt x="756795" y="2217550"/>
                </a:cubicBezTo>
                <a:cubicBezTo>
                  <a:pt x="756795" y="2230344"/>
                  <a:pt x="746423" y="2240716"/>
                  <a:pt x="733629" y="2240716"/>
                </a:cubicBezTo>
                <a:cubicBezTo>
                  <a:pt x="720834" y="2240716"/>
                  <a:pt x="710462" y="2230344"/>
                  <a:pt x="710462" y="2217550"/>
                </a:cubicBezTo>
                <a:cubicBezTo>
                  <a:pt x="710462" y="2204756"/>
                  <a:pt x="720834" y="2194384"/>
                  <a:pt x="733629" y="2194384"/>
                </a:cubicBezTo>
                <a:close/>
                <a:moveTo>
                  <a:pt x="556528" y="2194384"/>
                </a:moveTo>
                <a:cubicBezTo>
                  <a:pt x="569322" y="2194384"/>
                  <a:pt x="579694" y="2204756"/>
                  <a:pt x="579694" y="2217550"/>
                </a:cubicBezTo>
                <a:cubicBezTo>
                  <a:pt x="579694" y="2230344"/>
                  <a:pt x="569322" y="2240716"/>
                  <a:pt x="556528" y="2240716"/>
                </a:cubicBezTo>
                <a:cubicBezTo>
                  <a:pt x="543734" y="2240716"/>
                  <a:pt x="533362" y="2230344"/>
                  <a:pt x="533362" y="2217550"/>
                </a:cubicBezTo>
                <a:cubicBezTo>
                  <a:pt x="533362" y="2204756"/>
                  <a:pt x="543734" y="2194384"/>
                  <a:pt x="556528" y="2194384"/>
                </a:cubicBezTo>
                <a:close/>
                <a:moveTo>
                  <a:pt x="379430" y="2194384"/>
                </a:moveTo>
                <a:cubicBezTo>
                  <a:pt x="392224" y="2194384"/>
                  <a:pt x="402596" y="2204756"/>
                  <a:pt x="402596" y="2217550"/>
                </a:cubicBezTo>
                <a:cubicBezTo>
                  <a:pt x="402596" y="2230344"/>
                  <a:pt x="392224" y="2240716"/>
                  <a:pt x="379430" y="2240716"/>
                </a:cubicBezTo>
                <a:cubicBezTo>
                  <a:pt x="366636" y="2240716"/>
                  <a:pt x="356263" y="2230344"/>
                  <a:pt x="356263" y="2217550"/>
                </a:cubicBezTo>
                <a:cubicBezTo>
                  <a:pt x="356263" y="2204756"/>
                  <a:pt x="366636" y="2194384"/>
                  <a:pt x="379430" y="2194384"/>
                </a:cubicBezTo>
                <a:close/>
                <a:moveTo>
                  <a:pt x="202329" y="2194384"/>
                </a:moveTo>
                <a:cubicBezTo>
                  <a:pt x="215123" y="2194384"/>
                  <a:pt x="225495" y="2204756"/>
                  <a:pt x="225495" y="2217550"/>
                </a:cubicBezTo>
                <a:cubicBezTo>
                  <a:pt x="225495" y="2230344"/>
                  <a:pt x="215123" y="2240716"/>
                  <a:pt x="202329" y="2240716"/>
                </a:cubicBezTo>
                <a:cubicBezTo>
                  <a:pt x="189535" y="2240716"/>
                  <a:pt x="179163" y="2230344"/>
                  <a:pt x="179163" y="2217550"/>
                </a:cubicBezTo>
                <a:cubicBezTo>
                  <a:pt x="179163" y="2204756"/>
                  <a:pt x="189535" y="2194384"/>
                  <a:pt x="202329" y="2194384"/>
                </a:cubicBezTo>
                <a:close/>
                <a:moveTo>
                  <a:pt x="25230" y="2194384"/>
                </a:moveTo>
                <a:cubicBezTo>
                  <a:pt x="38024" y="2194384"/>
                  <a:pt x="48396" y="2204756"/>
                  <a:pt x="48396" y="2217550"/>
                </a:cubicBezTo>
                <a:cubicBezTo>
                  <a:pt x="48396" y="2230344"/>
                  <a:pt x="38024" y="2240716"/>
                  <a:pt x="25230" y="2240716"/>
                </a:cubicBezTo>
                <a:cubicBezTo>
                  <a:pt x="12436" y="2240716"/>
                  <a:pt x="2065" y="2230344"/>
                  <a:pt x="2065" y="2217550"/>
                </a:cubicBezTo>
                <a:cubicBezTo>
                  <a:pt x="2065" y="2204756"/>
                  <a:pt x="12436" y="2194384"/>
                  <a:pt x="25230" y="2194384"/>
                </a:cubicBezTo>
                <a:close/>
                <a:moveTo>
                  <a:pt x="3387508" y="2002375"/>
                </a:moveTo>
                <a:cubicBezTo>
                  <a:pt x="3400302" y="2002375"/>
                  <a:pt x="3410674" y="2012747"/>
                  <a:pt x="3410674" y="2025541"/>
                </a:cubicBezTo>
                <a:cubicBezTo>
                  <a:pt x="3410674" y="2038335"/>
                  <a:pt x="3400302" y="2048707"/>
                  <a:pt x="3387508" y="2048707"/>
                </a:cubicBezTo>
                <a:cubicBezTo>
                  <a:pt x="3374714" y="2048707"/>
                  <a:pt x="3364342" y="2038335"/>
                  <a:pt x="3364342" y="2025541"/>
                </a:cubicBezTo>
                <a:cubicBezTo>
                  <a:pt x="3364342" y="2012747"/>
                  <a:pt x="3374714" y="2002375"/>
                  <a:pt x="3387508" y="2002375"/>
                </a:cubicBezTo>
                <a:close/>
                <a:moveTo>
                  <a:pt x="3210413" y="2002375"/>
                </a:moveTo>
                <a:cubicBezTo>
                  <a:pt x="3223207" y="2002375"/>
                  <a:pt x="3233579" y="2012747"/>
                  <a:pt x="3233579" y="2025541"/>
                </a:cubicBezTo>
                <a:cubicBezTo>
                  <a:pt x="3233579" y="2038335"/>
                  <a:pt x="3223207" y="2048707"/>
                  <a:pt x="3210413" y="2048707"/>
                </a:cubicBezTo>
                <a:cubicBezTo>
                  <a:pt x="3197619" y="2048707"/>
                  <a:pt x="3187247" y="2038335"/>
                  <a:pt x="3187247" y="2025541"/>
                </a:cubicBezTo>
                <a:cubicBezTo>
                  <a:pt x="3187247" y="2012747"/>
                  <a:pt x="3197619" y="2002375"/>
                  <a:pt x="3210413" y="2002375"/>
                </a:cubicBezTo>
                <a:close/>
                <a:moveTo>
                  <a:pt x="3033314" y="2002375"/>
                </a:moveTo>
                <a:cubicBezTo>
                  <a:pt x="3046108" y="2002375"/>
                  <a:pt x="3056480" y="2012747"/>
                  <a:pt x="3056480" y="2025541"/>
                </a:cubicBezTo>
                <a:cubicBezTo>
                  <a:pt x="3056480" y="2038335"/>
                  <a:pt x="3046108" y="2048707"/>
                  <a:pt x="3033314" y="2048707"/>
                </a:cubicBezTo>
                <a:cubicBezTo>
                  <a:pt x="3020520" y="2048707"/>
                  <a:pt x="3010148" y="2038335"/>
                  <a:pt x="3010148" y="2025541"/>
                </a:cubicBezTo>
                <a:cubicBezTo>
                  <a:pt x="3010148" y="2012747"/>
                  <a:pt x="3020520" y="2002375"/>
                  <a:pt x="3033314" y="2002375"/>
                </a:cubicBezTo>
                <a:close/>
                <a:moveTo>
                  <a:pt x="2856216" y="2002375"/>
                </a:moveTo>
                <a:cubicBezTo>
                  <a:pt x="2869010" y="2002375"/>
                  <a:pt x="2879382" y="2012747"/>
                  <a:pt x="2879382" y="2025541"/>
                </a:cubicBezTo>
                <a:cubicBezTo>
                  <a:pt x="2879382" y="2038335"/>
                  <a:pt x="2869010" y="2048707"/>
                  <a:pt x="2856216" y="2048707"/>
                </a:cubicBezTo>
                <a:cubicBezTo>
                  <a:pt x="2843422" y="2048707"/>
                  <a:pt x="2833050" y="2038335"/>
                  <a:pt x="2833050" y="2025541"/>
                </a:cubicBezTo>
                <a:cubicBezTo>
                  <a:pt x="2833050" y="2012747"/>
                  <a:pt x="2843422" y="2002375"/>
                  <a:pt x="2856216" y="2002375"/>
                </a:cubicBezTo>
                <a:close/>
                <a:moveTo>
                  <a:pt x="2679117" y="2002375"/>
                </a:moveTo>
                <a:cubicBezTo>
                  <a:pt x="2691911" y="2002375"/>
                  <a:pt x="2702283" y="2012747"/>
                  <a:pt x="2702283" y="2025541"/>
                </a:cubicBezTo>
                <a:cubicBezTo>
                  <a:pt x="2702283" y="2038335"/>
                  <a:pt x="2691911" y="2048707"/>
                  <a:pt x="2679117" y="2048707"/>
                </a:cubicBezTo>
                <a:cubicBezTo>
                  <a:pt x="2666323" y="2048707"/>
                  <a:pt x="2655951" y="2038335"/>
                  <a:pt x="2655951" y="2025541"/>
                </a:cubicBezTo>
                <a:cubicBezTo>
                  <a:pt x="2655951" y="2012747"/>
                  <a:pt x="2666323" y="2002375"/>
                  <a:pt x="2679117" y="2002375"/>
                </a:cubicBezTo>
                <a:close/>
                <a:moveTo>
                  <a:pt x="2502018" y="2002375"/>
                </a:moveTo>
                <a:cubicBezTo>
                  <a:pt x="2514812" y="2002375"/>
                  <a:pt x="2525184" y="2012747"/>
                  <a:pt x="2525184" y="2025541"/>
                </a:cubicBezTo>
                <a:cubicBezTo>
                  <a:pt x="2525184" y="2038335"/>
                  <a:pt x="2514812" y="2048707"/>
                  <a:pt x="2502018" y="2048707"/>
                </a:cubicBezTo>
                <a:cubicBezTo>
                  <a:pt x="2489224" y="2048707"/>
                  <a:pt x="2478852" y="2038335"/>
                  <a:pt x="2478852" y="2025541"/>
                </a:cubicBezTo>
                <a:cubicBezTo>
                  <a:pt x="2478852" y="2012747"/>
                  <a:pt x="2489224" y="2002375"/>
                  <a:pt x="2502018" y="2002375"/>
                </a:cubicBezTo>
                <a:close/>
                <a:moveTo>
                  <a:pt x="2324919" y="2002375"/>
                </a:moveTo>
                <a:cubicBezTo>
                  <a:pt x="2337713" y="2002375"/>
                  <a:pt x="2348085" y="2012747"/>
                  <a:pt x="2348085" y="2025541"/>
                </a:cubicBezTo>
                <a:cubicBezTo>
                  <a:pt x="2348085" y="2038335"/>
                  <a:pt x="2337713" y="2048707"/>
                  <a:pt x="2324919" y="2048707"/>
                </a:cubicBezTo>
                <a:cubicBezTo>
                  <a:pt x="2312125" y="2048707"/>
                  <a:pt x="2301753" y="2038335"/>
                  <a:pt x="2301753" y="2025541"/>
                </a:cubicBezTo>
                <a:cubicBezTo>
                  <a:pt x="2301753" y="2012747"/>
                  <a:pt x="2312125" y="2002375"/>
                  <a:pt x="2324919" y="2002375"/>
                </a:cubicBezTo>
                <a:close/>
                <a:moveTo>
                  <a:pt x="2147820" y="2002375"/>
                </a:moveTo>
                <a:cubicBezTo>
                  <a:pt x="2160614" y="2002375"/>
                  <a:pt x="2170986" y="2012747"/>
                  <a:pt x="2170986" y="2025541"/>
                </a:cubicBezTo>
                <a:cubicBezTo>
                  <a:pt x="2170986" y="2038335"/>
                  <a:pt x="2160614" y="2048707"/>
                  <a:pt x="2147820" y="2048707"/>
                </a:cubicBezTo>
                <a:cubicBezTo>
                  <a:pt x="2135026" y="2048707"/>
                  <a:pt x="2124654" y="2038335"/>
                  <a:pt x="2124654" y="2025541"/>
                </a:cubicBezTo>
                <a:cubicBezTo>
                  <a:pt x="2124654" y="2012747"/>
                  <a:pt x="2135026" y="2002375"/>
                  <a:pt x="2147820" y="2002375"/>
                </a:cubicBezTo>
                <a:close/>
                <a:moveTo>
                  <a:pt x="1970721" y="2002375"/>
                </a:moveTo>
                <a:cubicBezTo>
                  <a:pt x="1983515" y="2002375"/>
                  <a:pt x="1993887" y="2012747"/>
                  <a:pt x="1993887" y="2025541"/>
                </a:cubicBezTo>
                <a:cubicBezTo>
                  <a:pt x="1993887" y="2038335"/>
                  <a:pt x="1983515" y="2048707"/>
                  <a:pt x="1970721" y="2048707"/>
                </a:cubicBezTo>
                <a:cubicBezTo>
                  <a:pt x="1957927" y="2048707"/>
                  <a:pt x="1947555" y="2038335"/>
                  <a:pt x="1947555" y="2025541"/>
                </a:cubicBezTo>
                <a:cubicBezTo>
                  <a:pt x="1947555" y="2012747"/>
                  <a:pt x="1957927" y="2002375"/>
                  <a:pt x="1970721" y="2002375"/>
                </a:cubicBezTo>
                <a:close/>
                <a:moveTo>
                  <a:pt x="1793622" y="2002375"/>
                </a:moveTo>
                <a:cubicBezTo>
                  <a:pt x="1806416" y="2002375"/>
                  <a:pt x="1816788" y="2012747"/>
                  <a:pt x="1816788" y="2025541"/>
                </a:cubicBezTo>
                <a:cubicBezTo>
                  <a:pt x="1816788" y="2038335"/>
                  <a:pt x="1806416" y="2048707"/>
                  <a:pt x="1793622" y="2048707"/>
                </a:cubicBezTo>
                <a:cubicBezTo>
                  <a:pt x="1780828" y="2048707"/>
                  <a:pt x="1770456" y="2038335"/>
                  <a:pt x="1770456" y="2025541"/>
                </a:cubicBezTo>
                <a:cubicBezTo>
                  <a:pt x="1770456" y="2012747"/>
                  <a:pt x="1780828" y="2002375"/>
                  <a:pt x="1793622" y="2002375"/>
                </a:cubicBezTo>
                <a:close/>
                <a:moveTo>
                  <a:pt x="1619112" y="2002375"/>
                </a:moveTo>
                <a:cubicBezTo>
                  <a:pt x="1631908" y="2002375"/>
                  <a:pt x="1642282" y="2012747"/>
                  <a:pt x="1642282" y="2025541"/>
                </a:cubicBezTo>
                <a:cubicBezTo>
                  <a:pt x="1642282" y="2038335"/>
                  <a:pt x="1631908" y="2048707"/>
                  <a:pt x="1619112" y="2048707"/>
                </a:cubicBezTo>
                <a:cubicBezTo>
                  <a:pt x="1606317" y="2048707"/>
                  <a:pt x="1595944" y="2038335"/>
                  <a:pt x="1595944" y="2025541"/>
                </a:cubicBezTo>
                <a:cubicBezTo>
                  <a:pt x="1595944" y="2012747"/>
                  <a:pt x="1606317" y="2002375"/>
                  <a:pt x="1619112" y="2002375"/>
                </a:cubicBezTo>
                <a:close/>
                <a:moveTo>
                  <a:pt x="1442021" y="2002375"/>
                </a:moveTo>
                <a:cubicBezTo>
                  <a:pt x="1454815" y="2002375"/>
                  <a:pt x="1465187" y="2012747"/>
                  <a:pt x="1465187" y="2025541"/>
                </a:cubicBezTo>
                <a:cubicBezTo>
                  <a:pt x="1465187" y="2038335"/>
                  <a:pt x="1454815" y="2048707"/>
                  <a:pt x="1442021" y="2048707"/>
                </a:cubicBezTo>
                <a:cubicBezTo>
                  <a:pt x="1429227" y="2048707"/>
                  <a:pt x="1418856" y="2038335"/>
                  <a:pt x="1418856" y="2025541"/>
                </a:cubicBezTo>
                <a:cubicBezTo>
                  <a:pt x="1418856" y="2012747"/>
                  <a:pt x="1429227" y="2002375"/>
                  <a:pt x="1442021" y="2002375"/>
                </a:cubicBezTo>
                <a:close/>
                <a:moveTo>
                  <a:pt x="1264922" y="2002375"/>
                </a:moveTo>
                <a:cubicBezTo>
                  <a:pt x="1277717" y="2002375"/>
                  <a:pt x="1288088" y="2012747"/>
                  <a:pt x="1288088" y="2025541"/>
                </a:cubicBezTo>
                <a:cubicBezTo>
                  <a:pt x="1288088" y="2038335"/>
                  <a:pt x="1277717" y="2048707"/>
                  <a:pt x="1264922" y="2048707"/>
                </a:cubicBezTo>
                <a:cubicBezTo>
                  <a:pt x="1252128" y="2048707"/>
                  <a:pt x="1241755" y="2038335"/>
                  <a:pt x="1241755" y="2025541"/>
                </a:cubicBezTo>
                <a:cubicBezTo>
                  <a:pt x="1241755" y="2012747"/>
                  <a:pt x="1252128" y="2002375"/>
                  <a:pt x="1264922" y="2002375"/>
                </a:cubicBezTo>
                <a:close/>
                <a:moveTo>
                  <a:pt x="1087828" y="2002375"/>
                </a:moveTo>
                <a:cubicBezTo>
                  <a:pt x="1100623" y="2002375"/>
                  <a:pt x="1110996" y="2012747"/>
                  <a:pt x="1110996" y="2025541"/>
                </a:cubicBezTo>
                <a:cubicBezTo>
                  <a:pt x="1110996" y="2038335"/>
                  <a:pt x="1100623" y="2048707"/>
                  <a:pt x="1087828" y="2048707"/>
                </a:cubicBezTo>
                <a:cubicBezTo>
                  <a:pt x="1075031" y="2048707"/>
                  <a:pt x="1064658" y="2038335"/>
                  <a:pt x="1064658" y="2025541"/>
                </a:cubicBezTo>
                <a:cubicBezTo>
                  <a:pt x="1064658" y="2012747"/>
                  <a:pt x="1075031" y="2002375"/>
                  <a:pt x="1087828" y="2002375"/>
                </a:cubicBezTo>
                <a:close/>
                <a:moveTo>
                  <a:pt x="910727" y="2002375"/>
                </a:moveTo>
                <a:cubicBezTo>
                  <a:pt x="923521" y="2002375"/>
                  <a:pt x="933893" y="2012747"/>
                  <a:pt x="933893" y="2025541"/>
                </a:cubicBezTo>
                <a:cubicBezTo>
                  <a:pt x="933893" y="2038335"/>
                  <a:pt x="923521" y="2048707"/>
                  <a:pt x="910727" y="2048707"/>
                </a:cubicBezTo>
                <a:cubicBezTo>
                  <a:pt x="897930" y="2048707"/>
                  <a:pt x="887561" y="2038335"/>
                  <a:pt x="887561" y="2025541"/>
                </a:cubicBezTo>
                <a:cubicBezTo>
                  <a:pt x="887561" y="2012747"/>
                  <a:pt x="897930" y="2002375"/>
                  <a:pt x="910727" y="2002375"/>
                </a:cubicBezTo>
                <a:close/>
                <a:moveTo>
                  <a:pt x="733629" y="2002375"/>
                </a:moveTo>
                <a:cubicBezTo>
                  <a:pt x="746423" y="2002375"/>
                  <a:pt x="756795" y="2012747"/>
                  <a:pt x="756795" y="2025541"/>
                </a:cubicBezTo>
                <a:cubicBezTo>
                  <a:pt x="756795" y="2038335"/>
                  <a:pt x="746423" y="2048707"/>
                  <a:pt x="733629" y="2048707"/>
                </a:cubicBezTo>
                <a:cubicBezTo>
                  <a:pt x="720835" y="2048707"/>
                  <a:pt x="710463" y="2038335"/>
                  <a:pt x="710463" y="2025541"/>
                </a:cubicBezTo>
                <a:cubicBezTo>
                  <a:pt x="710463" y="2012747"/>
                  <a:pt x="720835" y="2002375"/>
                  <a:pt x="733629" y="2002375"/>
                </a:cubicBezTo>
                <a:close/>
                <a:moveTo>
                  <a:pt x="556528" y="2002375"/>
                </a:moveTo>
                <a:cubicBezTo>
                  <a:pt x="569323" y="2002375"/>
                  <a:pt x="579695" y="2012747"/>
                  <a:pt x="579695" y="2025541"/>
                </a:cubicBezTo>
                <a:cubicBezTo>
                  <a:pt x="579695" y="2038335"/>
                  <a:pt x="569323" y="2048707"/>
                  <a:pt x="556528" y="2048707"/>
                </a:cubicBezTo>
                <a:cubicBezTo>
                  <a:pt x="543734" y="2048707"/>
                  <a:pt x="533363" y="2038335"/>
                  <a:pt x="533363" y="2025541"/>
                </a:cubicBezTo>
                <a:cubicBezTo>
                  <a:pt x="533363" y="2012747"/>
                  <a:pt x="543734" y="2002375"/>
                  <a:pt x="556528" y="2002375"/>
                </a:cubicBezTo>
                <a:close/>
                <a:moveTo>
                  <a:pt x="379430" y="2002375"/>
                </a:moveTo>
                <a:cubicBezTo>
                  <a:pt x="392225" y="2002375"/>
                  <a:pt x="402596" y="2012747"/>
                  <a:pt x="402596" y="2025541"/>
                </a:cubicBezTo>
                <a:cubicBezTo>
                  <a:pt x="402596" y="2038335"/>
                  <a:pt x="392225" y="2048707"/>
                  <a:pt x="379430" y="2048707"/>
                </a:cubicBezTo>
                <a:cubicBezTo>
                  <a:pt x="366636" y="2048707"/>
                  <a:pt x="356264" y="2038335"/>
                  <a:pt x="356264" y="2025541"/>
                </a:cubicBezTo>
                <a:cubicBezTo>
                  <a:pt x="356264" y="2012747"/>
                  <a:pt x="366636" y="2002375"/>
                  <a:pt x="379430" y="2002375"/>
                </a:cubicBezTo>
                <a:close/>
                <a:moveTo>
                  <a:pt x="202329" y="2002375"/>
                </a:moveTo>
                <a:cubicBezTo>
                  <a:pt x="215123" y="2002375"/>
                  <a:pt x="225495" y="2012747"/>
                  <a:pt x="225495" y="2025541"/>
                </a:cubicBezTo>
                <a:cubicBezTo>
                  <a:pt x="225495" y="2038335"/>
                  <a:pt x="215123" y="2048707"/>
                  <a:pt x="202329" y="2048707"/>
                </a:cubicBezTo>
                <a:cubicBezTo>
                  <a:pt x="189535" y="2048707"/>
                  <a:pt x="179163" y="2038335"/>
                  <a:pt x="179163" y="2025541"/>
                </a:cubicBezTo>
                <a:cubicBezTo>
                  <a:pt x="179163" y="2012747"/>
                  <a:pt x="189535" y="2002375"/>
                  <a:pt x="202329" y="2002375"/>
                </a:cubicBezTo>
                <a:close/>
                <a:moveTo>
                  <a:pt x="25231" y="2002375"/>
                </a:moveTo>
                <a:cubicBezTo>
                  <a:pt x="38025" y="2002375"/>
                  <a:pt x="48397" y="2012747"/>
                  <a:pt x="48397" y="2025541"/>
                </a:cubicBezTo>
                <a:cubicBezTo>
                  <a:pt x="48397" y="2038335"/>
                  <a:pt x="38025" y="2048707"/>
                  <a:pt x="25231" y="2048707"/>
                </a:cubicBezTo>
                <a:cubicBezTo>
                  <a:pt x="12437" y="2048707"/>
                  <a:pt x="2065" y="2038335"/>
                  <a:pt x="2065" y="2025541"/>
                </a:cubicBezTo>
                <a:cubicBezTo>
                  <a:pt x="2065" y="2012747"/>
                  <a:pt x="12437" y="2002375"/>
                  <a:pt x="25231" y="2002375"/>
                </a:cubicBezTo>
                <a:close/>
                <a:moveTo>
                  <a:pt x="3389573" y="1831011"/>
                </a:moveTo>
                <a:cubicBezTo>
                  <a:pt x="3402367" y="1831011"/>
                  <a:pt x="3412739" y="1841383"/>
                  <a:pt x="3412739" y="1854177"/>
                </a:cubicBezTo>
                <a:cubicBezTo>
                  <a:pt x="3412739" y="1866971"/>
                  <a:pt x="3402367" y="1877343"/>
                  <a:pt x="3389573" y="1877343"/>
                </a:cubicBezTo>
                <a:cubicBezTo>
                  <a:pt x="3376779" y="1877343"/>
                  <a:pt x="3366407" y="1866971"/>
                  <a:pt x="3366407" y="1854177"/>
                </a:cubicBezTo>
                <a:cubicBezTo>
                  <a:pt x="3366407" y="1841383"/>
                  <a:pt x="3376779" y="1831011"/>
                  <a:pt x="3389573" y="1831011"/>
                </a:cubicBezTo>
                <a:close/>
                <a:moveTo>
                  <a:pt x="3212478" y="1831011"/>
                </a:moveTo>
                <a:cubicBezTo>
                  <a:pt x="3225272" y="1831011"/>
                  <a:pt x="3235644" y="1841383"/>
                  <a:pt x="3235644" y="1854177"/>
                </a:cubicBezTo>
                <a:cubicBezTo>
                  <a:pt x="3235644" y="1866971"/>
                  <a:pt x="3225272" y="1877343"/>
                  <a:pt x="3212478" y="1877343"/>
                </a:cubicBezTo>
                <a:cubicBezTo>
                  <a:pt x="3199684" y="1877343"/>
                  <a:pt x="3189312" y="1866971"/>
                  <a:pt x="3189312" y="1854177"/>
                </a:cubicBezTo>
                <a:cubicBezTo>
                  <a:pt x="3189312" y="1841383"/>
                  <a:pt x="3199684" y="1831011"/>
                  <a:pt x="3212478" y="1831011"/>
                </a:cubicBezTo>
                <a:close/>
                <a:moveTo>
                  <a:pt x="3035379" y="1831011"/>
                </a:moveTo>
                <a:cubicBezTo>
                  <a:pt x="3048173" y="1831011"/>
                  <a:pt x="3058545" y="1841383"/>
                  <a:pt x="3058545" y="1854177"/>
                </a:cubicBezTo>
                <a:cubicBezTo>
                  <a:pt x="3058545" y="1866971"/>
                  <a:pt x="3048173" y="1877343"/>
                  <a:pt x="3035379" y="1877343"/>
                </a:cubicBezTo>
                <a:cubicBezTo>
                  <a:pt x="3022585" y="1877343"/>
                  <a:pt x="3012213" y="1866971"/>
                  <a:pt x="3012213" y="1854177"/>
                </a:cubicBezTo>
                <a:cubicBezTo>
                  <a:pt x="3012213" y="1841383"/>
                  <a:pt x="3022585" y="1831011"/>
                  <a:pt x="3035379" y="1831011"/>
                </a:cubicBezTo>
                <a:close/>
                <a:moveTo>
                  <a:pt x="2858280" y="1831011"/>
                </a:moveTo>
                <a:cubicBezTo>
                  <a:pt x="2871074" y="1831011"/>
                  <a:pt x="2881446" y="1841383"/>
                  <a:pt x="2881446" y="1854177"/>
                </a:cubicBezTo>
                <a:cubicBezTo>
                  <a:pt x="2881446" y="1866971"/>
                  <a:pt x="2871074" y="1877343"/>
                  <a:pt x="2858280" y="1877343"/>
                </a:cubicBezTo>
                <a:cubicBezTo>
                  <a:pt x="2845486" y="1877343"/>
                  <a:pt x="2835114" y="1866971"/>
                  <a:pt x="2835114" y="1854177"/>
                </a:cubicBezTo>
                <a:cubicBezTo>
                  <a:pt x="2835114" y="1841383"/>
                  <a:pt x="2845486" y="1831011"/>
                  <a:pt x="2858280" y="1831011"/>
                </a:cubicBezTo>
                <a:close/>
                <a:moveTo>
                  <a:pt x="2681181" y="1831011"/>
                </a:moveTo>
                <a:cubicBezTo>
                  <a:pt x="2693975" y="1831011"/>
                  <a:pt x="2704347" y="1841383"/>
                  <a:pt x="2704347" y="1854177"/>
                </a:cubicBezTo>
                <a:cubicBezTo>
                  <a:pt x="2704347" y="1866971"/>
                  <a:pt x="2693975" y="1877343"/>
                  <a:pt x="2681181" y="1877343"/>
                </a:cubicBezTo>
                <a:cubicBezTo>
                  <a:pt x="2668387" y="1877343"/>
                  <a:pt x="2658015" y="1866971"/>
                  <a:pt x="2658015" y="1854177"/>
                </a:cubicBezTo>
                <a:cubicBezTo>
                  <a:pt x="2658015" y="1841383"/>
                  <a:pt x="2668387" y="1831011"/>
                  <a:pt x="2681181" y="1831011"/>
                </a:cubicBezTo>
                <a:close/>
                <a:moveTo>
                  <a:pt x="2504082" y="1831011"/>
                </a:moveTo>
                <a:cubicBezTo>
                  <a:pt x="2516876" y="1831011"/>
                  <a:pt x="2527248" y="1841383"/>
                  <a:pt x="2527248" y="1854177"/>
                </a:cubicBezTo>
                <a:cubicBezTo>
                  <a:pt x="2527248" y="1866971"/>
                  <a:pt x="2516876" y="1877343"/>
                  <a:pt x="2504082" y="1877343"/>
                </a:cubicBezTo>
                <a:cubicBezTo>
                  <a:pt x="2491288" y="1877343"/>
                  <a:pt x="2480916" y="1866971"/>
                  <a:pt x="2480916" y="1854177"/>
                </a:cubicBezTo>
                <a:cubicBezTo>
                  <a:pt x="2480916" y="1841383"/>
                  <a:pt x="2491288" y="1831011"/>
                  <a:pt x="2504082" y="1831011"/>
                </a:cubicBezTo>
                <a:close/>
                <a:moveTo>
                  <a:pt x="2326983" y="1831011"/>
                </a:moveTo>
                <a:cubicBezTo>
                  <a:pt x="2339777" y="1831011"/>
                  <a:pt x="2350149" y="1841383"/>
                  <a:pt x="2350149" y="1854177"/>
                </a:cubicBezTo>
                <a:cubicBezTo>
                  <a:pt x="2350149" y="1866971"/>
                  <a:pt x="2339777" y="1877343"/>
                  <a:pt x="2326983" y="1877343"/>
                </a:cubicBezTo>
                <a:cubicBezTo>
                  <a:pt x="2314189" y="1877343"/>
                  <a:pt x="2303817" y="1866971"/>
                  <a:pt x="2303817" y="1854177"/>
                </a:cubicBezTo>
                <a:cubicBezTo>
                  <a:pt x="2303817" y="1841383"/>
                  <a:pt x="2314189" y="1831011"/>
                  <a:pt x="2326983" y="1831011"/>
                </a:cubicBezTo>
                <a:close/>
                <a:moveTo>
                  <a:pt x="2149884" y="1831011"/>
                </a:moveTo>
                <a:cubicBezTo>
                  <a:pt x="2162678" y="1831011"/>
                  <a:pt x="2173050" y="1841383"/>
                  <a:pt x="2173050" y="1854177"/>
                </a:cubicBezTo>
                <a:cubicBezTo>
                  <a:pt x="2173050" y="1866971"/>
                  <a:pt x="2162678" y="1877343"/>
                  <a:pt x="2149884" y="1877343"/>
                </a:cubicBezTo>
                <a:cubicBezTo>
                  <a:pt x="2137090" y="1877343"/>
                  <a:pt x="2126718" y="1866971"/>
                  <a:pt x="2126718" y="1854177"/>
                </a:cubicBezTo>
                <a:cubicBezTo>
                  <a:pt x="2126718" y="1841383"/>
                  <a:pt x="2137090" y="1831011"/>
                  <a:pt x="2149884" y="1831011"/>
                </a:cubicBezTo>
                <a:close/>
                <a:moveTo>
                  <a:pt x="1972786" y="1831011"/>
                </a:moveTo>
                <a:cubicBezTo>
                  <a:pt x="1985580" y="1831011"/>
                  <a:pt x="1995952" y="1841383"/>
                  <a:pt x="1995952" y="1854177"/>
                </a:cubicBezTo>
                <a:cubicBezTo>
                  <a:pt x="1995952" y="1866971"/>
                  <a:pt x="1985580" y="1877343"/>
                  <a:pt x="1972786" y="1877343"/>
                </a:cubicBezTo>
                <a:cubicBezTo>
                  <a:pt x="1959992" y="1877343"/>
                  <a:pt x="1949620" y="1866971"/>
                  <a:pt x="1949620" y="1854177"/>
                </a:cubicBezTo>
                <a:cubicBezTo>
                  <a:pt x="1949620" y="1841383"/>
                  <a:pt x="1959992" y="1831011"/>
                  <a:pt x="1972786" y="1831011"/>
                </a:cubicBezTo>
                <a:close/>
                <a:moveTo>
                  <a:pt x="1795687" y="1831011"/>
                </a:moveTo>
                <a:cubicBezTo>
                  <a:pt x="1808481" y="1831011"/>
                  <a:pt x="1818853" y="1841383"/>
                  <a:pt x="1818853" y="1854177"/>
                </a:cubicBezTo>
                <a:cubicBezTo>
                  <a:pt x="1818853" y="1866971"/>
                  <a:pt x="1808481" y="1877343"/>
                  <a:pt x="1795687" y="1877343"/>
                </a:cubicBezTo>
                <a:cubicBezTo>
                  <a:pt x="1782893" y="1877343"/>
                  <a:pt x="1772521" y="1866971"/>
                  <a:pt x="1772521" y="1854177"/>
                </a:cubicBezTo>
                <a:cubicBezTo>
                  <a:pt x="1772521" y="1841383"/>
                  <a:pt x="1782893" y="1831011"/>
                  <a:pt x="1795687" y="1831011"/>
                </a:cubicBezTo>
                <a:close/>
                <a:moveTo>
                  <a:pt x="1621178" y="1831011"/>
                </a:moveTo>
                <a:cubicBezTo>
                  <a:pt x="1633973" y="1831011"/>
                  <a:pt x="1644347" y="1841383"/>
                  <a:pt x="1644347" y="1854177"/>
                </a:cubicBezTo>
                <a:cubicBezTo>
                  <a:pt x="1644347" y="1866971"/>
                  <a:pt x="1633973" y="1877343"/>
                  <a:pt x="1621178" y="1877343"/>
                </a:cubicBezTo>
                <a:cubicBezTo>
                  <a:pt x="1608382" y="1877343"/>
                  <a:pt x="1598009" y="1866971"/>
                  <a:pt x="1598009" y="1854177"/>
                </a:cubicBezTo>
                <a:cubicBezTo>
                  <a:pt x="1598009" y="1841383"/>
                  <a:pt x="1608382" y="1831011"/>
                  <a:pt x="1621178" y="1831011"/>
                </a:cubicBezTo>
                <a:close/>
                <a:moveTo>
                  <a:pt x="1444087" y="1831011"/>
                </a:moveTo>
                <a:cubicBezTo>
                  <a:pt x="1456880" y="1831011"/>
                  <a:pt x="1467252" y="1841383"/>
                  <a:pt x="1467252" y="1854177"/>
                </a:cubicBezTo>
                <a:cubicBezTo>
                  <a:pt x="1467252" y="1866971"/>
                  <a:pt x="1456880" y="1877343"/>
                  <a:pt x="1444087" y="1877343"/>
                </a:cubicBezTo>
                <a:cubicBezTo>
                  <a:pt x="1431292" y="1877343"/>
                  <a:pt x="1420921" y="1866971"/>
                  <a:pt x="1420921" y="1854177"/>
                </a:cubicBezTo>
                <a:cubicBezTo>
                  <a:pt x="1420921" y="1841383"/>
                  <a:pt x="1431292" y="1831011"/>
                  <a:pt x="1444087" y="1831011"/>
                </a:cubicBezTo>
                <a:close/>
                <a:moveTo>
                  <a:pt x="1266988" y="1831011"/>
                </a:moveTo>
                <a:cubicBezTo>
                  <a:pt x="1279781" y="1831011"/>
                  <a:pt x="1290154" y="1841383"/>
                  <a:pt x="1290154" y="1854177"/>
                </a:cubicBezTo>
                <a:cubicBezTo>
                  <a:pt x="1290154" y="1866971"/>
                  <a:pt x="1279781" y="1877343"/>
                  <a:pt x="1266988" y="1877343"/>
                </a:cubicBezTo>
                <a:cubicBezTo>
                  <a:pt x="1254193" y="1877343"/>
                  <a:pt x="1243822" y="1866971"/>
                  <a:pt x="1243822" y="1854177"/>
                </a:cubicBezTo>
                <a:cubicBezTo>
                  <a:pt x="1243822" y="1841383"/>
                  <a:pt x="1254193" y="1831011"/>
                  <a:pt x="1266988" y="1831011"/>
                </a:cubicBezTo>
                <a:close/>
                <a:moveTo>
                  <a:pt x="1089892" y="1831011"/>
                </a:moveTo>
                <a:cubicBezTo>
                  <a:pt x="1102687" y="1831011"/>
                  <a:pt x="1113059" y="1841383"/>
                  <a:pt x="1113059" y="1854177"/>
                </a:cubicBezTo>
                <a:cubicBezTo>
                  <a:pt x="1113059" y="1866971"/>
                  <a:pt x="1102687" y="1877343"/>
                  <a:pt x="1089892" y="1877343"/>
                </a:cubicBezTo>
                <a:cubicBezTo>
                  <a:pt x="1077096" y="1877343"/>
                  <a:pt x="1066723" y="1866971"/>
                  <a:pt x="1066723" y="1854177"/>
                </a:cubicBezTo>
                <a:cubicBezTo>
                  <a:pt x="1066723" y="1841383"/>
                  <a:pt x="1077096" y="1831011"/>
                  <a:pt x="1089892" y="1831011"/>
                </a:cubicBezTo>
                <a:close/>
                <a:moveTo>
                  <a:pt x="912792" y="1831011"/>
                </a:moveTo>
                <a:cubicBezTo>
                  <a:pt x="925586" y="1831011"/>
                  <a:pt x="935957" y="1841383"/>
                  <a:pt x="935957" y="1854177"/>
                </a:cubicBezTo>
                <a:cubicBezTo>
                  <a:pt x="935957" y="1866971"/>
                  <a:pt x="925586" y="1877343"/>
                  <a:pt x="912792" y="1877343"/>
                </a:cubicBezTo>
                <a:cubicBezTo>
                  <a:pt x="899995" y="1877343"/>
                  <a:pt x="889626" y="1866971"/>
                  <a:pt x="889626" y="1854177"/>
                </a:cubicBezTo>
                <a:cubicBezTo>
                  <a:pt x="889626" y="1841383"/>
                  <a:pt x="899995" y="1831011"/>
                  <a:pt x="912792" y="1831011"/>
                </a:cubicBezTo>
                <a:close/>
                <a:moveTo>
                  <a:pt x="735694" y="1831011"/>
                </a:moveTo>
                <a:cubicBezTo>
                  <a:pt x="748488" y="1831011"/>
                  <a:pt x="758860" y="1841383"/>
                  <a:pt x="758860" y="1854177"/>
                </a:cubicBezTo>
                <a:cubicBezTo>
                  <a:pt x="758860" y="1866971"/>
                  <a:pt x="748488" y="1877343"/>
                  <a:pt x="735694" y="1877343"/>
                </a:cubicBezTo>
                <a:cubicBezTo>
                  <a:pt x="722900" y="1877343"/>
                  <a:pt x="712528" y="1866971"/>
                  <a:pt x="712528" y="1854177"/>
                </a:cubicBezTo>
                <a:cubicBezTo>
                  <a:pt x="712528" y="1841383"/>
                  <a:pt x="722900" y="1831011"/>
                  <a:pt x="735694" y="1831011"/>
                </a:cubicBezTo>
                <a:close/>
                <a:moveTo>
                  <a:pt x="558593" y="1831011"/>
                </a:moveTo>
                <a:cubicBezTo>
                  <a:pt x="571387" y="1831011"/>
                  <a:pt x="581759" y="1841383"/>
                  <a:pt x="581759" y="1854177"/>
                </a:cubicBezTo>
                <a:cubicBezTo>
                  <a:pt x="581759" y="1866971"/>
                  <a:pt x="571387" y="1877343"/>
                  <a:pt x="558593" y="1877343"/>
                </a:cubicBezTo>
                <a:cubicBezTo>
                  <a:pt x="545799" y="1877343"/>
                  <a:pt x="535427" y="1866971"/>
                  <a:pt x="535427" y="1854177"/>
                </a:cubicBezTo>
                <a:cubicBezTo>
                  <a:pt x="535427" y="1841383"/>
                  <a:pt x="545799" y="1831011"/>
                  <a:pt x="558593" y="1831011"/>
                </a:cubicBezTo>
                <a:close/>
                <a:moveTo>
                  <a:pt x="381495" y="1831011"/>
                </a:moveTo>
                <a:cubicBezTo>
                  <a:pt x="394290" y="1831011"/>
                  <a:pt x="404660" y="1841383"/>
                  <a:pt x="404660" y="1854177"/>
                </a:cubicBezTo>
                <a:cubicBezTo>
                  <a:pt x="404660" y="1866971"/>
                  <a:pt x="394290" y="1877343"/>
                  <a:pt x="381495" y="1877343"/>
                </a:cubicBezTo>
                <a:cubicBezTo>
                  <a:pt x="368701" y="1877343"/>
                  <a:pt x="358329" y="1866971"/>
                  <a:pt x="358329" y="1854177"/>
                </a:cubicBezTo>
                <a:cubicBezTo>
                  <a:pt x="358329" y="1841383"/>
                  <a:pt x="368701" y="1831011"/>
                  <a:pt x="381495" y="1831011"/>
                </a:cubicBezTo>
                <a:close/>
                <a:moveTo>
                  <a:pt x="204395" y="1831011"/>
                </a:moveTo>
                <a:cubicBezTo>
                  <a:pt x="217189" y="1831011"/>
                  <a:pt x="227561" y="1841383"/>
                  <a:pt x="227561" y="1854177"/>
                </a:cubicBezTo>
                <a:cubicBezTo>
                  <a:pt x="227561" y="1866971"/>
                  <a:pt x="217189" y="1877343"/>
                  <a:pt x="204395" y="1877343"/>
                </a:cubicBezTo>
                <a:cubicBezTo>
                  <a:pt x="191601" y="1877343"/>
                  <a:pt x="181229" y="1866971"/>
                  <a:pt x="181229" y="1854177"/>
                </a:cubicBezTo>
                <a:cubicBezTo>
                  <a:pt x="181229" y="1841383"/>
                  <a:pt x="191601" y="1831011"/>
                  <a:pt x="204395" y="1831011"/>
                </a:cubicBezTo>
                <a:close/>
                <a:moveTo>
                  <a:pt x="27296" y="1831011"/>
                </a:moveTo>
                <a:cubicBezTo>
                  <a:pt x="40090" y="1831011"/>
                  <a:pt x="50462" y="1841383"/>
                  <a:pt x="50462" y="1854177"/>
                </a:cubicBezTo>
                <a:cubicBezTo>
                  <a:pt x="50462" y="1866971"/>
                  <a:pt x="40090" y="1877343"/>
                  <a:pt x="27296" y="1877343"/>
                </a:cubicBezTo>
                <a:cubicBezTo>
                  <a:pt x="14502" y="1877343"/>
                  <a:pt x="4130" y="1866971"/>
                  <a:pt x="4130" y="1854177"/>
                </a:cubicBezTo>
                <a:cubicBezTo>
                  <a:pt x="4130" y="1841383"/>
                  <a:pt x="14502" y="1831011"/>
                  <a:pt x="27296" y="1831011"/>
                </a:cubicBezTo>
                <a:close/>
                <a:moveTo>
                  <a:pt x="1625311" y="1626915"/>
                </a:moveTo>
                <a:cubicBezTo>
                  <a:pt x="1638109" y="1626915"/>
                  <a:pt x="1648481" y="1637282"/>
                  <a:pt x="1648481" y="1650075"/>
                </a:cubicBezTo>
                <a:cubicBezTo>
                  <a:pt x="1648481" y="1662870"/>
                  <a:pt x="1638109" y="1673243"/>
                  <a:pt x="1625311" y="1673243"/>
                </a:cubicBezTo>
                <a:cubicBezTo>
                  <a:pt x="1612515" y="1673243"/>
                  <a:pt x="1602141" y="1662870"/>
                  <a:pt x="1602141" y="1650075"/>
                </a:cubicBezTo>
                <a:cubicBezTo>
                  <a:pt x="1602141" y="1637282"/>
                  <a:pt x="1612515" y="1626915"/>
                  <a:pt x="1625311" y="1626915"/>
                </a:cubicBezTo>
                <a:close/>
                <a:moveTo>
                  <a:pt x="1448221" y="1626915"/>
                </a:moveTo>
                <a:cubicBezTo>
                  <a:pt x="1461014" y="1626915"/>
                  <a:pt x="1471385" y="1637282"/>
                  <a:pt x="1471385" y="1650075"/>
                </a:cubicBezTo>
                <a:cubicBezTo>
                  <a:pt x="1471385" y="1662870"/>
                  <a:pt x="1461014" y="1673243"/>
                  <a:pt x="1448221" y="1673243"/>
                </a:cubicBezTo>
                <a:cubicBezTo>
                  <a:pt x="1435428" y="1673243"/>
                  <a:pt x="1425056" y="1662870"/>
                  <a:pt x="1425056" y="1650075"/>
                </a:cubicBezTo>
                <a:cubicBezTo>
                  <a:pt x="1425056" y="1637282"/>
                  <a:pt x="1435428" y="1626915"/>
                  <a:pt x="1448221" y="1626915"/>
                </a:cubicBezTo>
                <a:close/>
                <a:moveTo>
                  <a:pt x="1271122" y="1626915"/>
                </a:moveTo>
                <a:cubicBezTo>
                  <a:pt x="1283916" y="1626915"/>
                  <a:pt x="1294289" y="1637282"/>
                  <a:pt x="1294289" y="1650075"/>
                </a:cubicBezTo>
                <a:cubicBezTo>
                  <a:pt x="1294289" y="1662870"/>
                  <a:pt x="1283916" y="1673243"/>
                  <a:pt x="1271122" y="1673243"/>
                </a:cubicBezTo>
                <a:cubicBezTo>
                  <a:pt x="1258328" y="1673243"/>
                  <a:pt x="1247956" y="1662870"/>
                  <a:pt x="1247956" y="1650075"/>
                </a:cubicBezTo>
                <a:cubicBezTo>
                  <a:pt x="1247956" y="1637282"/>
                  <a:pt x="1258328" y="1626915"/>
                  <a:pt x="1271122" y="1626915"/>
                </a:cubicBezTo>
                <a:close/>
                <a:moveTo>
                  <a:pt x="1094030" y="1626915"/>
                </a:moveTo>
                <a:cubicBezTo>
                  <a:pt x="1106826" y="1626915"/>
                  <a:pt x="1117196" y="1637282"/>
                  <a:pt x="1117196" y="1650075"/>
                </a:cubicBezTo>
                <a:cubicBezTo>
                  <a:pt x="1117196" y="1662870"/>
                  <a:pt x="1106826" y="1673243"/>
                  <a:pt x="1094030" y="1673243"/>
                </a:cubicBezTo>
                <a:cubicBezTo>
                  <a:pt x="1081233" y="1673243"/>
                  <a:pt x="1070859" y="1662870"/>
                  <a:pt x="1070859" y="1650075"/>
                </a:cubicBezTo>
                <a:cubicBezTo>
                  <a:pt x="1070859" y="1637282"/>
                  <a:pt x="1081233" y="1626915"/>
                  <a:pt x="1094030" y="1626915"/>
                </a:cubicBezTo>
                <a:close/>
                <a:moveTo>
                  <a:pt x="916930" y="1626915"/>
                </a:moveTo>
                <a:cubicBezTo>
                  <a:pt x="929720" y="1626915"/>
                  <a:pt x="940092" y="1637282"/>
                  <a:pt x="940092" y="1650075"/>
                </a:cubicBezTo>
                <a:cubicBezTo>
                  <a:pt x="940092" y="1662870"/>
                  <a:pt x="929720" y="1673243"/>
                  <a:pt x="916930" y="1673243"/>
                </a:cubicBezTo>
                <a:cubicBezTo>
                  <a:pt x="904129" y="1673243"/>
                  <a:pt x="893761" y="1662870"/>
                  <a:pt x="893761" y="1650075"/>
                </a:cubicBezTo>
                <a:cubicBezTo>
                  <a:pt x="893761" y="1637282"/>
                  <a:pt x="904129" y="1626915"/>
                  <a:pt x="916930" y="1626915"/>
                </a:cubicBezTo>
                <a:close/>
                <a:moveTo>
                  <a:pt x="739831" y="1626915"/>
                </a:moveTo>
                <a:cubicBezTo>
                  <a:pt x="752625" y="1626915"/>
                  <a:pt x="762997" y="1637282"/>
                  <a:pt x="762997" y="1650075"/>
                </a:cubicBezTo>
                <a:cubicBezTo>
                  <a:pt x="762997" y="1662870"/>
                  <a:pt x="752625" y="1673243"/>
                  <a:pt x="739831" y="1673243"/>
                </a:cubicBezTo>
                <a:cubicBezTo>
                  <a:pt x="727037" y="1673243"/>
                  <a:pt x="716664" y="1662870"/>
                  <a:pt x="716664" y="1650075"/>
                </a:cubicBezTo>
                <a:cubicBezTo>
                  <a:pt x="716664" y="1637282"/>
                  <a:pt x="727037" y="1626915"/>
                  <a:pt x="739831" y="1626915"/>
                </a:cubicBezTo>
                <a:close/>
                <a:moveTo>
                  <a:pt x="562728" y="1626915"/>
                </a:moveTo>
                <a:cubicBezTo>
                  <a:pt x="575523" y="1626915"/>
                  <a:pt x="585895" y="1637282"/>
                  <a:pt x="585895" y="1650075"/>
                </a:cubicBezTo>
                <a:cubicBezTo>
                  <a:pt x="585895" y="1662870"/>
                  <a:pt x="575523" y="1673243"/>
                  <a:pt x="562728" y="1673243"/>
                </a:cubicBezTo>
                <a:cubicBezTo>
                  <a:pt x="549934" y="1673243"/>
                  <a:pt x="539562" y="1662870"/>
                  <a:pt x="539562" y="1650075"/>
                </a:cubicBezTo>
                <a:cubicBezTo>
                  <a:pt x="539562" y="1637282"/>
                  <a:pt x="549934" y="1626915"/>
                  <a:pt x="562728" y="1626915"/>
                </a:cubicBezTo>
                <a:close/>
                <a:moveTo>
                  <a:pt x="385632" y="1626915"/>
                </a:moveTo>
                <a:cubicBezTo>
                  <a:pt x="398426" y="1626915"/>
                  <a:pt x="408796" y="1637282"/>
                  <a:pt x="408796" y="1650075"/>
                </a:cubicBezTo>
                <a:cubicBezTo>
                  <a:pt x="408796" y="1662870"/>
                  <a:pt x="398426" y="1673243"/>
                  <a:pt x="385632" y="1673243"/>
                </a:cubicBezTo>
                <a:cubicBezTo>
                  <a:pt x="372837" y="1673243"/>
                  <a:pt x="362465" y="1662870"/>
                  <a:pt x="362465" y="1650075"/>
                </a:cubicBezTo>
                <a:cubicBezTo>
                  <a:pt x="362465" y="1637282"/>
                  <a:pt x="372837" y="1626915"/>
                  <a:pt x="385632" y="1626915"/>
                </a:cubicBezTo>
                <a:close/>
                <a:moveTo>
                  <a:pt x="208530" y="1626915"/>
                </a:moveTo>
                <a:cubicBezTo>
                  <a:pt x="221324" y="1626915"/>
                  <a:pt x="231696" y="1637282"/>
                  <a:pt x="231696" y="1650075"/>
                </a:cubicBezTo>
                <a:cubicBezTo>
                  <a:pt x="231696" y="1662870"/>
                  <a:pt x="221324" y="1673243"/>
                  <a:pt x="208530" y="1673243"/>
                </a:cubicBezTo>
                <a:cubicBezTo>
                  <a:pt x="195736" y="1673243"/>
                  <a:pt x="185364" y="1662870"/>
                  <a:pt x="185364" y="1650075"/>
                </a:cubicBezTo>
                <a:cubicBezTo>
                  <a:pt x="185364" y="1637282"/>
                  <a:pt x="195736" y="1626915"/>
                  <a:pt x="208530" y="1626915"/>
                </a:cubicBezTo>
                <a:close/>
                <a:moveTo>
                  <a:pt x="31432" y="1626915"/>
                </a:moveTo>
                <a:cubicBezTo>
                  <a:pt x="44226" y="1626915"/>
                  <a:pt x="54597" y="1637282"/>
                  <a:pt x="54597" y="1650075"/>
                </a:cubicBezTo>
                <a:cubicBezTo>
                  <a:pt x="54597" y="1662870"/>
                  <a:pt x="44226" y="1673243"/>
                  <a:pt x="31432" y="1673243"/>
                </a:cubicBezTo>
                <a:cubicBezTo>
                  <a:pt x="18638" y="1673243"/>
                  <a:pt x="8266" y="1662870"/>
                  <a:pt x="8266" y="1650075"/>
                </a:cubicBezTo>
                <a:cubicBezTo>
                  <a:pt x="8266" y="1637282"/>
                  <a:pt x="18638" y="1626915"/>
                  <a:pt x="31432" y="1626915"/>
                </a:cubicBezTo>
                <a:close/>
                <a:moveTo>
                  <a:pt x="3393703" y="1626911"/>
                </a:moveTo>
                <a:cubicBezTo>
                  <a:pt x="3406497" y="1626911"/>
                  <a:pt x="3416869" y="1637282"/>
                  <a:pt x="3416869" y="1650074"/>
                </a:cubicBezTo>
                <a:cubicBezTo>
                  <a:pt x="3416869" y="1662869"/>
                  <a:pt x="3406497" y="1673241"/>
                  <a:pt x="3393703" y="1673241"/>
                </a:cubicBezTo>
                <a:cubicBezTo>
                  <a:pt x="3380909" y="1673241"/>
                  <a:pt x="3370537" y="1662869"/>
                  <a:pt x="3370537" y="1650074"/>
                </a:cubicBezTo>
                <a:cubicBezTo>
                  <a:pt x="3370537" y="1637282"/>
                  <a:pt x="3380909" y="1626911"/>
                  <a:pt x="3393703" y="1626911"/>
                </a:cubicBezTo>
                <a:close/>
                <a:moveTo>
                  <a:pt x="3216608" y="1626911"/>
                </a:moveTo>
                <a:cubicBezTo>
                  <a:pt x="3229402" y="1626911"/>
                  <a:pt x="3239774" y="1637282"/>
                  <a:pt x="3239774" y="1650074"/>
                </a:cubicBezTo>
                <a:cubicBezTo>
                  <a:pt x="3239774" y="1662869"/>
                  <a:pt x="3229402" y="1673241"/>
                  <a:pt x="3216608" y="1673241"/>
                </a:cubicBezTo>
                <a:cubicBezTo>
                  <a:pt x="3203814" y="1673241"/>
                  <a:pt x="3193442" y="1662869"/>
                  <a:pt x="3193442" y="1650074"/>
                </a:cubicBezTo>
                <a:cubicBezTo>
                  <a:pt x="3193442" y="1637282"/>
                  <a:pt x="3203814" y="1626911"/>
                  <a:pt x="3216608" y="1626911"/>
                </a:cubicBezTo>
                <a:close/>
                <a:moveTo>
                  <a:pt x="3039509" y="1626911"/>
                </a:moveTo>
                <a:cubicBezTo>
                  <a:pt x="3052303" y="1626911"/>
                  <a:pt x="3062675" y="1637282"/>
                  <a:pt x="3062675" y="1650074"/>
                </a:cubicBezTo>
                <a:cubicBezTo>
                  <a:pt x="3062675" y="1662869"/>
                  <a:pt x="3052303" y="1673241"/>
                  <a:pt x="3039509" y="1673241"/>
                </a:cubicBezTo>
                <a:cubicBezTo>
                  <a:pt x="3026715" y="1673241"/>
                  <a:pt x="3016343" y="1662869"/>
                  <a:pt x="3016343" y="1650074"/>
                </a:cubicBezTo>
                <a:cubicBezTo>
                  <a:pt x="3016343" y="1637282"/>
                  <a:pt x="3026715" y="1626911"/>
                  <a:pt x="3039509" y="1626911"/>
                </a:cubicBezTo>
                <a:close/>
                <a:moveTo>
                  <a:pt x="2862410" y="1626911"/>
                </a:moveTo>
                <a:cubicBezTo>
                  <a:pt x="2875204" y="1626911"/>
                  <a:pt x="2885576" y="1637282"/>
                  <a:pt x="2885576" y="1650074"/>
                </a:cubicBezTo>
                <a:cubicBezTo>
                  <a:pt x="2885576" y="1662869"/>
                  <a:pt x="2875204" y="1673241"/>
                  <a:pt x="2862410" y="1673241"/>
                </a:cubicBezTo>
                <a:cubicBezTo>
                  <a:pt x="2849616" y="1673241"/>
                  <a:pt x="2839244" y="1662869"/>
                  <a:pt x="2839244" y="1650074"/>
                </a:cubicBezTo>
                <a:cubicBezTo>
                  <a:pt x="2839244" y="1637282"/>
                  <a:pt x="2849616" y="1626911"/>
                  <a:pt x="2862410" y="1626911"/>
                </a:cubicBezTo>
                <a:close/>
                <a:moveTo>
                  <a:pt x="2685311" y="1626911"/>
                </a:moveTo>
                <a:cubicBezTo>
                  <a:pt x="2698105" y="1626911"/>
                  <a:pt x="2708477" y="1637282"/>
                  <a:pt x="2708477" y="1650074"/>
                </a:cubicBezTo>
                <a:cubicBezTo>
                  <a:pt x="2708477" y="1662869"/>
                  <a:pt x="2698105" y="1673241"/>
                  <a:pt x="2685311" y="1673241"/>
                </a:cubicBezTo>
                <a:cubicBezTo>
                  <a:pt x="2672517" y="1673241"/>
                  <a:pt x="2662145" y="1662869"/>
                  <a:pt x="2662145" y="1650074"/>
                </a:cubicBezTo>
                <a:cubicBezTo>
                  <a:pt x="2662145" y="1637282"/>
                  <a:pt x="2672517" y="1626911"/>
                  <a:pt x="2685311" y="1626911"/>
                </a:cubicBezTo>
                <a:close/>
                <a:moveTo>
                  <a:pt x="2508212" y="1626911"/>
                </a:moveTo>
                <a:cubicBezTo>
                  <a:pt x="2521006" y="1626911"/>
                  <a:pt x="2531378" y="1637282"/>
                  <a:pt x="2531378" y="1650074"/>
                </a:cubicBezTo>
                <a:cubicBezTo>
                  <a:pt x="2531378" y="1662869"/>
                  <a:pt x="2521006" y="1673241"/>
                  <a:pt x="2508212" y="1673241"/>
                </a:cubicBezTo>
                <a:cubicBezTo>
                  <a:pt x="2495418" y="1673241"/>
                  <a:pt x="2485046" y="1662869"/>
                  <a:pt x="2485046" y="1650074"/>
                </a:cubicBezTo>
                <a:cubicBezTo>
                  <a:pt x="2485046" y="1637282"/>
                  <a:pt x="2495418" y="1626911"/>
                  <a:pt x="2508212" y="1626911"/>
                </a:cubicBezTo>
                <a:close/>
                <a:moveTo>
                  <a:pt x="2331113" y="1626911"/>
                </a:moveTo>
                <a:cubicBezTo>
                  <a:pt x="2343907" y="1626911"/>
                  <a:pt x="2354279" y="1637282"/>
                  <a:pt x="2354279" y="1650074"/>
                </a:cubicBezTo>
                <a:cubicBezTo>
                  <a:pt x="2354279" y="1662869"/>
                  <a:pt x="2343907" y="1673241"/>
                  <a:pt x="2331113" y="1673241"/>
                </a:cubicBezTo>
                <a:cubicBezTo>
                  <a:pt x="2318319" y="1673241"/>
                  <a:pt x="2307947" y="1662869"/>
                  <a:pt x="2307947" y="1650074"/>
                </a:cubicBezTo>
                <a:cubicBezTo>
                  <a:pt x="2307947" y="1637282"/>
                  <a:pt x="2318319" y="1626911"/>
                  <a:pt x="2331113" y="1626911"/>
                </a:cubicBezTo>
                <a:close/>
                <a:moveTo>
                  <a:pt x="2154014" y="1626911"/>
                </a:moveTo>
                <a:cubicBezTo>
                  <a:pt x="2166808" y="1626911"/>
                  <a:pt x="2177180" y="1637282"/>
                  <a:pt x="2177180" y="1650074"/>
                </a:cubicBezTo>
                <a:cubicBezTo>
                  <a:pt x="2177180" y="1662869"/>
                  <a:pt x="2166808" y="1673241"/>
                  <a:pt x="2154014" y="1673241"/>
                </a:cubicBezTo>
                <a:cubicBezTo>
                  <a:pt x="2141220" y="1673241"/>
                  <a:pt x="2130848" y="1662869"/>
                  <a:pt x="2130848" y="1650074"/>
                </a:cubicBezTo>
                <a:cubicBezTo>
                  <a:pt x="2130848" y="1637282"/>
                  <a:pt x="2141220" y="1626911"/>
                  <a:pt x="2154014" y="1626911"/>
                </a:cubicBezTo>
                <a:close/>
                <a:moveTo>
                  <a:pt x="1976916" y="1626911"/>
                </a:moveTo>
                <a:cubicBezTo>
                  <a:pt x="1989710" y="1626911"/>
                  <a:pt x="2000082" y="1637282"/>
                  <a:pt x="2000082" y="1650074"/>
                </a:cubicBezTo>
                <a:cubicBezTo>
                  <a:pt x="2000082" y="1662869"/>
                  <a:pt x="1989710" y="1673241"/>
                  <a:pt x="1976916" y="1673241"/>
                </a:cubicBezTo>
                <a:cubicBezTo>
                  <a:pt x="1964122" y="1673241"/>
                  <a:pt x="1953750" y="1662869"/>
                  <a:pt x="1953750" y="1650074"/>
                </a:cubicBezTo>
                <a:cubicBezTo>
                  <a:pt x="1953750" y="1637282"/>
                  <a:pt x="1964122" y="1626911"/>
                  <a:pt x="1976916" y="1626911"/>
                </a:cubicBezTo>
                <a:close/>
                <a:moveTo>
                  <a:pt x="1799817" y="1626911"/>
                </a:moveTo>
                <a:cubicBezTo>
                  <a:pt x="1812611" y="1626911"/>
                  <a:pt x="1822983" y="1637282"/>
                  <a:pt x="1822983" y="1650074"/>
                </a:cubicBezTo>
                <a:cubicBezTo>
                  <a:pt x="1822983" y="1662869"/>
                  <a:pt x="1812611" y="1673241"/>
                  <a:pt x="1799817" y="1673241"/>
                </a:cubicBezTo>
                <a:cubicBezTo>
                  <a:pt x="1787023" y="1673241"/>
                  <a:pt x="1776651" y="1662869"/>
                  <a:pt x="1776651" y="1650074"/>
                </a:cubicBezTo>
                <a:cubicBezTo>
                  <a:pt x="1776651" y="1637282"/>
                  <a:pt x="1787023" y="1626911"/>
                  <a:pt x="1799817" y="1626911"/>
                </a:cubicBezTo>
                <a:close/>
                <a:moveTo>
                  <a:pt x="1627375" y="1455558"/>
                </a:moveTo>
                <a:cubicBezTo>
                  <a:pt x="1640172" y="1455558"/>
                  <a:pt x="1650548" y="1465928"/>
                  <a:pt x="1650548" y="1478721"/>
                </a:cubicBezTo>
                <a:cubicBezTo>
                  <a:pt x="1650548" y="1491513"/>
                  <a:pt x="1640172" y="1501883"/>
                  <a:pt x="1627375" y="1501883"/>
                </a:cubicBezTo>
                <a:cubicBezTo>
                  <a:pt x="1614580" y="1501883"/>
                  <a:pt x="1604206" y="1491513"/>
                  <a:pt x="1604206" y="1478721"/>
                </a:cubicBezTo>
                <a:cubicBezTo>
                  <a:pt x="1604206" y="1465928"/>
                  <a:pt x="1614580" y="1455558"/>
                  <a:pt x="1627375" y="1455558"/>
                </a:cubicBezTo>
                <a:close/>
                <a:moveTo>
                  <a:pt x="1450286" y="1455558"/>
                </a:moveTo>
                <a:cubicBezTo>
                  <a:pt x="1463080" y="1455558"/>
                  <a:pt x="1473450" y="1465928"/>
                  <a:pt x="1473450" y="1478721"/>
                </a:cubicBezTo>
                <a:cubicBezTo>
                  <a:pt x="1473450" y="1491513"/>
                  <a:pt x="1463080" y="1501883"/>
                  <a:pt x="1450286" y="1501883"/>
                </a:cubicBezTo>
                <a:cubicBezTo>
                  <a:pt x="1437492" y="1501883"/>
                  <a:pt x="1427120" y="1491513"/>
                  <a:pt x="1427120" y="1478721"/>
                </a:cubicBezTo>
                <a:cubicBezTo>
                  <a:pt x="1427120" y="1465928"/>
                  <a:pt x="1437492" y="1455558"/>
                  <a:pt x="1450286" y="1455558"/>
                </a:cubicBezTo>
                <a:close/>
                <a:moveTo>
                  <a:pt x="1273187" y="1455558"/>
                </a:moveTo>
                <a:cubicBezTo>
                  <a:pt x="1285981" y="1455558"/>
                  <a:pt x="1296354" y="1465928"/>
                  <a:pt x="1296354" y="1478721"/>
                </a:cubicBezTo>
                <a:cubicBezTo>
                  <a:pt x="1296354" y="1491513"/>
                  <a:pt x="1285981" y="1501883"/>
                  <a:pt x="1273187" y="1501883"/>
                </a:cubicBezTo>
                <a:cubicBezTo>
                  <a:pt x="1260393" y="1501883"/>
                  <a:pt x="1250021" y="1491513"/>
                  <a:pt x="1250021" y="1478721"/>
                </a:cubicBezTo>
                <a:cubicBezTo>
                  <a:pt x="1250021" y="1465928"/>
                  <a:pt x="1260393" y="1455558"/>
                  <a:pt x="1273187" y="1455558"/>
                </a:cubicBezTo>
                <a:close/>
                <a:moveTo>
                  <a:pt x="1096095" y="1455558"/>
                </a:moveTo>
                <a:cubicBezTo>
                  <a:pt x="1108890" y="1455558"/>
                  <a:pt x="1119261" y="1465928"/>
                  <a:pt x="1119261" y="1478721"/>
                </a:cubicBezTo>
                <a:cubicBezTo>
                  <a:pt x="1119261" y="1491513"/>
                  <a:pt x="1108890" y="1501883"/>
                  <a:pt x="1096095" y="1501883"/>
                </a:cubicBezTo>
                <a:cubicBezTo>
                  <a:pt x="1083299" y="1501883"/>
                  <a:pt x="1072924" y="1491513"/>
                  <a:pt x="1072924" y="1478721"/>
                </a:cubicBezTo>
                <a:cubicBezTo>
                  <a:pt x="1072924" y="1465928"/>
                  <a:pt x="1083299" y="1455558"/>
                  <a:pt x="1096095" y="1455558"/>
                </a:cubicBezTo>
                <a:close/>
                <a:moveTo>
                  <a:pt x="918992" y="1455558"/>
                </a:moveTo>
                <a:cubicBezTo>
                  <a:pt x="931784" y="1455558"/>
                  <a:pt x="942156" y="1465928"/>
                  <a:pt x="942156" y="1478721"/>
                </a:cubicBezTo>
                <a:cubicBezTo>
                  <a:pt x="942156" y="1491514"/>
                  <a:pt x="931784" y="1501883"/>
                  <a:pt x="918992" y="1501883"/>
                </a:cubicBezTo>
                <a:cubicBezTo>
                  <a:pt x="906196" y="1501883"/>
                  <a:pt x="895825" y="1491514"/>
                  <a:pt x="895825" y="1478721"/>
                </a:cubicBezTo>
                <a:cubicBezTo>
                  <a:pt x="895825" y="1465928"/>
                  <a:pt x="906196" y="1455558"/>
                  <a:pt x="918992" y="1455558"/>
                </a:cubicBezTo>
                <a:close/>
                <a:moveTo>
                  <a:pt x="741896" y="1455558"/>
                </a:moveTo>
                <a:cubicBezTo>
                  <a:pt x="754691" y="1455558"/>
                  <a:pt x="765062" y="1465928"/>
                  <a:pt x="765062" y="1478721"/>
                </a:cubicBezTo>
                <a:cubicBezTo>
                  <a:pt x="765062" y="1491514"/>
                  <a:pt x="754691" y="1501883"/>
                  <a:pt x="741896" y="1501883"/>
                </a:cubicBezTo>
                <a:cubicBezTo>
                  <a:pt x="729102" y="1501883"/>
                  <a:pt x="718730" y="1491514"/>
                  <a:pt x="718730" y="1478721"/>
                </a:cubicBezTo>
                <a:cubicBezTo>
                  <a:pt x="718730" y="1465928"/>
                  <a:pt x="729102" y="1455558"/>
                  <a:pt x="741896" y="1455558"/>
                </a:cubicBezTo>
                <a:close/>
                <a:moveTo>
                  <a:pt x="564794" y="1455558"/>
                </a:moveTo>
                <a:cubicBezTo>
                  <a:pt x="577588" y="1455558"/>
                  <a:pt x="587960" y="1465928"/>
                  <a:pt x="587960" y="1478721"/>
                </a:cubicBezTo>
                <a:cubicBezTo>
                  <a:pt x="587960" y="1491514"/>
                  <a:pt x="577588" y="1501883"/>
                  <a:pt x="564794" y="1501883"/>
                </a:cubicBezTo>
                <a:cubicBezTo>
                  <a:pt x="552000" y="1501883"/>
                  <a:pt x="541628" y="1491514"/>
                  <a:pt x="541628" y="1478721"/>
                </a:cubicBezTo>
                <a:cubicBezTo>
                  <a:pt x="541628" y="1465928"/>
                  <a:pt x="552000" y="1455558"/>
                  <a:pt x="564794" y="1455558"/>
                </a:cubicBezTo>
                <a:close/>
                <a:moveTo>
                  <a:pt x="387698" y="1455558"/>
                </a:moveTo>
                <a:cubicBezTo>
                  <a:pt x="400491" y="1455558"/>
                  <a:pt x="410860" y="1465928"/>
                  <a:pt x="410860" y="1478721"/>
                </a:cubicBezTo>
                <a:cubicBezTo>
                  <a:pt x="410860" y="1491514"/>
                  <a:pt x="400491" y="1501883"/>
                  <a:pt x="387698" y="1501883"/>
                </a:cubicBezTo>
                <a:cubicBezTo>
                  <a:pt x="374902" y="1501883"/>
                  <a:pt x="364530" y="1491514"/>
                  <a:pt x="364530" y="1478721"/>
                </a:cubicBezTo>
                <a:cubicBezTo>
                  <a:pt x="364530" y="1465928"/>
                  <a:pt x="374902" y="1455558"/>
                  <a:pt x="387698" y="1455558"/>
                </a:cubicBezTo>
                <a:close/>
                <a:moveTo>
                  <a:pt x="210594" y="1455558"/>
                </a:moveTo>
                <a:cubicBezTo>
                  <a:pt x="223388" y="1455558"/>
                  <a:pt x="233760" y="1465928"/>
                  <a:pt x="233760" y="1478721"/>
                </a:cubicBezTo>
                <a:cubicBezTo>
                  <a:pt x="233760" y="1491514"/>
                  <a:pt x="223388" y="1501883"/>
                  <a:pt x="210594" y="1501883"/>
                </a:cubicBezTo>
                <a:cubicBezTo>
                  <a:pt x="197800" y="1501883"/>
                  <a:pt x="187428" y="1491514"/>
                  <a:pt x="187428" y="1478721"/>
                </a:cubicBezTo>
                <a:cubicBezTo>
                  <a:pt x="187428" y="1465928"/>
                  <a:pt x="197800" y="1455558"/>
                  <a:pt x="210594" y="1455558"/>
                </a:cubicBezTo>
                <a:close/>
                <a:moveTo>
                  <a:pt x="33496" y="1455558"/>
                </a:moveTo>
                <a:cubicBezTo>
                  <a:pt x="46290" y="1455558"/>
                  <a:pt x="56662" y="1465928"/>
                  <a:pt x="56662" y="1478721"/>
                </a:cubicBezTo>
                <a:cubicBezTo>
                  <a:pt x="56662" y="1491514"/>
                  <a:pt x="46290" y="1501883"/>
                  <a:pt x="33496" y="1501883"/>
                </a:cubicBezTo>
                <a:cubicBezTo>
                  <a:pt x="20702" y="1501883"/>
                  <a:pt x="10330" y="1491514"/>
                  <a:pt x="10330" y="1478721"/>
                </a:cubicBezTo>
                <a:cubicBezTo>
                  <a:pt x="10330" y="1465928"/>
                  <a:pt x="20702" y="1455558"/>
                  <a:pt x="33496" y="1455558"/>
                </a:cubicBezTo>
                <a:close/>
                <a:moveTo>
                  <a:pt x="3041573" y="1455553"/>
                </a:moveTo>
                <a:cubicBezTo>
                  <a:pt x="3054367" y="1455553"/>
                  <a:pt x="3064739" y="1465924"/>
                  <a:pt x="3064739" y="1478717"/>
                </a:cubicBezTo>
                <a:cubicBezTo>
                  <a:pt x="3064739" y="1491510"/>
                  <a:pt x="3054367" y="1501880"/>
                  <a:pt x="3041573" y="1501880"/>
                </a:cubicBezTo>
                <a:cubicBezTo>
                  <a:pt x="3028779" y="1501880"/>
                  <a:pt x="3018407" y="1491510"/>
                  <a:pt x="3018407" y="1478717"/>
                </a:cubicBezTo>
                <a:cubicBezTo>
                  <a:pt x="3018407" y="1465924"/>
                  <a:pt x="3028779" y="1455553"/>
                  <a:pt x="3041573" y="1455553"/>
                </a:cubicBezTo>
                <a:close/>
                <a:moveTo>
                  <a:pt x="2864474" y="1455553"/>
                </a:moveTo>
                <a:cubicBezTo>
                  <a:pt x="2877268" y="1455553"/>
                  <a:pt x="2887640" y="1465924"/>
                  <a:pt x="2887640" y="1478717"/>
                </a:cubicBezTo>
                <a:cubicBezTo>
                  <a:pt x="2887640" y="1491510"/>
                  <a:pt x="2877268" y="1501880"/>
                  <a:pt x="2864474" y="1501880"/>
                </a:cubicBezTo>
                <a:cubicBezTo>
                  <a:pt x="2851680" y="1501880"/>
                  <a:pt x="2841308" y="1491510"/>
                  <a:pt x="2841308" y="1478717"/>
                </a:cubicBezTo>
                <a:cubicBezTo>
                  <a:pt x="2841308" y="1465924"/>
                  <a:pt x="2851680" y="1455553"/>
                  <a:pt x="2864474" y="1455553"/>
                </a:cubicBezTo>
                <a:close/>
                <a:moveTo>
                  <a:pt x="2687375" y="1455553"/>
                </a:moveTo>
                <a:cubicBezTo>
                  <a:pt x="2700169" y="1455553"/>
                  <a:pt x="2710541" y="1465924"/>
                  <a:pt x="2710541" y="1478717"/>
                </a:cubicBezTo>
                <a:cubicBezTo>
                  <a:pt x="2710541" y="1491510"/>
                  <a:pt x="2700169" y="1501881"/>
                  <a:pt x="2687375" y="1501881"/>
                </a:cubicBezTo>
                <a:cubicBezTo>
                  <a:pt x="2674581" y="1501881"/>
                  <a:pt x="2664209" y="1491510"/>
                  <a:pt x="2664209" y="1478717"/>
                </a:cubicBezTo>
                <a:cubicBezTo>
                  <a:pt x="2664209" y="1465924"/>
                  <a:pt x="2674581" y="1455553"/>
                  <a:pt x="2687375" y="1455553"/>
                </a:cubicBezTo>
                <a:close/>
                <a:moveTo>
                  <a:pt x="2510277" y="1455553"/>
                </a:moveTo>
                <a:cubicBezTo>
                  <a:pt x="2523071" y="1455553"/>
                  <a:pt x="2533443" y="1465924"/>
                  <a:pt x="2533443" y="1478717"/>
                </a:cubicBezTo>
                <a:cubicBezTo>
                  <a:pt x="2533443" y="1491510"/>
                  <a:pt x="2523071" y="1501881"/>
                  <a:pt x="2510277" y="1501881"/>
                </a:cubicBezTo>
                <a:cubicBezTo>
                  <a:pt x="2497483" y="1501881"/>
                  <a:pt x="2487111" y="1491510"/>
                  <a:pt x="2487111" y="1478717"/>
                </a:cubicBezTo>
                <a:cubicBezTo>
                  <a:pt x="2487111" y="1465924"/>
                  <a:pt x="2497483" y="1455553"/>
                  <a:pt x="2510277" y="1455553"/>
                </a:cubicBezTo>
                <a:close/>
                <a:moveTo>
                  <a:pt x="2333178" y="1455553"/>
                </a:moveTo>
                <a:cubicBezTo>
                  <a:pt x="2345972" y="1455553"/>
                  <a:pt x="2356344" y="1465924"/>
                  <a:pt x="2356344" y="1478717"/>
                </a:cubicBezTo>
                <a:cubicBezTo>
                  <a:pt x="2356344" y="1491510"/>
                  <a:pt x="2345972" y="1501881"/>
                  <a:pt x="2333178" y="1501881"/>
                </a:cubicBezTo>
                <a:cubicBezTo>
                  <a:pt x="2320384" y="1501881"/>
                  <a:pt x="2310012" y="1491510"/>
                  <a:pt x="2310012" y="1478717"/>
                </a:cubicBezTo>
                <a:cubicBezTo>
                  <a:pt x="2310012" y="1465924"/>
                  <a:pt x="2320384" y="1455553"/>
                  <a:pt x="2333178" y="1455553"/>
                </a:cubicBezTo>
                <a:close/>
                <a:moveTo>
                  <a:pt x="2156079" y="1455553"/>
                </a:moveTo>
                <a:cubicBezTo>
                  <a:pt x="2168873" y="1455553"/>
                  <a:pt x="2179245" y="1465924"/>
                  <a:pt x="2179245" y="1478717"/>
                </a:cubicBezTo>
                <a:cubicBezTo>
                  <a:pt x="2179245" y="1491510"/>
                  <a:pt x="2168873" y="1501881"/>
                  <a:pt x="2156079" y="1501881"/>
                </a:cubicBezTo>
                <a:cubicBezTo>
                  <a:pt x="2143285" y="1501881"/>
                  <a:pt x="2132913" y="1491510"/>
                  <a:pt x="2132913" y="1478717"/>
                </a:cubicBezTo>
                <a:cubicBezTo>
                  <a:pt x="2132913" y="1465924"/>
                  <a:pt x="2143285" y="1455553"/>
                  <a:pt x="2156079" y="1455553"/>
                </a:cubicBezTo>
                <a:close/>
                <a:moveTo>
                  <a:pt x="1978980" y="1455553"/>
                </a:moveTo>
                <a:cubicBezTo>
                  <a:pt x="1991774" y="1455553"/>
                  <a:pt x="2002146" y="1465924"/>
                  <a:pt x="2002146" y="1478717"/>
                </a:cubicBezTo>
                <a:cubicBezTo>
                  <a:pt x="2002146" y="1491510"/>
                  <a:pt x="1991774" y="1501881"/>
                  <a:pt x="1978980" y="1501881"/>
                </a:cubicBezTo>
                <a:cubicBezTo>
                  <a:pt x="1966186" y="1501881"/>
                  <a:pt x="1955814" y="1491510"/>
                  <a:pt x="1955814" y="1478717"/>
                </a:cubicBezTo>
                <a:cubicBezTo>
                  <a:pt x="1955814" y="1465924"/>
                  <a:pt x="1966186" y="1455553"/>
                  <a:pt x="1978980" y="1455553"/>
                </a:cubicBezTo>
                <a:close/>
                <a:moveTo>
                  <a:pt x="1801881" y="1455553"/>
                </a:moveTo>
                <a:cubicBezTo>
                  <a:pt x="1814675" y="1455553"/>
                  <a:pt x="1825047" y="1465924"/>
                  <a:pt x="1825047" y="1478717"/>
                </a:cubicBezTo>
                <a:cubicBezTo>
                  <a:pt x="1825047" y="1491510"/>
                  <a:pt x="1814675" y="1501881"/>
                  <a:pt x="1801881" y="1501881"/>
                </a:cubicBezTo>
                <a:cubicBezTo>
                  <a:pt x="1789087" y="1501881"/>
                  <a:pt x="1778715" y="1491510"/>
                  <a:pt x="1778715" y="1478717"/>
                </a:cubicBezTo>
                <a:cubicBezTo>
                  <a:pt x="1778715" y="1465924"/>
                  <a:pt x="1789087" y="1455553"/>
                  <a:pt x="1801881" y="1455553"/>
                </a:cubicBezTo>
                <a:close/>
                <a:moveTo>
                  <a:pt x="3395767" y="1455553"/>
                </a:moveTo>
                <a:cubicBezTo>
                  <a:pt x="3408561" y="1455553"/>
                  <a:pt x="3418933" y="1465924"/>
                  <a:pt x="3418933" y="1478717"/>
                </a:cubicBezTo>
                <a:cubicBezTo>
                  <a:pt x="3418933" y="1491510"/>
                  <a:pt x="3408561" y="1501880"/>
                  <a:pt x="3395767" y="1501880"/>
                </a:cubicBezTo>
                <a:cubicBezTo>
                  <a:pt x="3382973" y="1501880"/>
                  <a:pt x="3372601" y="1491510"/>
                  <a:pt x="3372601" y="1478717"/>
                </a:cubicBezTo>
                <a:cubicBezTo>
                  <a:pt x="3372601" y="1465924"/>
                  <a:pt x="3382973" y="1455553"/>
                  <a:pt x="3395767" y="1455553"/>
                </a:cubicBezTo>
                <a:close/>
                <a:moveTo>
                  <a:pt x="3218672" y="1455553"/>
                </a:moveTo>
                <a:cubicBezTo>
                  <a:pt x="3231466" y="1455553"/>
                  <a:pt x="3241838" y="1465924"/>
                  <a:pt x="3241838" y="1478717"/>
                </a:cubicBezTo>
                <a:cubicBezTo>
                  <a:pt x="3241838" y="1491510"/>
                  <a:pt x="3231466" y="1501880"/>
                  <a:pt x="3218672" y="1501880"/>
                </a:cubicBezTo>
                <a:cubicBezTo>
                  <a:pt x="3205878" y="1501880"/>
                  <a:pt x="3195506" y="1491510"/>
                  <a:pt x="3195506" y="1478717"/>
                </a:cubicBezTo>
                <a:cubicBezTo>
                  <a:pt x="3195506" y="1465924"/>
                  <a:pt x="3205878" y="1455553"/>
                  <a:pt x="3218672" y="1455553"/>
                </a:cubicBezTo>
                <a:close/>
                <a:moveTo>
                  <a:pt x="1621181" y="1263552"/>
                </a:moveTo>
                <a:cubicBezTo>
                  <a:pt x="1633978" y="1263552"/>
                  <a:pt x="1644352" y="1273922"/>
                  <a:pt x="1644352" y="1286716"/>
                </a:cubicBezTo>
                <a:cubicBezTo>
                  <a:pt x="1644352" y="1299510"/>
                  <a:pt x="1633978" y="1309882"/>
                  <a:pt x="1621181" y="1309882"/>
                </a:cubicBezTo>
                <a:cubicBezTo>
                  <a:pt x="1608383" y="1309882"/>
                  <a:pt x="1598009" y="1299510"/>
                  <a:pt x="1598009" y="1286716"/>
                </a:cubicBezTo>
                <a:cubicBezTo>
                  <a:pt x="1598009" y="1273922"/>
                  <a:pt x="1608383" y="1263552"/>
                  <a:pt x="1621181" y="1263552"/>
                </a:cubicBezTo>
                <a:close/>
                <a:moveTo>
                  <a:pt x="1444093" y="1263552"/>
                </a:moveTo>
                <a:cubicBezTo>
                  <a:pt x="1456886" y="1263552"/>
                  <a:pt x="1467257" y="1273922"/>
                  <a:pt x="1467257" y="1286716"/>
                </a:cubicBezTo>
                <a:cubicBezTo>
                  <a:pt x="1467257" y="1299510"/>
                  <a:pt x="1456886" y="1309882"/>
                  <a:pt x="1444093" y="1309882"/>
                </a:cubicBezTo>
                <a:cubicBezTo>
                  <a:pt x="1431299" y="1309882"/>
                  <a:pt x="1420929" y="1299510"/>
                  <a:pt x="1420929" y="1286716"/>
                </a:cubicBezTo>
                <a:cubicBezTo>
                  <a:pt x="1420929" y="1273922"/>
                  <a:pt x="1431299" y="1263552"/>
                  <a:pt x="1444093" y="1263552"/>
                </a:cubicBezTo>
                <a:close/>
                <a:moveTo>
                  <a:pt x="1266994" y="1263552"/>
                </a:moveTo>
                <a:cubicBezTo>
                  <a:pt x="1279787" y="1263552"/>
                  <a:pt x="1290160" y="1273922"/>
                  <a:pt x="1290160" y="1286716"/>
                </a:cubicBezTo>
                <a:cubicBezTo>
                  <a:pt x="1290160" y="1299511"/>
                  <a:pt x="1279787" y="1309882"/>
                  <a:pt x="1266994" y="1309882"/>
                </a:cubicBezTo>
                <a:cubicBezTo>
                  <a:pt x="1254198" y="1309882"/>
                  <a:pt x="1243828" y="1299511"/>
                  <a:pt x="1243828" y="1286716"/>
                </a:cubicBezTo>
                <a:cubicBezTo>
                  <a:pt x="1243828" y="1273922"/>
                  <a:pt x="1254198" y="1263552"/>
                  <a:pt x="1266994" y="1263552"/>
                </a:cubicBezTo>
                <a:close/>
                <a:moveTo>
                  <a:pt x="1089901" y="1263552"/>
                </a:moveTo>
                <a:cubicBezTo>
                  <a:pt x="1102696" y="1263552"/>
                  <a:pt x="1113070" y="1273922"/>
                  <a:pt x="1113070" y="1286716"/>
                </a:cubicBezTo>
                <a:cubicBezTo>
                  <a:pt x="1113070" y="1299511"/>
                  <a:pt x="1102696" y="1309882"/>
                  <a:pt x="1089901" y="1309882"/>
                </a:cubicBezTo>
                <a:cubicBezTo>
                  <a:pt x="1077104" y="1309882"/>
                  <a:pt x="1066729" y="1299511"/>
                  <a:pt x="1066729" y="1286716"/>
                </a:cubicBezTo>
                <a:cubicBezTo>
                  <a:pt x="1066729" y="1273922"/>
                  <a:pt x="1077104" y="1263552"/>
                  <a:pt x="1089901" y="1263552"/>
                </a:cubicBezTo>
                <a:close/>
                <a:moveTo>
                  <a:pt x="912799" y="1263552"/>
                </a:moveTo>
                <a:cubicBezTo>
                  <a:pt x="925593" y="1263552"/>
                  <a:pt x="935963" y="1273922"/>
                  <a:pt x="935963" y="1286716"/>
                </a:cubicBezTo>
                <a:cubicBezTo>
                  <a:pt x="935963" y="1299511"/>
                  <a:pt x="925593" y="1309882"/>
                  <a:pt x="912799" y="1309882"/>
                </a:cubicBezTo>
                <a:cubicBezTo>
                  <a:pt x="900000" y="1309882"/>
                  <a:pt x="889633" y="1299511"/>
                  <a:pt x="889633" y="1286716"/>
                </a:cubicBezTo>
                <a:cubicBezTo>
                  <a:pt x="889633" y="1273922"/>
                  <a:pt x="900000" y="1263552"/>
                  <a:pt x="912799" y="1263552"/>
                </a:cubicBezTo>
                <a:close/>
                <a:moveTo>
                  <a:pt x="735702" y="1263552"/>
                </a:moveTo>
                <a:cubicBezTo>
                  <a:pt x="748496" y="1263552"/>
                  <a:pt x="758868" y="1273922"/>
                  <a:pt x="758868" y="1286716"/>
                </a:cubicBezTo>
                <a:cubicBezTo>
                  <a:pt x="758868" y="1299512"/>
                  <a:pt x="748496" y="1309882"/>
                  <a:pt x="735702" y="1309882"/>
                </a:cubicBezTo>
                <a:cubicBezTo>
                  <a:pt x="722908" y="1309882"/>
                  <a:pt x="712535" y="1299512"/>
                  <a:pt x="712535" y="1286716"/>
                </a:cubicBezTo>
                <a:cubicBezTo>
                  <a:pt x="712535" y="1273922"/>
                  <a:pt x="722908" y="1263552"/>
                  <a:pt x="735702" y="1263552"/>
                </a:cubicBezTo>
                <a:close/>
                <a:moveTo>
                  <a:pt x="558599" y="1263552"/>
                </a:moveTo>
                <a:cubicBezTo>
                  <a:pt x="571394" y="1263552"/>
                  <a:pt x="581766" y="1273922"/>
                  <a:pt x="581766" y="1286716"/>
                </a:cubicBezTo>
                <a:cubicBezTo>
                  <a:pt x="581766" y="1299512"/>
                  <a:pt x="571394" y="1309882"/>
                  <a:pt x="558599" y="1309882"/>
                </a:cubicBezTo>
                <a:cubicBezTo>
                  <a:pt x="545806" y="1309882"/>
                  <a:pt x="535433" y="1299512"/>
                  <a:pt x="535433" y="1286716"/>
                </a:cubicBezTo>
                <a:cubicBezTo>
                  <a:pt x="535433" y="1273922"/>
                  <a:pt x="545806" y="1263552"/>
                  <a:pt x="558599" y="1263552"/>
                </a:cubicBezTo>
                <a:close/>
                <a:moveTo>
                  <a:pt x="381502" y="1263552"/>
                </a:moveTo>
                <a:cubicBezTo>
                  <a:pt x="394297" y="1263552"/>
                  <a:pt x="404667" y="1273922"/>
                  <a:pt x="404667" y="1286716"/>
                </a:cubicBezTo>
                <a:cubicBezTo>
                  <a:pt x="404667" y="1299512"/>
                  <a:pt x="394297" y="1309882"/>
                  <a:pt x="381502" y="1309882"/>
                </a:cubicBezTo>
                <a:cubicBezTo>
                  <a:pt x="368708" y="1309882"/>
                  <a:pt x="358335" y="1299512"/>
                  <a:pt x="358335" y="1286716"/>
                </a:cubicBezTo>
                <a:cubicBezTo>
                  <a:pt x="358335" y="1273922"/>
                  <a:pt x="368708" y="1263552"/>
                  <a:pt x="381502" y="1263552"/>
                </a:cubicBezTo>
                <a:close/>
                <a:moveTo>
                  <a:pt x="204401" y="1263552"/>
                </a:moveTo>
                <a:cubicBezTo>
                  <a:pt x="217195" y="1263552"/>
                  <a:pt x="227567" y="1273922"/>
                  <a:pt x="227567" y="1286716"/>
                </a:cubicBezTo>
                <a:cubicBezTo>
                  <a:pt x="227567" y="1299512"/>
                  <a:pt x="217195" y="1309882"/>
                  <a:pt x="204401" y="1309882"/>
                </a:cubicBezTo>
                <a:cubicBezTo>
                  <a:pt x="191607" y="1309882"/>
                  <a:pt x="181235" y="1299512"/>
                  <a:pt x="181235" y="1286716"/>
                </a:cubicBezTo>
                <a:cubicBezTo>
                  <a:pt x="181235" y="1273922"/>
                  <a:pt x="191607" y="1263552"/>
                  <a:pt x="204401" y="1263552"/>
                </a:cubicBezTo>
                <a:close/>
                <a:moveTo>
                  <a:pt x="27302" y="1263552"/>
                </a:moveTo>
                <a:cubicBezTo>
                  <a:pt x="40096" y="1263552"/>
                  <a:pt x="50468" y="1273922"/>
                  <a:pt x="50468" y="1286716"/>
                </a:cubicBezTo>
                <a:cubicBezTo>
                  <a:pt x="50468" y="1299512"/>
                  <a:pt x="40096" y="1309884"/>
                  <a:pt x="27302" y="1309884"/>
                </a:cubicBezTo>
                <a:cubicBezTo>
                  <a:pt x="14509" y="1309884"/>
                  <a:pt x="4137" y="1299512"/>
                  <a:pt x="4137" y="1286716"/>
                </a:cubicBezTo>
                <a:cubicBezTo>
                  <a:pt x="4137" y="1273922"/>
                  <a:pt x="14509" y="1263552"/>
                  <a:pt x="27302" y="1263552"/>
                </a:cubicBezTo>
                <a:close/>
                <a:moveTo>
                  <a:pt x="3389573" y="1263546"/>
                </a:moveTo>
                <a:cubicBezTo>
                  <a:pt x="3402367" y="1263546"/>
                  <a:pt x="3412739" y="1273917"/>
                  <a:pt x="3412739" y="1286712"/>
                </a:cubicBezTo>
                <a:cubicBezTo>
                  <a:pt x="3412739" y="1299506"/>
                  <a:pt x="3402367" y="1309877"/>
                  <a:pt x="3389573" y="1309877"/>
                </a:cubicBezTo>
                <a:cubicBezTo>
                  <a:pt x="3376779" y="1309877"/>
                  <a:pt x="3366407" y="1299506"/>
                  <a:pt x="3366407" y="1286712"/>
                </a:cubicBezTo>
                <a:cubicBezTo>
                  <a:pt x="3366407" y="1273917"/>
                  <a:pt x="3376779" y="1263546"/>
                  <a:pt x="3389573" y="1263546"/>
                </a:cubicBezTo>
                <a:close/>
                <a:moveTo>
                  <a:pt x="3212478" y="1263546"/>
                </a:moveTo>
                <a:cubicBezTo>
                  <a:pt x="3225272" y="1263546"/>
                  <a:pt x="3235644" y="1273917"/>
                  <a:pt x="3235644" y="1286712"/>
                </a:cubicBezTo>
                <a:cubicBezTo>
                  <a:pt x="3235644" y="1299506"/>
                  <a:pt x="3225272" y="1309877"/>
                  <a:pt x="3212478" y="1309877"/>
                </a:cubicBezTo>
                <a:cubicBezTo>
                  <a:pt x="3199684" y="1309877"/>
                  <a:pt x="3189312" y="1299506"/>
                  <a:pt x="3189312" y="1286712"/>
                </a:cubicBezTo>
                <a:cubicBezTo>
                  <a:pt x="3189312" y="1273917"/>
                  <a:pt x="3199684" y="1263546"/>
                  <a:pt x="3212478" y="1263546"/>
                </a:cubicBezTo>
                <a:close/>
                <a:moveTo>
                  <a:pt x="3035379" y="1263546"/>
                </a:moveTo>
                <a:cubicBezTo>
                  <a:pt x="3048173" y="1263546"/>
                  <a:pt x="3058545" y="1273917"/>
                  <a:pt x="3058545" y="1286712"/>
                </a:cubicBezTo>
                <a:cubicBezTo>
                  <a:pt x="3058545" y="1299506"/>
                  <a:pt x="3048173" y="1309877"/>
                  <a:pt x="3035379" y="1309877"/>
                </a:cubicBezTo>
                <a:cubicBezTo>
                  <a:pt x="3022585" y="1309877"/>
                  <a:pt x="3012213" y="1299506"/>
                  <a:pt x="3012213" y="1286712"/>
                </a:cubicBezTo>
                <a:cubicBezTo>
                  <a:pt x="3012213" y="1273917"/>
                  <a:pt x="3022585" y="1263546"/>
                  <a:pt x="3035379" y="1263546"/>
                </a:cubicBezTo>
                <a:close/>
                <a:moveTo>
                  <a:pt x="2858280" y="1263546"/>
                </a:moveTo>
                <a:cubicBezTo>
                  <a:pt x="2871074" y="1263546"/>
                  <a:pt x="2881446" y="1273917"/>
                  <a:pt x="2881446" y="1286712"/>
                </a:cubicBezTo>
                <a:cubicBezTo>
                  <a:pt x="2881446" y="1299506"/>
                  <a:pt x="2871074" y="1309877"/>
                  <a:pt x="2858280" y="1309877"/>
                </a:cubicBezTo>
                <a:cubicBezTo>
                  <a:pt x="2845486" y="1309877"/>
                  <a:pt x="2835114" y="1299506"/>
                  <a:pt x="2835114" y="1286712"/>
                </a:cubicBezTo>
                <a:cubicBezTo>
                  <a:pt x="2835114" y="1273917"/>
                  <a:pt x="2845486" y="1263546"/>
                  <a:pt x="2858280" y="1263546"/>
                </a:cubicBezTo>
                <a:close/>
                <a:moveTo>
                  <a:pt x="2681181" y="1263546"/>
                </a:moveTo>
                <a:cubicBezTo>
                  <a:pt x="2693975" y="1263546"/>
                  <a:pt x="2704347" y="1273917"/>
                  <a:pt x="2704347" y="1286712"/>
                </a:cubicBezTo>
                <a:cubicBezTo>
                  <a:pt x="2704347" y="1299506"/>
                  <a:pt x="2693975" y="1309877"/>
                  <a:pt x="2681181" y="1309877"/>
                </a:cubicBezTo>
                <a:cubicBezTo>
                  <a:pt x="2668387" y="1309877"/>
                  <a:pt x="2658015" y="1299506"/>
                  <a:pt x="2658015" y="1286712"/>
                </a:cubicBezTo>
                <a:cubicBezTo>
                  <a:pt x="2658015" y="1273917"/>
                  <a:pt x="2668387" y="1263546"/>
                  <a:pt x="2681181" y="1263546"/>
                </a:cubicBezTo>
                <a:close/>
                <a:moveTo>
                  <a:pt x="2504082" y="1263546"/>
                </a:moveTo>
                <a:cubicBezTo>
                  <a:pt x="2516876" y="1263546"/>
                  <a:pt x="2527248" y="1273917"/>
                  <a:pt x="2527248" y="1286712"/>
                </a:cubicBezTo>
                <a:cubicBezTo>
                  <a:pt x="2527248" y="1299506"/>
                  <a:pt x="2516876" y="1309877"/>
                  <a:pt x="2504082" y="1309877"/>
                </a:cubicBezTo>
                <a:cubicBezTo>
                  <a:pt x="2491288" y="1309877"/>
                  <a:pt x="2480916" y="1299506"/>
                  <a:pt x="2480916" y="1286712"/>
                </a:cubicBezTo>
                <a:cubicBezTo>
                  <a:pt x="2480916" y="1273917"/>
                  <a:pt x="2491288" y="1263546"/>
                  <a:pt x="2504082" y="1263546"/>
                </a:cubicBezTo>
                <a:close/>
                <a:moveTo>
                  <a:pt x="2326983" y="1263546"/>
                </a:moveTo>
                <a:cubicBezTo>
                  <a:pt x="2339777" y="1263546"/>
                  <a:pt x="2350149" y="1273917"/>
                  <a:pt x="2350149" y="1286712"/>
                </a:cubicBezTo>
                <a:cubicBezTo>
                  <a:pt x="2350149" y="1299506"/>
                  <a:pt x="2339777" y="1309877"/>
                  <a:pt x="2326983" y="1309877"/>
                </a:cubicBezTo>
                <a:cubicBezTo>
                  <a:pt x="2314189" y="1309877"/>
                  <a:pt x="2303817" y="1299506"/>
                  <a:pt x="2303817" y="1286712"/>
                </a:cubicBezTo>
                <a:cubicBezTo>
                  <a:pt x="2303817" y="1273917"/>
                  <a:pt x="2314189" y="1263546"/>
                  <a:pt x="2326983" y="1263546"/>
                </a:cubicBezTo>
                <a:close/>
                <a:moveTo>
                  <a:pt x="2149884" y="1263546"/>
                </a:moveTo>
                <a:cubicBezTo>
                  <a:pt x="2162678" y="1263546"/>
                  <a:pt x="2173050" y="1273917"/>
                  <a:pt x="2173050" y="1286712"/>
                </a:cubicBezTo>
                <a:cubicBezTo>
                  <a:pt x="2173050" y="1299506"/>
                  <a:pt x="2162678" y="1309877"/>
                  <a:pt x="2149884" y="1309877"/>
                </a:cubicBezTo>
                <a:cubicBezTo>
                  <a:pt x="2137090" y="1309877"/>
                  <a:pt x="2126718" y="1299506"/>
                  <a:pt x="2126718" y="1286712"/>
                </a:cubicBezTo>
                <a:cubicBezTo>
                  <a:pt x="2126718" y="1273917"/>
                  <a:pt x="2137090" y="1263546"/>
                  <a:pt x="2149884" y="1263546"/>
                </a:cubicBezTo>
                <a:close/>
                <a:moveTo>
                  <a:pt x="1972786" y="1263546"/>
                </a:moveTo>
                <a:cubicBezTo>
                  <a:pt x="1985580" y="1263546"/>
                  <a:pt x="1995952" y="1273917"/>
                  <a:pt x="1995952" y="1286712"/>
                </a:cubicBezTo>
                <a:cubicBezTo>
                  <a:pt x="1995952" y="1299506"/>
                  <a:pt x="1985580" y="1309877"/>
                  <a:pt x="1972786" y="1309877"/>
                </a:cubicBezTo>
                <a:cubicBezTo>
                  <a:pt x="1959992" y="1309877"/>
                  <a:pt x="1949620" y="1299506"/>
                  <a:pt x="1949620" y="1286712"/>
                </a:cubicBezTo>
                <a:cubicBezTo>
                  <a:pt x="1949620" y="1273917"/>
                  <a:pt x="1959992" y="1263546"/>
                  <a:pt x="1972786" y="1263546"/>
                </a:cubicBezTo>
                <a:close/>
                <a:moveTo>
                  <a:pt x="1795687" y="1263546"/>
                </a:moveTo>
                <a:cubicBezTo>
                  <a:pt x="1808481" y="1263546"/>
                  <a:pt x="1818853" y="1273917"/>
                  <a:pt x="1818853" y="1286712"/>
                </a:cubicBezTo>
                <a:cubicBezTo>
                  <a:pt x="1818853" y="1299506"/>
                  <a:pt x="1808481" y="1309878"/>
                  <a:pt x="1795687" y="1309878"/>
                </a:cubicBezTo>
                <a:cubicBezTo>
                  <a:pt x="1782893" y="1309878"/>
                  <a:pt x="1772521" y="1299506"/>
                  <a:pt x="1772521" y="1286712"/>
                </a:cubicBezTo>
                <a:cubicBezTo>
                  <a:pt x="1772521" y="1273917"/>
                  <a:pt x="1782893" y="1263546"/>
                  <a:pt x="1795687" y="1263546"/>
                </a:cubicBezTo>
                <a:close/>
                <a:moveTo>
                  <a:pt x="1623246" y="1092187"/>
                </a:moveTo>
                <a:cubicBezTo>
                  <a:pt x="1636043" y="1092187"/>
                  <a:pt x="1646418" y="1102557"/>
                  <a:pt x="1646418" y="1115352"/>
                </a:cubicBezTo>
                <a:cubicBezTo>
                  <a:pt x="1646418" y="1128147"/>
                  <a:pt x="1636043" y="1138520"/>
                  <a:pt x="1623246" y="1138520"/>
                </a:cubicBezTo>
                <a:cubicBezTo>
                  <a:pt x="1610448" y="1138520"/>
                  <a:pt x="1600074" y="1128147"/>
                  <a:pt x="1600074" y="1115352"/>
                </a:cubicBezTo>
                <a:cubicBezTo>
                  <a:pt x="1600074" y="1102557"/>
                  <a:pt x="1610448" y="1092187"/>
                  <a:pt x="1623246" y="1092187"/>
                </a:cubicBezTo>
                <a:close/>
                <a:moveTo>
                  <a:pt x="1446156" y="1092187"/>
                </a:moveTo>
                <a:cubicBezTo>
                  <a:pt x="1458950" y="1092187"/>
                  <a:pt x="1469322" y="1102557"/>
                  <a:pt x="1469322" y="1115352"/>
                </a:cubicBezTo>
                <a:cubicBezTo>
                  <a:pt x="1469322" y="1128147"/>
                  <a:pt x="1458950" y="1138520"/>
                  <a:pt x="1446156" y="1138520"/>
                </a:cubicBezTo>
                <a:cubicBezTo>
                  <a:pt x="1433364" y="1138520"/>
                  <a:pt x="1422991" y="1128147"/>
                  <a:pt x="1422991" y="1115352"/>
                </a:cubicBezTo>
                <a:cubicBezTo>
                  <a:pt x="1422991" y="1102557"/>
                  <a:pt x="1433364" y="1092187"/>
                  <a:pt x="1446156" y="1092187"/>
                </a:cubicBezTo>
                <a:close/>
                <a:moveTo>
                  <a:pt x="1269058" y="1092187"/>
                </a:moveTo>
                <a:cubicBezTo>
                  <a:pt x="1281852" y="1092187"/>
                  <a:pt x="1292224" y="1102558"/>
                  <a:pt x="1292224" y="1115352"/>
                </a:cubicBezTo>
                <a:cubicBezTo>
                  <a:pt x="1292224" y="1128148"/>
                  <a:pt x="1281852" y="1138520"/>
                  <a:pt x="1269058" y="1138520"/>
                </a:cubicBezTo>
                <a:cubicBezTo>
                  <a:pt x="1256263" y="1138520"/>
                  <a:pt x="1245892" y="1128148"/>
                  <a:pt x="1245892" y="1115352"/>
                </a:cubicBezTo>
                <a:cubicBezTo>
                  <a:pt x="1245892" y="1102558"/>
                  <a:pt x="1256263" y="1092187"/>
                  <a:pt x="1269058" y="1092187"/>
                </a:cubicBezTo>
                <a:close/>
                <a:moveTo>
                  <a:pt x="1091966" y="1092187"/>
                </a:moveTo>
                <a:cubicBezTo>
                  <a:pt x="1104763" y="1092187"/>
                  <a:pt x="1115133" y="1102558"/>
                  <a:pt x="1115133" y="1115352"/>
                </a:cubicBezTo>
                <a:cubicBezTo>
                  <a:pt x="1115133" y="1128148"/>
                  <a:pt x="1104763" y="1138520"/>
                  <a:pt x="1091966" y="1138520"/>
                </a:cubicBezTo>
                <a:cubicBezTo>
                  <a:pt x="1079169" y="1138520"/>
                  <a:pt x="1068796" y="1128148"/>
                  <a:pt x="1068796" y="1115352"/>
                </a:cubicBezTo>
                <a:cubicBezTo>
                  <a:pt x="1068796" y="1102558"/>
                  <a:pt x="1079169" y="1092187"/>
                  <a:pt x="1091966" y="1092187"/>
                </a:cubicBezTo>
                <a:close/>
                <a:moveTo>
                  <a:pt x="914864" y="1092187"/>
                </a:moveTo>
                <a:cubicBezTo>
                  <a:pt x="927657" y="1092187"/>
                  <a:pt x="938027" y="1102558"/>
                  <a:pt x="938027" y="1115352"/>
                </a:cubicBezTo>
                <a:cubicBezTo>
                  <a:pt x="938027" y="1128148"/>
                  <a:pt x="927657" y="1138520"/>
                  <a:pt x="914864" y="1138520"/>
                </a:cubicBezTo>
                <a:cubicBezTo>
                  <a:pt x="902064" y="1138520"/>
                  <a:pt x="891697" y="1128148"/>
                  <a:pt x="891697" y="1115352"/>
                </a:cubicBezTo>
                <a:cubicBezTo>
                  <a:pt x="891697" y="1102558"/>
                  <a:pt x="902064" y="1092187"/>
                  <a:pt x="914864" y="1092187"/>
                </a:cubicBezTo>
                <a:close/>
                <a:moveTo>
                  <a:pt x="737767" y="1092187"/>
                </a:moveTo>
                <a:cubicBezTo>
                  <a:pt x="750562" y="1092187"/>
                  <a:pt x="760934" y="1102558"/>
                  <a:pt x="760934" y="1115352"/>
                </a:cubicBezTo>
                <a:cubicBezTo>
                  <a:pt x="760934" y="1128148"/>
                  <a:pt x="750562" y="1138520"/>
                  <a:pt x="737767" y="1138520"/>
                </a:cubicBezTo>
                <a:cubicBezTo>
                  <a:pt x="724973" y="1138520"/>
                  <a:pt x="714601" y="1128148"/>
                  <a:pt x="714601" y="1115352"/>
                </a:cubicBezTo>
                <a:cubicBezTo>
                  <a:pt x="714601" y="1102558"/>
                  <a:pt x="724973" y="1092187"/>
                  <a:pt x="737767" y="1092187"/>
                </a:cubicBezTo>
                <a:close/>
                <a:moveTo>
                  <a:pt x="560665" y="1092187"/>
                </a:moveTo>
                <a:cubicBezTo>
                  <a:pt x="573459" y="1092187"/>
                  <a:pt x="583831" y="1102558"/>
                  <a:pt x="583831" y="1115353"/>
                </a:cubicBezTo>
                <a:cubicBezTo>
                  <a:pt x="583831" y="1128148"/>
                  <a:pt x="573459" y="1138520"/>
                  <a:pt x="560665" y="1138520"/>
                </a:cubicBezTo>
                <a:cubicBezTo>
                  <a:pt x="547871" y="1138520"/>
                  <a:pt x="537499" y="1128148"/>
                  <a:pt x="537499" y="1115353"/>
                </a:cubicBezTo>
                <a:cubicBezTo>
                  <a:pt x="537499" y="1102558"/>
                  <a:pt x="547871" y="1092187"/>
                  <a:pt x="560665" y="1092187"/>
                </a:cubicBezTo>
                <a:close/>
                <a:moveTo>
                  <a:pt x="383568" y="1092187"/>
                </a:moveTo>
                <a:cubicBezTo>
                  <a:pt x="396363" y="1092187"/>
                  <a:pt x="406733" y="1102558"/>
                  <a:pt x="406733" y="1115353"/>
                </a:cubicBezTo>
                <a:cubicBezTo>
                  <a:pt x="406733" y="1128148"/>
                  <a:pt x="396363" y="1138520"/>
                  <a:pt x="383568" y="1138520"/>
                </a:cubicBezTo>
                <a:cubicBezTo>
                  <a:pt x="370773" y="1138520"/>
                  <a:pt x="360401" y="1128148"/>
                  <a:pt x="360401" y="1115353"/>
                </a:cubicBezTo>
                <a:cubicBezTo>
                  <a:pt x="360401" y="1102558"/>
                  <a:pt x="370773" y="1092187"/>
                  <a:pt x="383568" y="1092187"/>
                </a:cubicBezTo>
                <a:close/>
                <a:moveTo>
                  <a:pt x="206465" y="1092187"/>
                </a:moveTo>
                <a:cubicBezTo>
                  <a:pt x="219259" y="1092187"/>
                  <a:pt x="229631" y="1102558"/>
                  <a:pt x="229631" y="1115353"/>
                </a:cubicBezTo>
                <a:cubicBezTo>
                  <a:pt x="229631" y="1128148"/>
                  <a:pt x="219259" y="1138520"/>
                  <a:pt x="206465" y="1138520"/>
                </a:cubicBezTo>
                <a:cubicBezTo>
                  <a:pt x="193671" y="1138520"/>
                  <a:pt x="183299" y="1128148"/>
                  <a:pt x="183299" y="1115353"/>
                </a:cubicBezTo>
                <a:cubicBezTo>
                  <a:pt x="183299" y="1102558"/>
                  <a:pt x="193671" y="1092187"/>
                  <a:pt x="206465" y="1092187"/>
                </a:cubicBezTo>
                <a:close/>
                <a:moveTo>
                  <a:pt x="29367" y="1092187"/>
                </a:moveTo>
                <a:cubicBezTo>
                  <a:pt x="42161" y="1092187"/>
                  <a:pt x="52533" y="1102558"/>
                  <a:pt x="52533" y="1115353"/>
                </a:cubicBezTo>
                <a:cubicBezTo>
                  <a:pt x="52533" y="1128148"/>
                  <a:pt x="42161" y="1138520"/>
                  <a:pt x="29367" y="1138520"/>
                </a:cubicBezTo>
                <a:cubicBezTo>
                  <a:pt x="16573" y="1138520"/>
                  <a:pt x="6201" y="1128148"/>
                  <a:pt x="6201" y="1115353"/>
                </a:cubicBezTo>
                <a:cubicBezTo>
                  <a:pt x="6201" y="1102558"/>
                  <a:pt x="16573" y="1092187"/>
                  <a:pt x="29367" y="1092187"/>
                </a:cubicBezTo>
                <a:close/>
                <a:moveTo>
                  <a:pt x="3391637" y="1092181"/>
                </a:moveTo>
                <a:cubicBezTo>
                  <a:pt x="3404431" y="1092181"/>
                  <a:pt x="3414803" y="1102553"/>
                  <a:pt x="3414803" y="1115348"/>
                </a:cubicBezTo>
                <a:cubicBezTo>
                  <a:pt x="3414803" y="1128141"/>
                  <a:pt x="3404431" y="1138514"/>
                  <a:pt x="3391637" y="1138514"/>
                </a:cubicBezTo>
                <a:cubicBezTo>
                  <a:pt x="3378843" y="1138514"/>
                  <a:pt x="3368471" y="1128141"/>
                  <a:pt x="3368471" y="1115348"/>
                </a:cubicBezTo>
                <a:cubicBezTo>
                  <a:pt x="3368471" y="1102553"/>
                  <a:pt x="3378843" y="1092181"/>
                  <a:pt x="3391637" y="1092181"/>
                </a:cubicBezTo>
                <a:close/>
                <a:moveTo>
                  <a:pt x="3214542" y="1092181"/>
                </a:moveTo>
                <a:cubicBezTo>
                  <a:pt x="3227336" y="1092181"/>
                  <a:pt x="3237708" y="1102553"/>
                  <a:pt x="3237708" y="1115348"/>
                </a:cubicBezTo>
                <a:cubicBezTo>
                  <a:pt x="3237708" y="1128141"/>
                  <a:pt x="3227336" y="1138514"/>
                  <a:pt x="3214542" y="1138514"/>
                </a:cubicBezTo>
                <a:cubicBezTo>
                  <a:pt x="3201748" y="1138514"/>
                  <a:pt x="3191376" y="1128141"/>
                  <a:pt x="3191376" y="1115348"/>
                </a:cubicBezTo>
                <a:cubicBezTo>
                  <a:pt x="3191376" y="1102553"/>
                  <a:pt x="3201748" y="1092181"/>
                  <a:pt x="3214542" y="1092181"/>
                </a:cubicBezTo>
                <a:close/>
                <a:moveTo>
                  <a:pt x="3037443" y="1092181"/>
                </a:moveTo>
                <a:cubicBezTo>
                  <a:pt x="3050237" y="1092181"/>
                  <a:pt x="3060609" y="1102553"/>
                  <a:pt x="3060609" y="1115348"/>
                </a:cubicBezTo>
                <a:cubicBezTo>
                  <a:pt x="3060609" y="1128141"/>
                  <a:pt x="3050237" y="1138514"/>
                  <a:pt x="3037443" y="1138514"/>
                </a:cubicBezTo>
                <a:cubicBezTo>
                  <a:pt x="3024649" y="1138514"/>
                  <a:pt x="3014277" y="1128141"/>
                  <a:pt x="3014277" y="1115348"/>
                </a:cubicBezTo>
                <a:cubicBezTo>
                  <a:pt x="3014277" y="1102553"/>
                  <a:pt x="3024649" y="1092181"/>
                  <a:pt x="3037443" y="1092181"/>
                </a:cubicBezTo>
                <a:close/>
                <a:moveTo>
                  <a:pt x="2860344" y="1092181"/>
                </a:moveTo>
                <a:cubicBezTo>
                  <a:pt x="2873138" y="1092181"/>
                  <a:pt x="2883510" y="1102553"/>
                  <a:pt x="2883510" y="1115348"/>
                </a:cubicBezTo>
                <a:cubicBezTo>
                  <a:pt x="2883510" y="1128141"/>
                  <a:pt x="2873138" y="1138514"/>
                  <a:pt x="2860344" y="1138514"/>
                </a:cubicBezTo>
                <a:cubicBezTo>
                  <a:pt x="2847550" y="1138514"/>
                  <a:pt x="2837178" y="1128141"/>
                  <a:pt x="2837178" y="1115348"/>
                </a:cubicBezTo>
                <a:cubicBezTo>
                  <a:pt x="2837178" y="1102553"/>
                  <a:pt x="2847550" y="1092181"/>
                  <a:pt x="2860344" y="1092181"/>
                </a:cubicBezTo>
                <a:close/>
                <a:moveTo>
                  <a:pt x="2683245" y="1092181"/>
                </a:moveTo>
                <a:cubicBezTo>
                  <a:pt x="2696039" y="1092181"/>
                  <a:pt x="2706411" y="1102553"/>
                  <a:pt x="2706411" y="1115348"/>
                </a:cubicBezTo>
                <a:cubicBezTo>
                  <a:pt x="2706411" y="1128141"/>
                  <a:pt x="2696039" y="1138514"/>
                  <a:pt x="2683245" y="1138514"/>
                </a:cubicBezTo>
                <a:cubicBezTo>
                  <a:pt x="2670451" y="1138514"/>
                  <a:pt x="2660079" y="1128141"/>
                  <a:pt x="2660079" y="1115348"/>
                </a:cubicBezTo>
                <a:cubicBezTo>
                  <a:pt x="2660079" y="1102553"/>
                  <a:pt x="2670451" y="1092181"/>
                  <a:pt x="2683245" y="1092181"/>
                </a:cubicBezTo>
                <a:close/>
                <a:moveTo>
                  <a:pt x="2506147" y="1092181"/>
                </a:moveTo>
                <a:cubicBezTo>
                  <a:pt x="2518941" y="1092181"/>
                  <a:pt x="2529313" y="1102553"/>
                  <a:pt x="2529313" y="1115348"/>
                </a:cubicBezTo>
                <a:cubicBezTo>
                  <a:pt x="2529313" y="1128141"/>
                  <a:pt x="2518941" y="1138514"/>
                  <a:pt x="2506147" y="1138514"/>
                </a:cubicBezTo>
                <a:cubicBezTo>
                  <a:pt x="2493353" y="1138514"/>
                  <a:pt x="2482981" y="1128141"/>
                  <a:pt x="2482981" y="1115348"/>
                </a:cubicBezTo>
                <a:cubicBezTo>
                  <a:pt x="2482981" y="1102553"/>
                  <a:pt x="2493353" y="1092181"/>
                  <a:pt x="2506147" y="1092181"/>
                </a:cubicBezTo>
                <a:close/>
                <a:moveTo>
                  <a:pt x="2329048" y="1092181"/>
                </a:moveTo>
                <a:cubicBezTo>
                  <a:pt x="2341842" y="1092181"/>
                  <a:pt x="2352214" y="1102553"/>
                  <a:pt x="2352214" y="1115348"/>
                </a:cubicBezTo>
                <a:cubicBezTo>
                  <a:pt x="2352214" y="1128141"/>
                  <a:pt x="2341842" y="1138514"/>
                  <a:pt x="2329048" y="1138514"/>
                </a:cubicBezTo>
                <a:cubicBezTo>
                  <a:pt x="2316254" y="1138514"/>
                  <a:pt x="2305882" y="1128141"/>
                  <a:pt x="2305882" y="1115348"/>
                </a:cubicBezTo>
                <a:cubicBezTo>
                  <a:pt x="2305882" y="1102553"/>
                  <a:pt x="2316254" y="1092181"/>
                  <a:pt x="2329048" y="1092181"/>
                </a:cubicBezTo>
                <a:close/>
                <a:moveTo>
                  <a:pt x="2151949" y="1092181"/>
                </a:moveTo>
                <a:cubicBezTo>
                  <a:pt x="2164743" y="1092181"/>
                  <a:pt x="2175115" y="1102553"/>
                  <a:pt x="2175115" y="1115348"/>
                </a:cubicBezTo>
                <a:cubicBezTo>
                  <a:pt x="2175115" y="1128143"/>
                  <a:pt x="2164743" y="1138515"/>
                  <a:pt x="2151949" y="1138515"/>
                </a:cubicBezTo>
                <a:cubicBezTo>
                  <a:pt x="2139155" y="1138515"/>
                  <a:pt x="2128783" y="1128143"/>
                  <a:pt x="2128783" y="1115348"/>
                </a:cubicBezTo>
                <a:cubicBezTo>
                  <a:pt x="2128783" y="1102553"/>
                  <a:pt x="2139155" y="1092181"/>
                  <a:pt x="2151949" y="1092181"/>
                </a:cubicBezTo>
                <a:close/>
                <a:moveTo>
                  <a:pt x="1974850" y="1092181"/>
                </a:moveTo>
                <a:cubicBezTo>
                  <a:pt x="1987644" y="1092181"/>
                  <a:pt x="1998016" y="1102553"/>
                  <a:pt x="1998016" y="1115348"/>
                </a:cubicBezTo>
                <a:cubicBezTo>
                  <a:pt x="1998016" y="1128143"/>
                  <a:pt x="1987644" y="1138515"/>
                  <a:pt x="1974850" y="1138515"/>
                </a:cubicBezTo>
                <a:cubicBezTo>
                  <a:pt x="1962056" y="1138515"/>
                  <a:pt x="1951684" y="1128143"/>
                  <a:pt x="1951684" y="1115348"/>
                </a:cubicBezTo>
                <a:cubicBezTo>
                  <a:pt x="1951684" y="1102553"/>
                  <a:pt x="1962056" y="1092181"/>
                  <a:pt x="1974850" y="1092181"/>
                </a:cubicBezTo>
                <a:close/>
                <a:moveTo>
                  <a:pt x="1797751" y="1092181"/>
                </a:moveTo>
                <a:cubicBezTo>
                  <a:pt x="1810545" y="1092181"/>
                  <a:pt x="1820917" y="1102553"/>
                  <a:pt x="1820917" y="1115348"/>
                </a:cubicBezTo>
                <a:cubicBezTo>
                  <a:pt x="1820917" y="1128143"/>
                  <a:pt x="1810545" y="1138515"/>
                  <a:pt x="1797751" y="1138515"/>
                </a:cubicBezTo>
                <a:cubicBezTo>
                  <a:pt x="1784957" y="1138515"/>
                  <a:pt x="1774585" y="1128143"/>
                  <a:pt x="1774585" y="1115348"/>
                </a:cubicBezTo>
                <a:cubicBezTo>
                  <a:pt x="1774585" y="1102553"/>
                  <a:pt x="1784957" y="1092181"/>
                  <a:pt x="1797751" y="1092181"/>
                </a:cubicBezTo>
                <a:close/>
                <a:moveTo>
                  <a:pt x="1623246" y="900179"/>
                </a:moveTo>
                <a:cubicBezTo>
                  <a:pt x="1636043" y="900179"/>
                  <a:pt x="1646418" y="910552"/>
                  <a:pt x="1646418" y="923344"/>
                </a:cubicBezTo>
                <a:cubicBezTo>
                  <a:pt x="1646418" y="936138"/>
                  <a:pt x="1636043" y="946511"/>
                  <a:pt x="1623246" y="946511"/>
                </a:cubicBezTo>
                <a:cubicBezTo>
                  <a:pt x="1610448" y="946511"/>
                  <a:pt x="1600074" y="936138"/>
                  <a:pt x="1600074" y="923344"/>
                </a:cubicBezTo>
                <a:cubicBezTo>
                  <a:pt x="1600074" y="910552"/>
                  <a:pt x="1610448" y="900179"/>
                  <a:pt x="1623246" y="900179"/>
                </a:cubicBezTo>
                <a:close/>
                <a:moveTo>
                  <a:pt x="1446157" y="900179"/>
                </a:moveTo>
                <a:cubicBezTo>
                  <a:pt x="1458951" y="900179"/>
                  <a:pt x="1469323" y="910552"/>
                  <a:pt x="1469323" y="923344"/>
                </a:cubicBezTo>
                <a:cubicBezTo>
                  <a:pt x="1469323" y="936138"/>
                  <a:pt x="1458951" y="946511"/>
                  <a:pt x="1446157" y="946511"/>
                </a:cubicBezTo>
                <a:cubicBezTo>
                  <a:pt x="1433364" y="946511"/>
                  <a:pt x="1422991" y="936138"/>
                  <a:pt x="1422991" y="923344"/>
                </a:cubicBezTo>
                <a:cubicBezTo>
                  <a:pt x="1422991" y="910552"/>
                  <a:pt x="1433364" y="900179"/>
                  <a:pt x="1446157" y="900179"/>
                </a:cubicBezTo>
                <a:close/>
                <a:moveTo>
                  <a:pt x="1269058" y="900179"/>
                </a:moveTo>
                <a:cubicBezTo>
                  <a:pt x="1281852" y="900179"/>
                  <a:pt x="1292225" y="910552"/>
                  <a:pt x="1292225" y="923344"/>
                </a:cubicBezTo>
                <a:cubicBezTo>
                  <a:pt x="1292225" y="936138"/>
                  <a:pt x="1281852" y="946511"/>
                  <a:pt x="1269058" y="946511"/>
                </a:cubicBezTo>
                <a:cubicBezTo>
                  <a:pt x="1256263" y="946511"/>
                  <a:pt x="1245892" y="936138"/>
                  <a:pt x="1245892" y="923344"/>
                </a:cubicBezTo>
                <a:cubicBezTo>
                  <a:pt x="1245892" y="910552"/>
                  <a:pt x="1256263" y="900179"/>
                  <a:pt x="1269058" y="900179"/>
                </a:cubicBezTo>
                <a:close/>
                <a:moveTo>
                  <a:pt x="1091966" y="900179"/>
                </a:moveTo>
                <a:cubicBezTo>
                  <a:pt x="1104763" y="900179"/>
                  <a:pt x="1115133" y="910552"/>
                  <a:pt x="1115133" y="923344"/>
                </a:cubicBezTo>
                <a:cubicBezTo>
                  <a:pt x="1115133" y="936138"/>
                  <a:pt x="1104763" y="946511"/>
                  <a:pt x="1091966" y="946511"/>
                </a:cubicBezTo>
                <a:cubicBezTo>
                  <a:pt x="1079170" y="946511"/>
                  <a:pt x="1068796" y="936138"/>
                  <a:pt x="1068796" y="923344"/>
                </a:cubicBezTo>
                <a:cubicBezTo>
                  <a:pt x="1068796" y="910552"/>
                  <a:pt x="1079170" y="900179"/>
                  <a:pt x="1091966" y="900179"/>
                </a:cubicBezTo>
                <a:close/>
                <a:moveTo>
                  <a:pt x="914864" y="900179"/>
                </a:moveTo>
                <a:cubicBezTo>
                  <a:pt x="927657" y="900179"/>
                  <a:pt x="938029" y="910552"/>
                  <a:pt x="938029" y="923344"/>
                </a:cubicBezTo>
                <a:cubicBezTo>
                  <a:pt x="938029" y="936138"/>
                  <a:pt x="927657" y="946511"/>
                  <a:pt x="914864" y="946511"/>
                </a:cubicBezTo>
                <a:cubicBezTo>
                  <a:pt x="902064" y="946511"/>
                  <a:pt x="891697" y="936138"/>
                  <a:pt x="891697" y="923344"/>
                </a:cubicBezTo>
                <a:cubicBezTo>
                  <a:pt x="891697" y="910552"/>
                  <a:pt x="902064" y="900179"/>
                  <a:pt x="914864" y="900179"/>
                </a:cubicBezTo>
                <a:close/>
                <a:moveTo>
                  <a:pt x="737768" y="900179"/>
                </a:moveTo>
                <a:cubicBezTo>
                  <a:pt x="750562" y="900179"/>
                  <a:pt x="760934" y="910552"/>
                  <a:pt x="760934" y="923344"/>
                </a:cubicBezTo>
                <a:cubicBezTo>
                  <a:pt x="760934" y="936139"/>
                  <a:pt x="750562" y="946511"/>
                  <a:pt x="737768" y="946511"/>
                </a:cubicBezTo>
                <a:cubicBezTo>
                  <a:pt x="724974" y="946511"/>
                  <a:pt x="714602" y="936139"/>
                  <a:pt x="714602" y="923344"/>
                </a:cubicBezTo>
                <a:cubicBezTo>
                  <a:pt x="714602" y="910552"/>
                  <a:pt x="724974" y="900179"/>
                  <a:pt x="737768" y="900179"/>
                </a:cubicBezTo>
                <a:close/>
                <a:moveTo>
                  <a:pt x="560665" y="900179"/>
                </a:moveTo>
                <a:cubicBezTo>
                  <a:pt x="573460" y="900179"/>
                  <a:pt x="583832" y="910552"/>
                  <a:pt x="583832" y="923344"/>
                </a:cubicBezTo>
                <a:cubicBezTo>
                  <a:pt x="583832" y="936139"/>
                  <a:pt x="573460" y="946511"/>
                  <a:pt x="560665" y="946511"/>
                </a:cubicBezTo>
                <a:cubicBezTo>
                  <a:pt x="547872" y="946511"/>
                  <a:pt x="537500" y="936139"/>
                  <a:pt x="537500" y="923344"/>
                </a:cubicBezTo>
                <a:cubicBezTo>
                  <a:pt x="537500" y="910552"/>
                  <a:pt x="547872" y="900179"/>
                  <a:pt x="560665" y="900179"/>
                </a:cubicBezTo>
                <a:close/>
                <a:moveTo>
                  <a:pt x="383569" y="900179"/>
                </a:moveTo>
                <a:cubicBezTo>
                  <a:pt x="396363" y="900179"/>
                  <a:pt x="406733" y="910552"/>
                  <a:pt x="406733" y="923344"/>
                </a:cubicBezTo>
                <a:cubicBezTo>
                  <a:pt x="406733" y="936139"/>
                  <a:pt x="396363" y="946511"/>
                  <a:pt x="383569" y="946511"/>
                </a:cubicBezTo>
                <a:cubicBezTo>
                  <a:pt x="370773" y="946511"/>
                  <a:pt x="360402" y="936139"/>
                  <a:pt x="360402" y="923344"/>
                </a:cubicBezTo>
                <a:cubicBezTo>
                  <a:pt x="360402" y="910552"/>
                  <a:pt x="370773" y="900179"/>
                  <a:pt x="383569" y="900179"/>
                </a:cubicBezTo>
                <a:close/>
                <a:moveTo>
                  <a:pt x="206466" y="900179"/>
                </a:moveTo>
                <a:cubicBezTo>
                  <a:pt x="219259" y="900179"/>
                  <a:pt x="229631" y="910552"/>
                  <a:pt x="229631" y="923344"/>
                </a:cubicBezTo>
                <a:cubicBezTo>
                  <a:pt x="229631" y="936139"/>
                  <a:pt x="219259" y="946511"/>
                  <a:pt x="206466" y="946511"/>
                </a:cubicBezTo>
                <a:cubicBezTo>
                  <a:pt x="193672" y="946511"/>
                  <a:pt x="183300" y="936139"/>
                  <a:pt x="183300" y="923344"/>
                </a:cubicBezTo>
                <a:cubicBezTo>
                  <a:pt x="183300" y="910552"/>
                  <a:pt x="193672" y="900179"/>
                  <a:pt x="206466" y="900179"/>
                </a:cubicBezTo>
                <a:close/>
                <a:moveTo>
                  <a:pt x="29367" y="900179"/>
                </a:moveTo>
                <a:cubicBezTo>
                  <a:pt x="42161" y="900179"/>
                  <a:pt x="52533" y="910552"/>
                  <a:pt x="52533" y="923344"/>
                </a:cubicBezTo>
                <a:cubicBezTo>
                  <a:pt x="52533" y="936139"/>
                  <a:pt x="42161" y="946511"/>
                  <a:pt x="29367" y="946511"/>
                </a:cubicBezTo>
                <a:cubicBezTo>
                  <a:pt x="16574" y="946511"/>
                  <a:pt x="6202" y="936139"/>
                  <a:pt x="6202" y="923344"/>
                </a:cubicBezTo>
                <a:cubicBezTo>
                  <a:pt x="6202" y="910552"/>
                  <a:pt x="16574" y="900179"/>
                  <a:pt x="29367" y="900179"/>
                </a:cubicBezTo>
                <a:close/>
                <a:moveTo>
                  <a:pt x="3391637" y="900174"/>
                </a:moveTo>
                <a:cubicBezTo>
                  <a:pt x="3404431" y="900174"/>
                  <a:pt x="3414803" y="910545"/>
                  <a:pt x="3414803" y="923339"/>
                </a:cubicBezTo>
                <a:cubicBezTo>
                  <a:pt x="3414803" y="936133"/>
                  <a:pt x="3404431" y="946504"/>
                  <a:pt x="3391637" y="946504"/>
                </a:cubicBezTo>
                <a:cubicBezTo>
                  <a:pt x="3378843" y="946504"/>
                  <a:pt x="3368471" y="936133"/>
                  <a:pt x="3368471" y="923339"/>
                </a:cubicBezTo>
                <a:cubicBezTo>
                  <a:pt x="3368471" y="910545"/>
                  <a:pt x="3378843" y="900174"/>
                  <a:pt x="3391637" y="900174"/>
                </a:cubicBezTo>
                <a:close/>
                <a:moveTo>
                  <a:pt x="3214542" y="900174"/>
                </a:moveTo>
                <a:cubicBezTo>
                  <a:pt x="3227336" y="900174"/>
                  <a:pt x="3237708" y="910545"/>
                  <a:pt x="3237708" y="923339"/>
                </a:cubicBezTo>
                <a:cubicBezTo>
                  <a:pt x="3237708" y="936133"/>
                  <a:pt x="3227336" y="946506"/>
                  <a:pt x="3214542" y="946506"/>
                </a:cubicBezTo>
                <a:cubicBezTo>
                  <a:pt x="3201748" y="946506"/>
                  <a:pt x="3191376" y="936133"/>
                  <a:pt x="3191376" y="923339"/>
                </a:cubicBezTo>
                <a:cubicBezTo>
                  <a:pt x="3191376" y="910545"/>
                  <a:pt x="3201748" y="900174"/>
                  <a:pt x="3214542" y="900174"/>
                </a:cubicBezTo>
                <a:close/>
                <a:moveTo>
                  <a:pt x="3037443" y="900174"/>
                </a:moveTo>
                <a:cubicBezTo>
                  <a:pt x="3050237" y="900174"/>
                  <a:pt x="3060609" y="910545"/>
                  <a:pt x="3060609" y="923339"/>
                </a:cubicBezTo>
                <a:cubicBezTo>
                  <a:pt x="3060609" y="936133"/>
                  <a:pt x="3050237" y="946506"/>
                  <a:pt x="3037443" y="946506"/>
                </a:cubicBezTo>
                <a:cubicBezTo>
                  <a:pt x="3024649" y="946506"/>
                  <a:pt x="3014277" y="936133"/>
                  <a:pt x="3014277" y="923339"/>
                </a:cubicBezTo>
                <a:cubicBezTo>
                  <a:pt x="3014277" y="910545"/>
                  <a:pt x="3024649" y="900174"/>
                  <a:pt x="3037443" y="900174"/>
                </a:cubicBezTo>
                <a:close/>
                <a:moveTo>
                  <a:pt x="2860344" y="900174"/>
                </a:moveTo>
                <a:cubicBezTo>
                  <a:pt x="2873138" y="900174"/>
                  <a:pt x="2883510" y="910545"/>
                  <a:pt x="2883510" y="923339"/>
                </a:cubicBezTo>
                <a:cubicBezTo>
                  <a:pt x="2883510" y="936133"/>
                  <a:pt x="2873138" y="946506"/>
                  <a:pt x="2860344" y="946506"/>
                </a:cubicBezTo>
                <a:cubicBezTo>
                  <a:pt x="2847550" y="946506"/>
                  <a:pt x="2837178" y="936133"/>
                  <a:pt x="2837178" y="923339"/>
                </a:cubicBezTo>
                <a:cubicBezTo>
                  <a:pt x="2837178" y="910545"/>
                  <a:pt x="2847550" y="900174"/>
                  <a:pt x="2860344" y="900174"/>
                </a:cubicBezTo>
                <a:close/>
                <a:moveTo>
                  <a:pt x="2683245" y="900174"/>
                </a:moveTo>
                <a:cubicBezTo>
                  <a:pt x="2696039" y="900174"/>
                  <a:pt x="2706411" y="910545"/>
                  <a:pt x="2706411" y="923339"/>
                </a:cubicBezTo>
                <a:cubicBezTo>
                  <a:pt x="2706411" y="936133"/>
                  <a:pt x="2696039" y="946506"/>
                  <a:pt x="2683245" y="946506"/>
                </a:cubicBezTo>
                <a:cubicBezTo>
                  <a:pt x="2670451" y="946506"/>
                  <a:pt x="2660079" y="936133"/>
                  <a:pt x="2660079" y="923339"/>
                </a:cubicBezTo>
                <a:cubicBezTo>
                  <a:pt x="2660079" y="910545"/>
                  <a:pt x="2670451" y="900174"/>
                  <a:pt x="2683245" y="900174"/>
                </a:cubicBezTo>
                <a:close/>
                <a:moveTo>
                  <a:pt x="2506147" y="900174"/>
                </a:moveTo>
                <a:cubicBezTo>
                  <a:pt x="2518941" y="900174"/>
                  <a:pt x="2529313" y="910545"/>
                  <a:pt x="2529313" y="923339"/>
                </a:cubicBezTo>
                <a:cubicBezTo>
                  <a:pt x="2529313" y="936135"/>
                  <a:pt x="2518941" y="946506"/>
                  <a:pt x="2506147" y="946506"/>
                </a:cubicBezTo>
                <a:cubicBezTo>
                  <a:pt x="2493353" y="946506"/>
                  <a:pt x="2482981" y="936135"/>
                  <a:pt x="2482981" y="923339"/>
                </a:cubicBezTo>
                <a:cubicBezTo>
                  <a:pt x="2482981" y="910545"/>
                  <a:pt x="2493353" y="900174"/>
                  <a:pt x="2506147" y="900174"/>
                </a:cubicBezTo>
                <a:close/>
                <a:moveTo>
                  <a:pt x="2329048" y="900174"/>
                </a:moveTo>
                <a:cubicBezTo>
                  <a:pt x="2341842" y="900174"/>
                  <a:pt x="2352214" y="910545"/>
                  <a:pt x="2352214" y="923339"/>
                </a:cubicBezTo>
                <a:cubicBezTo>
                  <a:pt x="2352214" y="936135"/>
                  <a:pt x="2341842" y="946506"/>
                  <a:pt x="2329048" y="946506"/>
                </a:cubicBezTo>
                <a:cubicBezTo>
                  <a:pt x="2316254" y="946506"/>
                  <a:pt x="2305882" y="936135"/>
                  <a:pt x="2305882" y="923339"/>
                </a:cubicBezTo>
                <a:cubicBezTo>
                  <a:pt x="2305882" y="910545"/>
                  <a:pt x="2316254" y="900174"/>
                  <a:pt x="2329048" y="900174"/>
                </a:cubicBezTo>
                <a:close/>
                <a:moveTo>
                  <a:pt x="2151949" y="900174"/>
                </a:moveTo>
                <a:cubicBezTo>
                  <a:pt x="2164743" y="900174"/>
                  <a:pt x="2175115" y="910545"/>
                  <a:pt x="2175115" y="923339"/>
                </a:cubicBezTo>
                <a:cubicBezTo>
                  <a:pt x="2175115" y="936135"/>
                  <a:pt x="2164743" y="946506"/>
                  <a:pt x="2151949" y="946506"/>
                </a:cubicBezTo>
                <a:cubicBezTo>
                  <a:pt x="2139155" y="946506"/>
                  <a:pt x="2128783" y="936135"/>
                  <a:pt x="2128783" y="923339"/>
                </a:cubicBezTo>
                <a:cubicBezTo>
                  <a:pt x="2128783" y="910545"/>
                  <a:pt x="2139155" y="900174"/>
                  <a:pt x="2151949" y="900174"/>
                </a:cubicBezTo>
                <a:close/>
                <a:moveTo>
                  <a:pt x="1974850" y="900174"/>
                </a:moveTo>
                <a:cubicBezTo>
                  <a:pt x="1987644" y="900174"/>
                  <a:pt x="1998016" y="910545"/>
                  <a:pt x="1998016" y="923339"/>
                </a:cubicBezTo>
                <a:cubicBezTo>
                  <a:pt x="1998016" y="936135"/>
                  <a:pt x="1987644" y="946506"/>
                  <a:pt x="1974850" y="946506"/>
                </a:cubicBezTo>
                <a:cubicBezTo>
                  <a:pt x="1962056" y="946506"/>
                  <a:pt x="1951684" y="936135"/>
                  <a:pt x="1951684" y="923339"/>
                </a:cubicBezTo>
                <a:cubicBezTo>
                  <a:pt x="1951684" y="910545"/>
                  <a:pt x="1962056" y="900174"/>
                  <a:pt x="1974850" y="900174"/>
                </a:cubicBezTo>
                <a:close/>
                <a:moveTo>
                  <a:pt x="1797751" y="900174"/>
                </a:moveTo>
                <a:cubicBezTo>
                  <a:pt x="1810545" y="900174"/>
                  <a:pt x="1820917" y="910545"/>
                  <a:pt x="1820917" y="923339"/>
                </a:cubicBezTo>
                <a:cubicBezTo>
                  <a:pt x="1820917" y="936135"/>
                  <a:pt x="1810545" y="946506"/>
                  <a:pt x="1797751" y="946506"/>
                </a:cubicBezTo>
                <a:cubicBezTo>
                  <a:pt x="1784957" y="946506"/>
                  <a:pt x="1774585" y="936135"/>
                  <a:pt x="1774585" y="923339"/>
                </a:cubicBezTo>
                <a:cubicBezTo>
                  <a:pt x="1774585" y="910545"/>
                  <a:pt x="1784957" y="900174"/>
                  <a:pt x="1797751" y="900174"/>
                </a:cubicBezTo>
                <a:close/>
                <a:moveTo>
                  <a:pt x="562730" y="728815"/>
                </a:moveTo>
                <a:cubicBezTo>
                  <a:pt x="575524" y="728815"/>
                  <a:pt x="585897" y="739187"/>
                  <a:pt x="585897" y="751982"/>
                </a:cubicBezTo>
                <a:cubicBezTo>
                  <a:pt x="585897" y="764776"/>
                  <a:pt x="575524" y="775148"/>
                  <a:pt x="562730" y="775148"/>
                </a:cubicBezTo>
                <a:cubicBezTo>
                  <a:pt x="549936" y="775148"/>
                  <a:pt x="539564" y="764776"/>
                  <a:pt x="539564" y="751982"/>
                </a:cubicBezTo>
                <a:cubicBezTo>
                  <a:pt x="539564" y="739187"/>
                  <a:pt x="549936" y="728815"/>
                  <a:pt x="562730" y="728815"/>
                </a:cubicBezTo>
                <a:close/>
                <a:moveTo>
                  <a:pt x="385634" y="728815"/>
                </a:moveTo>
                <a:cubicBezTo>
                  <a:pt x="398427" y="728815"/>
                  <a:pt x="408797" y="739187"/>
                  <a:pt x="408797" y="751982"/>
                </a:cubicBezTo>
                <a:cubicBezTo>
                  <a:pt x="408797" y="764776"/>
                  <a:pt x="398427" y="775148"/>
                  <a:pt x="385634" y="775148"/>
                </a:cubicBezTo>
                <a:cubicBezTo>
                  <a:pt x="372838" y="775148"/>
                  <a:pt x="362467" y="764776"/>
                  <a:pt x="362467" y="751982"/>
                </a:cubicBezTo>
                <a:cubicBezTo>
                  <a:pt x="362467" y="739187"/>
                  <a:pt x="372838" y="728815"/>
                  <a:pt x="385634" y="728815"/>
                </a:cubicBezTo>
                <a:close/>
                <a:moveTo>
                  <a:pt x="208530" y="728815"/>
                </a:moveTo>
                <a:cubicBezTo>
                  <a:pt x="221324" y="728815"/>
                  <a:pt x="231696" y="739187"/>
                  <a:pt x="231696" y="751982"/>
                </a:cubicBezTo>
                <a:cubicBezTo>
                  <a:pt x="231696" y="764776"/>
                  <a:pt x="221324" y="775148"/>
                  <a:pt x="208530" y="775148"/>
                </a:cubicBezTo>
                <a:cubicBezTo>
                  <a:pt x="195736" y="775148"/>
                  <a:pt x="185364" y="764776"/>
                  <a:pt x="185364" y="751982"/>
                </a:cubicBezTo>
                <a:cubicBezTo>
                  <a:pt x="185364" y="739187"/>
                  <a:pt x="195736" y="728815"/>
                  <a:pt x="208530" y="728815"/>
                </a:cubicBezTo>
                <a:close/>
                <a:moveTo>
                  <a:pt x="31432" y="728815"/>
                </a:moveTo>
                <a:cubicBezTo>
                  <a:pt x="44226" y="728815"/>
                  <a:pt x="54598" y="739187"/>
                  <a:pt x="54598" y="751982"/>
                </a:cubicBezTo>
                <a:cubicBezTo>
                  <a:pt x="54598" y="764776"/>
                  <a:pt x="44226" y="775148"/>
                  <a:pt x="31432" y="775148"/>
                </a:cubicBezTo>
                <a:cubicBezTo>
                  <a:pt x="18638" y="775148"/>
                  <a:pt x="8266" y="764776"/>
                  <a:pt x="8266" y="751982"/>
                </a:cubicBezTo>
                <a:cubicBezTo>
                  <a:pt x="8266" y="739187"/>
                  <a:pt x="18638" y="728815"/>
                  <a:pt x="31432" y="728815"/>
                </a:cubicBezTo>
                <a:close/>
                <a:moveTo>
                  <a:pt x="1448221" y="728815"/>
                </a:moveTo>
                <a:cubicBezTo>
                  <a:pt x="1461014" y="728815"/>
                  <a:pt x="1471386" y="739187"/>
                  <a:pt x="1471386" y="751982"/>
                </a:cubicBezTo>
                <a:cubicBezTo>
                  <a:pt x="1471386" y="764776"/>
                  <a:pt x="1461014" y="775148"/>
                  <a:pt x="1448221" y="775148"/>
                </a:cubicBezTo>
                <a:cubicBezTo>
                  <a:pt x="1435428" y="775148"/>
                  <a:pt x="1425056" y="764776"/>
                  <a:pt x="1425056" y="751982"/>
                </a:cubicBezTo>
                <a:cubicBezTo>
                  <a:pt x="1425056" y="739187"/>
                  <a:pt x="1435428" y="728815"/>
                  <a:pt x="1448221" y="728815"/>
                </a:cubicBezTo>
                <a:close/>
                <a:moveTo>
                  <a:pt x="1271123" y="728815"/>
                </a:moveTo>
                <a:cubicBezTo>
                  <a:pt x="1283918" y="728815"/>
                  <a:pt x="1294289" y="739187"/>
                  <a:pt x="1294289" y="751982"/>
                </a:cubicBezTo>
                <a:cubicBezTo>
                  <a:pt x="1294289" y="764776"/>
                  <a:pt x="1283918" y="775148"/>
                  <a:pt x="1271123" y="775148"/>
                </a:cubicBezTo>
                <a:cubicBezTo>
                  <a:pt x="1258328" y="775148"/>
                  <a:pt x="1247956" y="764776"/>
                  <a:pt x="1247956" y="751982"/>
                </a:cubicBezTo>
                <a:cubicBezTo>
                  <a:pt x="1247956" y="739187"/>
                  <a:pt x="1258328" y="728815"/>
                  <a:pt x="1271123" y="728815"/>
                </a:cubicBezTo>
                <a:close/>
                <a:moveTo>
                  <a:pt x="1094033" y="728815"/>
                </a:moveTo>
                <a:cubicBezTo>
                  <a:pt x="1106828" y="728815"/>
                  <a:pt x="1117199" y="739187"/>
                  <a:pt x="1117199" y="751982"/>
                </a:cubicBezTo>
                <a:cubicBezTo>
                  <a:pt x="1117199" y="764776"/>
                  <a:pt x="1106828" y="775148"/>
                  <a:pt x="1094033" y="775148"/>
                </a:cubicBezTo>
                <a:cubicBezTo>
                  <a:pt x="1081235" y="775148"/>
                  <a:pt x="1070861" y="764776"/>
                  <a:pt x="1070861" y="751982"/>
                </a:cubicBezTo>
                <a:cubicBezTo>
                  <a:pt x="1070861" y="739187"/>
                  <a:pt x="1081235" y="728815"/>
                  <a:pt x="1094033" y="728815"/>
                </a:cubicBezTo>
                <a:close/>
                <a:moveTo>
                  <a:pt x="916930" y="728815"/>
                </a:moveTo>
                <a:cubicBezTo>
                  <a:pt x="929720" y="728815"/>
                  <a:pt x="940093" y="739187"/>
                  <a:pt x="940093" y="751982"/>
                </a:cubicBezTo>
                <a:cubicBezTo>
                  <a:pt x="940093" y="764776"/>
                  <a:pt x="929720" y="775148"/>
                  <a:pt x="916930" y="775148"/>
                </a:cubicBezTo>
                <a:cubicBezTo>
                  <a:pt x="904131" y="775148"/>
                  <a:pt x="893762" y="764776"/>
                  <a:pt x="893762" y="751982"/>
                </a:cubicBezTo>
                <a:cubicBezTo>
                  <a:pt x="893762" y="739187"/>
                  <a:pt x="904131" y="728815"/>
                  <a:pt x="916930" y="728815"/>
                </a:cubicBezTo>
                <a:close/>
                <a:moveTo>
                  <a:pt x="739833" y="728815"/>
                </a:moveTo>
                <a:cubicBezTo>
                  <a:pt x="752627" y="728815"/>
                  <a:pt x="762999" y="739187"/>
                  <a:pt x="762999" y="751982"/>
                </a:cubicBezTo>
                <a:cubicBezTo>
                  <a:pt x="762999" y="764776"/>
                  <a:pt x="752627" y="775148"/>
                  <a:pt x="739833" y="775148"/>
                </a:cubicBezTo>
                <a:cubicBezTo>
                  <a:pt x="727039" y="775148"/>
                  <a:pt x="716666" y="764776"/>
                  <a:pt x="716666" y="751982"/>
                </a:cubicBezTo>
                <a:cubicBezTo>
                  <a:pt x="716666" y="739187"/>
                  <a:pt x="727039" y="728815"/>
                  <a:pt x="739833" y="728815"/>
                </a:cubicBezTo>
                <a:close/>
                <a:moveTo>
                  <a:pt x="1625311" y="728814"/>
                </a:moveTo>
                <a:cubicBezTo>
                  <a:pt x="1638109" y="728814"/>
                  <a:pt x="1648483" y="739187"/>
                  <a:pt x="1648483" y="751982"/>
                </a:cubicBezTo>
                <a:cubicBezTo>
                  <a:pt x="1648483" y="764776"/>
                  <a:pt x="1638109" y="775148"/>
                  <a:pt x="1625311" y="775148"/>
                </a:cubicBezTo>
                <a:cubicBezTo>
                  <a:pt x="1612515" y="775148"/>
                  <a:pt x="1602139" y="764776"/>
                  <a:pt x="1602139" y="751982"/>
                </a:cubicBezTo>
                <a:cubicBezTo>
                  <a:pt x="1602139" y="739187"/>
                  <a:pt x="1612515" y="728814"/>
                  <a:pt x="1625311" y="728814"/>
                </a:cubicBezTo>
                <a:close/>
                <a:moveTo>
                  <a:pt x="1976914" y="728810"/>
                </a:moveTo>
                <a:cubicBezTo>
                  <a:pt x="1989708" y="728810"/>
                  <a:pt x="2000080" y="739182"/>
                  <a:pt x="2000080" y="751976"/>
                </a:cubicBezTo>
                <a:cubicBezTo>
                  <a:pt x="2000080" y="764770"/>
                  <a:pt x="1989708" y="775143"/>
                  <a:pt x="1976914" y="775143"/>
                </a:cubicBezTo>
                <a:cubicBezTo>
                  <a:pt x="1964120" y="775143"/>
                  <a:pt x="1953748" y="764770"/>
                  <a:pt x="1953748" y="751976"/>
                </a:cubicBezTo>
                <a:cubicBezTo>
                  <a:pt x="1953748" y="739182"/>
                  <a:pt x="1964120" y="728810"/>
                  <a:pt x="1976914" y="728810"/>
                </a:cubicBezTo>
                <a:close/>
                <a:moveTo>
                  <a:pt x="1799815" y="728810"/>
                </a:moveTo>
                <a:cubicBezTo>
                  <a:pt x="1812609" y="728810"/>
                  <a:pt x="1822981" y="739182"/>
                  <a:pt x="1822981" y="751976"/>
                </a:cubicBezTo>
                <a:cubicBezTo>
                  <a:pt x="1822981" y="764770"/>
                  <a:pt x="1812609" y="775143"/>
                  <a:pt x="1799815" y="775143"/>
                </a:cubicBezTo>
                <a:cubicBezTo>
                  <a:pt x="1787021" y="775143"/>
                  <a:pt x="1776649" y="764770"/>
                  <a:pt x="1776649" y="751976"/>
                </a:cubicBezTo>
                <a:cubicBezTo>
                  <a:pt x="1776649" y="739182"/>
                  <a:pt x="1787021" y="728810"/>
                  <a:pt x="1799815" y="728810"/>
                </a:cubicBezTo>
                <a:close/>
                <a:moveTo>
                  <a:pt x="2331112" y="728810"/>
                </a:moveTo>
                <a:cubicBezTo>
                  <a:pt x="2343906" y="728810"/>
                  <a:pt x="2354278" y="739182"/>
                  <a:pt x="2354278" y="751976"/>
                </a:cubicBezTo>
                <a:cubicBezTo>
                  <a:pt x="2354278" y="764770"/>
                  <a:pt x="2343906" y="775142"/>
                  <a:pt x="2331112" y="775142"/>
                </a:cubicBezTo>
                <a:cubicBezTo>
                  <a:pt x="2318318" y="775142"/>
                  <a:pt x="2307946" y="764770"/>
                  <a:pt x="2307946" y="751976"/>
                </a:cubicBezTo>
                <a:cubicBezTo>
                  <a:pt x="2307946" y="739182"/>
                  <a:pt x="2318318" y="728810"/>
                  <a:pt x="2331112" y="728810"/>
                </a:cubicBezTo>
                <a:close/>
                <a:moveTo>
                  <a:pt x="2154013" y="728810"/>
                </a:moveTo>
                <a:cubicBezTo>
                  <a:pt x="2166807" y="728810"/>
                  <a:pt x="2177179" y="739182"/>
                  <a:pt x="2177179" y="751976"/>
                </a:cubicBezTo>
                <a:cubicBezTo>
                  <a:pt x="2177179" y="764770"/>
                  <a:pt x="2166807" y="775143"/>
                  <a:pt x="2154013" y="775143"/>
                </a:cubicBezTo>
                <a:cubicBezTo>
                  <a:pt x="2141219" y="775143"/>
                  <a:pt x="2130847" y="764770"/>
                  <a:pt x="2130847" y="751976"/>
                </a:cubicBezTo>
                <a:cubicBezTo>
                  <a:pt x="2130847" y="739182"/>
                  <a:pt x="2141219" y="728810"/>
                  <a:pt x="2154013" y="728810"/>
                </a:cubicBezTo>
                <a:close/>
                <a:moveTo>
                  <a:pt x="2685310" y="728810"/>
                </a:moveTo>
                <a:cubicBezTo>
                  <a:pt x="2698104" y="728810"/>
                  <a:pt x="2708476" y="739182"/>
                  <a:pt x="2708476" y="751976"/>
                </a:cubicBezTo>
                <a:cubicBezTo>
                  <a:pt x="2708476" y="764770"/>
                  <a:pt x="2698104" y="775142"/>
                  <a:pt x="2685310" y="775142"/>
                </a:cubicBezTo>
                <a:cubicBezTo>
                  <a:pt x="2672516" y="775142"/>
                  <a:pt x="2662144" y="764770"/>
                  <a:pt x="2662144" y="751976"/>
                </a:cubicBezTo>
                <a:cubicBezTo>
                  <a:pt x="2662144" y="739182"/>
                  <a:pt x="2672516" y="728810"/>
                  <a:pt x="2685310" y="728810"/>
                </a:cubicBezTo>
                <a:close/>
                <a:moveTo>
                  <a:pt x="2508211" y="728810"/>
                </a:moveTo>
                <a:cubicBezTo>
                  <a:pt x="2521005" y="728810"/>
                  <a:pt x="2531377" y="739182"/>
                  <a:pt x="2531377" y="751976"/>
                </a:cubicBezTo>
                <a:cubicBezTo>
                  <a:pt x="2531377" y="764770"/>
                  <a:pt x="2521005" y="775142"/>
                  <a:pt x="2508211" y="775142"/>
                </a:cubicBezTo>
                <a:cubicBezTo>
                  <a:pt x="2495417" y="775142"/>
                  <a:pt x="2485045" y="764770"/>
                  <a:pt x="2485045" y="751976"/>
                </a:cubicBezTo>
                <a:cubicBezTo>
                  <a:pt x="2485045" y="739182"/>
                  <a:pt x="2495417" y="728810"/>
                  <a:pt x="2508211" y="728810"/>
                </a:cubicBezTo>
                <a:close/>
                <a:moveTo>
                  <a:pt x="3039507" y="728810"/>
                </a:moveTo>
                <a:cubicBezTo>
                  <a:pt x="3052301" y="728810"/>
                  <a:pt x="3062673" y="739182"/>
                  <a:pt x="3062673" y="751976"/>
                </a:cubicBezTo>
                <a:cubicBezTo>
                  <a:pt x="3062673" y="764770"/>
                  <a:pt x="3052301" y="775142"/>
                  <a:pt x="3039507" y="775142"/>
                </a:cubicBezTo>
                <a:cubicBezTo>
                  <a:pt x="3026713" y="775142"/>
                  <a:pt x="3016341" y="764770"/>
                  <a:pt x="3016341" y="751976"/>
                </a:cubicBezTo>
                <a:cubicBezTo>
                  <a:pt x="3016341" y="739182"/>
                  <a:pt x="3026713" y="728810"/>
                  <a:pt x="3039507" y="728810"/>
                </a:cubicBezTo>
                <a:close/>
                <a:moveTo>
                  <a:pt x="2862409" y="728810"/>
                </a:moveTo>
                <a:cubicBezTo>
                  <a:pt x="2875203" y="728810"/>
                  <a:pt x="2885575" y="739182"/>
                  <a:pt x="2885575" y="751976"/>
                </a:cubicBezTo>
                <a:cubicBezTo>
                  <a:pt x="2885575" y="764770"/>
                  <a:pt x="2875203" y="775142"/>
                  <a:pt x="2862409" y="775142"/>
                </a:cubicBezTo>
                <a:cubicBezTo>
                  <a:pt x="2849615" y="775142"/>
                  <a:pt x="2839243" y="764770"/>
                  <a:pt x="2839243" y="751976"/>
                </a:cubicBezTo>
                <a:cubicBezTo>
                  <a:pt x="2839243" y="739182"/>
                  <a:pt x="2849615" y="728810"/>
                  <a:pt x="2862409" y="728810"/>
                </a:cubicBezTo>
                <a:close/>
                <a:moveTo>
                  <a:pt x="3216606" y="728810"/>
                </a:moveTo>
                <a:cubicBezTo>
                  <a:pt x="3229400" y="728810"/>
                  <a:pt x="3239772" y="739182"/>
                  <a:pt x="3239772" y="751976"/>
                </a:cubicBezTo>
                <a:cubicBezTo>
                  <a:pt x="3239772" y="764770"/>
                  <a:pt x="3229400" y="775142"/>
                  <a:pt x="3216606" y="775142"/>
                </a:cubicBezTo>
                <a:cubicBezTo>
                  <a:pt x="3203812" y="775142"/>
                  <a:pt x="3193440" y="764770"/>
                  <a:pt x="3193440" y="751976"/>
                </a:cubicBezTo>
                <a:cubicBezTo>
                  <a:pt x="3193440" y="739182"/>
                  <a:pt x="3203812" y="728810"/>
                  <a:pt x="3216606" y="728810"/>
                </a:cubicBezTo>
                <a:close/>
                <a:moveTo>
                  <a:pt x="3393701" y="728809"/>
                </a:moveTo>
                <a:cubicBezTo>
                  <a:pt x="3406495" y="728809"/>
                  <a:pt x="3416867" y="739182"/>
                  <a:pt x="3416867" y="751976"/>
                </a:cubicBezTo>
                <a:cubicBezTo>
                  <a:pt x="3416867" y="764770"/>
                  <a:pt x="3406495" y="775142"/>
                  <a:pt x="3393701" y="775142"/>
                </a:cubicBezTo>
                <a:cubicBezTo>
                  <a:pt x="3380907" y="775142"/>
                  <a:pt x="3370535" y="764770"/>
                  <a:pt x="3370535" y="751976"/>
                </a:cubicBezTo>
                <a:cubicBezTo>
                  <a:pt x="3370535" y="739182"/>
                  <a:pt x="3380907" y="728809"/>
                  <a:pt x="3393701" y="728809"/>
                </a:cubicBezTo>
                <a:close/>
                <a:moveTo>
                  <a:pt x="908672" y="534743"/>
                </a:moveTo>
                <a:cubicBezTo>
                  <a:pt x="921466" y="534743"/>
                  <a:pt x="931836" y="545115"/>
                  <a:pt x="931836" y="557908"/>
                </a:cubicBezTo>
                <a:cubicBezTo>
                  <a:pt x="931836" y="570702"/>
                  <a:pt x="921466" y="581074"/>
                  <a:pt x="908672" y="581074"/>
                </a:cubicBezTo>
                <a:cubicBezTo>
                  <a:pt x="895876" y="581074"/>
                  <a:pt x="885506" y="570702"/>
                  <a:pt x="885506" y="557908"/>
                </a:cubicBezTo>
                <a:cubicBezTo>
                  <a:pt x="885506" y="545115"/>
                  <a:pt x="895876" y="534743"/>
                  <a:pt x="908672" y="534743"/>
                </a:cubicBezTo>
                <a:close/>
                <a:moveTo>
                  <a:pt x="731575" y="534743"/>
                </a:moveTo>
                <a:cubicBezTo>
                  <a:pt x="744370" y="534743"/>
                  <a:pt x="754742" y="545115"/>
                  <a:pt x="754742" y="557909"/>
                </a:cubicBezTo>
                <a:cubicBezTo>
                  <a:pt x="754742" y="570702"/>
                  <a:pt x="744370" y="581074"/>
                  <a:pt x="731575" y="581074"/>
                </a:cubicBezTo>
                <a:cubicBezTo>
                  <a:pt x="718781" y="581074"/>
                  <a:pt x="708409" y="570702"/>
                  <a:pt x="708409" y="557909"/>
                </a:cubicBezTo>
                <a:cubicBezTo>
                  <a:pt x="708409" y="545115"/>
                  <a:pt x="718781" y="534743"/>
                  <a:pt x="731575" y="534743"/>
                </a:cubicBezTo>
                <a:close/>
                <a:moveTo>
                  <a:pt x="554473" y="534743"/>
                </a:moveTo>
                <a:cubicBezTo>
                  <a:pt x="567268" y="534743"/>
                  <a:pt x="577640" y="545115"/>
                  <a:pt x="577640" y="557909"/>
                </a:cubicBezTo>
                <a:cubicBezTo>
                  <a:pt x="577640" y="570702"/>
                  <a:pt x="567268" y="581074"/>
                  <a:pt x="554473" y="581074"/>
                </a:cubicBezTo>
                <a:cubicBezTo>
                  <a:pt x="541679" y="581074"/>
                  <a:pt x="531307" y="570702"/>
                  <a:pt x="531307" y="557909"/>
                </a:cubicBezTo>
                <a:cubicBezTo>
                  <a:pt x="531307" y="545115"/>
                  <a:pt x="541679" y="534743"/>
                  <a:pt x="554473" y="534743"/>
                </a:cubicBezTo>
                <a:close/>
                <a:moveTo>
                  <a:pt x="377376" y="534743"/>
                </a:moveTo>
                <a:cubicBezTo>
                  <a:pt x="390172" y="534743"/>
                  <a:pt x="400542" y="545115"/>
                  <a:pt x="400542" y="557909"/>
                </a:cubicBezTo>
                <a:cubicBezTo>
                  <a:pt x="400542" y="570702"/>
                  <a:pt x="390172" y="581074"/>
                  <a:pt x="377376" y="581074"/>
                </a:cubicBezTo>
                <a:cubicBezTo>
                  <a:pt x="364582" y="581074"/>
                  <a:pt x="354209" y="570702"/>
                  <a:pt x="354209" y="557909"/>
                </a:cubicBezTo>
                <a:cubicBezTo>
                  <a:pt x="354209" y="545115"/>
                  <a:pt x="364582" y="534743"/>
                  <a:pt x="377376" y="534743"/>
                </a:cubicBezTo>
                <a:close/>
                <a:moveTo>
                  <a:pt x="200273" y="534743"/>
                </a:moveTo>
                <a:cubicBezTo>
                  <a:pt x="213067" y="534743"/>
                  <a:pt x="223439" y="545115"/>
                  <a:pt x="223439" y="557909"/>
                </a:cubicBezTo>
                <a:cubicBezTo>
                  <a:pt x="223439" y="570702"/>
                  <a:pt x="213067" y="581074"/>
                  <a:pt x="200273" y="581074"/>
                </a:cubicBezTo>
                <a:cubicBezTo>
                  <a:pt x="187480" y="581074"/>
                  <a:pt x="177108" y="570702"/>
                  <a:pt x="177108" y="557909"/>
                </a:cubicBezTo>
                <a:cubicBezTo>
                  <a:pt x="177108" y="545115"/>
                  <a:pt x="187480" y="534743"/>
                  <a:pt x="200273" y="534743"/>
                </a:cubicBezTo>
                <a:close/>
                <a:moveTo>
                  <a:pt x="23175" y="534743"/>
                </a:moveTo>
                <a:cubicBezTo>
                  <a:pt x="35969" y="534743"/>
                  <a:pt x="46341" y="545115"/>
                  <a:pt x="46341" y="557909"/>
                </a:cubicBezTo>
                <a:cubicBezTo>
                  <a:pt x="46341" y="570702"/>
                  <a:pt x="35969" y="581074"/>
                  <a:pt x="23175" y="581074"/>
                </a:cubicBezTo>
                <a:cubicBezTo>
                  <a:pt x="10381" y="581074"/>
                  <a:pt x="10" y="570702"/>
                  <a:pt x="10" y="557909"/>
                </a:cubicBezTo>
                <a:cubicBezTo>
                  <a:pt x="10" y="545115"/>
                  <a:pt x="10381" y="534743"/>
                  <a:pt x="23175" y="534743"/>
                </a:cubicBezTo>
                <a:close/>
                <a:moveTo>
                  <a:pt x="1617050" y="534743"/>
                </a:moveTo>
                <a:cubicBezTo>
                  <a:pt x="1629851" y="534743"/>
                  <a:pt x="1640225" y="545114"/>
                  <a:pt x="1640225" y="557908"/>
                </a:cubicBezTo>
                <a:cubicBezTo>
                  <a:pt x="1640225" y="570702"/>
                  <a:pt x="1629851" y="581074"/>
                  <a:pt x="1617050" y="581074"/>
                </a:cubicBezTo>
                <a:cubicBezTo>
                  <a:pt x="1604254" y="581074"/>
                  <a:pt x="1593880" y="570702"/>
                  <a:pt x="1593880" y="557908"/>
                </a:cubicBezTo>
                <a:cubicBezTo>
                  <a:pt x="1593880" y="545114"/>
                  <a:pt x="1604254" y="534743"/>
                  <a:pt x="1617050" y="534743"/>
                </a:cubicBezTo>
                <a:close/>
                <a:moveTo>
                  <a:pt x="1439966" y="534743"/>
                </a:moveTo>
                <a:cubicBezTo>
                  <a:pt x="1452759" y="534743"/>
                  <a:pt x="1463130" y="545115"/>
                  <a:pt x="1463130" y="557908"/>
                </a:cubicBezTo>
                <a:cubicBezTo>
                  <a:pt x="1463130" y="570702"/>
                  <a:pt x="1452759" y="581074"/>
                  <a:pt x="1439966" y="581074"/>
                </a:cubicBezTo>
                <a:cubicBezTo>
                  <a:pt x="1427171" y="581074"/>
                  <a:pt x="1416800" y="570702"/>
                  <a:pt x="1416800" y="557908"/>
                </a:cubicBezTo>
                <a:cubicBezTo>
                  <a:pt x="1416800" y="545115"/>
                  <a:pt x="1427171" y="534743"/>
                  <a:pt x="1439966" y="534743"/>
                </a:cubicBezTo>
                <a:close/>
                <a:moveTo>
                  <a:pt x="1262867" y="534743"/>
                </a:moveTo>
                <a:cubicBezTo>
                  <a:pt x="1275660" y="534743"/>
                  <a:pt x="1286033" y="545115"/>
                  <a:pt x="1286033" y="557908"/>
                </a:cubicBezTo>
                <a:cubicBezTo>
                  <a:pt x="1286033" y="570702"/>
                  <a:pt x="1275660" y="581074"/>
                  <a:pt x="1262867" y="581074"/>
                </a:cubicBezTo>
                <a:cubicBezTo>
                  <a:pt x="1250072" y="581074"/>
                  <a:pt x="1239702" y="570702"/>
                  <a:pt x="1239702" y="557908"/>
                </a:cubicBezTo>
                <a:cubicBezTo>
                  <a:pt x="1239702" y="545115"/>
                  <a:pt x="1250072" y="534743"/>
                  <a:pt x="1262867" y="534743"/>
                </a:cubicBezTo>
                <a:close/>
                <a:moveTo>
                  <a:pt x="1085774" y="534743"/>
                </a:moveTo>
                <a:cubicBezTo>
                  <a:pt x="1098571" y="534743"/>
                  <a:pt x="1108943" y="545115"/>
                  <a:pt x="1108943" y="557908"/>
                </a:cubicBezTo>
                <a:cubicBezTo>
                  <a:pt x="1108943" y="570702"/>
                  <a:pt x="1098571" y="581074"/>
                  <a:pt x="1085774" y="581074"/>
                </a:cubicBezTo>
                <a:cubicBezTo>
                  <a:pt x="1072978" y="581074"/>
                  <a:pt x="1062601" y="570702"/>
                  <a:pt x="1062601" y="557908"/>
                </a:cubicBezTo>
                <a:cubicBezTo>
                  <a:pt x="1062601" y="545115"/>
                  <a:pt x="1072978" y="534743"/>
                  <a:pt x="1085774" y="534743"/>
                </a:cubicBezTo>
                <a:close/>
                <a:moveTo>
                  <a:pt x="2677052" y="534738"/>
                </a:moveTo>
                <a:cubicBezTo>
                  <a:pt x="2689846" y="534738"/>
                  <a:pt x="2700218" y="545109"/>
                  <a:pt x="2700218" y="557903"/>
                </a:cubicBezTo>
                <a:cubicBezTo>
                  <a:pt x="2700218" y="570697"/>
                  <a:pt x="2689846" y="581069"/>
                  <a:pt x="2677052" y="581069"/>
                </a:cubicBezTo>
                <a:cubicBezTo>
                  <a:pt x="2664258" y="581069"/>
                  <a:pt x="2653886" y="570697"/>
                  <a:pt x="2653886" y="557903"/>
                </a:cubicBezTo>
                <a:cubicBezTo>
                  <a:pt x="2653886" y="545109"/>
                  <a:pt x="2664258" y="534738"/>
                  <a:pt x="2677052" y="534738"/>
                </a:cubicBezTo>
                <a:close/>
                <a:moveTo>
                  <a:pt x="2499953" y="534738"/>
                </a:moveTo>
                <a:cubicBezTo>
                  <a:pt x="2512747" y="534738"/>
                  <a:pt x="2523119" y="545109"/>
                  <a:pt x="2523119" y="557903"/>
                </a:cubicBezTo>
                <a:cubicBezTo>
                  <a:pt x="2523119" y="570697"/>
                  <a:pt x="2512747" y="581069"/>
                  <a:pt x="2499953" y="581069"/>
                </a:cubicBezTo>
                <a:cubicBezTo>
                  <a:pt x="2487159" y="581069"/>
                  <a:pt x="2476787" y="570697"/>
                  <a:pt x="2476787" y="557903"/>
                </a:cubicBezTo>
                <a:cubicBezTo>
                  <a:pt x="2476787" y="545109"/>
                  <a:pt x="2487159" y="534738"/>
                  <a:pt x="2499953" y="534738"/>
                </a:cubicBezTo>
                <a:close/>
                <a:moveTo>
                  <a:pt x="2322855" y="534738"/>
                </a:moveTo>
                <a:cubicBezTo>
                  <a:pt x="2335649" y="534738"/>
                  <a:pt x="2346021" y="545109"/>
                  <a:pt x="2346021" y="557903"/>
                </a:cubicBezTo>
                <a:cubicBezTo>
                  <a:pt x="2346021" y="570697"/>
                  <a:pt x="2335649" y="581069"/>
                  <a:pt x="2322855" y="581069"/>
                </a:cubicBezTo>
                <a:cubicBezTo>
                  <a:pt x="2310061" y="581069"/>
                  <a:pt x="2299689" y="570697"/>
                  <a:pt x="2299689" y="557903"/>
                </a:cubicBezTo>
                <a:cubicBezTo>
                  <a:pt x="2299689" y="545109"/>
                  <a:pt x="2310061" y="534738"/>
                  <a:pt x="2322855" y="534738"/>
                </a:cubicBezTo>
                <a:close/>
                <a:moveTo>
                  <a:pt x="2145756" y="534738"/>
                </a:moveTo>
                <a:cubicBezTo>
                  <a:pt x="2158550" y="534738"/>
                  <a:pt x="2168922" y="545110"/>
                  <a:pt x="2168922" y="557903"/>
                </a:cubicBezTo>
                <a:cubicBezTo>
                  <a:pt x="2168922" y="570697"/>
                  <a:pt x="2158550" y="581069"/>
                  <a:pt x="2145756" y="581069"/>
                </a:cubicBezTo>
                <a:cubicBezTo>
                  <a:pt x="2132962" y="581069"/>
                  <a:pt x="2122590" y="570697"/>
                  <a:pt x="2122590" y="557903"/>
                </a:cubicBezTo>
                <a:cubicBezTo>
                  <a:pt x="2122590" y="545110"/>
                  <a:pt x="2132962" y="534738"/>
                  <a:pt x="2145756" y="534738"/>
                </a:cubicBezTo>
                <a:close/>
                <a:moveTo>
                  <a:pt x="1968657" y="534738"/>
                </a:moveTo>
                <a:cubicBezTo>
                  <a:pt x="1981451" y="534738"/>
                  <a:pt x="1991823" y="545110"/>
                  <a:pt x="1991823" y="557903"/>
                </a:cubicBezTo>
                <a:cubicBezTo>
                  <a:pt x="1991823" y="570697"/>
                  <a:pt x="1981451" y="581069"/>
                  <a:pt x="1968657" y="581069"/>
                </a:cubicBezTo>
                <a:cubicBezTo>
                  <a:pt x="1955863" y="581069"/>
                  <a:pt x="1945491" y="570697"/>
                  <a:pt x="1945491" y="557903"/>
                </a:cubicBezTo>
                <a:cubicBezTo>
                  <a:pt x="1945491" y="545110"/>
                  <a:pt x="1955863" y="534738"/>
                  <a:pt x="1968657" y="534738"/>
                </a:cubicBezTo>
                <a:close/>
                <a:moveTo>
                  <a:pt x="1791558" y="534738"/>
                </a:moveTo>
                <a:cubicBezTo>
                  <a:pt x="1804352" y="534738"/>
                  <a:pt x="1814724" y="545110"/>
                  <a:pt x="1814724" y="557904"/>
                </a:cubicBezTo>
                <a:cubicBezTo>
                  <a:pt x="1814724" y="570697"/>
                  <a:pt x="1804352" y="581069"/>
                  <a:pt x="1791558" y="581069"/>
                </a:cubicBezTo>
                <a:cubicBezTo>
                  <a:pt x="1778764" y="581069"/>
                  <a:pt x="1768392" y="570697"/>
                  <a:pt x="1768392" y="557904"/>
                </a:cubicBezTo>
                <a:cubicBezTo>
                  <a:pt x="1768392" y="545110"/>
                  <a:pt x="1778764" y="534738"/>
                  <a:pt x="1791558" y="534738"/>
                </a:cubicBezTo>
                <a:close/>
                <a:moveTo>
                  <a:pt x="3385444" y="534737"/>
                </a:moveTo>
                <a:cubicBezTo>
                  <a:pt x="3398238" y="534737"/>
                  <a:pt x="3408610" y="545109"/>
                  <a:pt x="3408610" y="557903"/>
                </a:cubicBezTo>
                <a:cubicBezTo>
                  <a:pt x="3408610" y="570697"/>
                  <a:pt x="3398238" y="581069"/>
                  <a:pt x="3385444" y="581069"/>
                </a:cubicBezTo>
                <a:cubicBezTo>
                  <a:pt x="3372650" y="581069"/>
                  <a:pt x="3362278" y="570697"/>
                  <a:pt x="3362278" y="557903"/>
                </a:cubicBezTo>
                <a:cubicBezTo>
                  <a:pt x="3362278" y="545109"/>
                  <a:pt x="3372650" y="534737"/>
                  <a:pt x="3385444" y="534737"/>
                </a:cubicBezTo>
                <a:close/>
                <a:moveTo>
                  <a:pt x="3208349" y="534737"/>
                </a:moveTo>
                <a:cubicBezTo>
                  <a:pt x="3221143" y="534737"/>
                  <a:pt x="3231515" y="545109"/>
                  <a:pt x="3231515" y="557903"/>
                </a:cubicBezTo>
                <a:cubicBezTo>
                  <a:pt x="3231515" y="570697"/>
                  <a:pt x="3221143" y="581069"/>
                  <a:pt x="3208349" y="581069"/>
                </a:cubicBezTo>
                <a:cubicBezTo>
                  <a:pt x="3195555" y="581069"/>
                  <a:pt x="3185183" y="570697"/>
                  <a:pt x="3185183" y="557903"/>
                </a:cubicBezTo>
                <a:cubicBezTo>
                  <a:pt x="3185183" y="545109"/>
                  <a:pt x="3195555" y="534737"/>
                  <a:pt x="3208349" y="534737"/>
                </a:cubicBezTo>
                <a:close/>
                <a:moveTo>
                  <a:pt x="3031250" y="534737"/>
                </a:moveTo>
                <a:cubicBezTo>
                  <a:pt x="3044044" y="534737"/>
                  <a:pt x="3054416" y="545109"/>
                  <a:pt x="3054416" y="557903"/>
                </a:cubicBezTo>
                <a:cubicBezTo>
                  <a:pt x="3054416" y="570697"/>
                  <a:pt x="3044044" y="581069"/>
                  <a:pt x="3031250" y="581069"/>
                </a:cubicBezTo>
                <a:cubicBezTo>
                  <a:pt x="3018456" y="581069"/>
                  <a:pt x="3008084" y="570697"/>
                  <a:pt x="3008084" y="557903"/>
                </a:cubicBezTo>
                <a:cubicBezTo>
                  <a:pt x="3008084" y="545109"/>
                  <a:pt x="3018456" y="534737"/>
                  <a:pt x="3031250" y="534737"/>
                </a:cubicBezTo>
                <a:close/>
                <a:moveTo>
                  <a:pt x="2854151" y="534737"/>
                </a:moveTo>
                <a:cubicBezTo>
                  <a:pt x="2866945" y="534737"/>
                  <a:pt x="2877317" y="545109"/>
                  <a:pt x="2877317" y="557903"/>
                </a:cubicBezTo>
                <a:cubicBezTo>
                  <a:pt x="2877317" y="570697"/>
                  <a:pt x="2866945" y="581069"/>
                  <a:pt x="2854151" y="581069"/>
                </a:cubicBezTo>
                <a:cubicBezTo>
                  <a:pt x="2841357" y="581069"/>
                  <a:pt x="2830985" y="570697"/>
                  <a:pt x="2830985" y="557903"/>
                </a:cubicBezTo>
                <a:cubicBezTo>
                  <a:pt x="2830985" y="545109"/>
                  <a:pt x="2841357" y="534737"/>
                  <a:pt x="2854151" y="534737"/>
                </a:cubicBezTo>
                <a:close/>
                <a:moveTo>
                  <a:pt x="25240" y="363380"/>
                </a:moveTo>
                <a:cubicBezTo>
                  <a:pt x="38034" y="363380"/>
                  <a:pt x="48406" y="373751"/>
                  <a:pt x="48406" y="386546"/>
                </a:cubicBezTo>
                <a:cubicBezTo>
                  <a:pt x="48406" y="399339"/>
                  <a:pt x="38034" y="409711"/>
                  <a:pt x="25240" y="409711"/>
                </a:cubicBezTo>
                <a:cubicBezTo>
                  <a:pt x="12446" y="409711"/>
                  <a:pt x="2074" y="399339"/>
                  <a:pt x="2074" y="386546"/>
                </a:cubicBezTo>
                <a:cubicBezTo>
                  <a:pt x="2074" y="373751"/>
                  <a:pt x="12446" y="363380"/>
                  <a:pt x="25240" y="363380"/>
                </a:cubicBezTo>
                <a:close/>
                <a:moveTo>
                  <a:pt x="1087839" y="363380"/>
                </a:moveTo>
                <a:cubicBezTo>
                  <a:pt x="1100636" y="363380"/>
                  <a:pt x="1111008" y="373751"/>
                  <a:pt x="1111008" y="386545"/>
                </a:cubicBezTo>
                <a:cubicBezTo>
                  <a:pt x="1111008" y="399339"/>
                  <a:pt x="1100636" y="409711"/>
                  <a:pt x="1087839" y="409711"/>
                </a:cubicBezTo>
                <a:cubicBezTo>
                  <a:pt x="1075042" y="409711"/>
                  <a:pt x="1064669" y="399339"/>
                  <a:pt x="1064669" y="386545"/>
                </a:cubicBezTo>
                <a:cubicBezTo>
                  <a:pt x="1064669" y="373751"/>
                  <a:pt x="1075042" y="363380"/>
                  <a:pt x="1087839" y="363380"/>
                </a:cubicBezTo>
                <a:close/>
                <a:moveTo>
                  <a:pt x="910739" y="363380"/>
                </a:moveTo>
                <a:cubicBezTo>
                  <a:pt x="923530" y="363380"/>
                  <a:pt x="933902" y="373751"/>
                  <a:pt x="933902" y="386545"/>
                </a:cubicBezTo>
                <a:cubicBezTo>
                  <a:pt x="933902" y="399339"/>
                  <a:pt x="923530" y="409711"/>
                  <a:pt x="910739" y="409711"/>
                </a:cubicBezTo>
                <a:cubicBezTo>
                  <a:pt x="897940" y="409711"/>
                  <a:pt x="887573" y="399339"/>
                  <a:pt x="887573" y="386545"/>
                </a:cubicBezTo>
                <a:cubicBezTo>
                  <a:pt x="887573" y="373751"/>
                  <a:pt x="897940" y="363380"/>
                  <a:pt x="910739" y="363380"/>
                </a:cubicBezTo>
                <a:close/>
                <a:moveTo>
                  <a:pt x="733641" y="363380"/>
                </a:moveTo>
                <a:cubicBezTo>
                  <a:pt x="746435" y="363380"/>
                  <a:pt x="756807" y="373751"/>
                  <a:pt x="756807" y="386545"/>
                </a:cubicBezTo>
                <a:cubicBezTo>
                  <a:pt x="756807" y="399339"/>
                  <a:pt x="746435" y="409711"/>
                  <a:pt x="733641" y="409711"/>
                </a:cubicBezTo>
                <a:cubicBezTo>
                  <a:pt x="720846" y="409711"/>
                  <a:pt x="710474" y="399339"/>
                  <a:pt x="710474" y="386545"/>
                </a:cubicBezTo>
                <a:cubicBezTo>
                  <a:pt x="710474" y="373751"/>
                  <a:pt x="720846" y="363380"/>
                  <a:pt x="733641" y="363380"/>
                </a:cubicBezTo>
                <a:close/>
                <a:moveTo>
                  <a:pt x="556538" y="363380"/>
                </a:moveTo>
                <a:cubicBezTo>
                  <a:pt x="569332" y="363380"/>
                  <a:pt x="579704" y="373751"/>
                  <a:pt x="579704" y="386546"/>
                </a:cubicBezTo>
                <a:cubicBezTo>
                  <a:pt x="579704" y="399339"/>
                  <a:pt x="569332" y="409711"/>
                  <a:pt x="556538" y="409711"/>
                </a:cubicBezTo>
                <a:cubicBezTo>
                  <a:pt x="543744" y="409711"/>
                  <a:pt x="533372" y="399339"/>
                  <a:pt x="533372" y="386546"/>
                </a:cubicBezTo>
                <a:cubicBezTo>
                  <a:pt x="533372" y="373751"/>
                  <a:pt x="543744" y="363380"/>
                  <a:pt x="556538" y="363380"/>
                </a:cubicBezTo>
                <a:close/>
                <a:moveTo>
                  <a:pt x="379441" y="363380"/>
                </a:moveTo>
                <a:cubicBezTo>
                  <a:pt x="392236" y="363380"/>
                  <a:pt x="402607" y="373751"/>
                  <a:pt x="402607" y="386546"/>
                </a:cubicBezTo>
                <a:cubicBezTo>
                  <a:pt x="402607" y="399339"/>
                  <a:pt x="392236" y="409711"/>
                  <a:pt x="379441" y="409711"/>
                </a:cubicBezTo>
                <a:cubicBezTo>
                  <a:pt x="366647" y="409711"/>
                  <a:pt x="356274" y="399339"/>
                  <a:pt x="356274" y="386546"/>
                </a:cubicBezTo>
                <a:cubicBezTo>
                  <a:pt x="356274" y="373751"/>
                  <a:pt x="366647" y="363380"/>
                  <a:pt x="379441" y="363380"/>
                </a:cubicBezTo>
                <a:close/>
                <a:moveTo>
                  <a:pt x="202338" y="363380"/>
                </a:moveTo>
                <a:cubicBezTo>
                  <a:pt x="215132" y="363380"/>
                  <a:pt x="225504" y="373751"/>
                  <a:pt x="225504" y="386546"/>
                </a:cubicBezTo>
                <a:cubicBezTo>
                  <a:pt x="225504" y="399339"/>
                  <a:pt x="215132" y="409711"/>
                  <a:pt x="202338" y="409711"/>
                </a:cubicBezTo>
                <a:cubicBezTo>
                  <a:pt x="189544" y="409711"/>
                  <a:pt x="179172" y="399339"/>
                  <a:pt x="179172" y="386546"/>
                </a:cubicBezTo>
                <a:cubicBezTo>
                  <a:pt x="179172" y="373751"/>
                  <a:pt x="189544" y="363380"/>
                  <a:pt x="202338" y="363380"/>
                </a:cubicBezTo>
                <a:close/>
                <a:moveTo>
                  <a:pt x="1619116" y="363380"/>
                </a:moveTo>
                <a:cubicBezTo>
                  <a:pt x="1631914" y="363380"/>
                  <a:pt x="1642289" y="373751"/>
                  <a:pt x="1642289" y="386545"/>
                </a:cubicBezTo>
                <a:cubicBezTo>
                  <a:pt x="1642289" y="399339"/>
                  <a:pt x="1631914" y="409711"/>
                  <a:pt x="1619116" y="409711"/>
                </a:cubicBezTo>
                <a:cubicBezTo>
                  <a:pt x="1606319" y="409711"/>
                  <a:pt x="1595945" y="399339"/>
                  <a:pt x="1595945" y="386545"/>
                </a:cubicBezTo>
                <a:cubicBezTo>
                  <a:pt x="1595945" y="373751"/>
                  <a:pt x="1606319" y="363380"/>
                  <a:pt x="1619116" y="363380"/>
                </a:cubicBezTo>
                <a:close/>
                <a:moveTo>
                  <a:pt x="1442029" y="363380"/>
                </a:moveTo>
                <a:cubicBezTo>
                  <a:pt x="1454823" y="363380"/>
                  <a:pt x="1465195" y="373751"/>
                  <a:pt x="1465195" y="386545"/>
                </a:cubicBezTo>
                <a:cubicBezTo>
                  <a:pt x="1465195" y="399339"/>
                  <a:pt x="1454823" y="409711"/>
                  <a:pt x="1442029" y="409711"/>
                </a:cubicBezTo>
                <a:cubicBezTo>
                  <a:pt x="1429236" y="409711"/>
                  <a:pt x="1418864" y="399339"/>
                  <a:pt x="1418864" y="386545"/>
                </a:cubicBezTo>
                <a:cubicBezTo>
                  <a:pt x="1418864" y="373751"/>
                  <a:pt x="1429236" y="363380"/>
                  <a:pt x="1442029" y="363380"/>
                </a:cubicBezTo>
                <a:close/>
                <a:moveTo>
                  <a:pt x="1264930" y="363380"/>
                </a:moveTo>
                <a:cubicBezTo>
                  <a:pt x="1277725" y="363380"/>
                  <a:pt x="1288096" y="373751"/>
                  <a:pt x="1288096" y="386545"/>
                </a:cubicBezTo>
                <a:cubicBezTo>
                  <a:pt x="1288096" y="399339"/>
                  <a:pt x="1277725" y="409711"/>
                  <a:pt x="1264930" y="409711"/>
                </a:cubicBezTo>
                <a:cubicBezTo>
                  <a:pt x="1252136" y="409711"/>
                  <a:pt x="1241764" y="399339"/>
                  <a:pt x="1241764" y="386545"/>
                </a:cubicBezTo>
                <a:cubicBezTo>
                  <a:pt x="1241764" y="373751"/>
                  <a:pt x="1252136" y="363380"/>
                  <a:pt x="1264930" y="363380"/>
                </a:cubicBezTo>
                <a:close/>
                <a:moveTo>
                  <a:pt x="1793622" y="363374"/>
                </a:moveTo>
                <a:cubicBezTo>
                  <a:pt x="1806416" y="363374"/>
                  <a:pt x="1816788" y="373746"/>
                  <a:pt x="1816788" y="386540"/>
                </a:cubicBezTo>
                <a:cubicBezTo>
                  <a:pt x="1816788" y="399335"/>
                  <a:pt x="1806416" y="409706"/>
                  <a:pt x="1793622" y="409706"/>
                </a:cubicBezTo>
                <a:cubicBezTo>
                  <a:pt x="1780828" y="409706"/>
                  <a:pt x="1770456" y="399335"/>
                  <a:pt x="1770456" y="386540"/>
                </a:cubicBezTo>
                <a:cubicBezTo>
                  <a:pt x="1770456" y="373746"/>
                  <a:pt x="1780828" y="363374"/>
                  <a:pt x="1793622" y="363374"/>
                </a:cubicBezTo>
                <a:close/>
                <a:moveTo>
                  <a:pt x="2856216" y="363374"/>
                </a:moveTo>
                <a:cubicBezTo>
                  <a:pt x="2869010" y="363374"/>
                  <a:pt x="2879382" y="373746"/>
                  <a:pt x="2879382" y="386540"/>
                </a:cubicBezTo>
                <a:cubicBezTo>
                  <a:pt x="2879382" y="399334"/>
                  <a:pt x="2869010" y="409705"/>
                  <a:pt x="2856216" y="409705"/>
                </a:cubicBezTo>
                <a:cubicBezTo>
                  <a:pt x="2843422" y="409705"/>
                  <a:pt x="2833050" y="399334"/>
                  <a:pt x="2833050" y="386540"/>
                </a:cubicBezTo>
                <a:cubicBezTo>
                  <a:pt x="2833050" y="373746"/>
                  <a:pt x="2843422" y="363374"/>
                  <a:pt x="2856216" y="363374"/>
                </a:cubicBezTo>
                <a:close/>
                <a:moveTo>
                  <a:pt x="2679117" y="363374"/>
                </a:moveTo>
                <a:cubicBezTo>
                  <a:pt x="2691911" y="363374"/>
                  <a:pt x="2702283" y="373746"/>
                  <a:pt x="2702283" y="386540"/>
                </a:cubicBezTo>
                <a:cubicBezTo>
                  <a:pt x="2702283" y="399334"/>
                  <a:pt x="2691911" y="409705"/>
                  <a:pt x="2679117" y="409705"/>
                </a:cubicBezTo>
                <a:cubicBezTo>
                  <a:pt x="2666323" y="409705"/>
                  <a:pt x="2655951" y="399334"/>
                  <a:pt x="2655951" y="386540"/>
                </a:cubicBezTo>
                <a:cubicBezTo>
                  <a:pt x="2655951" y="373746"/>
                  <a:pt x="2666323" y="363374"/>
                  <a:pt x="2679117" y="363374"/>
                </a:cubicBezTo>
                <a:close/>
                <a:moveTo>
                  <a:pt x="2502018" y="363374"/>
                </a:moveTo>
                <a:cubicBezTo>
                  <a:pt x="2514812" y="363374"/>
                  <a:pt x="2525184" y="373746"/>
                  <a:pt x="2525184" y="386540"/>
                </a:cubicBezTo>
                <a:cubicBezTo>
                  <a:pt x="2525184" y="399334"/>
                  <a:pt x="2514812" y="409706"/>
                  <a:pt x="2502018" y="409706"/>
                </a:cubicBezTo>
                <a:cubicBezTo>
                  <a:pt x="2489224" y="409706"/>
                  <a:pt x="2478852" y="399334"/>
                  <a:pt x="2478852" y="386540"/>
                </a:cubicBezTo>
                <a:cubicBezTo>
                  <a:pt x="2478852" y="373746"/>
                  <a:pt x="2489224" y="363374"/>
                  <a:pt x="2502018" y="363374"/>
                </a:cubicBezTo>
                <a:close/>
                <a:moveTo>
                  <a:pt x="2324919" y="363374"/>
                </a:moveTo>
                <a:cubicBezTo>
                  <a:pt x="2337713" y="363374"/>
                  <a:pt x="2348085" y="373746"/>
                  <a:pt x="2348085" y="386540"/>
                </a:cubicBezTo>
                <a:cubicBezTo>
                  <a:pt x="2348085" y="399334"/>
                  <a:pt x="2337713" y="409706"/>
                  <a:pt x="2324919" y="409706"/>
                </a:cubicBezTo>
                <a:cubicBezTo>
                  <a:pt x="2312125" y="409706"/>
                  <a:pt x="2301753" y="399334"/>
                  <a:pt x="2301753" y="386540"/>
                </a:cubicBezTo>
                <a:cubicBezTo>
                  <a:pt x="2301753" y="373746"/>
                  <a:pt x="2312125" y="363374"/>
                  <a:pt x="2324919" y="363374"/>
                </a:cubicBezTo>
                <a:close/>
                <a:moveTo>
                  <a:pt x="2147820" y="363374"/>
                </a:moveTo>
                <a:cubicBezTo>
                  <a:pt x="2160614" y="363374"/>
                  <a:pt x="2170986" y="373746"/>
                  <a:pt x="2170986" y="386540"/>
                </a:cubicBezTo>
                <a:cubicBezTo>
                  <a:pt x="2170986" y="399335"/>
                  <a:pt x="2160614" y="409706"/>
                  <a:pt x="2147820" y="409706"/>
                </a:cubicBezTo>
                <a:cubicBezTo>
                  <a:pt x="2135026" y="409706"/>
                  <a:pt x="2124654" y="399335"/>
                  <a:pt x="2124654" y="386540"/>
                </a:cubicBezTo>
                <a:cubicBezTo>
                  <a:pt x="2124654" y="373746"/>
                  <a:pt x="2135026" y="363374"/>
                  <a:pt x="2147820" y="363374"/>
                </a:cubicBezTo>
                <a:close/>
                <a:moveTo>
                  <a:pt x="1970721" y="363374"/>
                </a:moveTo>
                <a:cubicBezTo>
                  <a:pt x="1983515" y="363374"/>
                  <a:pt x="1993887" y="373746"/>
                  <a:pt x="1993887" y="386540"/>
                </a:cubicBezTo>
                <a:cubicBezTo>
                  <a:pt x="1993887" y="399335"/>
                  <a:pt x="1983515" y="409706"/>
                  <a:pt x="1970721" y="409706"/>
                </a:cubicBezTo>
                <a:cubicBezTo>
                  <a:pt x="1957927" y="409706"/>
                  <a:pt x="1947555" y="399335"/>
                  <a:pt x="1947555" y="386540"/>
                </a:cubicBezTo>
                <a:cubicBezTo>
                  <a:pt x="1947555" y="373746"/>
                  <a:pt x="1957927" y="363374"/>
                  <a:pt x="1970721" y="363374"/>
                </a:cubicBezTo>
                <a:close/>
                <a:moveTo>
                  <a:pt x="3387508" y="363374"/>
                </a:moveTo>
                <a:cubicBezTo>
                  <a:pt x="3400302" y="363374"/>
                  <a:pt x="3410674" y="373746"/>
                  <a:pt x="3410674" y="386540"/>
                </a:cubicBezTo>
                <a:cubicBezTo>
                  <a:pt x="3410674" y="399334"/>
                  <a:pt x="3400302" y="409705"/>
                  <a:pt x="3387508" y="409705"/>
                </a:cubicBezTo>
                <a:cubicBezTo>
                  <a:pt x="3374714" y="409705"/>
                  <a:pt x="3364342" y="399334"/>
                  <a:pt x="3364342" y="386540"/>
                </a:cubicBezTo>
                <a:cubicBezTo>
                  <a:pt x="3364342" y="373746"/>
                  <a:pt x="3374714" y="363374"/>
                  <a:pt x="3387508" y="363374"/>
                </a:cubicBezTo>
                <a:close/>
                <a:moveTo>
                  <a:pt x="3210413" y="363374"/>
                </a:moveTo>
                <a:cubicBezTo>
                  <a:pt x="3223207" y="363374"/>
                  <a:pt x="3233579" y="373746"/>
                  <a:pt x="3233579" y="386540"/>
                </a:cubicBezTo>
                <a:cubicBezTo>
                  <a:pt x="3233579" y="399334"/>
                  <a:pt x="3223207" y="409705"/>
                  <a:pt x="3210413" y="409705"/>
                </a:cubicBezTo>
                <a:cubicBezTo>
                  <a:pt x="3197619" y="409705"/>
                  <a:pt x="3187247" y="399334"/>
                  <a:pt x="3187247" y="386540"/>
                </a:cubicBezTo>
                <a:cubicBezTo>
                  <a:pt x="3187247" y="373746"/>
                  <a:pt x="3197619" y="363374"/>
                  <a:pt x="3210413" y="363374"/>
                </a:cubicBezTo>
                <a:close/>
                <a:moveTo>
                  <a:pt x="3033314" y="363374"/>
                </a:moveTo>
                <a:cubicBezTo>
                  <a:pt x="3046108" y="363374"/>
                  <a:pt x="3056480" y="373746"/>
                  <a:pt x="3056480" y="386540"/>
                </a:cubicBezTo>
                <a:cubicBezTo>
                  <a:pt x="3056480" y="399334"/>
                  <a:pt x="3046108" y="409705"/>
                  <a:pt x="3033314" y="409705"/>
                </a:cubicBezTo>
                <a:cubicBezTo>
                  <a:pt x="3020520" y="409705"/>
                  <a:pt x="3010148" y="399334"/>
                  <a:pt x="3010148" y="386540"/>
                </a:cubicBezTo>
                <a:cubicBezTo>
                  <a:pt x="3010148" y="373746"/>
                  <a:pt x="3020520" y="363374"/>
                  <a:pt x="3033314" y="363374"/>
                </a:cubicBezTo>
                <a:close/>
                <a:moveTo>
                  <a:pt x="25240" y="171368"/>
                </a:moveTo>
                <a:cubicBezTo>
                  <a:pt x="38034" y="171368"/>
                  <a:pt x="48406" y="181740"/>
                  <a:pt x="48406" y="194534"/>
                </a:cubicBezTo>
                <a:cubicBezTo>
                  <a:pt x="48406" y="207328"/>
                  <a:pt x="38034" y="217700"/>
                  <a:pt x="25240" y="217700"/>
                </a:cubicBezTo>
                <a:cubicBezTo>
                  <a:pt x="12446" y="217700"/>
                  <a:pt x="2074" y="207328"/>
                  <a:pt x="2074" y="194534"/>
                </a:cubicBezTo>
                <a:cubicBezTo>
                  <a:pt x="2074" y="181740"/>
                  <a:pt x="12446" y="171368"/>
                  <a:pt x="25240" y="171368"/>
                </a:cubicBezTo>
                <a:close/>
                <a:moveTo>
                  <a:pt x="379441" y="171368"/>
                </a:moveTo>
                <a:cubicBezTo>
                  <a:pt x="392237" y="171368"/>
                  <a:pt x="402607" y="181740"/>
                  <a:pt x="402607" y="194534"/>
                </a:cubicBezTo>
                <a:cubicBezTo>
                  <a:pt x="402607" y="207328"/>
                  <a:pt x="392237" y="217700"/>
                  <a:pt x="379441" y="217700"/>
                </a:cubicBezTo>
                <a:cubicBezTo>
                  <a:pt x="366647" y="217700"/>
                  <a:pt x="356275" y="207328"/>
                  <a:pt x="356275" y="194534"/>
                </a:cubicBezTo>
                <a:cubicBezTo>
                  <a:pt x="356275" y="181740"/>
                  <a:pt x="366647" y="171368"/>
                  <a:pt x="379441" y="171368"/>
                </a:cubicBezTo>
                <a:close/>
                <a:moveTo>
                  <a:pt x="202338" y="171368"/>
                </a:moveTo>
                <a:cubicBezTo>
                  <a:pt x="215132" y="171368"/>
                  <a:pt x="225504" y="181740"/>
                  <a:pt x="225504" y="194534"/>
                </a:cubicBezTo>
                <a:cubicBezTo>
                  <a:pt x="225504" y="207328"/>
                  <a:pt x="215132" y="217700"/>
                  <a:pt x="202338" y="217700"/>
                </a:cubicBezTo>
                <a:cubicBezTo>
                  <a:pt x="189544" y="217700"/>
                  <a:pt x="179172" y="207328"/>
                  <a:pt x="179172" y="194534"/>
                </a:cubicBezTo>
                <a:cubicBezTo>
                  <a:pt x="179172" y="181740"/>
                  <a:pt x="189544" y="171368"/>
                  <a:pt x="202338" y="171368"/>
                </a:cubicBezTo>
                <a:close/>
                <a:moveTo>
                  <a:pt x="733641" y="171368"/>
                </a:moveTo>
                <a:cubicBezTo>
                  <a:pt x="746436" y="171368"/>
                  <a:pt x="756808" y="181740"/>
                  <a:pt x="756808" y="194534"/>
                </a:cubicBezTo>
                <a:cubicBezTo>
                  <a:pt x="756808" y="207328"/>
                  <a:pt x="746436" y="217700"/>
                  <a:pt x="733641" y="217700"/>
                </a:cubicBezTo>
                <a:cubicBezTo>
                  <a:pt x="720847" y="217700"/>
                  <a:pt x="710475" y="207328"/>
                  <a:pt x="710475" y="194534"/>
                </a:cubicBezTo>
                <a:cubicBezTo>
                  <a:pt x="710475" y="181740"/>
                  <a:pt x="720847" y="171368"/>
                  <a:pt x="733641" y="171368"/>
                </a:cubicBezTo>
                <a:close/>
                <a:moveTo>
                  <a:pt x="556539" y="171368"/>
                </a:moveTo>
                <a:cubicBezTo>
                  <a:pt x="569333" y="171368"/>
                  <a:pt x="579705" y="181740"/>
                  <a:pt x="579705" y="194534"/>
                </a:cubicBezTo>
                <a:cubicBezTo>
                  <a:pt x="579705" y="207328"/>
                  <a:pt x="569333" y="217700"/>
                  <a:pt x="556539" y="217700"/>
                </a:cubicBezTo>
                <a:cubicBezTo>
                  <a:pt x="543744" y="217700"/>
                  <a:pt x="533372" y="207328"/>
                  <a:pt x="533372" y="194534"/>
                </a:cubicBezTo>
                <a:cubicBezTo>
                  <a:pt x="533372" y="181740"/>
                  <a:pt x="543744" y="171368"/>
                  <a:pt x="556539" y="171368"/>
                </a:cubicBezTo>
                <a:close/>
                <a:moveTo>
                  <a:pt x="910739" y="171368"/>
                </a:moveTo>
                <a:cubicBezTo>
                  <a:pt x="923533" y="171368"/>
                  <a:pt x="933902" y="181740"/>
                  <a:pt x="933902" y="194534"/>
                </a:cubicBezTo>
                <a:cubicBezTo>
                  <a:pt x="933902" y="207328"/>
                  <a:pt x="923533" y="217700"/>
                  <a:pt x="910739" y="217700"/>
                </a:cubicBezTo>
                <a:cubicBezTo>
                  <a:pt x="897940" y="217700"/>
                  <a:pt x="887573" y="207328"/>
                  <a:pt x="887573" y="194534"/>
                </a:cubicBezTo>
                <a:cubicBezTo>
                  <a:pt x="887573" y="181740"/>
                  <a:pt x="897940" y="171368"/>
                  <a:pt x="910739" y="171368"/>
                </a:cubicBezTo>
                <a:close/>
                <a:moveTo>
                  <a:pt x="1264931" y="171368"/>
                </a:moveTo>
                <a:cubicBezTo>
                  <a:pt x="1277725" y="171368"/>
                  <a:pt x="1288098" y="181740"/>
                  <a:pt x="1288098" y="194534"/>
                </a:cubicBezTo>
                <a:cubicBezTo>
                  <a:pt x="1288098" y="207328"/>
                  <a:pt x="1277725" y="217699"/>
                  <a:pt x="1264931" y="217699"/>
                </a:cubicBezTo>
                <a:cubicBezTo>
                  <a:pt x="1252136" y="217699"/>
                  <a:pt x="1241764" y="207328"/>
                  <a:pt x="1241764" y="194534"/>
                </a:cubicBezTo>
                <a:cubicBezTo>
                  <a:pt x="1241764" y="181740"/>
                  <a:pt x="1252136" y="171368"/>
                  <a:pt x="1264931" y="171368"/>
                </a:cubicBezTo>
                <a:close/>
                <a:moveTo>
                  <a:pt x="1087840" y="171368"/>
                </a:moveTo>
                <a:cubicBezTo>
                  <a:pt x="1100636" y="171368"/>
                  <a:pt x="1111008" y="181740"/>
                  <a:pt x="1111008" y="194534"/>
                </a:cubicBezTo>
                <a:cubicBezTo>
                  <a:pt x="1111008" y="207328"/>
                  <a:pt x="1100636" y="217700"/>
                  <a:pt x="1087840" y="217700"/>
                </a:cubicBezTo>
                <a:cubicBezTo>
                  <a:pt x="1075042" y="217700"/>
                  <a:pt x="1064669" y="207328"/>
                  <a:pt x="1064669" y="194534"/>
                </a:cubicBezTo>
                <a:cubicBezTo>
                  <a:pt x="1064669" y="181740"/>
                  <a:pt x="1075042" y="171368"/>
                  <a:pt x="1087840" y="171368"/>
                </a:cubicBezTo>
                <a:close/>
                <a:moveTo>
                  <a:pt x="1442030" y="171368"/>
                </a:moveTo>
                <a:cubicBezTo>
                  <a:pt x="1454825" y="171368"/>
                  <a:pt x="1465195" y="181740"/>
                  <a:pt x="1465195" y="194534"/>
                </a:cubicBezTo>
                <a:cubicBezTo>
                  <a:pt x="1465195" y="207328"/>
                  <a:pt x="1454825" y="217699"/>
                  <a:pt x="1442030" y="217699"/>
                </a:cubicBezTo>
                <a:cubicBezTo>
                  <a:pt x="1429236" y="217699"/>
                  <a:pt x="1418865" y="207328"/>
                  <a:pt x="1418865" y="194534"/>
                </a:cubicBezTo>
                <a:cubicBezTo>
                  <a:pt x="1418865" y="181740"/>
                  <a:pt x="1429236" y="171368"/>
                  <a:pt x="1442030" y="171368"/>
                </a:cubicBezTo>
                <a:close/>
                <a:moveTo>
                  <a:pt x="1619116" y="171368"/>
                </a:moveTo>
                <a:cubicBezTo>
                  <a:pt x="1631916" y="171368"/>
                  <a:pt x="1642290" y="181740"/>
                  <a:pt x="1642290" y="194533"/>
                </a:cubicBezTo>
                <a:cubicBezTo>
                  <a:pt x="1642290" y="207327"/>
                  <a:pt x="1631916" y="217699"/>
                  <a:pt x="1619116" y="217699"/>
                </a:cubicBezTo>
                <a:cubicBezTo>
                  <a:pt x="1606319" y="217699"/>
                  <a:pt x="1595945" y="207327"/>
                  <a:pt x="1595945" y="194533"/>
                </a:cubicBezTo>
                <a:cubicBezTo>
                  <a:pt x="1595945" y="181740"/>
                  <a:pt x="1606319" y="171368"/>
                  <a:pt x="1619116" y="171368"/>
                </a:cubicBezTo>
                <a:close/>
                <a:moveTo>
                  <a:pt x="1793622" y="171363"/>
                </a:moveTo>
                <a:cubicBezTo>
                  <a:pt x="1806416" y="171363"/>
                  <a:pt x="1816788" y="181735"/>
                  <a:pt x="1816788" y="194529"/>
                </a:cubicBezTo>
                <a:cubicBezTo>
                  <a:pt x="1816788" y="207323"/>
                  <a:pt x="1806416" y="217695"/>
                  <a:pt x="1793622" y="217695"/>
                </a:cubicBezTo>
                <a:cubicBezTo>
                  <a:pt x="1780828" y="217695"/>
                  <a:pt x="1770456" y="207323"/>
                  <a:pt x="1770456" y="194529"/>
                </a:cubicBezTo>
                <a:cubicBezTo>
                  <a:pt x="1770456" y="181735"/>
                  <a:pt x="1780828" y="171363"/>
                  <a:pt x="1793622" y="171363"/>
                </a:cubicBezTo>
                <a:close/>
                <a:moveTo>
                  <a:pt x="2147820" y="171363"/>
                </a:moveTo>
                <a:cubicBezTo>
                  <a:pt x="2160614" y="171363"/>
                  <a:pt x="2170986" y="181735"/>
                  <a:pt x="2170986" y="194529"/>
                </a:cubicBezTo>
                <a:cubicBezTo>
                  <a:pt x="2170986" y="207323"/>
                  <a:pt x="2160614" y="217695"/>
                  <a:pt x="2147820" y="217695"/>
                </a:cubicBezTo>
                <a:cubicBezTo>
                  <a:pt x="2135026" y="217695"/>
                  <a:pt x="2124654" y="207323"/>
                  <a:pt x="2124654" y="194529"/>
                </a:cubicBezTo>
                <a:cubicBezTo>
                  <a:pt x="2124654" y="181735"/>
                  <a:pt x="2135026" y="171363"/>
                  <a:pt x="2147820" y="171363"/>
                </a:cubicBezTo>
                <a:close/>
                <a:moveTo>
                  <a:pt x="1970721" y="171363"/>
                </a:moveTo>
                <a:cubicBezTo>
                  <a:pt x="1983515" y="171363"/>
                  <a:pt x="1993887" y="181735"/>
                  <a:pt x="1993887" y="194529"/>
                </a:cubicBezTo>
                <a:cubicBezTo>
                  <a:pt x="1993887" y="207323"/>
                  <a:pt x="1983515" y="217695"/>
                  <a:pt x="1970721" y="217695"/>
                </a:cubicBezTo>
                <a:cubicBezTo>
                  <a:pt x="1957927" y="217695"/>
                  <a:pt x="1947555" y="207323"/>
                  <a:pt x="1947555" y="194529"/>
                </a:cubicBezTo>
                <a:cubicBezTo>
                  <a:pt x="1947555" y="181735"/>
                  <a:pt x="1957927" y="171363"/>
                  <a:pt x="1970721" y="171363"/>
                </a:cubicBezTo>
                <a:close/>
                <a:moveTo>
                  <a:pt x="2324919" y="171363"/>
                </a:moveTo>
                <a:cubicBezTo>
                  <a:pt x="2337713" y="171363"/>
                  <a:pt x="2348085" y="181735"/>
                  <a:pt x="2348085" y="194529"/>
                </a:cubicBezTo>
                <a:cubicBezTo>
                  <a:pt x="2348085" y="207323"/>
                  <a:pt x="2337713" y="217695"/>
                  <a:pt x="2324919" y="217695"/>
                </a:cubicBezTo>
                <a:cubicBezTo>
                  <a:pt x="2312125" y="217695"/>
                  <a:pt x="2301753" y="207323"/>
                  <a:pt x="2301753" y="194529"/>
                </a:cubicBezTo>
                <a:cubicBezTo>
                  <a:pt x="2301753" y="181735"/>
                  <a:pt x="2312125" y="171363"/>
                  <a:pt x="2324919" y="171363"/>
                </a:cubicBezTo>
                <a:close/>
                <a:moveTo>
                  <a:pt x="2502018" y="171363"/>
                </a:moveTo>
                <a:cubicBezTo>
                  <a:pt x="2514812" y="171363"/>
                  <a:pt x="2525184" y="181735"/>
                  <a:pt x="2525184" y="194529"/>
                </a:cubicBezTo>
                <a:cubicBezTo>
                  <a:pt x="2525184" y="207323"/>
                  <a:pt x="2514812" y="217695"/>
                  <a:pt x="2502018" y="217695"/>
                </a:cubicBezTo>
                <a:cubicBezTo>
                  <a:pt x="2489224" y="217695"/>
                  <a:pt x="2478852" y="207323"/>
                  <a:pt x="2478852" y="194529"/>
                </a:cubicBezTo>
                <a:cubicBezTo>
                  <a:pt x="2478852" y="181735"/>
                  <a:pt x="2489224" y="171363"/>
                  <a:pt x="2502018" y="171363"/>
                </a:cubicBezTo>
                <a:close/>
                <a:moveTo>
                  <a:pt x="2679117" y="171363"/>
                </a:moveTo>
                <a:cubicBezTo>
                  <a:pt x="2691911" y="171363"/>
                  <a:pt x="2702283" y="181735"/>
                  <a:pt x="2702283" y="194529"/>
                </a:cubicBezTo>
                <a:cubicBezTo>
                  <a:pt x="2702283" y="207323"/>
                  <a:pt x="2691911" y="217695"/>
                  <a:pt x="2679117" y="217695"/>
                </a:cubicBezTo>
                <a:cubicBezTo>
                  <a:pt x="2666323" y="217695"/>
                  <a:pt x="2655951" y="207323"/>
                  <a:pt x="2655951" y="194529"/>
                </a:cubicBezTo>
                <a:cubicBezTo>
                  <a:pt x="2655951" y="181735"/>
                  <a:pt x="2666323" y="171363"/>
                  <a:pt x="2679117" y="171363"/>
                </a:cubicBezTo>
                <a:close/>
                <a:moveTo>
                  <a:pt x="2856216" y="171363"/>
                </a:moveTo>
                <a:cubicBezTo>
                  <a:pt x="2869010" y="171363"/>
                  <a:pt x="2879382" y="181735"/>
                  <a:pt x="2879382" y="194529"/>
                </a:cubicBezTo>
                <a:cubicBezTo>
                  <a:pt x="2879382" y="207323"/>
                  <a:pt x="2869010" y="217695"/>
                  <a:pt x="2856216" y="217695"/>
                </a:cubicBezTo>
                <a:cubicBezTo>
                  <a:pt x="2843422" y="217695"/>
                  <a:pt x="2833050" y="207323"/>
                  <a:pt x="2833050" y="194529"/>
                </a:cubicBezTo>
                <a:cubicBezTo>
                  <a:pt x="2833050" y="181735"/>
                  <a:pt x="2843422" y="171363"/>
                  <a:pt x="2856216" y="171363"/>
                </a:cubicBezTo>
                <a:close/>
                <a:moveTo>
                  <a:pt x="3033314" y="171363"/>
                </a:moveTo>
                <a:cubicBezTo>
                  <a:pt x="3046108" y="171363"/>
                  <a:pt x="3056480" y="181735"/>
                  <a:pt x="3056480" y="194529"/>
                </a:cubicBezTo>
                <a:cubicBezTo>
                  <a:pt x="3056480" y="207323"/>
                  <a:pt x="3046108" y="217695"/>
                  <a:pt x="3033314" y="217695"/>
                </a:cubicBezTo>
                <a:cubicBezTo>
                  <a:pt x="3020520" y="217695"/>
                  <a:pt x="3010148" y="207323"/>
                  <a:pt x="3010148" y="194529"/>
                </a:cubicBezTo>
                <a:cubicBezTo>
                  <a:pt x="3010148" y="181735"/>
                  <a:pt x="3020520" y="171363"/>
                  <a:pt x="3033314" y="171363"/>
                </a:cubicBezTo>
                <a:close/>
                <a:moveTo>
                  <a:pt x="3210413" y="171363"/>
                </a:moveTo>
                <a:cubicBezTo>
                  <a:pt x="3223207" y="171363"/>
                  <a:pt x="3233579" y="181735"/>
                  <a:pt x="3233579" y="194529"/>
                </a:cubicBezTo>
                <a:cubicBezTo>
                  <a:pt x="3233579" y="207323"/>
                  <a:pt x="3223207" y="217695"/>
                  <a:pt x="3210413" y="217695"/>
                </a:cubicBezTo>
                <a:cubicBezTo>
                  <a:pt x="3197619" y="217695"/>
                  <a:pt x="3187247" y="207323"/>
                  <a:pt x="3187247" y="194529"/>
                </a:cubicBezTo>
                <a:cubicBezTo>
                  <a:pt x="3187247" y="181735"/>
                  <a:pt x="3197619" y="171363"/>
                  <a:pt x="3210413" y="171363"/>
                </a:cubicBezTo>
                <a:close/>
                <a:moveTo>
                  <a:pt x="3387508" y="171363"/>
                </a:moveTo>
                <a:cubicBezTo>
                  <a:pt x="3400302" y="171363"/>
                  <a:pt x="3410674" y="181735"/>
                  <a:pt x="3410674" y="194529"/>
                </a:cubicBezTo>
                <a:cubicBezTo>
                  <a:pt x="3410674" y="207323"/>
                  <a:pt x="3400302" y="217695"/>
                  <a:pt x="3387508" y="217695"/>
                </a:cubicBezTo>
                <a:cubicBezTo>
                  <a:pt x="3374714" y="217695"/>
                  <a:pt x="3364342" y="207323"/>
                  <a:pt x="3364342" y="194529"/>
                </a:cubicBezTo>
                <a:cubicBezTo>
                  <a:pt x="3364342" y="181735"/>
                  <a:pt x="3374714" y="171363"/>
                  <a:pt x="3387508" y="171363"/>
                </a:cubicBezTo>
                <a:close/>
                <a:moveTo>
                  <a:pt x="27306" y="5"/>
                </a:moveTo>
                <a:cubicBezTo>
                  <a:pt x="40100" y="5"/>
                  <a:pt x="50472" y="10377"/>
                  <a:pt x="50472" y="23171"/>
                </a:cubicBezTo>
                <a:cubicBezTo>
                  <a:pt x="50472" y="35965"/>
                  <a:pt x="40100" y="46337"/>
                  <a:pt x="27306" y="46337"/>
                </a:cubicBezTo>
                <a:cubicBezTo>
                  <a:pt x="14512" y="46337"/>
                  <a:pt x="4140" y="35965"/>
                  <a:pt x="4140" y="23171"/>
                </a:cubicBezTo>
                <a:cubicBezTo>
                  <a:pt x="4140" y="10377"/>
                  <a:pt x="14512" y="5"/>
                  <a:pt x="27306" y="5"/>
                </a:cubicBezTo>
                <a:close/>
                <a:moveTo>
                  <a:pt x="204404" y="5"/>
                </a:moveTo>
                <a:cubicBezTo>
                  <a:pt x="217198" y="5"/>
                  <a:pt x="227570" y="10377"/>
                  <a:pt x="227570" y="23171"/>
                </a:cubicBezTo>
                <a:cubicBezTo>
                  <a:pt x="227570" y="35965"/>
                  <a:pt x="217198" y="46337"/>
                  <a:pt x="204404" y="46337"/>
                </a:cubicBezTo>
                <a:cubicBezTo>
                  <a:pt x="191610" y="46337"/>
                  <a:pt x="181238" y="35965"/>
                  <a:pt x="181238" y="23171"/>
                </a:cubicBezTo>
                <a:cubicBezTo>
                  <a:pt x="181238" y="10377"/>
                  <a:pt x="191610" y="5"/>
                  <a:pt x="204404" y="5"/>
                </a:cubicBezTo>
                <a:close/>
                <a:moveTo>
                  <a:pt x="381506" y="5"/>
                </a:moveTo>
                <a:cubicBezTo>
                  <a:pt x="394301" y="5"/>
                  <a:pt x="404671" y="10377"/>
                  <a:pt x="404671" y="23171"/>
                </a:cubicBezTo>
                <a:cubicBezTo>
                  <a:pt x="404671" y="35965"/>
                  <a:pt x="394301" y="46337"/>
                  <a:pt x="381506" y="46337"/>
                </a:cubicBezTo>
                <a:cubicBezTo>
                  <a:pt x="368712" y="46337"/>
                  <a:pt x="358339" y="35965"/>
                  <a:pt x="358339" y="23171"/>
                </a:cubicBezTo>
                <a:cubicBezTo>
                  <a:pt x="358339" y="10377"/>
                  <a:pt x="368712" y="5"/>
                  <a:pt x="381506" y="5"/>
                </a:cubicBezTo>
                <a:close/>
                <a:moveTo>
                  <a:pt x="558603" y="5"/>
                </a:moveTo>
                <a:cubicBezTo>
                  <a:pt x="571397" y="5"/>
                  <a:pt x="581770" y="10377"/>
                  <a:pt x="581770" y="23171"/>
                </a:cubicBezTo>
                <a:cubicBezTo>
                  <a:pt x="581770" y="35965"/>
                  <a:pt x="571397" y="46337"/>
                  <a:pt x="558603" y="46337"/>
                </a:cubicBezTo>
                <a:cubicBezTo>
                  <a:pt x="545809" y="46337"/>
                  <a:pt x="535438" y="35965"/>
                  <a:pt x="535438" y="23171"/>
                </a:cubicBezTo>
                <a:cubicBezTo>
                  <a:pt x="535438" y="10377"/>
                  <a:pt x="545809" y="5"/>
                  <a:pt x="558603" y="5"/>
                </a:cubicBezTo>
                <a:close/>
                <a:moveTo>
                  <a:pt x="735706" y="5"/>
                </a:moveTo>
                <a:cubicBezTo>
                  <a:pt x="748500" y="5"/>
                  <a:pt x="758872" y="10377"/>
                  <a:pt x="758872" y="23171"/>
                </a:cubicBezTo>
                <a:cubicBezTo>
                  <a:pt x="758872" y="35965"/>
                  <a:pt x="748500" y="46337"/>
                  <a:pt x="735706" y="46337"/>
                </a:cubicBezTo>
                <a:cubicBezTo>
                  <a:pt x="722912" y="46337"/>
                  <a:pt x="712539" y="35965"/>
                  <a:pt x="712539" y="23171"/>
                </a:cubicBezTo>
                <a:cubicBezTo>
                  <a:pt x="712539" y="10377"/>
                  <a:pt x="722912" y="5"/>
                  <a:pt x="735706" y="5"/>
                </a:cubicBezTo>
                <a:close/>
                <a:moveTo>
                  <a:pt x="912804" y="5"/>
                </a:moveTo>
                <a:cubicBezTo>
                  <a:pt x="925595" y="5"/>
                  <a:pt x="935967" y="10377"/>
                  <a:pt x="935967" y="23171"/>
                </a:cubicBezTo>
                <a:cubicBezTo>
                  <a:pt x="935967" y="35965"/>
                  <a:pt x="925595" y="46337"/>
                  <a:pt x="912804" y="46337"/>
                </a:cubicBezTo>
                <a:cubicBezTo>
                  <a:pt x="900003" y="46337"/>
                  <a:pt x="889637" y="35965"/>
                  <a:pt x="889637" y="23171"/>
                </a:cubicBezTo>
                <a:cubicBezTo>
                  <a:pt x="889637" y="10377"/>
                  <a:pt x="900003" y="5"/>
                  <a:pt x="912804" y="5"/>
                </a:cubicBezTo>
                <a:close/>
                <a:moveTo>
                  <a:pt x="1089905" y="5"/>
                </a:moveTo>
                <a:cubicBezTo>
                  <a:pt x="1102702" y="5"/>
                  <a:pt x="1113073" y="10377"/>
                  <a:pt x="1113073" y="23171"/>
                </a:cubicBezTo>
                <a:cubicBezTo>
                  <a:pt x="1113073" y="35965"/>
                  <a:pt x="1102702" y="46337"/>
                  <a:pt x="1089905" y="46337"/>
                </a:cubicBezTo>
                <a:cubicBezTo>
                  <a:pt x="1077108" y="46337"/>
                  <a:pt x="1066735" y="35965"/>
                  <a:pt x="1066735" y="23171"/>
                </a:cubicBezTo>
                <a:cubicBezTo>
                  <a:pt x="1066735" y="10377"/>
                  <a:pt x="1077108" y="5"/>
                  <a:pt x="1089905" y="5"/>
                </a:cubicBezTo>
                <a:close/>
                <a:moveTo>
                  <a:pt x="1266997" y="5"/>
                </a:moveTo>
                <a:cubicBezTo>
                  <a:pt x="1279791" y="5"/>
                  <a:pt x="1290163" y="10377"/>
                  <a:pt x="1290163" y="23171"/>
                </a:cubicBezTo>
                <a:cubicBezTo>
                  <a:pt x="1290163" y="35965"/>
                  <a:pt x="1279791" y="46337"/>
                  <a:pt x="1266997" y="46337"/>
                </a:cubicBezTo>
                <a:cubicBezTo>
                  <a:pt x="1254201" y="46337"/>
                  <a:pt x="1243831" y="35965"/>
                  <a:pt x="1243831" y="23171"/>
                </a:cubicBezTo>
                <a:cubicBezTo>
                  <a:pt x="1243831" y="10377"/>
                  <a:pt x="1254201" y="5"/>
                  <a:pt x="1266997" y="5"/>
                </a:cubicBezTo>
                <a:close/>
                <a:moveTo>
                  <a:pt x="1444095" y="5"/>
                </a:moveTo>
                <a:cubicBezTo>
                  <a:pt x="1456890" y="5"/>
                  <a:pt x="1467259" y="10377"/>
                  <a:pt x="1467259" y="23171"/>
                </a:cubicBezTo>
                <a:cubicBezTo>
                  <a:pt x="1467259" y="35965"/>
                  <a:pt x="1456890" y="46337"/>
                  <a:pt x="1444095" y="46337"/>
                </a:cubicBezTo>
                <a:cubicBezTo>
                  <a:pt x="1431303" y="46337"/>
                  <a:pt x="1420930" y="35965"/>
                  <a:pt x="1420930" y="23171"/>
                </a:cubicBezTo>
                <a:cubicBezTo>
                  <a:pt x="1420930" y="10377"/>
                  <a:pt x="1431303" y="5"/>
                  <a:pt x="1444095" y="5"/>
                </a:cubicBezTo>
                <a:close/>
                <a:moveTo>
                  <a:pt x="1621182" y="5"/>
                </a:moveTo>
                <a:cubicBezTo>
                  <a:pt x="1633981" y="5"/>
                  <a:pt x="1644355" y="10377"/>
                  <a:pt x="1644355" y="23171"/>
                </a:cubicBezTo>
                <a:cubicBezTo>
                  <a:pt x="1644355" y="35965"/>
                  <a:pt x="1633981" y="46337"/>
                  <a:pt x="1621182" y="46337"/>
                </a:cubicBezTo>
                <a:cubicBezTo>
                  <a:pt x="1608385" y="46337"/>
                  <a:pt x="1598010" y="35965"/>
                  <a:pt x="1598010" y="23171"/>
                </a:cubicBezTo>
                <a:cubicBezTo>
                  <a:pt x="1598010" y="10377"/>
                  <a:pt x="1608385" y="5"/>
                  <a:pt x="1621182" y="5"/>
                </a:cubicBezTo>
                <a:close/>
                <a:moveTo>
                  <a:pt x="1795687" y="1"/>
                </a:moveTo>
                <a:cubicBezTo>
                  <a:pt x="1808481" y="1"/>
                  <a:pt x="1818853" y="10372"/>
                  <a:pt x="1818853" y="23166"/>
                </a:cubicBezTo>
                <a:cubicBezTo>
                  <a:pt x="1818853" y="35960"/>
                  <a:pt x="1808481" y="46332"/>
                  <a:pt x="1795687" y="46332"/>
                </a:cubicBezTo>
                <a:cubicBezTo>
                  <a:pt x="1782893" y="46332"/>
                  <a:pt x="1772521" y="35960"/>
                  <a:pt x="1772521" y="23166"/>
                </a:cubicBezTo>
                <a:cubicBezTo>
                  <a:pt x="1772521" y="10372"/>
                  <a:pt x="1782893" y="1"/>
                  <a:pt x="1795687" y="1"/>
                </a:cubicBezTo>
                <a:close/>
                <a:moveTo>
                  <a:pt x="1972786" y="1"/>
                </a:moveTo>
                <a:cubicBezTo>
                  <a:pt x="1985580" y="1"/>
                  <a:pt x="1995952" y="10372"/>
                  <a:pt x="1995952" y="23166"/>
                </a:cubicBezTo>
                <a:cubicBezTo>
                  <a:pt x="1995952" y="35960"/>
                  <a:pt x="1985580" y="46332"/>
                  <a:pt x="1972786" y="46332"/>
                </a:cubicBezTo>
                <a:cubicBezTo>
                  <a:pt x="1959992" y="46332"/>
                  <a:pt x="1949620" y="35960"/>
                  <a:pt x="1949620" y="23166"/>
                </a:cubicBezTo>
                <a:cubicBezTo>
                  <a:pt x="1949620" y="10372"/>
                  <a:pt x="1959992" y="1"/>
                  <a:pt x="1972786" y="1"/>
                </a:cubicBezTo>
                <a:close/>
                <a:moveTo>
                  <a:pt x="2149884" y="0"/>
                </a:moveTo>
                <a:cubicBezTo>
                  <a:pt x="2162678" y="0"/>
                  <a:pt x="2173050" y="10372"/>
                  <a:pt x="2173050" y="23166"/>
                </a:cubicBezTo>
                <a:cubicBezTo>
                  <a:pt x="2173050" y="35960"/>
                  <a:pt x="2162678" y="46332"/>
                  <a:pt x="2149884" y="46332"/>
                </a:cubicBezTo>
                <a:cubicBezTo>
                  <a:pt x="2137090" y="46332"/>
                  <a:pt x="2126718" y="35960"/>
                  <a:pt x="2126718" y="23166"/>
                </a:cubicBezTo>
                <a:cubicBezTo>
                  <a:pt x="2126718" y="10372"/>
                  <a:pt x="2137090" y="0"/>
                  <a:pt x="2149884" y="0"/>
                </a:cubicBezTo>
                <a:close/>
                <a:moveTo>
                  <a:pt x="2326983" y="0"/>
                </a:moveTo>
                <a:cubicBezTo>
                  <a:pt x="2339777" y="0"/>
                  <a:pt x="2350149" y="10372"/>
                  <a:pt x="2350149" y="23166"/>
                </a:cubicBezTo>
                <a:cubicBezTo>
                  <a:pt x="2350149" y="35960"/>
                  <a:pt x="2339777" y="46332"/>
                  <a:pt x="2326983" y="46332"/>
                </a:cubicBezTo>
                <a:cubicBezTo>
                  <a:pt x="2314189" y="46332"/>
                  <a:pt x="2303817" y="35960"/>
                  <a:pt x="2303817" y="23166"/>
                </a:cubicBezTo>
                <a:cubicBezTo>
                  <a:pt x="2303817" y="10372"/>
                  <a:pt x="2314189" y="0"/>
                  <a:pt x="2326983" y="0"/>
                </a:cubicBezTo>
                <a:close/>
                <a:moveTo>
                  <a:pt x="2504082" y="0"/>
                </a:moveTo>
                <a:cubicBezTo>
                  <a:pt x="2516876" y="0"/>
                  <a:pt x="2527248" y="10372"/>
                  <a:pt x="2527248" y="23166"/>
                </a:cubicBezTo>
                <a:cubicBezTo>
                  <a:pt x="2527248" y="35960"/>
                  <a:pt x="2516876" y="46332"/>
                  <a:pt x="2504082" y="46332"/>
                </a:cubicBezTo>
                <a:cubicBezTo>
                  <a:pt x="2491288" y="46332"/>
                  <a:pt x="2480916" y="35960"/>
                  <a:pt x="2480916" y="23166"/>
                </a:cubicBezTo>
                <a:cubicBezTo>
                  <a:pt x="2480916" y="10372"/>
                  <a:pt x="2491288" y="0"/>
                  <a:pt x="2504082" y="0"/>
                </a:cubicBezTo>
                <a:close/>
                <a:moveTo>
                  <a:pt x="2681181" y="0"/>
                </a:moveTo>
                <a:cubicBezTo>
                  <a:pt x="2693975" y="0"/>
                  <a:pt x="2704347" y="10372"/>
                  <a:pt x="2704347" y="23166"/>
                </a:cubicBezTo>
                <a:cubicBezTo>
                  <a:pt x="2704347" y="35960"/>
                  <a:pt x="2693975" y="46332"/>
                  <a:pt x="2681181" y="46332"/>
                </a:cubicBezTo>
                <a:cubicBezTo>
                  <a:pt x="2668387" y="46332"/>
                  <a:pt x="2658015" y="35960"/>
                  <a:pt x="2658015" y="23166"/>
                </a:cubicBezTo>
                <a:cubicBezTo>
                  <a:pt x="2658015" y="10372"/>
                  <a:pt x="2668387" y="0"/>
                  <a:pt x="2681181" y="0"/>
                </a:cubicBezTo>
                <a:close/>
                <a:moveTo>
                  <a:pt x="2858280" y="0"/>
                </a:moveTo>
                <a:cubicBezTo>
                  <a:pt x="2871074" y="0"/>
                  <a:pt x="2881446" y="10372"/>
                  <a:pt x="2881446" y="23166"/>
                </a:cubicBezTo>
                <a:cubicBezTo>
                  <a:pt x="2881446" y="35960"/>
                  <a:pt x="2871074" y="46332"/>
                  <a:pt x="2858280" y="46332"/>
                </a:cubicBezTo>
                <a:cubicBezTo>
                  <a:pt x="2845486" y="46332"/>
                  <a:pt x="2835114" y="35960"/>
                  <a:pt x="2835114" y="23166"/>
                </a:cubicBezTo>
                <a:cubicBezTo>
                  <a:pt x="2835114" y="10372"/>
                  <a:pt x="2845486" y="0"/>
                  <a:pt x="2858280" y="0"/>
                </a:cubicBezTo>
                <a:close/>
                <a:moveTo>
                  <a:pt x="3035379" y="0"/>
                </a:moveTo>
                <a:cubicBezTo>
                  <a:pt x="3048173" y="0"/>
                  <a:pt x="3058545" y="10372"/>
                  <a:pt x="3058545" y="23166"/>
                </a:cubicBezTo>
                <a:cubicBezTo>
                  <a:pt x="3058545" y="35960"/>
                  <a:pt x="3048173" y="46332"/>
                  <a:pt x="3035379" y="46332"/>
                </a:cubicBezTo>
                <a:cubicBezTo>
                  <a:pt x="3022585" y="46332"/>
                  <a:pt x="3012213" y="35960"/>
                  <a:pt x="3012213" y="23166"/>
                </a:cubicBezTo>
                <a:cubicBezTo>
                  <a:pt x="3012213" y="10372"/>
                  <a:pt x="3022585" y="0"/>
                  <a:pt x="3035379" y="0"/>
                </a:cubicBezTo>
                <a:close/>
                <a:moveTo>
                  <a:pt x="3212478" y="0"/>
                </a:moveTo>
                <a:cubicBezTo>
                  <a:pt x="3225272" y="0"/>
                  <a:pt x="3235644" y="10372"/>
                  <a:pt x="3235644" y="23166"/>
                </a:cubicBezTo>
                <a:cubicBezTo>
                  <a:pt x="3235644" y="35960"/>
                  <a:pt x="3225272" y="46332"/>
                  <a:pt x="3212478" y="46332"/>
                </a:cubicBezTo>
                <a:cubicBezTo>
                  <a:pt x="3199684" y="46332"/>
                  <a:pt x="3189312" y="35960"/>
                  <a:pt x="3189312" y="23166"/>
                </a:cubicBezTo>
                <a:cubicBezTo>
                  <a:pt x="3189312" y="10372"/>
                  <a:pt x="3199684" y="0"/>
                  <a:pt x="3212478" y="0"/>
                </a:cubicBezTo>
                <a:close/>
                <a:moveTo>
                  <a:pt x="3389573" y="0"/>
                </a:moveTo>
                <a:cubicBezTo>
                  <a:pt x="3402367" y="0"/>
                  <a:pt x="3412739" y="10372"/>
                  <a:pt x="3412739" y="23166"/>
                </a:cubicBezTo>
                <a:cubicBezTo>
                  <a:pt x="3412739" y="35960"/>
                  <a:pt x="3402367" y="46332"/>
                  <a:pt x="3389573" y="46332"/>
                </a:cubicBezTo>
                <a:cubicBezTo>
                  <a:pt x="3376779" y="46332"/>
                  <a:pt x="3366407" y="35960"/>
                  <a:pt x="3366407" y="23166"/>
                </a:cubicBezTo>
                <a:cubicBezTo>
                  <a:pt x="3366407" y="10372"/>
                  <a:pt x="3376779" y="0"/>
                  <a:pt x="3389573"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6" name="Google Shape;116;p19"/>
          <p:cNvSpPr/>
          <p:nvPr/>
        </p:nvSpPr>
        <p:spPr>
          <a:xfrm>
            <a:off x="4078233" y="441750"/>
            <a:ext cx="7950300" cy="3825900"/>
          </a:xfrm>
          <a:prstGeom prst="rect">
            <a:avLst/>
          </a:prstGeom>
          <a:solidFill>
            <a:srgbClr val="0033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17" name="Google Shape;117;p19"/>
          <p:cNvSpPr/>
          <p:nvPr/>
        </p:nvSpPr>
        <p:spPr>
          <a:xfrm rot="5400000">
            <a:off x="8291107" y="3280736"/>
            <a:ext cx="3418933" cy="3504263"/>
          </a:xfrm>
          <a:custGeom>
            <a:rect b="b" l="l" r="r" t="t"/>
            <a:pathLst>
              <a:path extrusionOk="0" h="3504263" w="3418933">
                <a:moveTo>
                  <a:pt x="3393703" y="3457931"/>
                </a:moveTo>
                <a:cubicBezTo>
                  <a:pt x="3406497" y="3457931"/>
                  <a:pt x="3416869" y="3468303"/>
                  <a:pt x="3416869" y="3481097"/>
                </a:cubicBezTo>
                <a:cubicBezTo>
                  <a:pt x="3416869" y="3493891"/>
                  <a:pt x="3406497" y="3504263"/>
                  <a:pt x="3393703" y="3504263"/>
                </a:cubicBezTo>
                <a:cubicBezTo>
                  <a:pt x="3380909" y="3504263"/>
                  <a:pt x="3370537" y="3493891"/>
                  <a:pt x="3370537" y="3481097"/>
                </a:cubicBezTo>
                <a:cubicBezTo>
                  <a:pt x="3370537" y="3468303"/>
                  <a:pt x="3380909" y="3457931"/>
                  <a:pt x="3393703" y="3457931"/>
                </a:cubicBezTo>
                <a:close/>
                <a:moveTo>
                  <a:pt x="3216608" y="3457931"/>
                </a:moveTo>
                <a:cubicBezTo>
                  <a:pt x="3229402" y="3457931"/>
                  <a:pt x="3239774" y="3468303"/>
                  <a:pt x="3239774" y="3481097"/>
                </a:cubicBezTo>
                <a:cubicBezTo>
                  <a:pt x="3239774" y="3493891"/>
                  <a:pt x="3229402" y="3504263"/>
                  <a:pt x="3216608" y="3504263"/>
                </a:cubicBezTo>
                <a:cubicBezTo>
                  <a:pt x="3203814" y="3504263"/>
                  <a:pt x="3193442" y="3493891"/>
                  <a:pt x="3193442" y="3481097"/>
                </a:cubicBezTo>
                <a:cubicBezTo>
                  <a:pt x="3193442" y="3468303"/>
                  <a:pt x="3203814" y="3457931"/>
                  <a:pt x="3216608" y="3457931"/>
                </a:cubicBezTo>
                <a:close/>
                <a:moveTo>
                  <a:pt x="3039509" y="3457931"/>
                </a:moveTo>
                <a:cubicBezTo>
                  <a:pt x="3052303" y="3457931"/>
                  <a:pt x="3062675" y="3468303"/>
                  <a:pt x="3062675" y="3481097"/>
                </a:cubicBezTo>
                <a:cubicBezTo>
                  <a:pt x="3062675" y="3493891"/>
                  <a:pt x="3052303" y="3504263"/>
                  <a:pt x="3039509" y="3504263"/>
                </a:cubicBezTo>
                <a:cubicBezTo>
                  <a:pt x="3026715" y="3504263"/>
                  <a:pt x="3016343" y="3493891"/>
                  <a:pt x="3016343" y="3481097"/>
                </a:cubicBezTo>
                <a:cubicBezTo>
                  <a:pt x="3016343" y="3468303"/>
                  <a:pt x="3026715" y="3457931"/>
                  <a:pt x="3039509" y="3457931"/>
                </a:cubicBezTo>
                <a:close/>
                <a:moveTo>
                  <a:pt x="2862410" y="3457931"/>
                </a:moveTo>
                <a:cubicBezTo>
                  <a:pt x="2875204" y="3457931"/>
                  <a:pt x="2885576" y="3468303"/>
                  <a:pt x="2885576" y="3481097"/>
                </a:cubicBezTo>
                <a:cubicBezTo>
                  <a:pt x="2885576" y="3493891"/>
                  <a:pt x="2875204" y="3504263"/>
                  <a:pt x="2862410" y="3504263"/>
                </a:cubicBezTo>
                <a:cubicBezTo>
                  <a:pt x="2849616" y="3504263"/>
                  <a:pt x="2839244" y="3493891"/>
                  <a:pt x="2839244" y="3481097"/>
                </a:cubicBezTo>
                <a:cubicBezTo>
                  <a:pt x="2839244" y="3468303"/>
                  <a:pt x="2849616" y="3457931"/>
                  <a:pt x="2862410" y="3457931"/>
                </a:cubicBezTo>
                <a:close/>
                <a:moveTo>
                  <a:pt x="2685311" y="3457931"/>
                </a:moveTo>
                <a:cubicBezTo>
                  <a:pt x="2698105" y="3457931"/>
                  <a:pt x="2708477" y="3468303"/>
                  <a:pt x="2708477" y="3481097"/>
                </a:cubicBezTo>
                <a:cubicBezTo>
                  <a:pt x="2708477" y="3493891"/>
                  <a:pt x="2698105" y="3504263"/>
                  <a:pt x="2685311" y="3504263"/>
                </a:cubicBezTo>
                <a:cubicBezTo>
                  <a:pt x="2672517" y="3504263"/>
                  <a:pt x="2662145" y="3493891"/>
                  <a:pt x="2662145" y="3481097"/>
                </a:cubicBezTo>
                <a:cubicBezTo>
                  <a:pt x="2662145" y="3468303"/>
                  <a:pt x="2672517" y="3457931"/>
                  <a:pt x="2685311" y="3457931"/>
                </a:cubicBezTo>
                <a:close/>
                <a:moveTo>
                  <a:pt x="2508212" y="3457931"/>
                </a:moveTo>
                <a:cubicBezTo>
                  <a:pt x="2521006" y="3457931"/>
                  <a:pt x="2531378" y="3468303"/>
                  <a:pt x="2531378" y="3481097"/>
                </a:cubicBezTo>
                <a:cubicBezTo>
                  <a:pt x="2531378" y="3493891"/>
                  <a:pt x="2521006" y="3504263"/>
                  <a:pt x="2508212" y="3504263"/>
                </a:cubicBezTo>
                <a:cubicBezTo>
                  <a:pt x="2495418" y="3504263"/>
                  <a:pt x="2485046" y="3493891"/>
                  <a:pt x="2485046" y="3481097"/>
                </a:cubicBezTo>
                <a:cubicBezTo>
                  <a:pt x="2485046" y="3468303"/>
                  <a:pt x="2495418" y="3457931"/>
                  <a:pt x="2508212" y="3457931"/>
                </a:cubicBezTo>
                <a:close/>
                <a:moveTo>
                  <a:pt x="2331113" y="3457931"/>
                </a:moveTo>
                <a:cubicBezTo>
                  <a:pt x="2343907" y="3457931"/>
                  <a:pt x="2354279" y="3468303"/>
                  <a:pt x="2354279" y="3481097"/>
                </a:cubicBezTo>
                <a:cubicBezTo>
                  <a:pt x="2354279" y="3493891"/>
                  <a:pt x="2343907" y="3504263"/>
                  <a:pt x="2331113" y="3504263"/>
                </a:cubicBezTo>
                <a:cubicBezTo>
                  <a:pt x="2318319" y="3504263"/>
                  <a:pt x="2307947" y="3493891"/>
                  <a:pt x="2307947" y="3481097"/>
                </a:cubicBezTo>
                <a:cubicBezTo>
                  <a:pt x="2307947" y="3468303"/>
                  <a:pt x="2318319" y="3457931"/>
                  <a:pt x="2331113" y="3457931"/>
                </a:cubicBezTo>
                <a:close/>
                <a:moveTo>
                  <a:pt x="2154014" y="3457931"/>
                </a:moveTo>
                <a:cubicBezTo>
                  <a:pt x="2166808" y="3457931"/>
                  <a:pt x="2177180" y="3468303"/>
                  <a:pt x="2177180" y="3481097"/>
                </a:cubicBezTo>
                <a:cubicBezTo>
                  <a:pt x="2177180" y="3493891"/>
                  <a:pt x="2166808" y="3504263"/>
                  <a:pt x="2154014" y="3504263"/>
                </a:cubicBezTo>
                <a:cubicBezTo>
                  <a:pt x="2141220" y="3504263"/>
                  <a:pt x="2130848" y="3493891"/>
                  <a:pt x="2130848" y="3481097"/>
                </a:cubicBezTo>
                <a:cubicBezTo>
                  <a:pt x="2130848" y="3468303"/>
                  <a:pt x="2141220" y="3457931"/>
                  <a:pt x="2154014" y="3457931"/>
                </a:cubicBezTo>
                <a:close/>
                <a:moveTo>
                  <a:pt x="1976916" y="3457931"/>
                </a:moveTo>
                <a:cubicBezTo>
                  <a:pt x="1989710" y="3457931"/>
                  <a:pt x="2000082" y="3468303"/>
                  <a:pt x="2000082" y="3481097"/>
                </a:cubicBezTo>
                <a:cubicBezTo>
                  <a:pt x="2000082" y="3493891"/>
                  <a:pt x="1989710" y="3504263"/>
                  <a:pt x="1976916" y="3504263"/>
                </a:cubicBezTo>
                <a:cubicBezTo>
                  <a:pt x="1964122" y="3504263"/>
                  <a:pt x="1953750" y="3493891"/>
                  <a:pt x="1953750" y="3481097"/>
                </a:cubicBezTo>
                <a:cubicBezTo>
                  <a:pt x="1953750" y="3468303"/>
                  <a:pt x="1964122" y="3457931"/>
                  <a:pt x="1976916" y="3457931"/>
                </a:cubicBezTo>
                <a:close/>
                <a:moveTo>
                  <a:pt x="1799817" y="3457931"/>
                </a:moveTo>
                <a:cubicBezTo>
                  <a:pt x="1812611" y="3457931"/>
                  <a:pt x="1822983" y="3468303"/>
                  <a:pt x="1822983" y="3481097"/>
                </a:cubicBezTo>
                <a:cubicBezTo>
                  <a:pt x="1822983" y="3493891"/>
                  <a:pt x="1812611" y="3504263"/>
                  <a:pt x="1799817" y="3504263"/>
                </a:cubicBezTo>
                <a:cubicBezTo>
                  <a:pt x="1787023" y="3504263"/>
                  <a:pt x="1776651" y="3493891"/>
                  <a:pt x="1776651" y="3481097"/>
                </a:cubicBezTo>
                <a:cubicBezTo>
                  <a:pt x="1776651" y="3468303"/>
                  <a:pt x="1787023" y="3457931"/>
                  <a:pt x="1799817" y="3457931"/>
                </a:cubicBezTo>
                <a:close/>
                <a:moveTo>
                  <a:pt x="1625306" y="3457931"/>
                </a:moveTo>
                <a:cubicBezTo>
                  <a:pt x="1638100" y="3457931"/>
                  <a:pt x="1648473" y="3468303"/>
                  <a:pt x="1648473" y="3481097"/>
                </a:cubicBezTo>
                <a:cubicBezTo>
                  <a:pt x="1648473" y="3493891"/>
                  <a:pt x="1638100" y="3504263"/>
                  <a:pt x="1625306" y="3504263"/>
                </a:cubicBezTo>
                <a:cubicBezTo>
                  <a:pt x="1612511" y="3504263"/>
                  <a:pt x="1602138" y="3493891"/>
                  <a:pt x="1602138" y="3481097"/>
                </a:cubicBezTo>
                <a:cubicBezTo>
                  <a:pt x="1602138" y="3468303"/>
                  <a:pt x="1612511" y="3457931"/>
                  <a:pt x="1625306" y="3457931"/>
                </a:cubicBezTo>
                <a:close/>
                <a:moveTo>
                  <a:pt x="1448212" y="3457931"/>
                </a:moveTo>
                <a:cubicBezTo>
                  <a:pt x="1461006" y="3457931"/>
                  <a:pt x="1471378" y="3468303"/>
                  <a:pt x="1471378" y="3481097"/>
                </a:cubicBezTo>
                <a:cubicBezTo>
                  <a:pt x="1471378" y="3493891"/>
                  <a:pt x="1461006" y="3504263"/>
                  <a:pt x="1448212" y="3504263"/>
                </a:cubicBezTo>
                <a:cubicBezTo>
                  <a:pt x="1435419" y="3504263"/>
                  <a:pt x="1425046" y="3493891"/>
                  <a:pt x="1425046" y="3481097"/>
                </a:cubicBezTo>
                <a:cubicBezTo>
                  <a:pt x="1425046" y="3468303"/>
                  <a:pt x="1435419" y="3457931"/>
                  <a:pt x="1448212" y="3457931"/>
                </a:cubicBezTo>
                <a:close/>
                <a:moveTo>
                  <a:pt x="1271113" y="3457931"/>
                </a:moveTo>
                <a:cubicBezTo>
                  <a:pt x="1283907" y="3457931"/>
                  <a:pt x="1294280" y="3468303"/>
                  <a:pt x="1294280" y="3481097"/>
                </a:cubicBezTo>
                <a:cubicBezTo>
                  <a:pt x="1294280" y="3493891"/>
                  <a:pt x="1283907" y="3504263"/>
                  <a:pt x="1271113" y="3504263"/>
                </a:cubicBezTo>
                <a:cubicBezTo>
                  <a:pt x="1258320" y="3504263"/>
                  <a:pt x="1247948" y="3493891"/>
                  <a:pt x="1247948" y="3481097"/>
                </a:cubicBezTo>
                <a:cubicBezTo>
                  <a:pt x="1247948" y="3468303"/>
                  <a:pt x="1258320" y="3457931"/>
                  <a:pt x="1271113" y="3457931"/>
                </a:cubicBezTo>
                <a:close/>
                <a:moveTo>
                  <a:pt x="1094017" y="3457931"/>
                </a:moveTo>
                <a:cubicBezTo>
                  <a:pt x="1106812" y="3457931"/>
                  <a:pt x="1117183" y="3468303"/>
                  <a:pt x="1117183" y="3481097"/>
                </a:cubicBezTo>
                <a:cubicBezTo>
                  <a:pt x="1117183" y="3493891"/>
                  <a:pt x="1106812" y="3504263"/>
                  <a:pt x="1094017" y="3504263"/>
                </a:cubicBezTo>
                <a:cubicBezTo>
                  <a:pt x="1081222" y="3504263"/>
                  <a:pt x="1070849" y="3493891"/>
                  <a:pt x="1070849" y="3481097"/>
                </a:cubicBezTo>
                <a:cubicBezTo>
                  <a:pt x="1070849" y="3468303"/>
                  <a:pt x="1081222" y="3457931"/>
                  <a:pt x="1094017" y="3457931"/>
                </a:cubicBezTo>
                <a:close/>
                <a:moveTo>
                  <a:pt x="916917" y="3457931"/>
                </a:moveTo>
                <a:cubicBezTo>
                  <a:pt x="929711" y="3457931"/>
                  <a:pt x="940082" y="3468303"/>
                  <a:pt x="940082" y="3481097"/>
                </a:cubicBezTo>
                <a:cubicBezTo>
                  <a:pt x="940082" y="3493891"/>
                  <a:pt x="929711" y="3504263"/>
                  <a:pt x="916917" y="3504263"/>
                </a:cubicBezTo>
                <a:cubicBezTo>
                  <a:pt x="904120" y="3504263"/>
                  <a:pt x="893750" y="3493891"/>
                  <a:pt x="893750" y="3481097"/>
                </a:cubicBezTo>
                <a:cubicBezTo>
                  <a:pt x="893750" y="3468303"/>
                  <a:pt x="904120" y="3457931"/>
                  <a:pt x="916917" y="3457931"/>
                </a:cubicBezTo>
                <a:close/>
                <a:moveTo>
                  <a:pt x="739818" y="3457931"/>
                </a:moveTo>
                <a:cubicBezTo>
                  <a:pt x="752612" y="3457931"/>
                  <a:pt x="762984" y="3468303"/>
                  <a:pt x="762984" y="3481097"/>
                </a:cubicBezTo>
                <a:cubicBezTo>
                  <a:pt x="762984" y="3493891"/>
                  <a:pt x="752612" y="3504263"/>
                  <a:pt x="739818" y="3504263"/>
                </a:cubicBezTo>
                <a:cubicBezTo>
                  <a:pt x="727024" y="3504263"/>
                  <a:pt x="716652" y="3493891"/>
                  <a:pt x="716652" y="3481097"/>
                </a:cubicBezTo>
                <a:cubicBezTo>
                  <a:pt x="716652" y="3468303"/>
                  <a:pt x="727024" y="3457931"/>
                  <a:pt x="739818" y="3457931"/>
                </a:cubicBezTo>
                <a:close/>
                <a:moveTo>
                  <a:pt x="562718" y="3457931"/>
                </a:moveTo>
                <a:cubicBezTo>
                  <a:pt x="575512" y="3457931"/>
                  <a:pt x="585884" y="3468303"/>
                  <a:pt x="585884" y="3481097"/>
                </a:cubicBezTo>
                <a:cubicBezTo>
                  <a:pt x="585884" y="3493891"/>
                  <a:pt x="575512" y="3504263"/>
                  <a:pt x="562718" y="3504263"/>
                </a:cubicBezTo>
                <a:cubicBezTo>
                  <a:pt x="549924" y="3504263"/>
                  <a:pt x="539552" y="3493891"/>
                  <a:pt x="539552" y="3481097"/>
                </a:cubicBezTo>
                <a:cubicBezTo>
                  <a:pt x="539552" y="3468303"/>
                  <a:pt x="549924" y="3457931"/>
                  <a:pt x="562718" y="3457931"/>
                </a:cubicBezTo>
                <a:close/>
                <a:moveTo>
                  <a:pt x="385620" y="3457931"/>
                </a:moveTo>
                <a:cubicBezTo>
                  <a:pt x="398414" y="3457931"/>
                  <a:pt x="408785" y="3468303"/>
                  <a:pt x="408785" y="3481097"/>
                </a:cubicBezTo>
                <a:cubicBezTo>
                  <a:pt x="408785" y="3493891"/>
                  <a:pt x="398414" y="3504263"/>
                  <a:pt x="385620" y="3504263"/>
                </a:cubicBezTo>
                <a:cubicBezTo>
                  <a:pt x="372826" y="3504263"/>
                  <a:pt x="362454" y="3493891"/>
                  <a:pt x="362454" y="3481097"/>
                </a:cubicBezTo>
                <a:cubicBezTo>
                  <a:pt x="362454" y="3468303"/>
                  <a:pt x="372826" y="3457931"/>
                  <a:pt x="385620" y="3457931"/>
                </a:cubicBezTo>
                <a:close/>
                <a:moveTo>
                  <a:pt x="208521" y="3457931"/>
                </a:moveTo>
                <a:cubicBezTo>
                  <a:pt x="221315" y="3457931"/>
                  <a:pt x="231687" y="3468303"/>
                  <a:pt x="231687" y="3481097"/>
                </a:cubicBezTo>
                <a:cubicBezTo>
                  <a:pt x="231687" y="3493891"/>
                  <a:pt x="221315" y="3504263"/>
                  <a:pt x="208521" y="3504263"/>
                </a:cubicBezTo>
                <a:cubicBezTo>
                  <a:pt x="195727" y="3504263"/>
                  <a:pt x="185355" y="3493891"/>
                  <a:pt x="185355" y="3481097"/>
                </a:cubicBezTo>
                <a:cubicBezTo>
                  <a:pt x="185355" y="3468303"/>
                  <a:pt x="195727" y="3457931"/>
                  <a:pt x="208521" y="3457931"/>
                </a:cubicBezTo>
                <a:close/>
                <a:moveTo>
                  <a:pt x="31422" y="3457931"/>
                </a:moveTo>
                <a:cubicBezTo>
                  <a:pt x="44216" y="3457931"/>
                  <a:pt x="54588" y="3468303"/>
                  <a:pt x="54588" y="3481097"/>
                </a:cubicBezTo>
                <a:cubicBezTo>
                  <a:pt x="54588" y="3493891"/>
                  <a:pt x="44216" y="3504263"/>
                  <a:pt x="31422" y="3504263"/>
                </a:cubicBezTo>
                <a:cubicBezTo>
                  <a:pt x="18628" y="3504263"/>
                  <a:pt x="8256" y="3493891"/>
                  <a:pt x="8256" y="3481097"/>
                </a:cubicBezTo>
                <a:cubicBezTo>
                  <a:pt x="8256" y="3468303"/>
                  <a:pt x="18628" y="3457931"/>
                  <a:pt x="31422" y="3457931"/>
                </a:cubicBezTo>
                <a:close/>
                <a:moveTo>
                  <a:pt x="3395767" y="3286567"/>
                </a:moveTo>
                <a:cubicBezTo>
                  <a:pt x="3408561" y="3286567"/>
                  <a:pt x="3418933" y="3296939"/>
                  <a:pt x="3418933" y="3309733"/>
                </a:cubicBezTo>
                <a:cubicBezTo>
                  <a:pt x="3418933" y="3322527"/>
                  <a:pt x="3408561" y="3332899"/>
                  <a:pt x="3395767" y="3332899"/>
                </a:cubicBezTo>
                <a:cubicBezTo>
                  <a:pt x="3382973" y="3332899"/>
                  <a:pt x="3372601" y="3322527"/>
                  <a:pt x="3372601" y="3309733"/>
                </a:cubicBezTo>
                <a:cubicBezTo>
                  <a:pt x="3372601" y="3296939"/>
                  <a:pt x="3382973" y="3286567"/>
                  <a:pt x="3395767" y="3286567"/>
                </a:cubicBezTo>
                <a:close/>
                <a:moveTo>
                  <a:pt x="3218672" y="3286567"/>
                </a:moveTo>
                <a:cubicBezTo>
                  <a:pt x="3231466" y="3286567"/>
                  <a:pt x="3241838" y="3296939"/>
                  <a:pt x="3241838" y="3309733"/>
                </a:cubicBezTo>
                <a:cubicBezTo>
                  <a:pt x="3241838" y="3322527"/>
                  <a:pt x="3231466" y="3332899"/>
                  <a:pt x="3218672" y="3332899"/>
                </a:cubicBezTo>
                <a:cubicBezTo>
                  <a:pt x="3205878" y="3332899"/>
                  <a:pt x="3195506" y="3322527"/>
                  <a:pt x="3195506" y="3309733"/>
                </a:cubicBezTo>
                <a:cubicBezTo>
                  <a:pt x="3195506" y="3296939"/>
                  <a:pt x="3205878" y="3286567"/>
                  <a:pt x="3218672" y="3286567"/>
                </a:cubicBezTo>
                <a:close/>
                <a:moveTo>
                  <a:pt x="3041573" y="3286567"/>
                </a:moveTo>
                <a:cubicBezTo>
                  <a:pt x="3054367" y="3286567"/>
                  <a:pt x="3064739" y="3296939"/>
                  <a:pt x="3064739" y="3309733"/>
                </a:cubicBezTo>
                <a:cubicBezTo>
                  <a:pt x="3064739" y="3322527"/>
                  <a:pt x="3054367" y="3332899"/>
                  <a:pt x="3041573" y="3332899"/>
                </a:cubicBezTo>
                <a:cubicBezTo>
                  <a:pt x="3028779" y="3332899"/>
                  <a:pt x="3018407" y="3322527"/>
                  <a:pt x="3018407" y="3309733"/>
                </a:cubicBezTo>
                <a:cubicBezTo>
                  <a:pt x="3018407" y="3296939"/>
                  <a:pt x="3028779" y="3286567"/>
                  <a:pt x="3041573" y="3286567"/>
                </a:cubicBezTo>
                <a:close/>
                <a:moveTo>
                  <a:pt x="2864474" y="3286567"/>
                </a:moveTo>
                <a:cubicBezTo>
                  <a:pt x="2877268" y="3286567"/>
                  <a:pt x="2887640" y="3296939"/>
                  <a:pt x="2887640" y="3309733"/>
                </a:cubicBezTo>
                <a:cubicBezTo>
                  <a:pt x="2887640" y="3322527"/>
                  <a:pt x="2877268" y="3332899"/>
                  <a:pt x="2864474" y="3332899"/>
                </a:cubicBezTo>
                <a:cubicBezTo>
                  <a:pt x="2851680" y="3332899"/>
                  <a:pt x="2841308" y="3322527"/>
                  <a:pt x="2841308" y="3309733"/>
                </a:cubicBezTo>
                <a:cubicBezTo>
                  <a:pt x="2841308" y="3296939"/>
                  <a:pt x="2851680" y="3286567"/>
                  <a:pt x="2864474" y="3286567"/>
                </a:cubicBezTo>
                <a:close/>
                <a:moveTo>
                  <a:pt x="2687375" y="3286567"/>
                </a:moveTo>
                <a:cubicBezTo>
                  <a:pt x="2700169" y="3286567"/>
                  <a:pt x="2710541" y="3296939"/>
                  <a:pt x="2710541" y="3309733"/>
                </a:cubicBezTo>
                <a:cubicBezTo>
                  <a:pt x="2710541" y="3322527"/>
                  <a:pt x="2700169" y="3332899"/>
                  <a:pt x="2687375" y="3332899"/>
                </a:cubicBezTo>
                <a:cubicBezTo>
                  <a:pt x="2674581" y="3332899"/>
                  <a:pt x="2664209" y="3322527"/>
                  <a:pt x="2664209" y="3309733"/>
                </a:cubicBezTo>
                <a:cubicBezTo>
                  <a:pt x="2664209" y="3296939"/>
                  <a:pt x="2674581" y="3286567"/>
                  <a:pt x="2687375" y="3286567"/>
                </a:cubicBezTo>
                <a:close/>
                <a:moveTo>
                  <a:pt x="2510277" y="3286567"/>
                </a:moveTo>
                <a:cubicBezTo>
                  <a:pt x="2523071" y="3286567"/>
                  <a:pt x="2533443" y="3296939"/>
                  <a:pt x="2533443" y="3309733"/>
                </a:cubicBezTo>
                <a:cubicBezTo>
                  <a:pt x="2533443" y="3322527"/>
                  <a:pt x="2523071" y="3332899"/>
                  <a:pt x="2510277" y="3332899"/>
                </a:cubicBezTo>
                <a:cubicBezTo>
                  <a:pt x="2497483" y="3332899"/>
                  <a:pt x="2487111" y="3322527"/>
                  <a:pt x="2487111" y="3309733"/>
                </a:cubicBezTo>
                <a:cubicBezTo>
                  <a:pt x="2487111" y="3296939"/>
                  <a:pt x="2497483" y="3286567"/>
                  <a:pt x="2510277" y="3286567"/>
                </a:cubicBezTo>
                <a:close/>
                <a:moveTo>
                  <a:pt x="2333178" y="3286567"/>
                </a:moveTo>
                <a:cubicBezTo>
                  <a:pt x="2345972" y="3286567"/>
                  <a:pt x="2356344" y="3296939"/>
                  <a:pt x="2356344" y="3309733"/>
                </a:cubicBezTo>
                <a:cubicBezTo>
                  <a:pt x="2356344" y="3322527"/>
                  <a:pt x="2345972" y="3332899"/>
                  <a:pt x="2333178" y="3332899"/>
                </a:cubicBezTo>
                <a:cubicBezTo>
                  <a:pt x="2320384" y="3332899"/>
                  <a:pt x="2310012" y="3322527"/>
                  <a:pt x="2310012" y="3309733"/>
                </a:cubicBezTo>
                <a:cubicBezTo>
                  <a:pt x="2310012" y="3296939"/>
                  <a:pt x="2320384" y="3286567"/>
                  <a:pt x="2333178" y="3286567"/>
                </a:cubicBezTo>
                <a:close/>
                <a:moveTo>
                  <a:pt x="2156079" y="3286567"/>
                </a:moveTo>
                <a:cubicBezTo>
                  <a:pt x="2168873" y="3286567"/>
                  <a:pt x="2179245" y="3296939"/>
                  <a:pt x="2179245" y="3309733"/>
                </a:cubicBezTo>
                <a:cubicBezTo>
                  <a:pt x="2179245" y="3322527"/>
                  <a:pt x="2168873" y="3332899"/>
                  <a:pt x="2156079" y="3332899"/>
                </a:cubicBezTo>
                <a:cubicBezTo>
                  <a:pt x="2143285" y="3332899"/>
                  <a:pt x="2132913" y="3322527"/>
                  <a:pt x="2132913" y="3309733"/>
                </a:cubicBezTo>
                <a:cubicBezTo>
                  <a:pt x="2132913" y="3296939"/>
                  <a:pt x="2143285" y="3286567"/>
                  <a:pt x="2156079" y="3286567"/>
                </a:cubicBezTo>
                <a:close/>
                <a:moveTo>
                  <a:pt x="1978980" y="3286567"/>
                </a:moveTo>
                <a:cubicBezTo>
                  <a:pt x="1991774" y="3286567"/>
                  <a:pt x="2002146" y="3296939"/>
                  <a:pt x="2002146" y="3309733"/>
                </a:cubicBezTo>
                <a:cubicBezTo>
                  <a:pt x="2002146" y="3322527"/>
                  <a:pt x="1991774" y="3332899"/>
                  <a:pt x="1978980" y="3332899"/>
                </a:cubicBezTo>
                <a:cubicBezTo>
                  <a:pt x="1966186" y="3332899"/>
                  <a:pt x="1955814" y="3322527"/>
                  <a:pt x="1955814" y="3309733"/>
                </a:cubicBezTo>
                <a:cubicBezTo>
                  <a:pt x="1955814" y="3296939"/>
                  <a:pt x="1966186" y="3286567"/>
                  <a:pt x="1978980" y="3286567"/>
                </a:cubicBezTo>
                <a:close/>
                <a:moveTo>
                  <a:pt x="1801881" y="3286567"/>
                </a:moveTo>
                <a:cubicBezTo>
                  <a:pt x="1814675" y="3286567"/>
                  <a:pt x="1825047" y="3296939"/>
                  <a:pt x="1825047" y="3309733"/>
                </a:cubicBezTo>
                <a:cubicBezTo>
                  <a:pt x="1825047" y="3322527"/>
                  <a:pt x="1814675" y="3332899"/>
                  <a:pt x="1801881" y="3332899"/>
                </a:cubicBezTo>
                <a:cubicBezTo>
                  <a:pt x="1789087" y="3332899"/>
                  <a:pt x="1778715" y="3322527"/>
                  <a:pt x="1778715" y="3309733"/>
                </a:cubicBezTo>
                <a:cubicBezTo>
                  <a:pt x="1778715" y="3296939"/>
                  <a:pt x="1789087" y="3286567"/>
                  <a:pt x="1801881" y="3286567"/>
                </a:cubicBezTo>
                <a:close/>
                <a:moveTo>
                  <a:pt x="1627371" y="3286567"/>
                </a:moveTo>
                <a:cubicBezTo>
                  <a:pt x="1640166" y="3286567"/>
                  <a:pt x="1650538" y="3296939"/>
                  <a:pt x="1650538" y="3309733"/>
                </a:cubicBezTo>
                <a:cubicBezTo>
                  <a:pt x="1650538" y="3322527"/>
                  <a:pt x="1640166" y="3332899"/>
                  <a:pt x="1627371" y="3332899"/>
                </a:cubicBezTo>
                <a:cubicBezTo>
                  <a:pt x="1614575" y="3332899"/>
                  <a:pt x="1604203" y="3322527"/>
                  <a:pt x="1604203" y="3309733"/>
                </a:cubicBezTo>
                <a:cubicBezTo>
                  <a:pt x="1604203" y="3296939"/>
                  <a:pt x="1614575" y="3286567"/>
                  <a:pt x="1627371" y="3286567"/>
                </a:cubicBezTo>
                <a:close/>
                <a:moveTo>
                  <a:pt x="1450277" y="3286567"/>
                </a:moveTo>
                <a:cubicBezTo>
                  <a:pt x="1463071" y="3286567"/>
                  <a:pt x="1473442" y="3296939"/>
                  <a:pt x="1473442" y="3309733"/>
                </a:cubicBezTo>
                <a:cubicBezTo>
                  <a:pt x="1473442" y="3322527"/>
                  <a:pt x="1463071" y="3332899"/>
                  <a:pt x="1450277" y="3332899"/>
                </a:cubicBezTo>
                <a:cubicBezTo>
                  <a:pt x="1437483" y="3332899"/>
                  <a:pt x="1427111" y="3322527"/>
                  <a:pt x="1427111" y="3309733"/>
                </a:cubicBezTo>
                <a:cubicBezTo>
                  <a:pt x="1427111" y="3296939"/>
                  <a:pt x="1437483" y="3286567"/>
                  <a:pt x="1450277" y="3286567"/>
                </a:cubicBezTo>
                <a:close/>
                <a:moveTo>
                  <a:pt x="1273178" y="3286567"/>
                </a:moveTo>
                <a:cubicBezTo>
                  <a:pt x="1285972" y="3286567"/>
                  <a:pt x="1296345" y="3296939"/>
                  <a:pt x="1296345" y="3309733"/>
                </a:cubicBezTo>
                <a:cubicBezTo>
                  <a:pt x="1296345" y="3322527"/>
                  <a:pt x="1285972" y="3332899"/>
                  <a:pt x="1273178" y="3332899"/>
                </a:cubicBezTo>
                <a:cubicBezTo>
                  <a:pt x="1260384" y="3332899"/>
                  <a:pt x="1250012" y="3322527"/>
                  <a:pt x="1250012" y="3309733"/>
                </a:cubicBezTo>
                <a:cubicBezTo>
                  <a:pt x="1250012" y="3296939"/>
                  <a:pt x="1260384" y="3286567"/>
                  <a:pt x="1273178" y="3286567"/>
                </a:cubicBezTo>
                <a:close/>
                <a:moveTo>
                  <a:pt x="1096081" y="3286567"/>
                </a:moveTo>
                <a:cubicBezTo>
                  <a:pt x="1108877" y="3286567"/>
                  <a:pt x="1119247" y="3296939"/>
                  <a:pt x="1119247" y="3309733"/>
                </a:cubicBezTo>
                <a:cubicBezTo>
                  <a:pt x="1119247" y="3322527"/>
                  <a:pt x="1108877" y="3332899"/>
                  <a:pt x="1096081" y="3332899"/>
                </a:cubicBezTo>
                <a:cubicBezTo>
                  <a:pt x="1083286" y="3332899"/>
                  <a:pt x="1072914" y="3322527"/>
                  <a:pt x="1072914" y="3309733"/>
                </a:cubicBezTo>
                <a:cubicBezTo>
                  <a:pt x="1072914" y="3296939"/>
                  <a:pt x="1083286" y="3286567"/>
                  <a:pt x="1096081" y="3286567"/>
                </a:cubicBezTo>
                <a:close/>
                <a:moveTo>
                  <a:pt x="918981" y="3286567"/>
                </a:moveTo>
                <a:cubicBezTo>
                  <a:pt x="931774" y="3286567"/>
                  <a:pt x="942147" y="3296939"/>
                  <a:pt x="942147" y="3309733"/>
                </a:cubicBezTo>
                <a:cubicBezTo>
                  <a:pt x="942147" y="3322527"/>
                  <a:pt x="931774" y="3332899"/>
                  <a:pt x="918981" y="3332899"/>
                </a:cubicBezTo>
                <a:cubicBezTo>
                  <a:pt x="906186" y="3332899"/>
                  <a:pt x="895815" y="3322527"/>
                  <a:pt x="895815" y="3309733"/>
                </a:cubicBezTo>
                <a:cubicBezTo>
                  <a:pt x="895815" y="3296939"/>
                  <a:pt x="906186" y="3286567"/>
                  <a:pt x="918981" y="3286567"/>
                </a:cubicBezTo>
                <a:close/>
                <a:moveTo>
                  <a:pt x="741884" y="3286567"/>
                </a:moveTo>
                <a:cubicBezTo>
                  <a:pt x="754678" y="3286567"/>
                  <a:pt x="765050" y="3296939"/>
                  <a:pt x="765050" y="3309733"/>
                </a:cubicBezTo>
                <a:cubicBezTo>
                  <a:pt x="765050" y="3322527"/>
                  <a:pt x="754678" y="3332899"/>
                  <a:pt x="741884" y="3332899"/>
                </a:cubicBezTo>
                <a:cubicBezTo>
                  <a:pt x="729090" y="3332899"/>
                  <a:pt x="718718" y="3322527"/>
                  <a:pt x="718718" y="3309733"/>
                </a:cubicBezTo>
                <a:cubicBezTo>
                  <a:pt x="718718" y="3296939"/>
                  <a:pt x="729090" y="3286567"/>
                  <a:pt x="741884" y="3286567"/>
                </a:cubicBezTo>
                <a:close/>
                <a:moveTo>
                  <a:pt x="564784" y="3286567"/>
                </a:moveTo>
                <a:cubicBezTo>
                  <a:pt x="577578" y="3286567"/>
                  <a:pt x="587950" y="3296939"/>
                  <a:pt x="587950" y="3309733"/>
                </a:cubicBezTo>
                <a:cubicBezTo>
                  <a:pt x="587950" y="3322527"/>
                  <a:pt x="577578" y="3332899"/>
                  <a:pt x="564784" y="3332899"/>
                </a:cubicBezTo>
                <a:cubicBezTo>
                  <a:pt x="551990" y="3332899"/>
                  <a:pt x="541618" y="3322527"/>
                  <a:pt x="541618" y="3309733"/>
                </a:cubicBezTo>
                <a:cubicBezTo>
                  <a:pt x="541618" y="3296939"/>
                  <a:pt x="551990" y="3286567"/>
                  <a:pt x="564784" y="3286567"/>
                </a:cubicBezTo>
                <a:close/>
                <a:moveTo>
                  <a:pt x="387686" y="3286567"/>
                </a:moveTo>
                <a:cubicBezTo>
                  <a:pt x="400479" y="3286567"/>
                  <a:pt x="410851" y="3296939"/>
                  <a:pt x="410851" y="3309733"/>
                </a:cubicBezTo>
                <a:cubicBezTo>
                  <a:pt x="410851" y="3322527"/>
                  <a:pt x="400479" y="3332899"/>
                  <a:pt x="387686" y="3332899"/>
                </a:cubicBezTo>
                <a:cubicBezTo>
                  <a:pt x="374891" y="3332899"/>
                  <a:pt x="364519" y="3322527"/>
                  <a:pt x="364519" y="3309733"/>
                </a:cubicBezTo>
                <a:cubicBezTo>
                  <a:pt x="364519" y="3296939"/>
                  <a:pt x="374891" y="3286567"/>
                  <a:pt x="387686" y="3286567"/>
                </a:cubicBezTo>
                <a:close/>
                <a:moveTo>
                  <a:pt x="210585" y="3286567"/>
                </a:moveTo>
                <a:cubicBezTo>
                  <a:pt x="223379" y="3286567"/>
                  <a:pt x="233751" y="3296939"/>
                  <a:pt x="233751" y="3309733"/>
                </a:cubicBezTo>
                <a:cubicBezTo>
                  <a:pt x="233751" y="3322527"/>
                  <a:pt x="223379" y="3332899"/>
                  <a:pt x="210585" y="3332899"/>
                </a:cubicBezTo>
                <a:cubicBezTo>
                  <a:pt x="197791" y="3332899"/>
                  <a:pt x="187419" y="3322527"/>
                  <a:pt x="187419" y="3309733"/>
                </a:cubicBezTo>
                <a:cubicBezTo>
                  <a:pt x="187419" y="3296939"/>
                  <a:pt x="197791" y="3286567"/>
                  <a:pt x="210585" y="3286567"/>
                </a:cubicBezTo>
                <a:close/>
                <a:moveTo>
                  <a:pt x="33487" y="3286567"/>
                </a:moveTo>
                <a:cubicBezTo>
                  <a:pt x="46281" y="3286567"/>
                  <a:pt x="56653" y="3296939"/>
                  <a:pt x="56653" y="3309733"/>
                </a:cubicBezTo>
                <a:cubicBezTo>
                  <a:pt x="56653" y="3322527"/>
                  <a:pt x="46281" y="3332899"/>
                  <a:pt x="33487" y="3332899"/>
                </a:cubicBezTo>
                <a:cubicBezTo>
                  <a:pt x="20693" y="3332899"/>
                  <a:pt x="10321" y="3322527"/>
                  <a:pt x="10321" y="3309733"/>
                </a:cubicBezTo>
                <a:cubicBezTo>
                  <a:pt x="10321" y="3296939"/>
                  <a:pt x="20693" y="3286567"/>
                  <a:pt x="33487" y="3286567"/>
                </a:cubicBezTo>
                <a:close/>
                <a:moveTo>
                  <a:pt x="3389573" y="3094558"/>
                </a:moveTo>
                <a:cubicBezTo>
                  <a:pt x="3402367" y="3094558"/>
                  <a:pt x="3412739" y="3104930"/>
                  <a:pt x="3412739" y="3117724"/>
                </a:cubicBezTo>
                <a:cubicBezTo>
                  <a:pt x="3412739" y="3130518"/>
                  <a:pt x="3402367" y="3140890"/>
                  <a:pt x="3389573" y="3140890"/>
                </a:cubicBezTo>
                <a:cubicBezTo>
                  <a:pt x="3376779" y="3140890"/>
                  <a:pt x="3366407" y="3130518"/>
                  <a:pt x="3366407" y="3117724"/>
                </a:cubicBezTo>
                <a:cubicBezTo>
                  <a:pt x="3366407" y="3104930"/>
                  <a:pt x="3376779" y="3094558"/>
                  <a:pt x="3389573" y="3094558"/>
                </a:cubicBezTo>
                <a:close/>
                <a:moveTo>
                  <a:pt x="3212478" y="3094558"/>
                </a:moveTo>
                <a:cubicBezTo>
                  <a:pt x="3225272" y="3094558"/>
                  <a:pt x="3235644" y="3104930"/>
                  <a:pt x="3235644" y="3117724"/>
                </a:cubicBezTo>
                <a:cubicBezTo>
                  <a:pt x="3235644" y="3130518"/>
                  <a:pt x="3225272" y="3140890"/>
                  <a:pt x="3212478" y="3140890"/>
                </a:cubicBezTo>
                <a:cubicBezTo>
                  <a:pt x="3199684" y="3140890"/>
                  <a:pt x="3189312" y="3130518"/>
                  <a:pt x="3189312" y="3117724"/>
                </a:cubicBezTo>
                <a:cubicBezTo>
                  <a:pt x="3189312" y="3104930"/>
                  <a:pt x="3199684" y="3094558"/>
                  <a:pt x="3212478" y="3094558"/>
                </a:cubicBezTo>
                <a:close/>
                <a:moveTo>
                  <a:pt x="3035379" y="3094558"/>
                </a:moveTo>
                <a:cubicBezTo>
                  <a:pt x="3048173" y="3094558"/>
                  <a:pt x="3058545" y="3104930"/>
                  <a:pt x="3058545" y="3117724"/>
                </a:cubicBezTo>
                <a:cubicBezTo>
                  <a:pt x="3058545" y="3130518"/>
                  <a:pt x="3048173" y="3140890"/>
                  <a:pt x="3035379" y="3140890"/>
                </a:cubicBezTo>
                <a:cubicBezTo>
                  <a:pt x="3022585" y="3140890"/>
                  <a:pt x="3012213" y="3130518"/>
                  <a:pt x="3012213" y="3117724"/>
                </a:cubicBezTo>
                <a:cubicBezTo>
                  <a:pt x="3012213" y="3104930"/>
                  <a:pt x="3022585" y="3094558"/>
                  <a:pt x="3035379" y="3094558"/>
                </a:cubicBezTo>
                <a:close/>
                <a:moveTo>
                  <a:pt x="2858280" y="3094558"/>
                </a:moveTo>
                <a:cubicBezTo>
                  <a:pt x="2871074" y="3094558"/>
                  <a:pt x="2881446" y="3104930"/>
                  <a:pt x="2881446" y="3117724"/>
                </a:cubicBezTo>
                <a:cubicBezTo>
                  <a:pt x="2881446" y="3130518"/>
                  <a:pt x="2871074" y="3140890"/>
                  <a:pt x="2858280" y="3140890"/>
                </a:cubicBezTo>
                <a:cubicBezTo>
                  <a:pt x="2845486" y="3140890"/>
                  <a:pt x="2835114" y="3130518"/>
                  <a:pt x="2835114" y="3117724"/>
                </a:cubicBezTo>
                <a:cubicBezTo>
                  <a:pt x="2835114" y="3104930"/>
                  <a:pt x="2845486" y="3094558"/>
                  <a:pt x="2858280" y="3094558"/>
                </a:cubicBezTo>
                <a:close/>
                <a:moveTo>
                  <a:pt x="2681181" y="3094558"/>
                </a:moveTo>
                <a:cubicBezTo>
                  <a:pt x="2693975" y="3094558"/>
                  <a:pt x="2704347" y="3104930"/>
                  <a:pt x="2704347" y="3117724"/>
                </a:cubicBezTo>
                <a:cubicBezTo>
                  <a:pt x="2704347" y="3130518"/>
                  <a:pt x="2693975" y="3140890"/>
                  <a:pt x="2681181" y="3140890"/>
                </a:cubicBezTo>
                <a:cubicBezTo>
                  <a:pt x="2668387" y="3140890"/>
                  <a:pt x="2658015" y="3130518"/>
                  <a:pt x="2658015" y="3117724"/>
                </a:cubicBezTo>
                <a:cubicBezTo>
                  <a:pt x="2658015" y="3104930"/>
                  <a:pt x="2668387" y="3094558"/>
                  <a:pt x="2681181" y="3094558"/>
                </a:cubicBezTo>
                <a:close/>
                <a:moveTo>
                  <a:pt x="2504082" y="3094558"/>
                </a:moveTo>
                <a:cubicBezTo>
                  <a:pt x="2516876" y="3094558"/>
                  <a:pt x="2527248" y="3104930"/>
                  <a:pt x="2527248" y="3117724"/>
                </a:cubicBezTo>
                <a:cubicBezTo>
                  <a:pt x="2527248" y="3130518"/>
                  <a:pt x="2516876" y="3140890"/>
                  <a:pt x="2504082" y="3140890"/>
                </a:cubicBezTo>
                <a:cubicBezTo>
                  <a:pt x="2491288" y="3140890"/>
                  <a:pt x="2480916" y="3130518"/>
                  <a:pt x="2480916" y="3117724"/>
                </a:cubicBezTo>
                <a:cubicBezTo>
                  <a:pt x="2480916" y="3104930"/>
                  <a:pt x="2491288" y="3094558"/>
                  <a:pt x="2504082" y="3094558"/>
                </a:cubicBezTo>
                <a:close/>
                <a:moveTo>
                  <a:pt x="2326983" y="3094558"/>
                </a:moveTo>
                <a:cubicBezTo>
                  <a:pt x="2339777" y="3094558"/>
                  <a:pt x="2350149" y="3104930"/>
                  <a:pt x="2350149" y="3117724"/>
                </a:cubicBezTo>
                <a:cubicBezTo>
                  <a:pt x="2350149" y="3130518"/>
                  <a:pt x="2339777" y="3140890"/>
                  <a:pt x="2326983" y="3140890"/>
                </a:cubicBezTo>
                <a:cubicBezTo>
                  <a:pt x="2314189" y="3140890"/>
                  <a:pt x="2303817" y="3130518"/>
                  <a:pt x="2303817" y="3117724"/>
                </a:cubicBezTo>
                <a:cubicBezTo>
                  <a:pt x="2303817" y="3104930"/>
                  <a:pt x="2314189" y="3094558"/>
                  <a:pt x="2326983" y="3094558"/>
                </a:cubicBezTo>
                <a:close/>
                <a:moveTo>
                  <a:pt x="2149884" y="3094558"/>
                </a:moveTo>
                <a:cubicBezTo>
                  <a:pt x="2162678" y="3094558"/>
                  <a:pt x="2173050" y="3104930"/>
                  <a:pt x="2173050" y="3117724"/>
                </a:cubicBezTo>
                <a:cubicBezTo>
                  <a:pt x="2173050" y="3130518"/>
                  <a:pt x="2162678" y="3140890"/>
                  <a:pt x="2149884" y="3140890"/>
                </a:cubicBezTo>
                <a:cubicBezTo>
                  <a:pt x="2137090" y="3140890"/>
                  <a:pt x="2126718" y="3130518"/>
                  <a:pt x="2126718" y="3117724"/>
                </a:cubicBezTo>
                <a:cubicBezTo>
                  <a:pt x="2126718" y="3104930"/>
                  <a:pt x="2137090" y="3094558"/>
                  <a:pt x="2149884" y="3094558"/>
                </a:cubicBezTo>
                <a:close/>
                <a:moveTo>
                  <a:pt x="1972786" y="3094558"/>
                </a:moveTo>
                <a:cubicBezTo>
                  <a:pt x="1985580" y="3094558"/>
                  <a:pt x="1995952" y="3104930"/>
                  <a:pt x="1995952" y="3117724"/>
                </a:cubicBezTo>
                <a:cubicBezTo>
                  <a:pt x="1995952" y="3130518"/>
                  <a:pt x="1985580" y="3140890"/>
                  <a:pt x="1972786" y="3140890"/>
                </a:cubicBezTo>
                <a:cubicBezTo>
                  <a:pt x="1959992" y="3140890"/>
                  <a:pt x="1949620" y="3130518"/>
                  <a:pt x="1949620" y="3117724"/>
                </a:cubicBezTo>
                <a:cubicBezTo>
                  <a:pt x="1949620" y="3104930"/>
                  <a:pt x="1959992" y="3094558"/>
                  <a:pt x="1972786" y="3094558"/>
                </a:cubicBezTo>
                <a:close/>
                <a:moveTo>
                  <a:pt x="1795687" y="3094558"/>
                </a:moveTo>
                <a:cubicBezTo>
                  <a:pt x="1808481" y="3094558"/>
                  <a:pt x="1818853" y="3104930"/>
                  <a:pt x="1818853" y="3117724"/>
                </a:cubicBezTo>
                <a:cubicBezTo>
                  <a:pt x="1818853" y="3130518"/>
                  <a:pt x="1808481" y="3140890"/>
                  <a:pt x="1795687" y="3140890"/>
                </a:cubicBezTo>
                <a:cubicBezTo>
                  <a:pt x="1782893" y="3140890"/>
                  <a:pt x="1772521" y="3130518"/>
                  <a:pt x="1772521" y="3117724"/>
                </a:cubicBezTo>
                <a:cubicBezTo>
                  <a:pt x="1772521" y="3104930"/>
                  <a:pt x="1782893" y="3094558"/>
                  <a:pt x="1795687" y="3094558"/>
                </a:cubicBezTo>
                <a:close/>
                <a:moveTo>
                  <a:pt x="1621175" y="3094558"/>
                </a:moveTo>
                <a:cubicBezTo>
                  <a:pt x="1633971" y="3094558"/>
                  <a:pt x="1644344" y="3104930"/>
                  <a:pt x="1644344" y="3117724"/>
                </a:cubicBezTo>
                <a:cubicBezTo>
                  <a:pt x="1644344" y="3130518"/>
                  <a:pt x="1633971" y="3140890"/>
                  <a:pt x="1621175" y="3140890"/>
                </a:cubicBezTo>
                <a:cubicBezTo>
                  <a:pt x="1608381" y="3140890"/>
                  <a:pt x="1598008" y="3130518"/>
                  <a:pt x="1598008" y="3117724"/>
                </a:cubicBezTo>
                <a:cubicBezTo>
                  <a:pt x="1598008" y="3104930"/>
                  <a:pt x="1608381" y="3094558"/>
                  <a:pt x="1621175" y="3094558"/>
                </a:cubicBezTo>
                <a:close/>
                <a:moveTo>
                  <a:pt x="1444083" y="3094558"/>
                </a:moveTo>
                <a:cubicBezTo>
                  <a:pt x="1456878" y="3094558"/>
                  <a:pt x="1467248" y="3104930"/>
                  <a:pt x="1467248" y="3117724"/>
                </a:cubicBezTo>
                <a:cubicBezTo>
                  <a:pt x="1467248" y="3130518"/>
                  <a:pt x="1456878" y="3140890"/>
                  <a:pt x="1444083" y="3140890"/>
                </a:cubicBezTo>
                <a:cubicBezTo>
                  <a:pt x="1431289" y="3140890"/>
                  <a:pt x="1420918" y="3130518"/>
                  <a:pt x="1420918" y="3117724"/>
                </a:cubicBezTo>
                <a:cubicBezTo>
                  <a:pt x="1420918" y="3104930"/>
                  <a:pt x="1431289" y="3094558"/>
                  <a:pt x="1444083" y="3094558"/>
                </a:cubicBezTo>
                <a:close/>
                <a:moveTo>
                  <a:pt x="1266985" y="3094558"/>
                </a:moveTo>
                <a:cubicBezTo>
                  <a:pt x="1279778" y="3094558"/>
                  <a:pt x="1290151" y="3104930"/>
                  <a:pt x="1290151" y="3117724"/>
                </a:cubicBezTo>
                <a:cubicBezTo>
                  <a:pt x="1290151" y="3130518"/>
                  <a:pt x="1279778" y="3140890"/>
                  <a:pt x="1266985" y="3140890"/>
                </a:cubicBezTo>
                <a:cubicBezTo>
                  <a:pt x="1254190" y="3140890"/>
                  <a:pt x="1243819" y="3130518"/>
                  <a:pt x="1243819" y="3117724"/>
                </a:cubicBezTo>
                <a:cubicBezTo>
                  <a:pt x="1243819" y="3104930"/>
                  <a:pt x="1254190" y="3094558"/>
                  <a:pt x="1266985" y="3094558"/>
                </a:cubicBezTo>
                <a:close/>
                <a:moveTo>
                  <a:pt x="1089888" y="3094558"/>
                </a:moveTo>
                <a:cubicBezTo>
                  <a:pt x="1102682" y="3094558"/>
                  <a:pt x="1113055" y="3104930"/>
                  <a:pt x="1113055" y="3117724"/>
                </a:cubicBezTo>
                <a:cubicBezTo>
                  <a:pt x="1113055" y="3130518"/>
                  <a:pt x="1102682" y="3140890"/>
                  <a:pt x="1089888" y="3140890"/>
                </a:cubicBezTo>
                <a:cubicBezTo>
                  <a:pt x="1077093" y="3140890"/>
                  <a:pt x="1066720" y="3130518"/>
                  <a:pt x="1066720" y="3117724"/>
                </a:cubicBezTo>
                <a:cubicBezTo>
                  <a:pt x="1066720" y="3104930"/>
                  <a:pt x="1077093" y="3094558"/>
                  <a:pt x="1089888" y="3094558"/>
                </a:cubicBezTo>
                <a:close/>
                <a:moveTo>
                  <a:pt x="912787" y="3094558"/>
                </a:moveTo>
                <a:cubicBezTo>
                  <a:pt x="925582" y="3094558"/>
                  <a:pt x="935953" y="3104930"/>
                  <a:pt x="935953" y="3117724"/>
                </a:cubicBezTo>
                <a:cubicBezTo>
                  <a:pt x="935953" y="3130518"/>
                  <a:pt x="925582" y="3140890"/>
                  <a:pt x="912787" y="3140890"/>
                </a:cubicBezTo>
                <a:cubicBezTo>
                  <a:pt x="899993" y="3140890"/>
                  <a:pt x="889622" y="3130518"/>
                  <a:pt x="889622" y="3117724"/>
                </a:cubicBezTo>
                <a:cubicBezTo>
                  <a:pt x="889622" y="3104930"/>
                  <a:pt x="899993" y="3094558"/>
                  <a:pt x="912787" y="3094558"/>
                </a:cubicBezTo>
                <a:close/>
                <a:moveTo>
                  <a:pt x="735690" y="3094558"/>
                </a:moveTo>
                <a:cubicBezTo>
                  <a:pt x="748484" y="3094558"/>
                  <a:pt x="758856" y="3104930"/>
                  <a:pt x="758856" y="3117724"/>
                </a:cubicBezTo>
                <a:cubicBezTo>
                  <a:pt x="758856" y="3130518"/>
                  <a:pt x="748484" y="3140890"/>
                  <a:pt x="735690" y="3140890"/>
                </a:cubicBezTo>
                <a:cubicBezTo>
                  <a:pt x="722896" y="3140890"/>
                  <a:pt x="712523" y="3130518"/>
                  <a:pt x="712523" y="3117724"/>
                </a:cubicBezTo>
                <a:cubicBezTo>
                  <a:pt x="712523" y="3104930"/>
                  <a:pt x="722896" y="3094558"/>
                  <a:pt x="735690" y="3094558"/>
                </a:cubicBezTo>
                <a:close/>
                <a:moveTo>
                  <a:pt x="558589" y="3094558"/>
                </a:moveTo>
                <a:cubicBezTo>
                  <a:pt x="571383" y="3094558"/>
                  <a:pt x="581755" y="3104930"/>
                  <a:pt x="581755" y="3117724"/>
                </a:cubicBezTo>
                <a:cubicBezTo>
                  <a:pt x="581755" y="3130518"/>
                  <a:pt x="571383" y="3140890"/>
                  <a:pt x="558589" y="3140890"/>
                </a:cubicBezTo>
                <a:cubicBezTo>
                  <a:pt x="545795" y="3140890"/>
                  <a:pt x="535424" y="3130518"/>
                  <a:pt x="535424" y="3117724"/>
                </a:cubicBezTo>
                <a:cubicBezTo>
                  <a:pt x="535424" y="3104930"/>
                  <a:pt x="545795" y="3094558"/>
                  <a:pt x="558589" y="3094558"/>
                </a:cubicBezTo>
                <a:close/>
                <a:moveTo>
                  <a:pt x="381491" y="3094558"/>
                </a:moveTo>
                <a:cubicBezTo>
                  <a:pt x="394286" y="3094558"/>
                  <a:pt x="404657" y="3104930"/>
                  <a:pt x="404657" y="3117724"/>
                </a:cubicBezTo>
                <a:cubicBezTo>
                  <a:pt x="404657" y="3130518"/>
                  <a:pt x="394286" y="3140890"/>
                  <a:pt x="381491" y="3140890"/>
                </a:cubicBezTo>
                <a:cubicBezTo>
                  <a:pt x="368697" y="3140890"/>
                  <a:pt x="358325" y="3130518"/>
                  <a:pt x="358325" y="3117724"/>
                </a:cubicBezTo>
                <a:cubicBezTo>
                  <a:pt x="358325" y="3104930"/>
                  <a:pt x="368697" y="3094558"/>
                  <a:pt x="381491" y="3094558"/>
                </a:cubicBezTo>
                <a:close/>
                <a:moveTo>
                  <a:pt x="204392" y="3094558"/>
                </a:moveTo>
                <a:cubicBezTo>
                  <a:pt x="217186" y="3094558"/>
                  <a:pt x="227558" y="3104930"/>
                  <a:pt x="227558" y="3117724"/>
                </a:cubicBezTo>
                <a:cubicBezTo>
                  <a:pt x="227558" y="3130518"/>
                  <a:pt x="217186" y="3140890"/>
                  <a:pt x="204392" y="3140890"/>
                </a:cubicBezTo>
                <a:cubicBezTo>
                  <a:pt x="191598" y="3140890"/>
                  <a:pt x="181226" y="3130518"/>
                  <a:pt x="181226" y="3117724"/>
                </a:cubicBezTo>
                <a:cubicBezTo>
                  <a:pt x="181226" y="3104930"/>
                  <a:pt x="191598" y="3094558"/>
                  <a:pt x="204392" y="3094558"/>
                </a:cubicBezTo>
                <a:close/>
                <a:moveTo>
                  <a:pt x="27293" y="3094558"/>
                </a:moveTo>
                <a:cubicBezTo>
                  <a:pt x="40087" y="3094558"/>
                  <a:pt x="50459" y="3104930"/>
                  <a:pt x="50459" y="3117724"/>
                </a:cubicBezTo>
                <a:cubicBezTo>
                  <a:pt x="50459" y="3130518"/>
                  <a:pt x="40087" y="3140890"/>
                  <a:pt x="27293" y="3140890"/>
                </a:cubicBezTo>
                <a:cubicBezTo>
                  <a:pt x="14499" y="3140890"/>
                  <a:pt x="4127" y="3130518"/>
                  <a:pt x="4127" y="3117724"/>
                </a:cubicBezTo>
                <a:cubicBezTo>
                  <a:pt x="4127" y="3104930"/>
                  <a:pt x="14499" y="3094558"/>
                  <a:pt x="27293" y="3094558"/>
                </a:cubicBezTo>
                <a:close/>
                <a:moveTo>
                  <a:pt x="3391637" y="2923194"/>
                </a:moveTo>
                <a:cubicBezTo>
                  <a:pt x="3404431" y="2923194"/>
                  <a:pt x="3414803" y="2933566"/>
                  <a:pt x="3414803" y="2946360"/>
                </a:cubicBezTo>
                <a:cubicBezTo>
                  <a:pt x="3414803" y="2959154"/>
                  <a:pt x="3404431" y="2969526"/>
                  <a:pt x="3391637" y="2969526"/>
                </a:cubicBezTo>
                <a:cubicBezTo>
                  <a:pt x="3378843" y="2969526"/>
                  <a:pt x="3368471" y="2959154"/>
                  <a:pt x="3368471" y="2946360"/>
                </a:cubicBezTo>
                <a:cubicBezTo>
                  <a:pt x="3368471" y="2933566"/>
                  <a:pt x="3378843" y="2923194"/>
                  <a:pt x="3391637" y="2923194"/>
                </a:cubicBezTo>
                <a:close/>
                <a:moveTo>
                  <a:pt x="3214542" y="2923194"/>
                </a:moveTo>
                <a:cubicBezTo>
                  <a:pt x="3227336" y="2923194"/>
                  <a:pt x="3237708" y="2933566"/>
                  <a:pt x="3237708" y="2946360"/>
                </a:cubicBezTo>
                <a:cubicBezTo>
                  <a:pt x="3237708" y="2959154"/>
                  <a:pt x="3227336" y="2969526"/>
                  <a:pt x="3214542" y="2969526"/>
                </a:cubicBezTo>
                <a:cubicBezTo>
                  <a:pt x="3201748" y="2969526"/>
                  <a:pt x="3191376" y="2959154"/>
                  <a:pt x="3191376" y="2946360"/>
                </a:cubicBezTo>
                <a:cubicBezTo>
                  <a:pt x="3191376" y="2933566"/>
                  <a:pt x="3201748" y="2923194"/>
                  <a:pt x="3214542" y="2923194"/>
                </a:cubicBezTo>
                <a:close/>
                <a:moveTo>
                  <a:pt x="3037443" y="2923194"/>
                </a:moveTo>
                <a:cubicBezTo>
                  <a:pt x="3050237" y="2923194"/>
                  <a:pt x="3060609" y="2933566"/>
                  <a:pt x="3060609" y="2946360"/>
                </a:cubicBezTo>
                <a:cubicBezTo>
                  <a:pt x="3060609" y="2959154"/>
                  <a:pt x="3050237" y="2969526"/>
                  <a:pt x="3037443" y="2969526"/>
                </a:cubicBezTo>
                <a:cubicBezTo>
                  <a:pt x="3024649" y="2969526"/>
                  <a:pt x="3014277" y="2959154"/>
                  <a:pt x="3014277" y="2946360"/>
                </a:cubicBezTo>
                <a:cubicBezTo>
                  <a:pt x="3014277" y="2933566"/>
                  <a:pt x="3024649" y="2923194"/>
                  <a:pt x="3037443" y="2923194"/>
                </a:cubicBezTo>
                <a:close/>
                <a:moveTo>
                  <a:pt x="2860344" y="2923194"/>
                </a:moveTo>
                <a:cubicBezTo>
                  <a:pt x="2873138" y="2923194"/>
                  <a:pt x="2883510" y="2933566"/>
                  <a:pt x="2883510" y="2946360"/>
                </a:cubicBezTo>
                <a:cubicBezTo>
                  <a:pt x="2883510" y="2959154"/>
                  <a:pt x="2873138" y="2969526"/>
                  <a:pt x="2860344" y="2969526"/>
                </a:cubicBezTo>
                <a:cubicBezTo>
                  <a:pt x="2847550" y="2969526"/>
                  <a:pt x="2837178" y="2959154"/>
                  <a:pt x="2837178" y="2946360"/>
                </a:cubicBezTo>
                <a:cubicBezTo>
                  <a:pt x="2837178" y="2933566"/>
                  <a:pt x="2847550" y="2923194"/>
                  <a:pt x="2860344" y="2923194"/>
                </a:cubicBezTo>
                <a:close/>
                <a:moveTo>
                  <a:pt x="2683245" y="2923194"/>
                </a:moveTo>
                <a:cubicBezTo>
                  <a:pt x="2696039" y="2923194"/>
                  <a:pt x="2706411" y="2933566"/>
                  <a:pt x="2706411" y="2946360"/>
                </a:cubicBezTo>
                <a:cubicBezTo>
                  <a:pt x="2706411" y="2959154"/>
                  <a:pt x="2696039" y="2969526"/>
                  <a:pt x="2683245" y="2969526"/>
                </a:cubicBezTo>
                <a:cubicBezTo>
                  <a:pt x="2670451" y="2969526"/>
                  <a:pt x="2660079" y="2959154"/>
                  <a:pt x="2660079" y="2946360"/>
                </a:cubicBezTo>
                <a:cubicBezTo>
                  <a:pt x="2660079" y="2933566"/>
                  <a:pt x="2670451" y="2923194"/>
                  <a:pt x="2683245" y="2923194"/>
                </a:cubicBezTo>
                <a:close/>
                <a:moveTo>
                  <a:pt x="2506147" y="2923194"/>
                </a:moveTo>
                <a:cubicBezTo>
                  <a:pt x="2518941" y="2923194"/>
                  <a:pt x="2529313" y="2933566"/>
                  <a:pt x="2529313" y="2946360"/>
                </a:cubicBezTo>
                <a:cubicBezTo>
                  <a:pt x="2529313" y="2959154"/>
                  <a:pt x="2518941" y="2969526"/>
                  <a:pt x="2506147" y="2969526"/>
                </a:cubicBezTo>
                <a:cubicBezTo>
                  <a:pt x="2493353" y="2969526"/>
                  <a:pt x="2482981" y="2959154"/>
                  <a:pt x="2482981" y="2946360"/>
                </a:cubicBezTo>
                <a:cubicBezTo>
                  <a:pt x="2482981" y="2933566"/>
                  <a:pt x="2493353" y="2923194"/>
                  <a:pt x="2506147" y="2923194"/>
                </a:cubicBezTo>
                <a:close/>
                <a:moveTo>
                  <a:pt x="2329048" y="2923194"/>
                </a:moveTo>
                <a:cubicBezTo>
                  <a:pt x="2341842" y="2923194"/>
                  <a:pt x="2352214" y="2933566"/>
                  <a:pt x="2352214" y="2946360"/>
                </a:cubicBezTo>
                <a:cubicBezTo>
                  <a:pt x="2352214" y="2959154"/>
                  <a:pt x="2341842" y="2969526"/>
                  <a:pt x="2329048" y="2969526"/>
                </a:cubicBezTo>
                <a:cubicBezTo>
                  <a:pt x="2316254" y="2969526"/>
                  <a:pt x="2305882" y="2959154"/>
                  <a:pt x="2305882" y="2946360"/>
                </a:cubicBezTo>
                <a:cubicBezTo>
                  <a:pt x="2305882" y="2933566"/>
                  <a:pt x="2316254" y="2923194"/>
                  <a:pt x="2329048" y="2923194"/>
                </a:cubicBezTo>
                <a:close/>
                <a:moveTo>
                  <a:pt x="2151949" y="2923194"/>
                </a:moveTo>
                <a:cubicBezTo>
                  <a:pt x="2164743" y="2923194"/>
                  <a:pt x="2175115" y="2933566"/>
                  <a:pt x="2175115" y="2946360"/>
                </a:cubicBezTo>
                <a:cubicBezTo>
                  <a:pt x="2175115" y="2959154"/>
                  <a:pt x="2164743" y="2969526"/>
                  <a:pt x="2151949" y="2969526"/>
                </a:cubicBezTo>
                <a:cubicBezTo>
                  <a:pt x="2139155" y="2969526"/>
                  <a:pt x="2128783" y="2959154"/>
                  <a:pt x="2128783" y="2946360"/>
                </a:cubicBezTo>
                <a:cubicBezTo>
                  <a:pt x="2128783" y="2933566"/>
                  <a:pt x="2139155" y="2923194"/>
                  <a:pt x="2151949" y="2923194"/>
                </a:cubicBezTo>
                <a:close/>
                <a:moveTo>
                  <a:pt x="1974850" y="2923194"/>
                </a:moveTo>
                <a:cubicBezTo>
                  <a:pt x="1987644" y="2923194"/>
                  <a:pt x="1998016" y="2933566"/>
                  <a:pt x="1998016" y="2946360"/>
                </a:cubicBezTo>
                <a:cubicBezTo>
                  <a:pt x="1998016" y="2959154"/>
                  <a:pt x="1987644" y="2969526"/>
                  <a:pt x="1974850" y="2969526"/>
                </a:cubicBezTo>
                <a:cubicBezTo>
                  <a:pt x="1962056" y="2969526"/>
                  <a:pt x="1951684" y="2959154"/>
                  <a:pt x="1951684" y="2946360"/>
                </a:cubicBezTo>
                <a:cubicBezTo>
                  <a:pt x="1951684" y="2933566"/>
                  <a:pt x="1962056" y="2923194"/>
                  <a:pt x="1974850" y="2923194"/>
                </a:cubicBezTo>
                <a:close/>
                <a:moveTo>
                  <a:pt x="1797751" y="2923194"/>
                </a:moveTo>
                <a:cubicBezTo>
                  <a:pt x="1810545" y="2923194"/>
                  <a:pt x="1820917" y="2933566"/>
                  <a:pt x="1820917" y="2946360"/>
                </a:cubicBezTo>
                <a:cubicBezTo>
                  <a:pt x="1820917" y="2959154"/>
                  <a:pt x="1810545" y="2969526"/>
                  <a:pt x="1797751" y="2969526"/>
                </a:cubicBezTo>
                <a:cubicBezTo>
                  <a:pt x="1784957" y="2969526"/>
                  <a:pt x="1774585" y="2959154"/>
                  <a:pt x="1774585" y="2946360"/>
                </a:cubicBezTo>
                <a:cubicBezTo>
                  <a:pt x="1774585" y="2933566"/>
                  <a:pt x="1784957" y="2923194"/>
                  <a:pt x="1797751" y="2923194"/>
                </a:cubicBezTo>
                <a:close/>
                <a:moveTo>
                  <a:pt x="1623240" y="2923194"/>
                </a:moveTo>
                <a:cubicBezTo>
                  <a:pt x="1636035" y="2923194"/>
                  <a:pt x="1646408" y="2933566"/>
                  <a:pt x="1646408" y="2946360"/>
                </a:cubicBezTo>
                <a:cubicBezTo>
                  <a:pt x="1646408" y="2959154"/>
                  <a:pt x="1636035" y="2969526"/>
                  <a:pt x="1623240" y="2969526"/>
                </a:cubicBezTo>
                <a:cubicBezTo>
                  <a:pt x="1610446" y="2969526"/>
                  <a:pt x="1600073" y="2959154"/>
                  <a:pt x="1600073" y="2946360"/>
                </a:cubicBezTo>
                <a:cubicBezTo>
                  <a:pt x="1600073" y="2933566"/>
                  <a:pt x="1610446" y="2923194"/>
                  <a:pt x="1623240" y="2923194"/>
                </a:cubicBezTo>
                <a:close/>
                <a:moveTo>
                  <a:pt x="1446148" y="2923194"/>
                </a:moveTo>
                <a:cubicBezTo>
                  <a:pt x="1458942" y="2923194"/>
                  <a:pt x="1469313" y="2933566"/>
                  <a:pt x="1469313" y="2946360"/>
                </a:cubicBezTo>
                <a:cubicBezTo>
                  <a:pt x="1469313" y="2959154"/>
                  <a:pt x="1458942" y="2969526"/>
                  <a:pt x="1446148" y="2969526"/>
                </a:cubicBezTo>
                <a:cubicBezTo>
                  <a:pt x="1433354" y="2969526"/>
                  <a:pt x="1422982" y="2959154"/>
                  <a:pt x="1422982" y="2946360"/>
                </a:cubicBezTo>
                <a:cubicBezTo>
                  <a:pt x="1422982" y="2933566"/>
                  <a:pt x="1433354" y="2923194"/>
                  <a:pt x="1446148" y="2923194"/>
                </a:cubicBezTo>
                <a:close/>
                <a:moveTo>
                  <a:pt x="1269049" y="2923194"/>
                </a:moveTo>
                <a:cubicBezTo>
                  <a:pt x="1281842" y="2923194"/>
                  <a:pt x="1292215" y="2933566"/>
                  <a:pt x="1292215" y="2946360"/>
                </a:cubicBezTo>
                <a:cubicBezTo>
                  <a:pt x="1292215" y="2959154"/>
                  <a:pt x="1281842" y="2969526"/>
                  <a:pt x="1269049" y="2969526"/>
                </a:cubicBezTo>
                <a:cubicBezTo>
                  <a:pt x="1256255" y="2969526"/>
                  <a:pt x="1245883" y="2959154"/>
                  <a:pt x="1245883" y="2946360"/>
                </a:cubicBezTo>
                <a:cubicBezTo>
                  <a:pt x="1245883" y="2933566"/>
                  <a:pt x="1256255" y="2923194"/>
                  <a:pt x="1269049" y="2923194"/>
                </a:cubicBezTo>
                <a:close/>
                <a:moveTo>
                  <a:pt x="1091953" y="2923194"/>
                </a:moveTo>
                <a:cubicBezTo>
                  <a:pt x="1104748" y="2923194"/>
                  <a:pt x="1115119" y="2933566"/>
                  <a:pt x="1115119" y="2946360"/>
                </a:cubicBezTo>
                <a:cubicBezTo>
                  <a:pt x="1115119" y="2959154"/>
                  <a:pt x="1104748" y="2969526"/>
                  <a:pt x="1091953" y="2969526"/>
                </a:cubicBezTo>
                <a:cubicBezTo>
                  <a:pt x="1079157" y="2969526"/>
                  <a:pt x="1068784" y="2959154"/>
                  <a:pt x="1068784" y="2946360"/>
                </a:cubicBezTo>
                <a:cubicBezTo>
                  <a:pt x="1068784" y="2933566"/>
                  <a:pt x="1079157" y="2923194"/>
                  <a:pt x="1091953" y="2923194"/>
                </a:cubicBezTo>
                <a:close/>
                <a:moveTo>
                  <a:pt x="914853" y="2923194"/>
                </a:moveTo>
                <a:cubicBezTo>
                  <a:pt x="927646" y="2923194"/>
                  <a:pt x="938018" y="2933566"/>
                  <a:pt x="938018" y="2946360"/>
                </a:cubicBezTo>
                <a:cubicBezTo>
                  <a:pt x="938018" y="2959154"/>
                  <a:pt x="927646" y="2969526"/>
                  <a:pt x="914853" y="2969526"/>
                </a:cubicBezTo>
                <a:cubicBezTo>
                  <a:pt x="902055" y="2969526"/>
                  <a:pt x="891685" y="2959154"/>
                  <a:pt x="891685" y="2946360"/>
                </a:cubicBezTo>
                <a:cubicBezTo>
                  <a:pt x="891685" y="2933566"/>
                  <a:pt x="902055" y="2923194"/>
                  <a:pt x="914853" y="2923194"/>
                </a:cubicBezTo>
                <a:close/>
                <a:moveTo>
                  <a:pt x="737755" y="2923194"/>
                </a:moveTo>
                <a:cubicBezTo>
                  <a:pt x="750549" y="2923194"/>
                  <a:pt x="760921" y="2933566"/>
                  <a:pt x="760921" y="2946360"/>
                </a:cubicBezTo>
                <a:cubicBezTo>
                  <a:pt x="760921" y="2959154"/>
                  <a:pt x="750549" y="2969526"/>
                  <a:pt x="737755" y="2969526"/>
                </a:cubicBezTo>
                <a:cubicBezTo>
                  <a:pt x="724961" y="2969526"/>
                  <a:pt x="714589" y="2959154"/>
                  <a:pt x="714589" y="2946360"/>
                </a:cubicBezTo>
                <a:cubicBezTo>
                  <a:pt x="714589" y="2933566"/>
                  <a:pt x="724961" y="2923194"/>
                  <a:pt x="737755" y="2923194"/>
                </a:cubicBezTo>
                <a:close/>
                <a:moveTo>
                  <a:pt x="560655" y="2923194"/>
                </a:moveTo>
                <a:cubicBezTo>
                  <a:pt x="573449" y="2923194"/>
                  <a:pt x="583821" y="2933566"/>
                  <a:pt x="583821" y="2946360"/>
                </a:cubicBezTo>
                <a:cubicBezTo>
                  <a:pt x="583821" y="2959154"/>
                  <a:pt x="573449" y="2969526"/>
                  <a:pt x="560655" y="2969526"/>
                </a:cubicBezTo>
                <a:cubicBezTo>
                  <a:pt x="547861" y="2969526"/>
                  <a:pt x="537489" y="2959154"/>
                  <a:pt x="537489" y="2946360"/>
                </a:cubicBezTo>
                <a:cubicBezTo>
                  <a:pt x="537489" y="2933566"/>
                  <a:pt x="547861" y="2923194"/>
                  <a:pt x="560655" y="2923194"/>
                </a:cubicBezTo>
                <a:close/>
                <a:moveTo>
                  <a:pt x="383557" y="2923194"/>
                </a:moveTo>
                <a:cubicBezTo>
                  <a:pt x="396351" y="2923194"/>
                  <a:pt x="406722" y="2933566"/>
                  <a:pt x="406722" y="2946360"/>
                </a:cubicBezTo>
                <a:cubicBezTo>
                  <a:pt x="406722" y="2959154"/>
                  <a:pt x="396351" y="2969526"/>
                  <a:pt x="383557" y="2969526"/>
                </a:cubicBezTo>
                <a:cubicBezTo>
                  <a:pt x="370762" y="2969526"/>
                  <a:pt x="360390" y="2959154"/>
                  <a:pt x="360390" y="2946360"/>
                </a:cubicBezTo>
                <a:cubicBezTo>
                  <a:pt x="360390" y="2933566"/>
                  <a:pt x="370762" y="2923194"/>
                  <a:pt x="383557" y="2923194"/>
                </a:cubicBezTo>
                <a:close/>
                <a:moveTo>
                  <a:pt x="206456" y="2923194"/>
                </a:moveTo>
                <a:cubicBezTo>
                  <a:pt x="219250" y="2923194"/>
                  <a:pt x="229622" y="2933566"/>
                  <a:pt x="229622" y="2946360"/>
                </a:cubicBezTo>
                <a:cubicBezTo>
                  <a:pt x="229622" y="2959154"/>
                  <a:pt x="219250" y="2969526"/>
                  <a:pt x="206456" y="2969526"/>
                </a:cubicBezTo>
                <a:cubicBezTo>
                  <a:pt x="193662" y="2969526"/>
                  <a:pt x="183290" y="2959154"/>
                  <a:pt x="183290" y="2946360"/>
                </a:cubicBezTo>
                <a:cubicBezTo>
                  <a:pt x="183290" y="2933566"/>
                  <a:pt x="193662" y="2923194"/>
                  <a:pt x="206456" y="2923194"/>
                </a:cubicBezTo>
                <a:close/>
                <a:moveTo>
                  <a:pt x="29358" y="2923194"/>
                </a:moveTo>
                <a:cubicBezTo>
                  <a:pt x="42152" y="2923194"/>
                  <a:pt x="52523" y="2933566"/>
                  <a:pt x="52523" y="2946360"/>
                </a:cubicBezTo>
                <a:cubicBezTo>
                  <a:pt x="52523" y="2959154"/>
                  <a:pt x="42152" y="2969526"/>
                  <a:pt x="29358" y="2969526"/>
                </a:cubicBezTo>
                <a:cubicBezTo>
                  <a:pt x="16564" y="2969526"/>
                  <a:pt x="6192" y="2959154"/>
                  <a:pt x="6192" y="2946360"/>
                </a:cubicBezTo>
                <a:cubicBezTo>
                  <a:pt x="6192" y="2933566"/>
                  <a:pt x="16564" y="2923194"/>
                  <a:pt x="29358" y="2923194"/>
                </a:cubicBezTo>
                <a:close/>
                <a:moveTo>
                  <a:pt x="3391637" y="2731185"/>
                </a:moveTo>
                <a:cubicBezTo>
                  <a:pt x="3404431" y="2731185"/>
                  <a:pt x="3414803" y="2741557"/>
                  <a:pt x="3414803" y="2754351"/>
                </a:cubicBezTo>
                <a:cubicBezTo>
                  <a:pt x="3414803" y="2767145"/>
                  <a:pt x="3404431" y="2777517"/>
                  <a:pt x="3391637" y="2777517"/>
                </a:cubicBezTo>
                <a:cubicBezTo>
                  <a:pt x="3378843" y="2777517"/>
                  <a:pt x="3368471" y="2767145"/>
                  <a:pt x="3368471" y="2754351"/>
                </a:cubicBezTo>
                <a:cubicBezTo>
                  <a:pt x="3368471" y="2741557"/>
                  <a:pt x="3378843" y="2731185"/>
                  <a:pt x="3391637" y="2731185"/>
                </a:cubicBezTo>
                <a:close/>
                <a:moveTo>
                  <a:pt x="3214542" y="2731185"/>
                </a:moveTo>
                <a:cubicBezTo>
                  <a:pt x="3227336" y="2731185"/>
                  <a:pt x="3237708" y="2741557"/>
                  <a:pt x="3237708" y="2754351"/>
                </a:cubicBezTo>
                <a:cubicBezTo>
                  <a:pt x="3237708" y="2767145"/>
                  <a:pt x="3227336" y="2777517"/>
                  <a:pt x="3214542" y="2777517"/>
                </a:cubicBezTo>
                <a:cubicBezTo>
                  <a:pt x="3201748" y="2777517"/>
                  <a:pt x="3191376" y="2767145"/>
                  <a:pt x="3191376" y="2754351"/>
                </a:cubicBezTo>
                <a:cubicBezTo>
                  <a:pt x="3191376" y="2741557"/>
                  <a:pt x="3201748" y="2731185"/>
                  <a:pt x="3214542" y="2731185"/>
                </a:cubicBezTo>
                <a:close/>
                <a:moveTo>
                  <a:pt x="3037443" y="2731185"/>
                </a:moveTo>
                <a:cubicBezTo>
                  <a:pt x="3050237" y="2731185"/>
                  <a:pt x="3060609" y="2741557"/>
                  <a:pt x="3060609" y="2754351"/>
                </a:cubicBezTo>
                <a:cubicBezTo>
                  <a:pt x="3060609" y="2767145"/>
                  <a:pt x="3050237" y="2777517"/>
                  <a:pt x="3037443" y="2777517"/>
                </a:cubicBezTo>
                <a:cubicBezTo>
                  <a:pt x="3024649" y="2777517"/>
                  <a:pt x="3014277" y="2767145"/>
                  <a:pt x="3014277" y="2754351"/>
                </a:cubicBezTo>
                <a:cubicBezTo>
                  <a:pt x="3014277" y="2741557"/>
                  <a:pt x="3024649" y="2731185"/>
                  <a:pt x="3037443" y="2731185"/>
                </a:cubicBezTo>
                <a:close/>
                <a:moveTo>
                  <a:pt x="2860344" y="2731185"/>
                </a:moveTo>
                <a:cubicBezTo>
                  <a:pt x="2873138" y="2731185"/>
                  <a:pt x="2883510" y="2741557"/>
                  <a:pt x="2883510" y="2754351"/>
                </a:cubicBezTo>
                <a:cubicBezTo>
                  <a:pt x="2883510" y="2767145"/>
                  <a:pt x="2873138" y="2777517"/>
                  <a:pt x="2860344" y="2777517"/>
                </a:cubicBezTo>
                <a:cubicBezTo>
                  <a:pt x="2847550" y="2777517"/>
                  <a:pt x="2837178" y="2767145"/>
                  <a:pt x="2837178" y="2754351"/>
                </a:cubicBezTo>
                <a:cubicBezTo>
                  <a:pt x="2837178" y="2741557"/>
                  <a:pt x="2847550" y="2731185"/>
                  <a:pt x="2860344" y="2731185"/>
                </a:cubicBezTo>
                <a:close/>
                <a:moveTo>
                  <a:pt x="2683245" y="2731185"/>
                </a:moveTo>
                <a:cubicBezTo>
                  <a:pt x="2696039" y="2731185"/>
                  <a:pt x="2706411" y="2741557"/>
                  <a:pt x="2706411" y="2754351"/>
                </a:cubicBezTo>
                <a:cubicBezTo>
                  <a:pt x="2706411" y="2767145"/>
                  <a:pt x="2696039" y="2777517"/>
                  <a:pt x="2683245" y="2777517"/>
                </a:cubicBezTo>
                <a:cubicBezTo>
                  <a:pt x="2670451" y="2777517"/>
                  <a:pt x="2660079" y="2767145"/>
                  <a:pt x="2660079" y="2754351"/>
                </a:cubicBezTo>
                <a:cubicBezTo>
                  <a:pt x="2660079" y="2741557"/>
                  <a:pt x="2670451" y="2731185"/>
                  <a:pt x="2683245" y="2731185"/>
                </a:cubicBezTo>
                <a:close/>
                <a:moveTo>
                  <a:pt x="2506147" y="2731185"/>
                </a:moveTo>
                <a:cubicBezTo>
                  <a:pt x="2518941" y="2731185"/>
                  <a:pt x="2529313" y="2741557"/>
                  <a:pt x="2529313" y="2754351"/>
                </a:cubicBezTo>
                <a:cubicBezTo>
                  <a:pt x="2529313" y="2767145"/>
                  <a:pt x="2518941" y="2777517"/>
                  <a:pt x="2506147" y="2777517"/>
                </a:cubicBezTo>
                <a:cubicBezTo>
                  <a:pt x="2493353" y="2777517"/>
                  <a:pt x="2482981" y="2767145"/>
                  <a:pt x="2482981" y="2754351"/>
                </a:cubicBezTo>
                <a:cubicBezTo>
                  <a:pt x="2482981" y="2741557"/>
                  <a:pt x="2493353" y="2731185"/>
                  <a:pt x="2506147" y="2731185"/>
                </a:cubicBezTo>
                <a:close/>
                <a:moveTo>
                  <a:pt x="2329048" y="2731185"/>
                </a:moveTo>
                <a:cubicBezTo>
                  <a:pt x="2341842" y="2731185"/>
                  <a:pt x="2352214" y="2741557"/>
                  <a:pt x="2352214" y="2754351"/>
                </a:cubicBezTo>
                <a:cubicBezTo>
                  <a:pt x="2352214" y="2767145"/>
                  <a:pt x="2341842" y="2777517"/>
                  <a:pt x="2329048" y="2777517"/>
                </a:cubicBezTo>
                <a:cubicBezTo>
                  <a:pt x="2316254" y="2777517"/>
                  <a:pt x="2305882" y="2767145"/>
                  <a:pt x="2305882" y="2754351"/>
                </a:cubicBezTo>
                <a:cubicBezTo>
                  <a:pt x="2305882" y="2741557"/>
                  <a:pt x="2316254" y="2731185"/>
                  <a:pt x="2329048" y="2731185"/>
                </a:cubicBezTo>
                <a:close/>
                <a:moveTo>
                  <a:pt x="2151949" y="2731185"/>
                </a:moveTo>
                <a:cubicBezTo>
                  <a:pt x="2164743" y="2731185"/>
                  <a:pt x="2175115" y="2741557"/>
                  <a:pt x="2175115" y="2754351"/>
                </a:cubicBezTo>
                <a:cubicBezTo>
                  <a:pt x="2175115" y="2767145"/>
                  <a:pt x="2164743" y="2777517"/>
                  <a:pt x="2151949" y="2777517"/>
                </a:cubicBezTo>
                <a:cubicBezTo>
                  <a:pt x="2139155" y="2777517"/>
                  <a:pt x="2128783" y="2767145"/>
                  <a:pt x="2128783" y="2754351"/>
                </a:cubicBezTo>
                <a:cubicBezTo>
                  <a:pt x="2128783" y="2741557"/>
                  <a:pt x="2139155" y="2731185"/>
                  <a:pt x="2151949" y="2731185"/>
                </a:cubicBezTo>
                <a:close/>
                <a:moveTo>
                  <a:pt x="1974850" y="2731185"/>
                </a:moveTo>
                <a:cubicBezTo>
                  <a:pt x="1987644" y="2731185"/>
                  <a:pt x="1998016" y="2741557"/>
                  <a:pt x="1998016" y="2754351"/>
                </a:cubicBezTo>
                <a:cubicBezTo>
                  <a:pt x="1998016" y="2767145"/>
                  <a:pt x="1987644" y="2777517"/>
                  <a:pt x="1974850" y="2777517"/>
                </a:cubicBezTo>
                <a:cubicBezTo>
                  <a:pt x="1962056" y="2777517"/>
                  <a:pt x="1951684" y="2767145"/>
                  <a:pt x="1951684" y="2754351"/>
                </a:cubicBezTo>
                <a:cubicBezTo>
                  <a:pt x="1951684" y="2741557"/>
                  <a:pt x="1962056" y="2731185"/>
                  <a:pt x="1974850" y="2731185"/>
                </a:cubicBezTo>
                <a:close/>
                <a:moveTo>
                  <a:pt x="1797751" y="2731185"/>
                </a:moveTo>
                <a:cubicBezTo>
                  <a:pt x="1810545" y="2731185"/>
                  <a:pt x="1820917" y="2741557"/>
                  <a:pt x="1820917" y="2754351"/>
                </a:cubicBezTo>
                <a:cubicBezTo>
                  <a:pt x="1820917" y="2767145"/>
                  <a:pt x="1810545" y="2777517"/>
                  <a:pt x="1797751" y="2777517"/>
                </a:cubicBezTo>
                <a:cubicBezTo>
                  <a:pt x="1784957" y="2777517"/>
                  <a:pt x="1774585" y="2767145"/>
                  <a:pt x="1774585" y="2754351"/>
                </a:cubicBezTo>
                <a:cubicBezTo>
                  <a:pt x="1774585" y="2741557"/>
                  <a:pt x="1784957" y="2731185"/>
                  <a:pt x="1797751" y="2731185"/>
                </a:cubicBezTo>
                <a:close/>
                <a:moveTo>
                  <a:pt x="1623240" y="2731185"/>
                </a:moveTo>
                <a:cubicBezTo>
                  <a:pt x="1636037" y="2731185"/>
                  <a:pt x="1646410" y="2741557"/>
                  <a:pt x="1646410" y="2754351"/>
                </a:cubicBezTo>
                <a:cubicBezTo>
                  <a:pt x="1646410" y="2767145"/>
                  <a:pt x="1636037" y="2777517"/>
                  <a:pt x="1623240" y="2777517"/>
                </a:cubicBezTo>
                <a:cubicBezTo>
                  <a:pt x="1610446" y="2777517"/>
                  <a:pt x="1600073" y="2767145"/>
                  <a:pt x="1600073" y="2754351"/>
                </a:cubicBezTo>
                <a:cubicBezTo>
                  <a:pt x="1600073" y="2741557"/>
                  <a:pt x="1610446" y="2731185"/>
                  <a:pt x="1623240" y="2731185"/>
                </a:cubicBezTo>
                <a:close/>
                <a:moveTo>
                  <a:pt x="1446148" y="2731185"/>
                </a:moveTo>
                <a:cubicBezTo>
                  <a:pt x="1458942" y="2731185"/>
                  <a:pt x="1469313" y="2741557"/>
                  <a:pt x="1469313" y="2754351"/>
                </a:cubicBezTo>
                <a:cubicBezTo>
                  <a:pt x="1469313" y="2767145"/>
                  <a:pt x="1458942" y="2777517"/>
                  <a:pt x="1446148" y="2777517"/>
                </a:cubicBezTo>
                <a:cubicBezTo>
                  <a:pt x="1433356" y="2777517"/>
                  <a:pt x="1422982" y="2767145"/>
                  <a:pt x="1422982" y="2754351"/>
                </a:cubicBezTo>
                <a:cubicBezTo>
                  <a:pt x="1422982" y="2741557"/>
                  <a:pt x="1433356" y="2731185"/>
                  <a:pt x="1446148" y="2731185"/>
                </a:cubicBezTo>
                <a:close/>
                <a:moveTo>
                  <a:pt x="1269049" y="2731185"/>
                </a:moveTo>
                <a:cubicBezTo>
                  <a:pt x="1281843" y="2731185"/>
                  <a:pt x="1292216" y="2741557"/>
                  <a:pt x="1292216" y="2754351"/>
                </a:cubicBezTo>
                <a:cubicBezTo>
                  <a:pt x="1292216" y="2767145"/>
                  <a:pt x="1281843" y="2777517"/>
                  <a:pt x="1269049" y="2777517"/>
                </a:cubicBezTo>
                <a:cubicBezTo>
                  <a:pt x="1256255" y="2777517"/>
                  <a:pt x="1245883" y="2767145"/>
                  <a:pt x="1245883" y="2754351"/>
                </a:cubicBezTo>
                <a:cubicBezTo>
                  <a:pt x="1245883" y="2741557"/>
                  <a:pt x="1256255" y="2731185"/>
                  <a:pt x="1269049" y="2731185"/>
                </a:cubicBezTo>
                <a:close/>
                <a:moveTo>
                  <a:pt x="1091953" y="2731185"/>
                </a:moveTo>
                <a:cubicBezTo>
                  <a:pt x="1104749" y="2731185"/>
                  <a:pt x="1115121" y="2741557"/>
                  <a:pt x="1115121" y="2754351"/>
                </a:cubicBezTo>
                <a:cubicBezTo>
                  <a:pt x="1115121" y="2767145"/>
                  <a:pt x="1104749" y="2777517"/>
                  <a:pt x="1091953" y="2777517"/>
                </a:cubicBezTo>
                <a:cubicBezTo>
                  <a:pt x="1079159" y="2777517"/>
                  <a:pt x="1068785" y="2767145"/>
                  <a:pt x="1068785" y="2754351"/>
                </a:cubicBezTo>
                <a:cubicBezTo>
                  <a:pt x="1068785" y="2741557"/>
                  <a:pt x="1079159" y="2731185"/>
                  <a:pt x="1091953" y="2731185"/>
                </a:cubicBezTo>
                <a:close/>
                <a:moveTo>
                  <a:pt x="914854" y="2731185"/>
                </a:moveTo>
                <a:cubicBezTo>
                  <a:pt x="927647" y="2731185"/>
                  <a:pt x="938018" y="2741557"/>
                  <a:pt x="938018" y="2754351"/>
                </a:cubicBezTo>
                <a:cubicBezTo>
                  <a:pt x="938018" y="2767145"/>
                  <a:pt x="927647" y="2777517"/>
                  <a:pt x="914854" y="2777517"/>
                </a:cubicBezTo>
                <a:cubicBezTo>
                  <a:pt x="902055" y="2777517"/>
                  <a:pt x="891685" y="2767145"/>
                  <a:pt x="891685" y="2754351"/>
                </a:cubicBezTo>
                <a:cubicBezTo>
                  <a:pt x="891685" y="2741557"/>
                  <a:pt x="902055" y="2731185"/>
                  <a:pt x="914854" y="2731185"/>
                </a:cubicBezTo>
                <a:close/>
                <a:moveTo>
                  <a:pt x="737756" y="2731185"/>
                </a:moveTo>
                <a:cubicBezTo>
                  <a:pt x="750550" y="2731185"/>
                  <a:pt x="760922" y="2741557"/>
                  <a:pt x="760922" y="2754351"/>
                </a:cubicBezTo>
                <a:cubicBezTo>
                  <a:pt x="760922" y="2767145"/>
                  <a:pt x="750550" y="2777517"/>
                  <a:pt x="737756" y="2777517"/>
                </a:cubicBezTo>
                <a:cubicBezTo>
                  <a:pt x="724962" y="2777517"/>
                  <a:pt x="714590" y="2767145"/>
                  <a:pt x="714590" y="2754351"/>
                </a:cubicBezTo>
                <a:cubicBezTo>
                  <a:pt x="714590" y="2741557"/>
                  <a:pt x="724962" y="2731185"/>
                  <a:pt x="737756" y="2731185"/>
                </a:cubicBezTo>
                <a:close/>
                <a:moveTo>
                  <a:pt x="560655" y="2731185"/>
                </a:moveTo>
                <a:cubicBezTo>
                  <a:pt x="573449" y="2731185"/>
                  <a:pt x="583822" y="2741557"/>
                  <a:pt x="583822" y="2754351"/>
                </a:cubicBezTo>
                <a:cubicBezTo>
                  <a:pt x="583822" y="2767145"/>
                  <a:pt x="573449" y="2777517"/>
                  <a:pt x="560655" y="2777517"/>
                </a:cubicBezTo>
                <a:cubicBezTo>
                  <a:pt x="547862" y="2777517"/>
                  <a:pt x="537490" y="2767145"/>
                  <a:pt x="537490" y="2754351"/>
                </a:cubicBezTo>
                <a:cubicBezTo>
                  <a:pt x="537490" y="2741557"/>
                  <a:pt x="547862" y="2731185"/>
                  <a:pt x="560655" y="2731185"/>
                </a:cubicBezTo>
                <a:close/>
                <a:moveTo>
                  <a:pt x="383557" y="2731185"/>
                </a:moveTo>
                <a:cubicBezTo>
                  <a:pt x="396351" y="2731185"/>
                  <a:pt x="406722" y="2741557"/>
                  <a:pt x="406722" y="2754351"/>
                </a:cubicBezTo>
                <a:cubicBezTo>
                  <a:pt x="406722" y="2767145"/>
                  <a:pt x="396351" y="2777517"/>
                  <a:pt x="383557" y="2777517"/>
                </a:cubicBezTo>
                <a:cubicBezTo>
                  <a:pt x="370763" y="2777517"/>
                  <a:pt x="360391" y="2767145"/>
                  <a:pt x="360391" y="2754351"/>
                </a:cubicBezTo>
                <a:cubicBezTo>
                  <a:pt x="360391" y="2741557"/>
                  <a:pt x="370763" y="2731185"/>
                  <a:pt x="383557" y="2731185"/>
                </a:cubicBezTo>
                <a:close/>
                <a:moveTo>
                  <a:pt x="206457" y="2731185"/>
                </a:moveTo>
                <a:cubicBezTo>
                  <a:pt x="219251" y="2731185"/>
                  <a:pt x="229623" y="2741557"/>
                  <a:pt x="229623" y="2754351"/>
                </a:cubicBezTo>
                <a:cubicBezTo>
                  <a:pt x="229623" y="2767145"/>
                  <a:pt x="219251" y="2777517"/>
                  <a:pt x="206457" y="2777517"/>
                </a:cubicBezTo>
                <a:cubicBezTo>
                  <a:pt x="193663" y="2777517"/>
                  <a:pt x="183291" y="2767145"/>
                  <a:pt x="183291" y="2754351"/>
                </a:cubicBezTo>
                <a:cubicBezTo>
                  <a:pt x="183291" y="2741557"/>
                  <a:pt x="193663" y="2731185"/>
                  <a:pt x="206457" y="2731185"/>
                </a:cubicBezTo>
                <a:close/>
                <a:moveTo>
                  <a:pt x="29358" y="2731185"/>
                </a:moveTo>
                <a:cubicBezTo>
                  <a:pt x="42152" y="2731185"/>
                  <a:pt x="52524" y="2741557"/>
                  <a:pt x="52524" y="2754351"/>
                </a:cubicBezTo>
                <a:cubicBezTo>
                  <a:pt x="52524" y="2767145"/>
                  <a:pt x="42152" y="2777517"/>
                  <a:pt x="29358" y="2777517"/>
                </a:cubicBezTo>
                <a:cubicBezTo>
                  <a:pt x="16564" y="2777517"/>
                  <a:pt x="6192" y="2767145"/>
                  <a:pt x="6192" y="2754351"/>
                </a:cubicBezTo>
                <a:cubicBezTo>
                  <a:pt x="6192" y="2741557"/>
                  <a:pt x="16564" y="2731185"/>
                  <a:pt x="29358" y="2731185"/>
                </a:cubicBezTo>
                <a:close/>
                <a:moveTo>
                  <a:pt x="3393701" y="2559821"/>
                </a:moveTo>
                <a:cubicBezTo>
                  <a:pt x="3406495" y="2559821"/>
                  <a:pt x="3416867" y="2570193"/>
                  <a:pt x="3416867" y="2582987"/>
                </a:cubicBezTo>
                <a:cubicBezTo>
                  <a:pt x="3416867" y="2595781"/>
                  <a:pt x="3406495" y="2606153"/>
                  <a:pt x="3393701" y="2606153"/>
                </a:cubicBezTo>
                <a:cubicBezTo>
                  <a:pt x="3380907" y="2606153"/>
                  <a:pt x="3370535" y="2595781"/>
                  <a:pt x="3370535" y="2582987"/>
                </a:cubicBezTo>
                <a:cubicBezTo>
                  <a:pt x="3370535" y="2570193"/>
                  <a:pt x="3380907" y="2559821"/>
                  <a:pt x="3393701" y="2559821"/>
                </a:cubicBezTo>
                <a:close/>
                <a:moveTo>
                  <a:pt x="3216606" y="2559821"/>
                </a:moveTo>
                <a:cubicBezTo>
                  <a:pt x="3229400" y="2559821"/>
                  <a:pt x="3239772" y="2570193"/>
                  <a:pt x="3239772" y="2582987"/>
                </a:cubicBezTo>
                <a:cubicBezTo>
                  <a:pt x="3239772" y="2595781"/>
                  <a:pt x="3229400" y="2606153"/>
                  <a:pt x="3216606" y="2606153"/>
                </a:cubicBezTo>
                <a:cubicBezTo>
                  <a:pt x="3203812" y="2606153"/>
                  <a:pt x="3193440" y="2595781"/>
                  <a:pt x="3193440" y="2582987"/>
                </a:cubicBezTo>
                <a:cubicBezTo>
                  <a:pt x="3193440" y="2570193"/>
                  <a:pt x="3203812" y="2559821"/>
                  <a:pt x="3216606" y="2559821"/>
                </a:cubicBezTo>
                <a:close/>
                <a:moveTo>
                  <a:pt x="3039507" y="2559821"/>
                </a:moveTo>
                <a:cubicBezTo>
                  <a:pt x="3052301" y="2559821"/>
                  <a:pt x="3062673" y="2570193"/>
                  <a:pt x="3062673" y="2582987"/>
                </a:cubicBezTo>
                <a:cubicBezTo>
                  <a:pt x="3062673" y="2595781"/>
                  <a:pt x="3052301" y="2606153"/>
                  <a:pt x="3039507" y="2606153"/>
                </a:cubicBezTo>
                <a:cubicBezTo>
                  <a:pt x="3026713" y="2606153"/>
                  <a:pt x="3016341" y="2595781"/>
                  <a:pt x="3016341" y="2582987"/>
                </a:cubicBezTo>
                <a:cubicBezTo>
                  <a:pt x="3016341" y="2570193"/>
                  <a:pt x="3026713" y="2559821"/>
                  <a:pt x="3039507" y="2559821"/>
                </a:cubicBezTo>
                <a:close/>
                <a:moveTo>
                  <a:pt x="2862409" y="2559821"/>
                </a:moveTo>
                <a:cubicBezTo>
                  <a:pt x="2875203" y="2559821"/>
                  <a:pt x="2885575" y="2570193"/>
                  <a:pt x="2885575" y="2582987"/>
                </a:cubicBezTo>
                <a:cubicBezTo>
                  <a:pt x="2885575" y="2595781"/>
                  <a:pt x="2875203" y="2606153"/>
                  <a:pt x="2862409" y="2606153"/>
                </a:cubicBezTo>
                <a:cubicBezTo>
                  <a:pt x="2849615" y="2606153"/>
                  <a:pt x="2839243" y="2595781"/>
                  <a:pt x="2839243" y="2582987"/>
                </a:cubicBezTo>
                <a:cubicBezTo>
                  <a:pt x="2839243" y="2570193"/>
                  <a:pt x="2849615" y="2559821"/>
                  <a:pt x="2862409" y="2559821"/>
                </a:cubicBezTo>
                <a:close/>
                <a:moveTo>
                  <a:pt x="2685310" y="2559821"/>
                </a:moveTo>
                <a:cubicBezTo>
                  <a:pt x="2698104" y="2559821"/>
                  <a:pt x="2708476" y="2570193"/>
                  <a:pt x="2708476" y="2582987"/>
                </a:cubicBezTo>
                <a:cubicBezTo>
                  <a:pt x="2708476" y="2595781"/>
                  <a:pt x="2698104" y="2606153"/>
                  <a:pt x="2685310" y="2606153"/>
                </a:cubicBezTo>
                <a:cubicBezTo>
                  <a:pt x="2672516" y="2606153"/>
                  <a:pt x="2662144" y="2595781"/>
                  <a:pt x="2662144" y="2582987"/>
                </a:cubicBezTo>
                <a:cubicBezTo>
                  <a:pt x="2662144" y="2570193"/>
                  <a:pt x="2672516" y="2559821"/>
                  <a:pt x="2685310" y="2559821"/>
                </a:cubicBezTo>
                <a:close/>
                <a:moveTo>
                  <a:pt x="2508211" y="2559821"/>
                </a:moveTo>
                <a:cubicBezTo>
                  <a:pt x="2521005" y="2559821"/>
                  <a:pt x="2531377" y="2570193"/>
                  <a:pt x="2531377" y="2582987"/>
                </a:cubicBezTo>
                <a:cubicBezTo>
                  <a:pt x="2531377" y="2595781"/>
                  <a:pt x="2521005" y="2606153"/>
                  <a:pt x="2508211" y="2606153"/>
                </a:cubicBezTo>
                <a:cubicBezTo>
                  <a:pt x="2495417" y="2606153"/>
                  <a:pt x="2485045" y="2595781"/>
                  <a:pt x="2485045" y="2582987"/>
                </a:cubicBezTo>
                <a:cubicBezTo>
                  <a:pt x="2485045" y="2570193"/>
                  <a:pt x="2495417" y="2559821"/>
                  <a:pt x="2508211" y="2559821"/>
                </a:cubicBezTo>
                <a:close/>
                <a:moveTo>
                  <a:pt x="2331112" y="2559821"/>
                </a:moveTo>
                <a:cubicBezTo>
                  <a:pt x="2343906" y="2559821"/>
                  <a:pt x="2354278" y="2570193"/>
                  <a:pt x="2354278" y="2582987"/>
                </a:cubicBezTo>
                <a:cubicBezTo>
                  <a:pt x="2354278" y="2595781"/>
                  <a:pt x="2343906" y="2606153"/>
                  <a:pt x="2331112" y="2606153"/>
                </a:cubicBezTo>
                <a:cubicBezTo>
                  <a:pt x="2318318" y="2606153"/>
                  <a:pt x="2307946" y="2595781"/>
                  <a:pt x="2307946" y="2582987"/>
                </a:cubicBezTo>
                <a:cubicBezTo>
                  <a:pt x="2307946" y="2570193"/>
                  <a:pt x="2318318" y="2559821"/>
                  <a:pt x="2331112" y="2559821"/>
                </a:cubicBezTo>
                <a:close/>
                <a:moveTo>
                  <a:pt x="2154013" y="2559821"/>
                </a:moveTo>
                <a:cubicBezTo>
                  <a:pt x="2166807" y="2559821"/>
                  <a:pt x="2177179" y="2570193"/>
                  <a:pt x="2177179" y="2582987"/>
                </a:cubicBezTo>
                <a:cubicBezTo>
                  <a:pt x="2177179" y="2595781"/>
                  <a:pt x="2166807" y="2606153"/>
                  <a:pt x="2154013" y="2606153"/>
                </a:cubicBezTo>
                <a:cubicBezTo>
                  <a:pt x="2141219" y="2606153"/>
                  <a:pt x="2130847" y="2595781"/>
                  <a:pt x="2130847" y="2582987"/>
                </a:cubicBezTo>
                <a:cubicBezTo>
                  <a:pt x="2130847" y="2570193"/>
                  <a:pt x="2141219" y="2559821"/>
                  <a:pt x="2154013" y="2559821"/>
                </a:cubicBezTo>
                <a:close/>
                <a:moveTo>
                  <a:pt x="1976914" y="2559821"/>
                </a:moveTo>
                <a:cubicBezTo>
                  <a:pt x="1989708" y="2559821"/>
                  <a:pt x="2000080" y="2570193"/>
                  <a:pt x="2000080" y="2582987"/>
                </a:cubicBezTo>
                <a:cubicBezTo>
                  <a:pt x="2000080" y="2595781"/>
                  <a:pt x="1989708" y="2606153"/>
                  <a:pt x="1976914" y="2606153"/>
                </a:cubicBezTo>
                <a:cubicBezTo>
                  <a:pt x="1964120" y="2606153"/>
                  <a:pt x="1953748" y="2595781"/>
                  <a:pt x="1953748" y="2582987"/>
                </a:cubicBezTo>
                <a:cubicBezTo>
                  <a:pt x="1953748" y="2570193"/>
                  <a:pt x="1964120" y="2559821"/>
                  <a:pt x="1976914" y="2559821"/>
                </a:cubicBezTo>
                <a:close/>
                <a:moveTo>
                  <a:pt x="1799815" y="2559821"/>
                </a:moveTo>
                <a:cubicBezTo>
                  <a:pt x="1812609" y="2559821"/>
                  <a:pt x="1822981" y="2570193"/>
                  <a:pt x="1822981" y="2582987"/>
                </a:cubicBezTo>
                <a:cubicBezTo>
                  <a:pt x="1822981" y="2595781"/>
                  <a:pt x="1812609" y="2606153"/>
                  <a:pt x="1799815" y="2606153"/>
                </a:cubicBezTo>
                <a:cubicBezTo>
                  <a:pt x="1787021" y="2606153"/>
                  <a:pt x="1776649" y="2595781"/>
                  <a:pt x="1776649" y="2582987"/>
                </a:cubicBezTo>
                <a:cubicBezTo>
                  <a:pt x="1776649" y="2570193"/>
                  <a:pt x="1787021" y="2559821"/>
                  <a:pt x="1799815" y="2559821"/>
                </a:cubicBezTo>
                <a:close/>
                <a:moveTo>
                  <a:pt x="1625304" y="2559821"/>
                </a:moveTo>
                <a:cubicBezTo>
                  <a:pt x="1638100" y="2559821"/>
                  <a:pt x="1648473" y="2570193"/>
                  <a:pt x="1648473" y="2582987"/>
                </a:cubicBezTo>
                <a:cubicBezTo>
                  <a:pt x="1648473" y="2595781"/>
                  <a:pt x="1638100" y="2606153"/>
                  <a:pt x="1625304" y="2606153"/>
                </a:cubicBezTo>
                <a:cubicBezTo>
                  <a:pt x="1612510" y="2606153"/>
                  <a:pt x="1602137" y="2595781"/>
                  <a:pt x="1602137" y="2582987"/>
                </a:cubicBezTo>
                <a:cubicBezTo>
                  <a:pt x="1602137" y="2570193"/>
                  <a:pt x="1612510" y="2559821"/>
                  <a:pt x="1625304" y="2559821"/>
                </a:cubicBezTo>
                <a:close/>
                <a:moveTo>
                  <a:pt x="1448213" y="2559821"/>
                </a:moveTo>
                <a:cubicBezTo>
                  <a:pt x="1461006" y="2559821"/>
                  <a:pt x="1471377" y="2570193"/>
                  <a:pt x="1471377" y="2582987"/>
                </a:cubicBezTo>
                <a:cubicBezTo>
                  <a:pt x="1471377" y="2595781"/>
                  <a:pt x="1461006" y="2606153"/>
                  <a:pt x="1448213" y="2606153"/>
                </a:cubicBezTo>
                <a:cubicBezTo>
                  <a:pt x="1435419" y="2606153"/>
                  <a:pt x="1425046" y="2595781"/>
                  <a:pt x="1425046" y="2582987"/>
                </a:cubicBezTo>
                <a:cubicBezTo>
                  <a:pt x="1425046" y="2570193"/>
                  <a:pt x="1435419" y="2559821"/>
                  <a:pt x="1448213" y="2559821"/>
                </a:cubicBezTo>
                <a:close/>
                <a:moveTo>
                  <a:pt x="1271113" y="2559821"/>
                </a:moveTo>
                <a:cubicBezTo>
                  <a:pt x="1283907" y="2559821"/>
                  <a:pt x="1294280" y="2570193"/>
                  <a:pt x="1294280" y="2582987"/>
                </a:cubicBezTo>
                <a:cubicBezTo>
                  <a:pt x="1294280" y="2595781"/>
                  <a:pt x="1283907" y="2606153"/>
                  <a:pt x="1271113" y="2606153"/>
                </a:cubicBezTo>
                <a:cubicBezTo>
                  <a:pt x="1258320" y="2606153"/>
                  <a:pt x="1247948" y="2595781"/>
                  <a:pt x="1247948" y="2582987"/>
                </a:cubicBezTo>
                <a:cubicBezTo>
                  <a:pt x="1247948" y="2570193"/>
                  <a:pt x="1258320" y="2559821"/>
                  <a:pt x="1271113" y="2559821"/>
                </a:cubicBezTo>
                <a:close/>
                <a:moveTo>
                  <a:pt x="1094019" y="2559821"/>
                </a:moveTo>
                <a:cubicBezTo>
                  <a:pt x="1106814" y="2559821"/>
                  <a:pt x="1117186" y="2570193"/>
                  <a:pt x="1117186" y="2582987"/>
                </a:cubicBezTo>
                <a:cubicBezTo>
                  <a:pt x="1117186" y="2595781"/>
                  <a:pt x="1106814" y="2606153"/>
                  <a:pt x="1094019" y="2606153"/>
                </a:cubicBezTo>
                <a:cubicBezTo>
                  <a:pt x="1081223" y="2606153"/>
                  <a:pt x="1070851" y="2595781"/>
                  <a:pt x="1070851" y="2582987"/>
                </a:cubicBezTo>
                <a:cubicBezTo>
                  <a:pt x="1070851" y="2570193"/>
                  <a:pt x="1081223" y="2559821"/>
                  <a:pt x="1094019" y="2559821"/>
                </a:cubicBezTo>
                <a:close/>
                <a:moveTo>
                  <a:pt x="916919" y="2559821"/>
                </a:moveTo>
                <a:cubicBezTo>
                  <a:pt x="929711" y="2559821"/>
                  <a:pt x="940083" y="2570193"/>
                  <a:pt x="940083" y="2582987"/>
                </a:cubicBezTo>
                <a:cubicBezTo>
                  <a:pt x="940083" y="2595781"/>
                  <a:pt x="929711" y="2606153"/>
                  <a:pt x="916919" y="2606153"/>
                </a:cubicBezTo>
                <a:cubicBezTo>
                  <a:pt x="904122" y="2606153"/>
                  <a:pt x="893752" y="2595781"/>
                  <a:pt x="893752" y="2582987"/>
                </a:cubicBezTo>
                <a:cubicBezTo>
                  <a:pt x="893752" y="2570193"/>
                  <a:pt x="904122" y="2559821"/>
                  <a:pt x="916919" y="2559821"/>
                </a:cubicBezTo>
                <a:close/>
                <a:moveTo>
                  <a:pt x="739820" y="2559821"/>
                </a:moveTo>
                <a:cubicBezTo>
                  <a:pt x="752615" y="2559821"/>
                  <a:pt x="762987" y="2570193"/>
                  <a:pt x="762987" y="2582987"/>
                </a:cubicBezTo>
                <a:cubicBezTo>
                  <a:pt x="762987" y="2595781"/>
                  <a:pt x="752615" y="2606153"/>
                  <a:pt x="739820" y="2606153"/>
                </a:cubicBezTo>
                <a:cubicBezTo>
                  <a:pt x="727026" y="2606153"/>
                  <a:pt x="716654" y="2595781"/>
                  <a:pt x="716654" y="2582987"/>
                </a:cubicBezTo>
                <a:cubicBezTo>
                  <a:pt x="716654" y="2570193"/>
                  <a:pt x="727026" y="2559821"/>
                  <a:pt x="739820" y="2559821"/>
                </a:cubicBezTo>
                <a:close/>
                <a:moveTo>
                  <a:pt x="562720" y="2559821"/>
                </a:moveTo>
                <a:cubicBezTo>
                  <a:pt x="575514" y="2559821"/>
                  <a:pt x="585886" y="2570193"/>
                  <a:pt x="585886" y="2582987"/>
                </a:cubicBezTo>
                <a:cubicBezTo>
                  <a:pt x="585886" y="2595781"/>
                  <a:pt x="575514" y="2606153"/>
                  <a:pt x="562720" y="2606153"/>
                </a:cubicBezTo>
                <a:cubicBezTo>
                  <a:pt x="549926" y="2606153"/>
                  <a:pt x="539554" y="2595781"/>
                  <a:pt x="539554" y="2582987"/>
                </a:cubicBezTo>
                <a:cubicBezTo>
                  <a:pt x="539554" y="2570193"/>
                  <a:pt x="549926" y="2559821"/>
                  <a:pt x="562720" y="2559821"/>
                </a:cubicBezTo>
                <a:close/>
                <a:moveTo>
                  <a:pt x="385622" y="2559821"/>
                </a:moveTo>
                <a:cubicBezTo>
                  <a:pt x="398416" y="2559821"/>
                  <a:pt x="408787" y="2570193"/>
                  <a:pt x="408787" y="2582987"/>
                </a:cubicBezTo>
                <a:cubicBezTo>
                  <a:pt x="408787" y="2595781"/>
                  <a:pt x="398416" y="2606153"/>
                  <a:pt x="385622" y="2606153"/>
                </a:cubicBezTo>
                <a:cubicBezTo>
                  <a:pt x="372828" y="2606153"/>
                  <a:pt x="362456" y="2595781"/>
                  <a:pt x="362456" y="2582987"/>
                </a:cubicBezTo>
                <a:cubicBezTo>
                  <a:pt x="362456" y="2570193"/>
                  <a:pt x="372828" y="2559821"/>
                  <a:pt x="385622" y="2559821"/>
                </a:cubicBezTo>
                <a:close/>
                <a:moveTo>
                  <a:pt x="208521" y="2559821"/>
                </a:moveTo>
                <a:cubicBezTo>
                  <a:pt x="221315" y="2559821"/>
                  <a:pt x="231687" y="2570193"/>
                  <a:pt x="231687" y="2582987"/>
                </a:cubicBezTo>
                <a:cubicBezTo>
                  <a:pt x="231687" y="2595781"/>
                  <a:pt x="221315" y="2606153"/>
                  <a:pt x="208521" y="2606153"/>
                </a:cubicBezTo>
                <a:cubicBezTo>
                  <a:pt x="195727" y="2606153"/>
                  <a:pt x="185355" y="2595781"/>
                  <a:pt x="185355" y="2582987"/>
                </a:cubicBezTo>
                <a:cubicBezTo>
                  <a:pt x="185355" y="2570193"/>
                  <a:pt x="195727" y="2559821"/>
                  <a:pt x="208521" y="2559821"/>
                </a:cubicBezTo>
                <a:close/>
                <a:moveTo>
                  <a:pt x="31422" y="2559821"/>
                </a:moveTo>
                <a:cubicBezTo>
                  <a:pt x="44216" y="2559821"/>
                  <a:pt x="54588" y="2570193"/>
                  <a:pt x="54588" y="2582987"/>
                </a:cubicBezTo>
                <a:cubicBezTo>
                  <a:pt x="54588" y="2595781"/>
                  <a:pt x="44216" y="2606153"/>
                  <a:pt x="31422" y="2606153"/>
                </a:cubicBezTo>
                <a:cubicBezTo>
                  <a:pt x="18629" y="2606153"/>
                  <a:pt x="8257" y="2595781"/>
                  <a:pt x="8257" y="2582987"/>
                </a:cubicBezTo>
                <a:cubicBezTo>
                  <a:pt x="8257" y="2570193"/>
                  <a:pt x="18629" y="2559821"/>
                  <a:pt x="31422" y="2559821"/>
                </a:cubicBezTo>
                <a:close/>
                <a:moveTo>
                  <a:pt x="3385444" y="2365748"/>
                </a:moveTo>
                <a:cubicBezTo>
                  <a:pt x="3398238" y="2365748"/>
                  <a:pt x="3408610" y="2376120"/>
                  <a:pt x="3408610" y="2388914"/>
                </a:cubicBezTo>
                <a:cubicBezTo>
                  <a:pt x="3408610" y="2401708"/>
                  <a:pt x="3398238" y="2412080"/>
                  <a:pt x="3385444" y="2412080"/>
                </a:cubicBezTo>
                <a:cubicBezTo>
                  <a:pt x="3372650" y="2412080"/>
                  <a:pt x="3362278" y="2401708"/>
                  <a:pt x="3362278" y="2388914"/>
                </a:cubicBezTo>
                <a:cubicBezTo>
                  <a:pt x="3362278" y="2376120"/>
                  <a:pt x="3372650" y="2365748"/>
                  <a:pt x="3385444" y="2365748"/>
                </a:cubicBezTo>
                <a:close/>
                <a:moveTo>
                  <a:pt x="3208349" y="2365748"/>
                </a:moveTo>
                <a:cubicBezTo>
                  <a:pt x="3221143" y="2365748"/>
                  <a:pt x="3231515" y="2376120"/>
                  <a:pt x="3231515" y="2388914"/>
                </a:cubicBezTo>
                <a:cubicBezTo>
                  <a:pt x="3231515" y="2401708"/>
                  <a:pt x="3221143" y="2412080"/>
                  <a:pt x="3208349" y="2412080"/>
                </a:cubicBezTo>
                <a:cubicBezTo>
                  <a:pt x="3195555" y="2412080"/>
                  <a:pt x="3185183" y="2401708"/>
                  <a:pt x="3185183" y="2388914"/>
                </a:cubicBezTo>
                <a:cubicBezTo>
                  <a:pt x="3185183" y="2376120"/>
                  <a:pt x="3195555" y="2365748"/>
                  <a:pt x="3208349" y="2365748"/>
                </a:cubicBezTo>
                <a:close/>
                <a:moveTo>
                  <a:pt x="3031250" y="2365748"/>
                </a:moveTo>
                <a:cubicBezTo>
                  <a:pt x="3044044" y="2365748"/>
                  <a:pt x="3054416" y="2376120"/>
                  <a:pt x="3054416" y="2388914"/>
                </a:cubicBezTo>
                <a:cubicBezTo>
                  <a:pt x="3054416" y="2401708"/>
                  <a:pt x="3044044" y="2412080"/>
                  <a:pt x="3031250" y="2412080"/>
                </a:cubicBezTo>
                <a:cubicBezTo>
                  <a:pt x="3018456" y="2412080"/>
                  <a:pt x="3008084" y="2401708"/>
                  <a:pt x="3008084" y="2388914"/>
                </a:cubicBezTo>
                <a:cubicBezTo>
                  <a:pt x="3008084" y="2376120"/>
                  <a:pt x="3018456" y="2365748"/>
                  <a:pt x="3031250" y="2365748"/>
                </a:cubicBezTo>
                <a:close/>
                <a:moveTo>
                  <a:pt x="2854151" y="2365748"/>
                </a:moveTo>
                <a:cubicBezTo>
                  <a:pt x="2866945" y="2365748"/>
                  <a:pt x="2877317" y="2376120"/>
                  <a:pt x="2877317" y="2388914"/>
                </a:cubicBezTo>
                <a:cubicBezTo>
                  <a:pt x="2877317" y="2401708"/>
                  <a:pt x="2866945" y="2412080"/>
                  <a:pt x="2854151" y="2412080"/>
                </a:cubicBezTo>
                <a:cubicBezTo>
                  <a:pt x="2841357" y="2412080"/>
                  <a:pt x="2830985" y="2401708"/>
                  <a:pt x="2830985" y="2388914"/>
                </a:cubicBezTo>
                <a:cubicBezTo>
                  <a:pt x="2830985" y="2376120"/>
                  <a:pt x="2841357" y="2365748"/>
                  <a:pt x="2854151" y="2365748"/>
                </a:cubicBezTo>
                <a:close/>
                <a:moveTo>
                  <a:pt x="2677052" y="2365748"/>
                </a:moveTo>
                <a:cubicBezTo>
                  <a:pt x="2689846" y="2365748"/>
                  <a:pt x="2700218" y="2376120"/>
                  <a:pt x="2700218" y="2388914"/>
                </a:cubicBezTo>
                <a:cubicBezTo>
                  <a:pt x="2700218" y="2401708"/>
                  <a:pt x="2689846" y="2412080"/>
                  <a:pt x="2677052" y="2412080"/>
                </a:cubicBezTo>
                <a:cubicBezTo>
                  <a:pt x="2664258" y="2412080"/>
                  <a:pt x="2653886" y="2401708"/>
                  <a:pt x="2653886" y="2388914"/>
                </a:cubicBezTo>
                <a:cubicBezTo>
                  <a:pt x="2653886" y="2376120"/>
                  <a:pt x="2664258" y="2365748"/>
                  <a:pt x="2677052" y="2365748"/>
                </a:cubicBezTo>
                <a:close/>
                <a:moveTo>
                  <a:pt x="2499953" y="2365748"/>
                </a:moveTo>
                <a:cubicBezTo>
                  <a:pt x="2512747" y="2365748"/>
                  <a:pt x="2523119" y="2376120"/>
                  <a:pt x="2523119" y="2388914"/>
                </a:cubicBezTo>
                <a:cubicBezTo>
                  <a:pt x="2523119" y="2401708"/>
                  <a:pt x="2512747" y="2412080"/>
                  <a:pt x="2499953" y="2412080"/>
                </a:cubicBezTo>
                <a:cubicBezTo>
                  <a:pt x="2487159" y="2412080"/>
                  <a:pt x="2476787" y="2401708"/>
                  <a:pt x="2476787" y="2388914"/>
                </a:cubicBezTo>
                <a:cubicBezTo>
                  <a:pt x="2476787" y="2376120"/>
                  <a:pt x="2487159" y="2365748"/>
                  <a:pt x="2499953" y="2365748"/>
                </a:cubicBezTo>
                <a:close/>
                <a:moveTo>
                  <a:pt x="2322855" y="2365748"/>
                </a:moveTo>
                <a:cubicBezTo>
                  <a:pt x="2335649" y="2365748"/>
                  <a:pt x="2346021" y="2376120"/>
                  <a:pt x="2346021" y="2388914"/>
                </a:cubicBezTo>
                <a:cubicBezTo>
                  <a:pt x="2346021" y="2401708"/>
                  <a:pt x="2335649" y="2412080"/>
                  <a:pt x="2322855" y="2412080"/>
                </a:cubicBezTo>
                <a:cubicBezTo>
                  <a:pt x="2310061" y="2412080"/>
                  <a:pt x="2299689" y="2401708"/>
                  <a:pt x="2299689" y="2388914"/>
                </a:cubicBezTo>
                <a:cubicBezTo>
                  <a:pt x="2299689" y="2376120"/>
                  <a:pt x="2310061" y="2365748"/>
                  <a:pt x="2322855" y="2365748"/>
                </a:cubicBezTo>
                <a:close/>
                <a:moveTo>
                  <a:pt x="2145756" y="2365748"/>
                </a:moveTo>
                <a:cubicBezTo>
                  <a:pt x="2158550" y="2365748"/>
                  <a:pt x="2168922" y="2376120"/>
                  <a:pt x="2168922" y="2388914"/>
                </a:cubicBezTo>
                <a:cubicBezTo>
                  <a:pt x="2168922" y="2401708"/>
                  <a:pt x="2158550" y="2412080"/>
                  <a:pt x="2145756" y="2412080"/>
                </a:cubicBezTo>
                <a:cubicBezTo>
                  <a:pt x="2132962" y="2412080"/>
                  <a:pt x="2122590" y="2401708"/>
                  <a:pt x="2122590" y="2388914"/>
                </a:cubicBezTo>
                <a:cubicBezTo>
                  <a:pt x="2122590" y="2376120"/>
                  <a:pt x="2132962" y="2365748"/>
                  <a:pt x="2145756" y="2365748"/>
                </a:cubicBezTo>
                <a:close/>
                <a:moveTo>
                  <a:pt x="1968657" y="2365748"/>
                </a:moveTo>
                <a:cubicBezTo>
                  <a:pt x="1981451" y="2365748"/>
                  <a:pt x="1991823" y="2376120"/>
                  <a:pt x="1991823" y="2388914"/>
                </a:cubicBezTo>
                <a:cubicBezTo>
                  <a:pt x="1991823" y="2401708"/>
                  <a:pt x="1981451" y="2412080"/>
                  <a:pt x="1968657" y="2412080"/>
                </a:cubicBezTo>
                <a:cubicBezTo>
                  <a:pt x="1955863" y="2412080"/>
                  <a:pt x="1945491" y="2401708"/>
                  <a:pt x="1945491" y="2388914"/>
                </a:cubicBezTo>
                <a:cubicBezTo>
                  <a:pt x="1945491" y="2376120"/>
                  <a:pt x="1955863" y="2365748"/>
                  <a:pt x="1968657" y="2365748"/>
                </a:cubicBezTo>
                <a:close/>
                <a:moveTo>
                  <a:pt x="1791558" y="2365748"/>
                </a:moveTo>
                <a:cubicBezTo>
                  <a:pt x="1804352" y="2365748"/>
                  <a:pt x="1814724" y="2376120"/>
                  <a:pt x="1814724" y="2388914"/>
                </a:cubicBezTo>
                <a:cubicBezTo>
                  <a:pt x="1814724" y="2401708"/>
                  <a:pt x="1804352" y="2412080"/>
                  <a:pt x="1791558" y="2412080"/>
                </a:cubicBezTo>
                <a:cubicBezTo>
                  <a:pt x="1778764" y="2412080"/>
                  <a:pt x="1768392" y="2401708"/>
                  <a:pt x="1768392" y="2388914"/>
                </a:cubicBezTo>
                <a:cubicBezTo>
                  <a:pt x="1768392" y="2376120"/>
                  <a:pt x="1778764" y="2365748"/>
                  <a:pt x="1791558" y="2365748"/>
                </a:cubicBezTo>
                <a:close/>
                <a:moveTo>
                  <a:pt x="1617048" y="2365748"/>
                </a:moveTo>
                <a:cubicBezTo>
                  <a:pt x="1629843" y="2365748"/>
                  <a:pt x="1640217" y="2376120"/>
                  <a:pt x="1640217" y="2388914"/>
                </a:cubicBezTo>
                <a:cubicBezTo>
                  <a:pt x="1640217" y="2401708"/>
                  <a:pt x="1629843" y="2412080"/>
                  <a:pt x="1617048" y="2412080"/>
                </a:cubicBezTo>
                <a:cubicBezTo>
                  <a:pt x="1604252" y="2412080"/>
                  <a:pt x="1593879" y="2401708"/>
                  <a:pt x="1593879" y="2388914"/>
                </a:cubicBezTo>
                <a:cubicBezTo>
                  <a:pt x="1593879" y="2376120"/>
                  <a:pt x="1604252" y="2365748"/>
                  <a:pt x="1617048" y="2365748"/>
                </a:cubicBezTo>
                <a:close/>
                <a:moveTo>
                  <a:pt x="1439956" y="2365748"/>
                </a:moveTo>
                <a:cubicBezTo>
                  <a:pt x="1452750" y="2365748"/>
                  <a:pt x="1463122" y="2376120"/>
                  <a:pt x="1463122" y="2388914"/>
                </a:cubicBezTo>
                <a:cubicBezTo>
                  <a:pt x="1463122" y="2401708"/>
                  <a:pt x="1452750" y="2412080"/>
                  <a:pt x="1439956" y="2412080"/>
                </a:cubicBezTo>
                <a:cubicBezTo>
                  <a:pt x="1427162" y="2412080"/>
                  <a:pt x="1416790" y="2401708"/>
                  <a:pt x="1416790" y="2388914"/>
                </a:cubicBezTo>
                <a:cubicBezTo>
                  <a:pt x="1416790" y="2376120"/>
                  <a:pt x="1427162" y="2365748"/>
                  <a:pt x="1439956" y="2365748"/>
                </a:cubicBezTo>
                <a:close/>
                <a:moveTo>
                  <a:pt x="1262858" y="2365748"/>
                </a:moveTo>
                <a:cubicBezTo>
                  <a:pt x="1275651" y="2365748"/>
                  <a:pt x="1286023" y="2376120"/>
                  <a:pt x="1286023" y="2388914"/>
                </a:cubicBezTo>
                <a:cubicBezTo>
                  <a:pt x="1286023" y="2401708"/>
                  <a:pt x="1275651" y="2412080"/>
                  <a:pt x="1262858" y="2412080"/>
                </a:cubicBezTo>
                <a:cubicBezTo>
                  <a:pt x="1250063" y="2412080"/>
                  <a:pt x="1239693" y="2401708"/>
                  <a:pt x="1239693" y="2388914"/>
                </a:cubicBezTo>
                <a:cubicBezTo>
                  <a:pt x="1239693" y="2376120"/>
                  <a:pt x="1250063" y="2365748"/>
                  <a:pt x="1262858" y="2365748"/>
                </a:cubicBezTo>
                <a:close/>
                <a:moveTo>
                  <a:pt x="1085761" y="2365748"/>
                </a:moveTo>
                <a:cubicBezTo>
                  <a:pt x="1098556" y="2365748"/>
                  <a:pt x="1108929" y="2376120"/>
                  <a:pt x="1108929" y="2388914"/>
                </a:cubicBezTo>
                <a:cubicBezTo>
                  <a:pt x="1108929" y="2401708"/>
                  <a:pt x="1098556" y="2412080"/>
                  <a:pt x="1085761" y="2412080"/>
                </a:cubicBezTo>
                <a:cubicBezTo>
                  <a:pt x="1072966" y="2412080"/>
                  <a:pt x="1062593" y="2401708"/>
                  <a:pt x="1062593" y="2388914"/>
                </a:cubicBezTo>
                <a:cubicBezTo>
                  <a:pt x="1062593" y="2376120"/>
                  <a:pt x="1072966" y="2365748"/>
                  <a:pt x="1085761" y="2365748"/>
                </a:cubicBezTo>
                <a:close/>
                <a:moveTo>
                  <a:pt x="908661" y="2365748"/>
                </a:moveTo>
                <a:cubicBezTo>
                  <a:pt x="921455" y="2365748"/>
                  <a:pt x="931827" y="2376120"/>
                  <a:pt x="931827" y="2388914"/>
                </a:cubicBezTo>
                <a:cubicBezTo>
                  <a:pt x="931827" y="2401708"/>
                  <a:pt x="921455" y="2412080"/>
                  <a:pt x="908661" y="2412080"/>
                </a:cubicBezTo>
                <a:cubicBezTo>
                  <a:pt x="895867" y="2412080"/>
                  <a:pt x="885496" y="2401708"/>
                  <a:pt x="885496" y="2388914"/>
                </a:cubicBezTo>
                <a:cubicBezTo>
                  <a:pt x="885496" y="2376120"/>
                  <a:pt x="895867" y="2365748"/>
                  <a:pt x="908661" y="2365748"/>
                </a:cubicBezTo>
                <a:close/>
                <a:moveTo>
                  <a:pt x="731563" y="2365748"/>
                </a:moveTo>
                <a:cubicBezTo>
                  <a:pt x="744357" y="2365748"/>
                  <a:pt x="754729" y="2376120"/>
                  <a:pt x="754729" y="2388914"/>
                </a:cubicBezTo>
                <a:cubicBezTo>
                  <a:pt x="754729" y="2401708"/>
                  <a:pt x="744357" y="2412080"/>
                  <a:pt x="731563" y="2412080"/>
                </a:cubicBezTo>
                <a:cubicBezTo>
                  <a:pt x="718769" y="2412080"/>
                  <a:pt x="708397" y="2401708"/>
                  <a:pt x="708397" y="2388914"/>
                </a:cubicBezTo>
                <a:cubicBezTo>
                  <a:pt x="708397" y="2376120"/>
                  <a:pt x="718769" y="2365748"/>
                  <a:pt x="731563" y="2365748"/>
                </a:cubicBezTo>
                <a:close/>
                <a:moveTo>
                  <a:pt x="554463" y="2365748"/>
                </a:moveTo>
                <a:cubicBezTo>
                  <a:pt x="567257" y="2365748"/>
                  <a:pt x="577630" y="2376120"/>
                  <a:pt x="577630" y="2388914"/>
                </a:cubicBezTo>
                <a:cubicBezTo>
                  <a:pt x="577630" y="2401708"/>
                  <a:pt x="567257" y="2412080"/>
                  <a:pt x="554463" y="2412080"/>
                </a:cubicBezTo>
                <a:cubicBezTo>
                  <a:pt x="541669" y="2412080"/>
                  <a:pt x="531297" y="2401708"/>
                  <a:pt x="531297" y="2388914"/>
                </a:cubicBezTo>
                <a:cubicBezTo>
                  <a:pt x="531297" y="2376120"/>
                  <a:pt x="541669" y="2365748"/>
                  <a:pt x="554463" y="2365748"/>
                </a:cubicBezTo>
                <a:close/>
                <a:moveTo>
                  <a:pt x="377365" y="2365748"/>
                </a:moveTo>
                <a:cubicBezTo>
                  <a:pt x="390160" y="2365748"/>
                  <a:pt x="400532" y="2376120"/>
                  <a:pt x="400532" y="2388914"/>
                </a:cubicBezTo>
                <a:cubicBezTo>
                  <a:pt x="400532" y="2401708"/>
                  <a:pt x="390160" y="2412080"/>
                  <a:pt x="377365" y="2412080"/>
                </a:cubicBezTo>
                <a:cubicBezTo>
                  <a:pt x="364571" y="2412080"/>
                  <a:pt x="354199" y="2401708"/>
                  <a:pt x="354199" y="2388914"/>
                </a:cubicBezTo>
                <a:cubicBezTo>
                  <a:pt x="354199" y="2376120"/>
                  <a:pt x="364571" y="2365748"/>
                  <a:pt x="377365" y="2365748"/>
                </a:cubicBezTo>
                <a:close/>
                <a:moveTo>
                  <a:pt x="200265" y="2365748"/>
                </a:moveTo>
                <a:cubicBezTo>
                  <a:pt x="213058" y="2365748"/>
                  <a:pt x="223430" y="2376120"/>
                  <a:pt x="223430" y="2388914"/>
                </a:cubicBezTo>
                <a:cubicBezTo>
                  <a:pt x="223430" y="2401708"/>
                  <a:pt x="213058" y="2412080"/>
                  <a:pt x="200265" y="2412080"/>
                </a:cubicBezTo>
                <a:cubicBezTo>
                  <a:pt x="187471" y="2412080"/>
                  <a:pt x="177099" y="2401708"/>
                  <a:pt x="177099" y="2388914"/>
                </a:cubicBezTo>
                <a:cubicBezTo>
                  <a:pt x="177099" y="2376120"/>
                  <a:pt x="187471" y="2365748"/>
                  <a:pt x="200265" y="2365748"/>
                </a:cubicBezTo>
                <a:close/>
                <a:moveTo>
                  <a:pt x="23166" y="2365748"/>
                </a:moveTo>
                <a:cubicBezTo>
                  <a:pt x="35960" y="2365748"/>
                  <a:pt x="46332" y="2376120"/>
                  <a:pt x="46332" y="2388914"/>
                </a:cubicBezTo>
                <a:cubicBezTo>
                  <a:pt x="46332" y="2401708"/>
                  <a:pt x="35960" y="2412080"/>
                  <a:pt x="23166" y="2412080"/>
                </a:cubicBezTo>
                <a:cubicBezTo>
                  <a:pt x="10372" y="2412080"/>
                  <a:pt x="0" y="2401708"/>
                  <a:pt x="0" y="2388914"/>
                </a:cubicBezTo>
                <a:cubicBezTo>
                  <a:pt x="0" y="2376120"/>
                  <a:pt x="10372" y="2365748"/>
                  <a:pt x="23166" y="2365748"/>
                </a:cubicBezTo>
                <a:close/>
                <a:moveTo>
                  <a:pt x="3387508" y="2194384"/>
                </a:moveTo>
                <a:cubicBezTo>
                  <a:pt x="3400302" y="2194384"/>
                  <a:pt x="3410674" y="2204756"/>
                  <a:pt x="3410674" y="2217550"/>
                </a:cubicBezTo>
                <a:cubicBezTo>
                  <a:pt x="3410674" y="2230344"/>
                  <a:pt x="3400302" y="2240716"/>
                  <a:pt x="3387508" y="2240716"/>
                </a:cubicBezTo>
                <a:cubicBezTo>
                  <a:pt x="3374714" y="2240716"/>
                  <a:pt x="3364342" y="2230344"/>
                  <a:pt x="3364342" y="2217550"/>
                </a:cubicBezTo>
                <a:cubicBezTo>
                  <a:pt x="3364342" y="2204756"/>
                  <a:pt x="3374714" y="2194384"/>
                  <a:pt x="3387508" y="2194384"/>
                </a:cubicBezTo>
                <a:close/>
                <a:moveTo>
                  <a:pt x="3210413" y="2194384"/>
                </a:moveTo>
                <a:cubicBezTo>
                  <a:pt x="3223207" y="2194384"/>
                  <a:pt x="3233579" y="2204756"/>
                  <a:pt x="3233579" y="2217550"/>
                </a:cubicBezTo>
                <a:cubicBezTo>
                  <a:pt x="3233579" y="2230344"/>
                  <a:pt x="3223207" y="2240716"/>
                  <a:pt x="3210413" y="2240716"/>
                </a:cubicBezTo>
                <a:cubicBezTo>
                  <a:pt x="3197619" y="2240716"/>
                  <a:pt x="3187247" y="2230344"/>
                  <a:pt x="3187247" y="2217550"/>
                </a:cubicBezTo>
                <a:cubicBezTo>
                  <a:pt x="3187247" y="2204756"/>
                  <a:pt x="3197619" y="2194384"/>
                  <a:pt x="3210413" y="2194384"/>
                </a:cubicBezTo>
                <a:close/>
                <a:moveTo>
                  <a:pt x="3033314" y="2194384"/>
                </a:moveTo>
                <a:cubicBezTo>
                  <a:pt x="3046108" y="2194384"/>
                  <a:pt x="3056480" y="2204756"/>
                  <a:pt x="3056480" y="2217550"/>
                </a:cubicBezTo>
                <a:cubicBezTo>
                  <a:pt x="3056480" y="2230344"/>
                  <a:pt x="3046108" y="2240716"/>
                  <a:pt x="3033314" y="2240716"/>
                </a:cubicBezTo>
                <a:cubicBezTo>
                  <a:pt x="3020520" y="2240716"/>
                  <a:pt x="3010148" y="2230344"/>
                  <a:pt x="3010148" y="2217550"/>
                </a:cubicBezTo>
                <a:cubicBezTo>
                  <a:pt x="3010148" y="2204756"/>
                  <a:pt x="3020520" y="2194384"/>
                  <a:pt x="3033314" y="2194384"/>
                </a:cubicBezTo>
                <a:close/>
                <a:moveTo>
                  <a:pt x="2856216" y="2194384"/>
                </a:moveTo>
                <a:cubicBezTo>
                  <a:pt x="2869010" y="2194384"/>
                  <a:pt x="2879382" y="2204756"/>
                  <a:pt x="2879382" y="2217550"/>
                </a:cubicBezTo>
                <a:cubicBezTo>
                  <a:pt x="2879382" y="2230344"/>
                  <a:pt x="2869010" y="2240716"/>
                  <a:pt x="2856216" y="2240716"/>
                </a:cubicBezTo>
                <a:cubicBezTo>
                  <a:pt x="2843422" y="2240716"/>
                  <a:pt x="2833050" y="2230344"/>
                  <a:pt x="2833050" y="2217550"/>
                </a:cubicBezTo>
                <a:cubicBezTo>
                  <a:pt x="2833050" y="2204756"/>
                  <a:pt x="2843422" y="2194384"/>
                  <a:pt x="2856216" y="2194384"/>
                </a:cubicBezTo>
                <a:close/>
                <a:moveTo>
                  <a:pt x="2679117" y="2194384"/>
                </a:moveTo>
                <a:cubicBezTo>
                  <a:pt x="2691911" y="2194384"/>
                  <a:pt x="2702283" y="2204756"/>
                  <a:pt x="2702283" y="2217550"/>
                </a:cubicBezTo>
                <a:cubicBezTo>
                  <a:pt x="2702283" y="2230344"/>
                  <a:pt x="2691911" y="2240716"/>
                  <a:pt x="2679117" y="2240716"/>
                </a:cubicBezTo>
                <a:cubicBezTo>
                  <a:pt x="2666323" y="2240716"/>
                  <a:pt x="2655951" y="2230344"/>
                  <a:pt x="2655951" y="2217550"/>
                </a:cubicBezTo>
                <a:cubicBezTo>
                  <a:pt x="2655951" y="2204756"/>
                  <a:pt x="2666323" y="2194384"/>
                  <a:pt x="2679117" y="2194384"/>
                </a:cubicBezTo>
                <a:close/>
                <a:moveTo>
                  <a:pt x="2502018" y="2194384"/>
                </a:moveTo>
                <a:cubicBezTo>
                  <a:pt x="2514812" y="2194384"/>
                  <a:pt x="2525184" y="2204756"/>
                  <a:pt x="2525184" y="2217550"/>
                </a:cubicBezTo>
                <a:cubicBezTo>
                  <a:pt x="2525184" y="2230344"/>
                  <a:pt x="2514812" y="2240716"/>
                  <a:pt x="2502018" y="2240716"/>
                </a:cubicBezTo>
                <a:cubicBezTo>
                  <a:pt x="2489224" y="2240716"/>
                  <a:pt x="2478852" y="2230344"/>
                  <a:pt x="2478852" y="2217550"/>
                </a:cubicBezTo>
                <a:cubicBezTo>
                  <a:pt x="2478852" y="2204756"/>
                  <a:pt x="2489224" y="2194384"/>
                  <a:pt x="2502018" y="2194384"/>
                </a:cubicBezTo>
                <a:close/>
                <a:moveTo>
                  <a:pt x="2324919" y="2194384"/>
                </a:moveTo>
                <a:cubicBezTo>
                  <a:pt x="2337713" y="2194384"/>
                  <a:pt x="2348085" y="2204756"/>
                  <a:pt x="2348085" y="2217550"/>
                </a:cubicBezTo>
                <a:cubicBezTo>
                  <a:pt x="2348085" y="2230344"/>
                  <a:pt x="2337713" y="2240716"/>
                  <a:pt x="2324919" y="2240716"/>
                </a:cubicBezTo>
                <a:cubicBezTo>
                  <a:pt x="2312125" y="2240716"/>
                  <a:pt x="2301753" y="2230344"/>
                  <a:pt x="2301753" y="2217550"/>
                </a:cubicBezTo>
                <a:cubicBezTo>
                  <a:pt x="2301753" y="2204756"/>
                  <a:pt x="2312125" y="2194384"/>
                  <a:pt x="2324919" y="2194384"/>
                </a:cubicBezTo>
                <a:close/>
                <a:moveTo>
                  <a:pt x="2147820" y="2194384"/>
                </a:moveTo>
                <a:cubicBezTo>
                  <a:pt x="2160614" y="2194384"/>
                  <a:pt x="2170986" y="2204756"/>
                  <a:pt x="2170986" y="2217550"/>
                </a:cubicBezTo>
                <a:cubicBezTo>
                  <a:pt x="2170986" y="2230344"/>
                  <a:pt x="2160614" y="2240716"/>
                  <a:pt x="2147820" y="2240716"/>
                </a:cubicBezTo>
                <a:cubicBezTo>
                  <a:pt x="2135026" y="2240716"/>
                  <a:pt x="2124654" y="2230344"/>
                  <a:pt x="2124654" y="2217550"/>
                </a:cubicBezTo>
                <a:cubicBezTo>
                  <a:pt x="2124654" y="2204756"/>
                  <a:pt x="2135026" y="2194384"/>
                  <a:pt x="2147820" y="2194384"/>
                </a:cubicBezTo>
                <a:close/>
                <a:moveTo>
                  <a:pt x="1970721" y="2194384"/>
                </a:moveTo>
                <a:cubicBezTo>
                  <a:pt x="1983515" y="2194384"/>
                  <a:pt x="1993887" y="2204756"/>
                  <a:pt x="1993887" y="2217550"/>
                </a:cubicBezTo>
                <a:cubicBezTo>
                  <a:pt x="1993887" y="2230344"/>
                  <a:pt x="1983515" y="2240716"/>
                  <a:pt x="1970721" y="2240716"/>
                </a:cubicBezTo>
                <a:cubicBezTo>
                  <a:pt x="1957927" y="2240716"/>
                  <a:pt x="1947555" y="2230344"/>
                  <a:pt x="1947555" y="2217550"/>
                </a:cubicBezTo>
                <a:cubicBezTo>
                  <a:pt x="1947555" y="2204756"/>
                  <a:pt x="1957927" y="2194384"/>
                  <a:pt x="1970721" y="2194384"/>
                </a:cubicBezTo>
                <a:close/>
                <a:moveTo>
                  <a:pt x="1793622" y="2194384"/>
                </a:moveTo>
                <a:cubicBezTo>
                  <a:pt x="1806416" y="2194384"/>
                  <a:pt x="1816788" y="2204756"/>
                  <a:pt x="1816788" y="2217550"/>
                </a:cubicBezTo>
                <a:cubicBezTo>
                  <a:pt x="1816788" y="2230344"/>
                  <a:pt x="1806416" y="2240716"/>
                  <a:pt x="1793622" y="2240716"/>
                </a:cubicBezTo>
                <a:cubicBezTo>
                  <a:pt x="1780828" y="2240716"/>
                  <a:pt x="1770456" y="2230344"/>
                  <a:pt x="1770456" y="2217550"/>
                </a:cubicBezTo>
                <a:cubicBezTo>
                  <a:pt x="1770456" y="2204756"/>
                  <a:pt x="1780828" y="2194384"/>
                  <a:pt x="1793622" y="2194384"/>
                </a:cubicBezTo>
                <a:close/>
                <a:moveTo>
                  <a:pt x="1619112" y="2194384"/>
                </a:moveTo>
                <a:cubicBezTo>
                  <a:pt x="1631908" y="2194384"/>
                  <a:pt x="1642281" y="2204756"/>
                  <a:pt x="1642281" y="2217550"/>
                </a:cubicBezTo>
                <a:cubicBezTo>
                  <a:pt x="1642281" y="2230344"/>
                  <a:pt x="1631908" y="2240716"/>
                  <a:pt x="1619112" y="2240716"/>
                </a:cubicBezTo>
                <a:cubicBezTo>
                  <a:pt x="1606317" y="2240716"/>
                  <a:pt x="1595944" y="2230344"/>
                  <a:pt x="1595944" y="2217550"/>
                </a:cubicBezTo>
                <a:cubicBezTo>
                  <a:pt x="1595944" y="2204756"/>
                  <a:pt x="1606317" y="2194384"/>
                  <a:pt x="1619112" y="2194384"/>
                </a:cubicBezTo>
                <a:close/>
                <a:moveTo>
                  <a:pt x="1442021" y="2194384"/>
                </a:moveTo>
                <a:cubicBezTo>
                  <a:pt x="1454814" y="2194384"/>
                  <a:pt x="1465186" y="2204756"/>
                  <a:pt x="1465186" y="2217550"/>
                </a:cubicBezTo>
                <a:cubicBezTo>
                  <a:pt x="1465186" y="2230344"/>
                  <a:pt x="1454814" y="2240716"/>
                  <a:pt x="1442021" y="2240716"/>
                </a:cubicBezTo>
                <a:cubicBezTo>
                  <a:pt x="1429227" y="2240716"/>
                  <a:pt x="1418856" y="2230344"/>
                  <a:pt x="1418856" y="2217550"/>
                </a:cubicBezTo>
                <a:cubicBezTo>
                  <a:pt x="1418856" y="2204756"/>
                  <a:pt x="1429227" y="2194384"/>
                  <a:pt x="1442021" y="2194384"/>
                </a:cubicBezTo>
                <a:close/>
                <a:moveTo>
                  <a:pt x="1264922" y="2194384"/>
                </a:moveTo>
                <a:cubicBezTo>
                  <a:pt x="1277716" y="2194384"/>
                  <a:pt x="1288087" y="2204756"/>
                  <a:pt x="1288087" y="2217550"/>
                </a:cubicBezTo>
                <a:cubicBezTo>
                  <a:pt x="1288087" y="2230344"/>
                  <a:pt x="1277716" y="2240716"/>
                  <a:pt x="1264922" y="2240716"/>
                </a:cubicBezTo>
                <a:cubicBezTo>
                  <a:pt x="1252128" y="2240716"/>
                  <a:pt x="1241755" y="2230344"/>
                  <a:pt x="1241755" y="2217550"/>
                </a:cubicBezTo>
                <a:cubicBezTo>
                  <a:pt x="1241755" y="2204756"/>
                  <a:pt x="1252128" y="2194384"/>
                  <a:pt x="1264922" y="2194384"/>
                </a:cubicBezTo>
                <a:close/>
                <a:moveTo>
                  <a:pt x="1087827" y="2194384"/>
                </a:moveTo>
                <a:cubicBezTo>
                  <a:pt x="1100621" y="2194384"/>
                  <a:pt x="1110994" y="2204756"/>
                  <a:pt x="1110994" y="2217550"/>
                </a:cubicBezTo>
                <a:cubicBezTo>
                  <a:pt x="1110994" y="2230344"/>
                  <a:pt x="1100621" y="2240716"/>
                  <a:pt x="1087827" y="2240716"/>
                </a:cubicBezTo>
                <a:cubicBezTo>
                  <a:pt x="1075031" y="2240716"/>
                  <a:pt x="1064658" y="2230344"/>
                  <a:pt x="1064658" y="2217550"/>
                </a:cubicBezTo>
                <a:cubicBezTo>
                  <a:pt x="1064658" y="2204756"/>
                  <a:pt x="1075031" y="2194384"/>
                  <a:pt x="1087827" y="2194384"/>
                </a:cubicBezTo>
                <a:close/>
                <a:moveTo>
                  <a:pt x="910727" y="2194384"/>
                </a:moveTo>
                <a:cubicBezTo>
                  <a:pt x="923521" y="2194384"/>
                  <a:pt x="933891" y="2204756"/>
                  <a:pt x="933891" y="2217550"/>
                </a:cubicBezTo>
                <a:cubicBezTo>
                  <a:pt x="933891" y="2230344"/>
                  <a:pt x="923521" y="2240716"/>
                  <a:pt x="910727" y="2240716"/>
                </a:cubicBezTo>
                <a:cubicBezTo>
                  <a:pt x="897930" y="2240716"/>
                  <a:pt x="887561" y="2230344"/>
                  <a:pt x="887561" y="2217550"/>
                </a:cubicBezTo>
                <a:cubicBezTo>
                  <a:pt x="887561" y="2204756"/>
                  <a:pt x="897930" y="2194384"/>
                  <a:pt x="910727" y="2194384"/>
                </a:cubicBezTo>
                <a:close/>
                <a:moveTo>
                  <a:pt x="733629" y="2194384"/>
                </a:moveTo>
                <a:cubicBezTo>
                  <a:pt x="746423" y="2194384"/>
                  <a:pt x="756795" y="2204756"/>
                  <a:pt x="756795" y="2217550"/>
                </a:cubicBezTo>
                <a:cubicBezTo>
                  <a:pt x="756795" y="2230344"/>
                  <a:pt x="746423" y="2240716"/>
                  <a:pt x="733629" y="2240716"/>
                </a:cubicBezTo>
                <a:cubicBezTo>
                  <a:pt x="720834" y="2240716"/>
                  <a:pt x="710462" y="2230344"/>
                  <a:pt x="710462" y="2217550"/>
                </a:cubicBezTo>
                <a:cubicBezTo>
                  <a:pt x="710462" y="2204756"/>
                  <a:pt x="720834" y="2194384"/>
                  <a:pt x="733629" y="2194384"/>
                </a:cubicBezTo>
                <a:close/>
                <a:moveTo>
                  <a:pt x="556528" y="2194384"/>
                </a:moveTo>
                <a:cubicBezTo>
                  <a:pt x="569322" y="2194384"/>
                  <a:pt x="579694" y="2204756"/>
                  <a:pt x="579694" y="2217550"/>
                </a:cubicBezTo>
                <a:cubicBezTo>
                  <a:pt x="579694" y="2230344"/>
                  <a:pt x="569322" y="2240716"/>
                  <a:pt x="556528" y="2240716"/>
                </a:cubicBezTo>
                <a:cubicBezTo>
                  <a:pt x="543734" y="2240716"/>
                  <a:pt x="533362" y="2230344"/>
                  <a:pt x="533362" y="2217550"/>
                </a:cubicBezTo>
                <a:cubicBezTo>
                  <a:pt x="533362" y="2204756"/>
                  <a:pt x="543734" y="2194384"/>
                  <a:pt x="556528" y="2194384"/>
                </a:cubicBezTo>
                <a:close/>
                <a:moveTo>
                  <a:pt x="379430" y="2194384"/>
                </a:moveTo>
                <a:cubicBezTo>
                  <a:pt x="392224" y="2194384"/>
                  <a:pt x="402596" y="2204756"/>
                  <a:pt x="402596" y="2217550"/>
                </a:cubicBezTo>
                <a:cubicBezTo>
                  <a:pt x="402596" y="2230344"/>
                  <a:pt x="392224" y="2240716"/>
                  <a:pt x="379430" y="2240716"/>
                </a:cubicBezTo>
                <a:cubicBezTo>
                  <a:pt x="366636" y="2240716"/>
                  <a:pt x="356263" y="2230344"/>
                  <a:pt x="356263" y="2217550"/>
                </a:cubicBezTo>
                <a:cubicBezTo>
                  <a:pt x="356263" y="2204756"/>
                  <a:pt x="366636" y="2194384"/>
                  <a:pt x="379430" y="2194384"/>
                </a:cubicBezTo>
                <a:close/>
                <a:moveTo>
                  <a:pt x="202329" y="2194384"/>
                </a:moveTo>
                <a:cubicBezTo>
                  <a:pt x="215123" y="2194384"/>
                  <a:pt x="225495" y="2204756"/>
                  <a:pt x="225495" y="2217550"/>
                </a:cubicBezTo>
                <a:cubicBezTo>
                  <a:pt x="225495" y="2230344"/>
                  <a:pt x="215123" y="2240716"/>
                  <a:pt x="202329" y="2240716"/>
                </a:cubicBezTo>
                <a:cubicBezTo>
                  <a:pt x="189535" y="2240716"/>
                  <a:pt x="179163" y="2230344"/>
                  <a:pt x="179163" y="2217550"/>
                </a:cubicBezTo>
                <a:cubicBezTo>
                  <a:pt x="179163" y="2204756"/>
                  <a:pt x="189535" y="2194384"/>
                  <a:pt x="202329" y="2194384"/>
                </a:cubicBezTo>
                <a:close/>
                <a:moveTo>
                  <a:pt x="25230" y="2194384"/>
                </a:moveTo>
                <a:cubicBezTo>
                  <a:pt x="38024" y="2194384"/>
                  <a:pt x="48396" y="2204756"/>
                  <a:pt x="48396" y="2217550"/>
                </a:cubicBezTo>
                <a:cubicBezTo>
                  <a:pt x="48396" y="2230344"/>
                  <a:pt x="38024" y="2240716"/>
                  <a:pt x="25230" y="2240716"/>
                </a:cubicBezTo>
                <a:cubicBezTo>
                  <a:pt x="12436" y="2240716"/>
                  <a:pt x="2065" y="2230344"/>
                  <a:pt x="2065" y="2217550"/>
                </a:cubicBezTo>
                <a:cubicBezTo>
                  <a:pt x="2065" y="2204756"/>
                  <a:pt x="12436" y="2194384"/>
                  <a:pt x="25230" y="2194384"/>
                </a:cubicBezTo>
                <a:close/>
                <a:moveTo>
                  <a:pt x="3387508" y="2002375"/>
                </a:moveTo>
                <a:cubicBezTo>
                  <a:pt x="3400302" y="2002375"/>
                  <a:pt x="3410674" y="2012747"/>
                  <a:pt x="3410674" y="2025541"/>
                </a:cubicBezTo>
                <a:cubicBezTo>
                  <a:pt x="3410674" y="2038335"/>
                  <a:pt x="3400302" y="2048707"/>
                  <a:pt x="3387508" y="2048707"/>
                </a:cubicBezTo>
                <a:cubicBezTo>
                  <a:pt x="3374714" y="2048707"/>
                  <a:pt x="3364342" y="2038335"/>
                  <a:pt x="3364342" y="2025541"/>
                </a:cubicBezTo>
                <a:cubicBezTo>
                  <a:pt x="3364342" y="2012747"/>
                  <a:pt x="3374714" y="2002375"/>
                  <a:pt x="3387508" y="2002375"/>
                </a:cubicBezTo>
                <a:close/>
                <a:moveTo>
                  <a:pt x="3210413" y="2002375"/>
                </a:moveTo>
                <a:cubicBezTo>
                  <a:pt x="3223207" y="2002375"/>
                  <a:pt x="3233579" y="2012747"/>
                  <a:pt x="3233579" y="2025541"/>
                </a:cubicBezTo>
                <a:cubicBezTo>
                  <a:pt x="3233579" y="2038335"/>
                  <a:pt x="3223207" y="2048707"/>
                  <a:pt x="3210413" y="2048707"/>
                </a:cubicBezTo>
                <a:cubicBezTo>
                  <a:pt x="3197619" y="2048707"/>
                  <a:pt x="3187247" y="2038335"/>
                  <a:pt x="3187247" y="2025541"/>
                </a:cubicBezTo>
                <a:cubicBezTo>
                  <a:pt x="3187247" y="2012747"/>
                  <a:pt x="3197619" y="2002375"/>
                  <a:pt x="3210413" y="2002375"/>
                </a:cubicBezTo>
                <a:close/>
                <a:moveTo>
                  <a:pt x="3033314" y="2002375"/>
                </a:moveTo>
                <a:cubicBezTo>
                  <a:pt x="3046108" y="2002375"/>
                  <a:pt x="3056480" y="2012747"/>
                  <a:pt x="3056480" y="2025541"/>
                </a:cubicBezTo>
                <a:cubicBezTo>
                  <a:pt x="3056480" y="2038335"/>
                  <a:pt x="3046108" y="2048707"/>
                  <a:pt x="3033314" y="2048707"/>
                </a:cubicBezTo>
                <a:cubicBezTo>
                  <a:pt x="3020520" y="2048707"/>
                  <a:pt x="3010148" y="2038335"/>
                  <a:pt x="3010148" y="2025541"/>
                </a:cubicBezTo>
                <a:cubicBezTo>
                  <a:pt x="3010148" y="2012747"/>
                  <a:pt x="3020520" y="2002375"/>
                  <a:pt x="3033314" y="2002375"/>
                </a:cubicBezTo>
                <a:close/>
                <a:moveTo>
                  <a:pt x="2856216" y="2002375"/>
                </a:moveTo>
                <a:cubicBezTo>
                  <a:pt x="2869010" y="2002375"/>
                  <a:pt x="2879382" y="2012747"/>
                  <a:pt x="2879382" y="2025541"/>
                </a:cubicBezTo>
                <a:cubicBezTo>
                  <a:pt x="2879382" y="2038335"/>
                  <a:pt x="2869010" y="2048707"/>
                  <a:pt x="2856216" y="2048707"/>
                </a:cubicBezTo>
                <a:cubicBezTo>
                  <a:pt x="2843422" y="2048707"/>
                  <a:pt x="2833050" y="2038335"/>
                  <a:pt x="2833050" y="2025541"/>
                </a:cubicBezTo>
                <a:cubicBezTo>
                  <a:pt x="2833050" y="2012747"/>
                  <a:pt x="2843422" y="2002375"/>
                  <a:pt x="2856216" y="2002375"/>
                </a:cubicBezTo>
                <a:close/>
                <a:moveTo>
                  <a:pt x="2679117" y="2002375"/>
                </a:moveTo>
                <a:cubicBezTo>
                  <a:pt x="2691911" y="2002375"/>
                  <a:pt x="2702283" y="2012747"/>
                  <a:pt x="2702283" y="2025541"/>
                </a:cubicBezTo>
                <a:cubicBezTo>
                  <a:pt x="2702283" y="2038335"/>
                  <a:pt x="2691911" y="2048707"/>
                  <a:pt x="2679117" y="2048707"/>
                </a:cubicBezTo>
                <a:cubicBezTo>
                  <a:pt x="2666323" y="2048707"/>
                  <a:pt x="2655951" y="2038335"/>
                  <a:pt x="2655951" y="2025541"/>
                </a:cubicBezTo>
                <a:cubicBezTo>
                  <a:pt x="2655951" y="2012747"/>
                  <a:pt x="2666323" y="2002375"/>
                  <a:pt x="2679117" y="2002375"/>
                </a:cubicBezTo>
                <a:close/>
                <a:moveTo>
                  <a:pt x="2502018" y="2002375"/>
                </a:moveTo>
                <a:cubicBezTo>
                  <a:pt x="2514812" y="2002375"/>
                  <a:pt x="2525184" y="2012747"/>
                  <a:pt x="2525184" y="2025541"/>
                </a:cubicBezTo>
                <a:cubicBezTo>
                  <a:pt x="2525184" y="2038335"/>
                  <a:pt x="2514812" y="2048707"/>
                  <a:pt x="2502018" y="2048707"/>
                </a:cubicBezTo>
                <a:cubicBezTo>
                  <a:pt x="2489224" y="2048707"/>
                  <a:pt x="2478852" y="2038335"/>
                  <a:pt x="2478852" y="2025541"/>
                </a:cubicBezTo>
                <a:cubicBezTo>
                  <a:pt x="2478852" y="2012747"/>
                  <a:pt x="2489224" y="2002375"/>
                  <a:pt x="2502018" y="2002375"/>
                </a:cubicBezTo>
                <a:close/>
                <a:moveTo>
                  <a:pt x="2324919" y="2002375"/>
                </a:moveTo>
                <a:cubicBezTo>
                  <a:pt x="2337713" y="2002375"/>
                  <a:pt x="2348085" y="2012747"/>
                  <a:pt x="2348085" y="2025541"/>
                </a:cubicBezTo>
                <a:cubicBezTo>
                  <a:pt x="2348085" y="2038335"/>
                  <a:pt x="2337713" y="2048707"/>
                  <a:pt x="2324919" y="2048707"/>
                </a:cubicBezTo>
                <a:cubicBezTo>
                  <a:pt x="2312125" y="2048707"/>
                  <a:pt x="2301753" y="2038335"/>
                  <a:pt x="2301753" y="2025541"/>
                </a:cubicBezTo>
                <a:cubicBezTo>
                  <a:pt x="2301753" y="2012747"/>
                  <a:pt x="2312125" y="2002375"/>
                  <a:pt x="2324919" y="2002375"/>
                </a:cubicBezTo>
                <a:close/>
                <a:moveTo>
                  <a:pt x="2147820" y="2002375"/>
                </a:moveTo>
                <a:cubicBezTo>
                  <a:pt x="2160614" y="2002375"/>
                  <a:pt x="2170986" y="2012747"/>
                  <a:pt x="2170986" y="2025541"/>
                </a:cubicBezTo>
                <a:cubicBezTo>
                  <a:pt x="2170986" y="2038335"/>
                  <a:pt x="2160614" y="2048707"/>
                  <a:pt x="2147820" y="2048707"/>
                </a:cubicBezTo>
                <a:cubicBezTo>
                  <a:pt x="2135026" y="2048707"/>
                  <a:pt x="2124654" y="2038335"/>
                  <a:pt x="2124654" y="2025541"/>
                </a:cubicBezTo>
                <a:cubicBezTo>
                  <a:pt x="2124654" y="2012747"/>
                  <a:pt x="2135026" y="2002375"/>
                  <a:pt x="2147820" y="2002375"/>
                </a:cubicBezTo>
                <a:close/>
                <a:moveTo>
                  <a:pt x="1970721" y="2002375"/>
                </a:moveTo>
                <a:cubicBezTo>
                  <a:pt x="1983515" y="2002375"/>
                  <a:pt x="1993887" y="2012747"/>
                  <a:pt x="1993887" y="2025541"/>
                </a:cubicBezTo>
                <a:cubicBezTo>
                  <a:pt x="1993887" y="2038335"/>
                  <a:pt x="1983515" y="2048707"/>
                  <a:pt x="1970721" y="2048707"/>
                </a:cubicBezTo>
                <a:cubicBezTo>
                  <a:pt x="1957927" y="2048707"/>
                  <a:pt x="1947555" y="2038335"/>
                  <a:pt x="1947555" y="2025541"/>
                </a:cubicBezTo>
                <a:cubicBezTo>
                  <a:pt x="1947555" y="2012747"/>
                  <a:pt x="1957927" y="2002375"/>
                  <a:pt x="1970721" y="2002375"/>
                </a:cubicBezTo>
                <a:close/>
                <a:moveTo>
                  <a:pt x="1793622" y="2002375"/>
                </a:moveTo>
                <a:cubicBezTo>
                  <a:pt x="1806416" y="2002375"/>
                  <a:pt x="1816788" y="2012747"/>
                  <a:pt x="1816788" y="2025541"/>
                </a:cubicBezTo>
                <a:cubicBezTo>
                  <a:pt x="1816788" y="2038335"/>
                  <a:pt x="1806416" y="2048707"/>
                  <a:pt x="1793622" y="2048707"/>
                </a:cubicBezTo>
                <a:cubicBezTo>
                  <a:pt x="1780828" y="2048707"/>
                  <a:pt x="1770456" y="2038335"/>
                  <a:pt x="1770456" y="2025541"/>
                </a:cubicBezTo>
                <a:cubicBezTo>
                  <a:pt x="1770456" y="2012747"/>
                  <a:pt x="1780828" y="2002375"/>
                  <a:pt x="1793622" y="2002375"/>
                </a:cubicBezTo>
                <a:close/>
                <a:moveTo>
                  <a:pt x="1619112" y="2002375"/>
                </a:moveTo>
                <a:cubicBezTo>
                  <a:pt x="1631908" y="2002375"/>
                  <a:pt x="1642282" y="2012747"/>
                  <a:pt x="1642282" y="2025541"/>
                </a:cubicBezTo>
                <a:cubicBezTo>
                  <a:pt x="1642282" y="2038335"/>
                  <a:pt x="1631908" y="2048707"/>
                  <a:pt x="1619112" y="2048707"/>
                </a:cubicBezTo>
                <a:cubicBezTo>
                  <a:pt x="1606317" y="2048707"/>
                  <a:pt x="1595944" y="2038335"/>
                  <a:pt x="1595944" y="2025541"/>
                </a:cubicBezTo>
                <a:cubicBezTo>
                  <a:pt x="1595944" y="2012747"/>
                  <a:pt x="1606317" y="2002375"/>
                  <a:pt x="1619112" y="2002375"/>
                </a:cubicBezTo>
                <a:close/>
                <a:moveTo>
                  <a:pt x="1442021" y="2002375"/>
                </a:moveTo>
                <a:cubicBezTo>
                  <a:pt x="1454815" y="2002375"/>
                  <a:pt x="1465187" y="2012747"/>
                  <a:pt x="1465187" y="2025541"/>
                </a:cubicBezTo>
                <a:cubicBezTo>
                  <a:pt x="1465187" y="2038335"/>
                  <a:pt x="1454815" y="2048707"/>
                  <a:pt x="1442021" y="2048707"/>
                </a:cubicBezTo>
                <a:cubicBezTo>
                  <a:pt x="1429227" y="2048707"/>
                  <a:pt x="1418856" y="2038335"/>
                  <a:pt x="1418856" y="2025541"/>
                </a:cubicBezTo>
                <a:cubicBezTo>
                  <a:pt x="1418856" y="2012747"/>
                  <a:pt x="1429227" y="2002375"/>
                  <a:pt x="1442021" y="2002375"/>
                </a:cubicBezTo>
                <a:close/>
                <a:moveTo>
                  <a:pt x="1264922" y="2002375"/>
                </a:moveTo>
                <a:cubicBezTo>
                  <a:pt x="1277717" y="2002375"/>
                  <a:pt x="1288088" y="2012747"/>
                  <a:pt x="1288088" y="2025541"/>
                </a:cubicBezTo>
                <a:cubicBezTo>
                  <a:pt x="1288088" y="2038335"/>
                  <a:pt x="1277717" y="2048707"/>
                  <a:pt x="1264922" y="2048707"/>
                </a:cubicBezTo>
                <a:cubicBezTo>
                  <a:pt x="1252128" y="2048707"/>
                  <a:pt x="1241755" y="2038335"/>
                  <a:pt x="1241755" y="2025541"/>
                </a:cubicBezTo>
                <a:cubicBezTo>
                  <a:pt x="1241755" y="2012747"/>
                  <a:pt x="1252128" y="2002375"/>
                  <a:pt x="1264922" y="2002375"/>
                </a:cubicBezTo>
                <a:close/>
                <a:moveTo>
                  <a:pt x="1087828" y="2002375"/>
                </a:moveTo>
                <a:cubicBezTo>
                  <a:pt x="1100623" y="2002375"/>
                  <a:pt x="1110996" y="2012747"/>
                  <a:pt x="1110996" y="2025541"/>
                </a:cubicBezTo>
                <a:cubicBezTo>
                  <a:pt x="1110996" y="2038335"/>
                  <a:pt x="1100623" y="2048707"/>
                  <a:pt x="1087828" y="2048707"/>
                </a:cubicBezTo>
                <a:cubicBezTo>
                  <a:pt x="1075031" y="2048707"/>
                  <a:pt x="1064658" y="2038335"/>
                  <a:pt x="1064658" y="2025541"/>
                </a:cubicBezTo>
                <a:cubicBezTo>
                  <a:pt x="1064658" y="2012747"/>
                  <a:pt x="1075031" y="2002375"/>
                  <a:pt x="1087828" y="2002375"/>
                </a:cubicBezTo>
                <a:close/>
                <a:moveTo>
                  <a:pt x="910727" y="2002375"/>
                </a:moveTo>
                <a:cubicBezTo>
                  <a:pt x="923521" y="2002375"/>
                  <a:pt x="933893" y="2012747"/>
                  <a:pt x="933893" y="2025541"/>
                </a:cubicBezTo>
                <a:cubicBezTo>
                  <a:pt x="933893" y="2038335"/>
                  <a:pt x="923521" y="2048707"/>
                  <a:pt x="910727" y="2048707"/>
                </a:cubicBezTo>
                <a:cubicBezTo>
                  <a:pt x="897930" y="2048707"/>
                  <a:pt x="887561" y="2038335"/>
                  <a:pt x="887561" y="2025541"/>
                </a:cubicBezTo>
                <a:cubicBezTo>
                  <a:pt x="887561" y="2012747"/>
                  <a:pt x="897930" y="2002375"/>
                  <a:pt x="910727" y="2002375"/>
                </a:cubicBezTo>
                <a:close/>
                <a:moveTo>
                  <a:pt x="733629" y="2002375"/>
                </a:moveTo>
                <a:cubicBezTo>
                  <a:pt x="746423" y="2002375"/>
                  <a:pt x="756795" y="2012747"/>
                  <a:pt x="756795" y="2025541"/>
                </a:cubicBezTo>
                <a:cubicBezTo>
                  <a:pt x="756795" y="2038335"/>
                  <a:pt x="746423" y="2048707"/>
                  <a:pt x="733629" y="2048707"/>
                </a:cubicBezTo>
                <a:cubicBezTo>
                  <a:pt x="720835" y="2048707"/>
                  <a:pt x="710463" y="2038335"/>
                  <a:pt x="710463" y="2025541"/>
                </a:cubicBezTo>
                <a:cubicBezTo>
                  <a:pt x="710463" y="2012747"/>
                  <a:pt x="720835" y="2002375"/>
                  <a:pt x="733629" y="2002375"/>
                </a:cubicBezTo>
                <a:close/>
                <a:moveTo>
                  <a:pt x="556528" y="2002375"/>
                </a:moveTo>
                <a:cubicBezTo>
                  <a:pt x="569323" y="2002375"/>
                  <a:pt x="579695" y="2012747"/>
                  <a:pt x="579695" y="2025541"/>
                </a:cubicBezTo>
                <a:cubicBezTo>
                  <a:pt x="579695" y="2038335"/>
                  <a:pt x="569323" y="2048707"/>
                  <a:pt x="556528" y="2048707"/>
                </a:cubicBezTo>
                <a:cubicBezTo>
                  <a:pt x="543734" y="2048707"/>
                  <a:pt x="533363" y="2038335"/>
                  <a:pt x="533363" y="2025541"/>
                </a:cubicBezTo>
                <a:cubicBezTo>
                  <a:pt x="533363" y="2012747"/>
                  <a:pt x="543734" y="2002375"/>
                  <a:pt x="556528" y="2002375"/>
                </a:cubicBezTo>
                <a:close/>
                <a:moveTo>
                  <a:pt x="379430" y="2002375"/>
                </a:moveTo>
                <a:cubicBezTo>
                  <a:pt x="392225" y="2002375"/>
                  <a:pt x="402596" y="2012747"/>
                  <a:pt x="402596" y="2025541"/>
                </a:cubicBezTo>
                <a:cubicBezTo>
                  <a:pt x="402596" y="2038335"/>
                  <a:pt x="392225" y="2048707"/>
                  <a:pt x="379430" y="2048707"/>
                </a:cubicBezTo>
                <a:cubicBezTo>
                  <a:pt x="366636" y="2048707"/>
                  <a:pt x="356264" y="2038335"/>
                  <a:pt x="356264" y="2025541"/>
                </a:cubicBezTo>
                <a:cubicBezTo>
                  <a:pt x="356264" y="2012747"/>
                  <a:pt x="366636" y="2002375"/>
                  <a:pt x="379430" y="2002375"/>
                </a:cubicBezTo>
                <a:close/>
                <a:moveTo>
                  <a:pt x="202329" y="2002375"/>
                </a:moveTo>
                <a:cubicBezTo>
                  <a:pt x="215123" y="2002375"/>
                  <a:pt x="225495" y="2012747"/>
                  <a:pt x="225495" y="2025541"/>
                </a:cubicBezTo>
                <a:cubicBezTo>
                  <a:pt x="225495" y="2038335"/>
                  <a:pt x="215123" y="2048707"/>
                  <a:pt x="202329" y="2048707"/>
                </a:cubicBezTo>
                <a:cubicBezTo>
                  <a:pt x="189535" y="2048707"/>
                  <a:pt x="179163" y="2038335"/>
                  <a:pt x="179163" y="2025541"/>
                </a:cubicBezTo>
                <a:cubicBezTo>
                  <a:pt x="179163" y="2012747"/>
                  <a:pt x="189535" y="2002375"/>
                  <a:pt x="202329" y="2002375"/>
                </a:cubicBezTo>
                <a:close/>
                <a:moveTo>
                  <a:pt x="25231" y="2002375"/>
                </a:moveTo>
                <a:cubicBezTo>
                  <a:pt x="38025" y="2002375"/>
                  <a:pt x="48397" y="2012747"/>
                  <a:pt x="48397" y="2025541"/>
                </a:cubicBezTo>
                <a:cubicBezTo>
                  <a:pt x="48397" y="2038335"/>
                  <a:pt x="38025" y="2048707"/>
                  <a:pt x="25231" y="2048707"/>
                </a:cubicBezTo>
                <a:cubicBezTo>
                  <a:pt x="12437" y="2048707"/>
                  <a:pt x="2065" y="2038335"/>
                  <a:pt x="2065" y="2025541"/>
                </a:cubicBezTo>
                <a:cubicBezTo>
                  <a:pt x="2065" y="2012747"/>
                  <a:pt x="12437" y="2002375"/>
                  <a:pt x="25231" y="2002375"/>
                </a:cubicBezTo>
                <a:close/>
                <a:moveTo>
                  <a:pt x="3389573" y="1831011"/>
                </a:moveTo>
                <a:cubicBezTo>
                  <a:pt x="3402367" y="1831011"/>
                  <a:pt x="3412739" y="1841383"/>
                  <a:pt x="3412739" y="1854177"/>
                </a:cubicBezTo>
                <a:cubicBezTo>
                  <a:pt x="3412739" y="1866971"/>
                  <a:pt x="3402367" y="1877343"/>
                  <a:pt x="3389573" y="1877343"/>
                </a:cubicBezTo>
                <a:cubicBezTo>
                  <a:pt x="3376779" y="1877343"/>
                  <a:pt x="3366407" y="1866971"/>
                  <a:pt x="3366407" y="1854177"/>
                </a:cubicBezTo>
                <a:cubicBezTo>
                  <a:pt x="3366407" y="1841383"/>
                  <a:pt x="3376779" y="1831011"/>
                  <a:pt x="3389573" y="1831011"/>
                </a:cubicBezTo>
                <a:close/>
                <a:moveTo>
                  <a:pt x="3212478" y="1831011"/>
                </a:moveTo>
                <a:cubicBezTo>
                  <a:pt x="3225272" y="1831011"/>
                  <a:pt x="3235644" y="1841383"/>
                  <a:pt x="3235644" y="1854177"/>
                </a:cubicBezTo>
                <a:cubicBezTo>
                  <a:pt x="3235644" y="1866971"/>
                  <a:pt x="3225272" y="1877343"/>
                  <a:pt x="3212478" y="1877343"/>
                </a:cubicBezTo>
                <a:cubicBezTo>
                  <a:pt x="3199684" y="1877343"/>
                  <a:pt x="3189312" y="1866971"/>
                  <a:pt x="3189312" y="1854177"/>
                </a:cubicBezTo>
                <a:cubicBezTo>
                  <a:pt x="3189312" y="1841383"/>
                  <a:pt x="3199684" y="1831011"/>
                  <a:pt x="3212478" y="1831011"/>
                </a:cubicBezTo>
                <a:close/>
                <a:moveTo>
                  <a:pt x="3035379" y="1831011"/>
                </a:moveTo>
                <a:cubicBezTo>
                  <a:pt x="3048173" y="1831011"/>
                  <a:pt x="3058545" y="1841383"/>
                  <a:pt x="3058545" y="1854177"/>
                </a:cubicBezTo>
                <a:cubicBezTo>
                  <a:pt x="3058545" y="1866971"/>
                  <a:pt x="3048173" y="1877343"/>
                  <a:pt x="3035379" y="1877343"/>
                </a:cubicBezTo>
                <a:cubicBezTo>
                  <a:pt x="3022585" y="1877343"/>
                  <a:pt x="3012213" y="1866971"/>
                  <a:pt x="3012213" y="1854177"/>
                </a:cubicBezTo>
                <a:cubicBezTo>
                  <a:pt x="3012213" y="1841383"/>
                  <a:pt x="3022585" y="1831011"/>
                  <a:pt x="3035379" y="1831011"/>
                </a:cubicBezTo>
                <a:close/>
                <a:moveTo>
                  <a:pt x="2858280" y="1831011"/>
                </a:moveTo>
                <a:cubicBezTo>
                  <a:pt x="2871074" y="1831011"/>
                  <a:pt x="2881446" y="1841383"/>
                  <a:pt x="2881446" y="1854177"/>
                </a:cubicBezTo>
                <a:cubicBezTo>
                  <a:pt x="2881446" y="1866971"/>
                  <a:pt x="2871074" y="1877343"/>
                  <a:pt x="2858280" y="1877343"/>
                </a:cubicBezTo>
                <a:cubicBezTo>
                  <a:pt x="2845486" y="1877343"/>
                  <a:pt x="2835114" y="1866971"/>
                  <a:pt x="2835114" y="1854177"/>
                </a:cubicBezTo>
                <a:cubicBezTo>
                  <a:pt x="2835114" y="1841383"/>
                  <a:pt x="2845486" y="1831011"/>
                  <a:pt x="2858280" y="1831011"/>
                </a:cubicBezTo>
                <a:close/>
                <a:moveTo>
                  <a:pt x="2681181" y="1831011"/>
                </a:moveTo>
                <a:cubicBezTo>
                  <a:pt x="2693975" y="1831011"/>
                  <a:pt x="2704347" y="1841383"/>
                  <a:pt x="2704347" y="1854177"/>
                </a:cubicBezTo>
                <a:cubicBezTo>
                  <a:pt x="2704347" y="1866971"/>
                  <a:pt x="2693975" y="1877343"/>
                  <a:pt x="2681181" y="1877343"/>
                </a:cubicBezTo>
                <a:cubicBezTo>
                  <a:pt x="2668387" y="1877343"/>
                  <a:pt x="2658015" y="1866971"/>
                  <a:pt x="2658015" y="1854177"/>
                </a:cubicBezTo>
                <a:cubicBezTo>
                  <a:pt x="2658015" y="1841383"/>
                  <a:pt x="2668387" y="1831011"/>
                  <a:pt x="2681181" y="1831011"/>
                </a:cubicBezTo>
                <a:close/>
                <a:moveTo>
                  <a:pt x="2504082" y="1831011"/>
                </a:moveTo>
                <a:cubicBezTo>
                  <a:pt x="2516876" y="1831011"/>
                  <a:pt x="2527248" y="1841383"/>
                  <a:pt x="2527248" y="1854177"/>
                </a:cubicBezTo>
                <a:cubicBezTo>
                  <a:pt x="2527248" y="1866971"/>
                  <a:pt x="2516876" y="1877343"/>
                  <a:pt x="2504082" y="1877343"/>
                </a:cubicBezTo>
                <a:cubicBezTo>
                  <a:pt x="2491288" y="1877343"/>
                  <a:pt x="2480916" y="1866971"/>
                  <a:pt x="2480916" y="1854177"/>
                </a:cubicBezTo>
                <a:cubicBezTo>
                  <a:pt x="2480916" y="1841383"/>
                  <a:pt x="2491288" y="1831011"/>
                  <a:pt x="2504082" y="1831011"/>
                </a:cubicBezTo>
                <a:close/>
                <a:moveTo>
                  <a:pt x="2326983" y="1831011"/>
                </a:moveTo>
                <a:cubicBezTo>
                  <a:pt x="2339777" y="1831011"/>
                  <a:pt x="2350149" y="1841383"/>
                  <a:pt x="2350149" y="1854177"/>
                </a:cubicBezTo>
                <a:cubicBezTo>
                  <a:pt x="2350149" y="1866971"/>
                  <a:pt x="2339777" y="1877343"/>
                  <a:pt x="2326983" y="1877343"/>
                </a:cubicBezTo>
                <a:cubicBezTo>
                  <a:pt x="2314189" y="1877343"/>
                  <a:pt x="2303817" y="1866971"/>
                  <a:pt x="2303817" y="1854177"/>
                </a:cubicBezTo>
                <a:cubicBezTo>
                  <a:pt x="2303817" y="1841383"/>
                  <a:pt x="2314189" y="1831011"/>
                  <a:pt x="2326983" y="1831011"/>
                </a:cubicBezTo>
                <a:close/>
                <a:moveTo>
                  <a:pt x="2149884" y="1831011"/>
                </a:moveTo>
                <a:cubicBezTo>
                  <a:pt x="2162678" y="1831011"/>
                  <a:pt x="2173050" y="1841383"/>
                  <a:pt x="2173050" y="1854177"/>
                </a:cubicBezTo>
                <a:cubicBezTo>
                  <a:pt x="2173050" y="1866971"/>
                  <a:pt x="2162678" y="1877343"/>
                  <a:pt x="2149884" y="1877343"/>
                </a:cubicBezTo>
                <a:cubicBezTo>
                  <a:pt x="2137090" y="1877343"/>
                  <a:pt x="2126718" y="1866971"/>
                  <a:pt x="2126718" y="1854177"/>
                </a:cubicBezTo>
                <a:cubicBezTo>
                  <a:pt x="2126718" y="1841383"/>
                  <a:pt x="2137090" y="1831011"/>
                  <a:pt x="2149884" y="1831011"/>
                </a:cubicBezTo>
                <a:close/>
                <a:moveTo>
                  <a:pt x="1972786" y="1831011"/>
                </a:moveTo>
                <a:cubicBezTo>
                  <a:pt x="1985580" y="1831011"/>
                  <a:pt x="1995952" y="1841383"/>
                  <a:pt x="1995952" y="1854177"/>
                </a:cubicBezTo>
                <a:cubicBezTo>
                  <a:pt x="1995952" y="1866971"/>
                  <a:pt x="1985580" y="1877343"/>
                  <a:pt x="1972786" y="1877343"/>
                </a:cubicBezTo>
                <a:cubicBezTo>
                  <a:pt x="1959992" y="1877343"/>
                  <a:pt x="1949620" y="1866971"/>
                  <a:pt x="1949620" y="1854177"/>
                </a:cubicBezTo>
                <a:cubicBezTo>
                  <a:pt x="1949620" y="1841383"/>
                  <a:pt x="1959992" y="1831011"/>
                  <a:pt x="1972786" y="1831011"/>
                </a:cubicBezTo>
                <a:close/>
                <a:moveTo>
                  <a:pt x="1795687" y="1831011"/>
                </a:moveTo>
                <a:cubicBezTo>
                  <a:pt x="1808481" y="1831011"/>
                  <a:pt x="1818853" y="1841383"/>
                  <a:pt x="1818853" y="1854177"/>
                </a:cubicBezTo>
                <a:cubicBezTo>
                  <a:pt x="1818853" y="1866971"/>
                  <a:pt x="1808481" y="1877343"/>
                  <a:pt x="1795687" y="1877343"/>
                </a:cubicBezTo>
                <a:cubicBezTo>
                  <a:pt x="1782893" y="1877343"/>
                  <a:pt x="1772521" y="1866971"/>
                  <a:pt x="1772521" y="1854177"/>
                </a:cubicBezTo>
                <a:cubicBezTo>
                  <a:pt x="1772521" y="1841383"/>
                  <a:pt x="1782893" y="1831011"/>
                  <a:pt x="1795687" y="1831011"/>
                </a:cubicBezTo>
                <a:close/>
                <a:moveTo>
                  <a:pt x="1621178" y="1831011"/>
                </a:moveTo>
                <a:cubicBezTo>
                  <a:pt x="1633973" y="1831011"/>
                  <a:pt x="1644347" y="1841383"/>
                  <a:pt x="1644347" y="1854177"/>
                </a:cubicBezTo>
                <a:cubicBezTo>
                  <a:pt x="1644347" y="1866971"/>
                  <a:pt x="1633973" y="1877343"/>
                  <a:pt x="1621178" y="1877343"/>
                </a:cubicBezTo>
                <a:cubicBezTo>
                  <a:pt x="1608382" y="1877343"/>
                  <a:pt x="1598009" y="1866971"/>
                  <a:pt x="1598009" y="1854177"/>
                </a:cubicBezTo>
                <a:cubicBezTo>
                  <a:pt x="1598009" y="1841383"/>
                  <a:pt x="1608382" y="1831011"/>
                  <a:pt x="1621178" y="1831011"/>
                </a:cubicBezTo>
                <a:close/>
                <a:moveTo>
                  <a:pt x="1444087" y="1831011"/>
                </a:moveTo>
                <a:cubicBezTo>
                  <a:pt x="1456880" y="1831011"/>
                  <a:pt x="1467252" y="1841383"/>
                  <a:pt x="1467252" y="1854177"/>
                </a:cubicBezTo>
                <a:cubicBezTo>
                  <a:pt x="1467252" y="1866971"/>
                  <a:pt x="1456880" y="1877343"/>
                  <a:pt x="1444087" y="1877343"/>
                </a:cubicBezTo>
                <a:cubicBezTo>
                  <a:pt x="1431292" y="1877343"/>
                  <a:pt x="1420921" y="1866971"/>
                  <a:pt x="1420921" y="1854177"/>
                </a:cubicBezTo>
                <a:cubicBezTo>
                  <a:pt x="1420921" y="1841383"/>
                  <a:pt x="1431292" y="1831011"/>
                  <a:pt x="1444087" y="1831011"/>
                </a:cubicBezTo>
                <a:close/>
                <a:moveTo>
                  <a:pt x="1266988" y="1831011"/>
                </a:moveTo>
                <a:cubicBezTo>
                  <a:pt x="1279781" y="1831011"/>
                  <a:pt x="1290154" y="1841383"/>
                  <a:pt x="1290154" y="1854177"/>
                </a:cubicBezTo>
                <a:cubicBezTo>
                  <a:pt x="1290154" y="1866971"/>
                  <a:pt x="1279781" y="1877343"/>
                  <a:pt x="1266988" y="1877343"/>
                </a:cubicBezTo>
                <a:cubicBezTo>
                  <a:pt x="1254193" y="1877343"/>
                  <a:pt x="1243822" y="1866971"/>
                  <a:pt x="1243822" y="1854177"/>
                </a:cubicBezTo>
                <a:cubicBezTo>
                  <a:pt x="1243822" y="1841383"/>
                  <a:pt x="1254193" y="1831011"/>
                  <a:pt x="1266988" y="1831011"/>
                </a:cubicBezTo>
                <a:close/>
                <a:moveTo>
                  <a:pt x="1089892" y="1831011"/>
                </a:moveTo>
                <a:cubicBezTo>
                  <a:pt x="1102687" y="1831011"/>
                  <a:pt x="1113059" y="1841383"/>
                  <a:pt x="1113059" y="1854177"/>
                </a:cubicBezTo>
                <a:cubicBezTo>
                  <a:pt x="1113059" y="1866971"/>
                  <a:pt x="1102687" y="1877343"/>
                  <a:pt x="1089892" y="1877343"/>
                </a:cubicBezTo>
                <a:cubicBezTo>
                  <a:pt x="1077096" y="1877343"/>
                  <a:pt x="1066723" y="1866971"/>
                  <a:pt x="1066723" y="1854177"/>
                </a:cubicBezTo>
                <a:cubicBezTo>
                  <a:pt x="1066723" y="1841383"/>
                  <a:pt x="1077096" y="1831011"/>
                  <a:pt x="1089892" y="1831011"/>
                </a:cubicBezTo>
                <a:close/>
                <a:moveTo>
                  <a:pt x="912792" y="1831011"/>
                </a:moveTo>
                <a:cubicBezTo>
                  <a:pt x="925586" y="1831011"/>
                  <a:pt x="935957" y="1841383"/>
                  <a:pt x="935957" y="1854177"/>
                </a:cubicBezTo>
                <a:cubicBezTo>
                  <a:pt x="935957" y="1866971"/>
                  <a:pt x="925586" y="1877343"/>
                  <a:pt x="912792" y="1877343"/>
                </a:cubicBezTo>
                <a:cubicBezTo>
                  <a:pt x="899995" y="1877343"/>
                  <a:pt x="889626" y="1866971"/>
                  <a:pt x="889626" y="1854177"/>
                </a:cubicBezTo>
                <a:cubicBezTo>
                  <a:pt x="889626" y="1841383"/>
                  <a:pt x="899995" y="1831011"/>
                  <a:pt x="912792" y="1831011"/>
                </a:cubicBezTo>
                <a:close/>
                <a:moveTo>
                  <a:pt x="735694" y="1831011"/>
                </a:moveTo>
                <a:cubicBezTo>
                  <a:pt x="748488" y="1831011"/>
                  <a:pt x="758860" y="1841383"/>
                  <a:pt x="758860" y="1854177"/>
                </a:cubicBezTo>
                <a:cubicBezTo>
                  <a:pt x="758860" y="1866971"/>
                  <a:pt x="748488" y="1877343"/>
                  <a:pt x="735694" y="1877343"/>
                </a:cubicBezTo>
                <a:cubicBezTo>
                  <a:pt x="722900" y="1877343"/>
                  <a:pt x="712528" y="1866971"/>
                  <a:pt x="712528" y="1854177"/>
                </a:cubicBezTo>
                <a:cubicBezTo>
                  <a:pt x="712528" y="1841383"/>
                  <a:pt x="722900" y="1831011"/>
                  <a:pt x="735694" y="1831011"/>
                </a:cubicBezTo>
                <a:close/>
                <a:moveTo>
                  <a:pt x="558593" y="1831011"/>
                </a:moveTo>
                <a:cubicBezTo>
                  <a:pt x="571387" y="1831011"/>
                  <a:pt x="581759" y="1841383"/>
                  <a:pt x="581759" y="1854177"/>
                </a:cubicBezTo>
                <a:cubicBezTo>
                  <a:pt x="581759" y="1866971"/>
                  <a:pt x="571387" y="1877343"/>
                  <a:pt x="558593" y="1877343"/>
                </a:cubicBezTo>
                <a:cubicBezTo>
                  <a:pt x="545799" y="1877343"/>
                  <a:pt x="535427" y="1866971"/>
                  <a:pt x="535427" y="1854177"/>
                </a:cubicBezTo>
                <a:cubicBezTo>
                  <a:pt x="535427" y="1841383"/>
                  <a:pt x="545799" y="1831011"/>
                  <a:pt x="558593" y="1831011"/>
                </a:cubicBezTo>
                <a:close/>
                <a:moveTo>
                  <a:pt x="381495" y="1831011"/>
                </a:moveTo>
                <a:cubicBezTo>
                  <a:pt x="394290" y="1831011"/>
                  <a:pt x="404660" y="1841383"/>
                  <a:pt x="404660" y="1854177"/>
                </a:cubicBezTo>
                <a:cubicBezTo>
                  <a:pt x="404660" y="1866971"/>
                  <a:pt x="394290" y="1877343"/>
                  <a:pt x="381495" y="1877343"/>
                </a:cubicBezTo>
                <a:cubicBezTo>
                  <a:pt x="368701" y="1877343"/>
                  <a:pt x="358329" y="1866971"/>
                  <a:pt x="358329" y="1854177"/>
                </a:cubicBezTo>
                <a:cubicBezTo>
                  <a:pt x="358329" y="1841383"/>
                  <a:pt x="368701" y="1831011"/>
                  <a:pt x="381495" y="1831011"/>
                </a:cubicBezTo>
                <a:close/>
                <a:moveTo>
                  <a:pt x="204395" y="1831011"/>
                </a:moveTo>
                <a:cubicBezTo>
                  <a:pt x="217189" y="1831011"/>
                  <a:pt x="227561" y="1841383"/>
                  <a:pt x="227561" y="1854177"/>
                </a:cubicBezTo>
                <a:cubicBezTo>
                  <a:pt x="227561" y="1866971"/>
                  <a:pt x="217189" y="1877343"/>
                  <a:pt x="204395" y="1877343"/>
                </a:cubicBezTo>
                <a:cubicBezTo>
                  <a:pt x="191601" y="1877343"/>
                  <a:pt x="181229" y="1866971"/>
                  <a:pt x="181229" y="1854177"/>
                </a:cubicBezTo>
                <a:cubicBezTo>
                  <a:pt x="181229" y="1841383"/>
                  <a:pt x="191601" y="1831011"/>
                  <a:pt x="204395" y="1831011"/>
                </a:cubicBezTo>
                <a:close/>
                <a:moveTo>
                  <a:pt x="27296" y="1831011"/>
                </a:moveTo>
                <a:cubicBezTo>
                  <a:pt x="40090" y="1831011"/>
                  <a:pt x="50462" y="1841383"/>
                  <a:pt x="50462" y="1854177"/>
                </a:cubicBezTo>
                <a:cubicBezTo>
                  <a:pt x="50462" y="1866971"/>
                  <a:pt x="40090" y="1877343"/>
                  <a:pt x="27296" y="1877343"/>
                </a:cubicBezTo>
                <a:cubicBezTo>
                  <a:pt x="14502" y="1877343"/>
                  <a:pt x="4130" y="1866971"/>
                  <a:pt x="4130" y="1854177"/>
                </a:cubicBezTo>
                <a:cubicBezTo>
                  <a:pt x="4130" y="1841383"/>
                  <a:pt x="14502" y="1831011"/>
                  <a:pt x="27296" y="1831011"/>
                </a:cubicBezTo>
                <a:close/>
                <a:moveTo>
                  <a:pt x="1625311" y="1626915"/>
                </a:moveTo>
                <a:cubicBezTo>
                  <a:pt x="1638109" y="1626915"/>
                  <a:pt x="1648481" y="1637282"/>
                  <a:pt x="1648481" y="1650075"/>
                </a:cubicBezTo>
                <a:cubicBezTo>
                  <a:pt x="1648481" y="1662870"/>
                  <a:pt x="1638109" y="1673243"/>
                  <a:pt x="1625311" y="1673243"/>
                </a:cubicBezTo>
                <a:cubicBezTo>
                  <a:pt x="1612515" y="1673243"/>
                  <a:pt x="1602141" y="1662870"/>
                  <a:pt x="1602141" y="1650075"/>
                </a:cubicBezTo>
                <a:cubicBezTo>
                  <a:pt x="1602141" y="1637282"/>
                  <a:pt x="1612515" y="1626915"/>
                  <a:pt x="1625311" y="1626915"/>
                </a:cubicBezTo>
                <a:close/>
                <a:moveTo>
                  <a:pt x="1448221" y="1626915"/>
                </a:moveTo>
                <a:cubicBezTo>
                  <a:pt x="1461014" y="1626915"/>
                  <a:pt x="1471385" y="1637282"/>
                  <a:pt x="1471385" y="1650075"/>
                </a:cubicBezTo>
                <a:cubicBezTo>
                  <a:pt x="1471385" y="1662870"/>
                  <a:pt x="1461014" y="1673243"/>
                  <a:pt x="1448221" y="1673243"/>
                </a:cubicBezTo>
                <a:cubicBezTo>
                  <a:pt x="1435428" y="1673243"/>
                  <a:pt x="1425056" y="1662870"/>
                  <a:pt x="1425056" y="1650075"/>
                </a:cubicBezTo>
                <a:cubicBezTo>
                  <a:pt x="1425056" y="1637282"/>
                  <a:pt x="1435428" y="1626915"/>
                  <a:pt x="1448221" y="1626915"/>
                </a:cubicBezTo>
                <a:close/>
                <a:moveTo>
                  <a:pt x="1271122" y="1626915"/>
                </a:moveTo>
                <a:cubicBezTo>
                  <a:pt x="1283916" y="1626915"/>
                  <a:pt x="1294289" y="1637282"/>
                  <a:pt x="1294289" y="1650075"/>
                </a:cubicBezTo>
                <a:cubicBezTo>
                  <a:pt x="1294289" y="1662870"/>
                  <a:pt x="1283916" y="1673243"/>
                  <a:pt x="1271122" y="1673243"/>
                </a:cubicBezTo>
                <a:cubicBezTo>
                  <a:pt x="1258328" y="1673243"/>
                  <a:pt x="1247956" y="1662870"/>
                  <a:pt x="1247956" y="1650075"/>
                </a:cubicBezTo>
                <a:cubicBezTo>
                  <a:pt x="1247956" y="1637282"/>
                  <a:pt x="1258328" y="1626915"/>
                  <a:pt x="1271122" y="1626915"/>
                </a:cubicBezTo>
                <a:close/>
                <a:moveTo>
                  <a:pt x="1094030" y="1626915"/>
                </a:moveTo>
                <a:cubicBezTo>
                  <a:pt x="1106826" y="1626915"/>
                  <a:pt x="1117196" y="1637282"/>
                  <a:pt x="1117196" y="1650075"/>
                </a:cubicBezTo>
                <a:cubicBezTo>
                  <a:pt x="1117196" y="1662870"/>
                  <a:pt x="1106826" y="1673243"/>
                  <a:pt x="1094030" y="1673243"/>
                </a:cubicBezTo>
                <a:cubicBezTo>
                  <a:pt x="1081233" y="1673243"/>
                  <a:pt x="1070859" y="1662870"/>
                  <a:pt x="1070859" y="1650075"/>
                </a:cubicBezTo>
                <a:cubicBezTo>
                  <a:pt x="1070859" y="1637282"/>
                  <a:pt x="1081233" y="1626915"/>
                  <a:pt x="1094030" y="1626915"/>
                </a:cubicBezTo>
                <a:close/>
                <a:moveTo>
                  <a:pt x="916930" y="1626915"/>
                </a:moveTo>
                <a:cubicBezTo>
                  <a:pt x="929720" y="1626915"/>
                  <a:pt x="940092" y="1637282"/>
                  <a:pt x="940092" y="1650075"/>
                </a:cubicBezTo>
                <a:cubicBezTo>
                  <a:pt x="940092" y="1662870"/>
                  <a:pt x="929720" y="1673243"/>
                  <a:pt x="916930" y="1673243"/>
                </a:cubicBezTo>
                <a:cubicBezTo>
                  <a:pt x="904129" y="1673243"/>
                  <a:pt x="893761" y="1662870"/>
                  <a:pt x="893761" y="1650075"/>
                </a:cubicBezTo>
                <a:cubicBezTo>
                  <a:pt x="893761" y="1637282"/>
                  <a:pt x="904129" y="1626915"/>
                  <a:pt x="916930" y="1626915"/>
                </a:cubicBezTo>
                <a:close/>
                <a:moveTo>
                  <a:pt x="739831" y="1626915"/>
                </a:moveTo>
                <a:cubicBezTo>
                  <a:pt x="752625" y="1626915"/>
                  <a:pt x="762997" y="1637282"/>
                  <a:pt x="762997" y="1650075"/>
                </a:cubicBezTo>
                <a:cubicBezTo>
                  <a:pt x="762997" y="1662870"/>
                  <a:pt x="752625" y="1673243"/>
                  <a:pt x="739831" y="1673243"/>
                </a:cubicBezTo>
                <a:cubicBezTo>
                  <a:pt x="727037" y="1673243"/>
                  <a:pt x="716664" y="1662870"/>
                  <a:pt x="716664" y="1650075"/>
                </a:cubicBezTo>
                <a:cubicBezTo>
                  <a:pt x="716664" y="1637282"/>
                  <a:pt x="727037" y="1626915"/>
                  <a:pt x="739831" y="1626915"/>
                </a:cubicBezTo>
                <a:close/>
                <a:moveTo>
                  <a:pt x="562728" y="1626915"/>
                </a:moveTo>
                <a:cubicBezTo>
                  <a:pt x="575523" y="1626915"/>
                  <a:pt x="585895" y="1637282"/>
                  <a:pt x="585895" y="1650075"/>
                </a:cubicBezTo>
                <a:cubicBezTo>
                  <a:pt x="585895" y="1662870"/>
                  <a:pt x="575523" y="1673243"/>
                  <a:pt x="562728" y="1673243"/>
                </a:cubicBezTo>
                <a:cubicBezTo>
                  <a:pt x="549934" y="1673243"/>
                  <a:pt x="539562" y="1662870"/>
                  <a:pt x="539562" y="1650075"/>
                </a:cubicBezTo>
                <a:cubicBezTo>
                  <a:pt x="539562" y="1637282"/>
                  <a:pt x="549934" y="1626915"/>
                  <a:pt x="562728" y="1626915"/>
                </a:cubicBezTo>
                <a:close/>
                <a:moveTo>
                  <a:pt x="385632" y="1626915"/>
                </a:moveTo>
                <a:cubicBezTo>
                  <a:pt x="398426" y="1626915"/>
                  <a:pt x="408796" y="1637282"/>
                  <a:pt x="408796" y="1650075"/>
                </a:cubicBezTo>
                <a:cubicBezTo>
                  <a:pt x="408796" y="1662870"/>
                  <a:pt x="398426" y="1673243"/>
                  <a:pt x="385632" y="1673243"/>
                </a:cubicBezTo>
                <a:cubicBezTo>
                  <a:pt x="372837" y="1673243"/>
                  <a:pt x="362465" y="1662870"/>
                  <a:pt x="362465" y="1650075"/>
                </a:cubicBezTo>
                <a:cubicBezTo>
                  <a:pt x="362465" y="1637282"/>
                  <a:pt x="372837" y="1626915"/>
                  <a:pt x="385632" y="1626915"/>
                </a:cubicBezTo>
                <a:close/>
                <a:moveTo>
                  <a:pt x="208530" y="1626915"/>
                </a:moveTo>
                <a:cubicBezTo>
                  <a:pt x="221324" y="1626915"/>
                  <a:pt x="231696" y="1637282"/>
                  <a:pt x="231696" y="1650075"/>
                </a:cubicBezTo>
                <a:cubicBezTo>
                  <a:pt x="231696" y="1662870"/>
                  <a:pt x="221324" y="1673243"/>
                  <a:pt x="208530" y="1673243"/>
                </a:cubicBezTo>
                <a:cubicBezTo>
                  <a:pt x="195736" y="1673243"/>
                  <a:pt x="185364" y="1662870"/>
                  <a:pt x="185364" y="1650075"/>
                </a:cubicBezTo>
                <a:cubicBezTo>
                  <a:pt x="185364" y="1637282"/>
                  <a:pt x="195736" y="1626915"/>
                  <a:pt x="208530" y="1626915"/>
                </a:cubicBezTo>
                <a:close/>
                <a:moveTo>
                  <a:pt x="31432" y="1626915"/>
                </a:moveTo>
                <a:cubicBezTo>
                  <a:pt x="44226" y="1626915"/>
                  <a:pt x="54597" y="1637282"/>
                  <a:pt x="54597" y="1650075"/>
                </a:cubicBezTo>
                <a:cubicBezTo>
                  <a:pt x="54597" y="1662870"/>
                  <a:pt x="44226" y="1673243"/>
                  <a:pt x="31432" y="1673243"/>
                </a:cubicBezTo>
                <a:cubicBezTo>
                  <a:pt x="18638" y="1673243"/>
                  <a:pt x="8266" y="1662870"/>
                  <a:pt x="8266" y="1650075"/>
                </a:cubicBezTo>
                <a:cubicBezTo>
                  <a:pt x="8266" y="1637282"/>
                  <a:pt x="18638" y="1626915"/>
                  <a:pt x="31432" y="1626915"/>
                </a:cubicBezTo>
                <a:close/>
                <a:moveTo>
                  <a:pt x="3393703" y="1626911"/>
                </a:moveTo>
                <a:cubicBezTo>
                  <a:pt x="3406497" y="1626911"/>
                  <a:pt x="3416869" y="1637282"/>
                  <a:pt x="3416869" y="1650074"/>
                </a:cubicBezTo>
                <a:cubicBezTo>
                  <a:pt x="3416869" y="1662869"/>
                  <a:pt x="3406497" y="1673241"/>
                  <a:pt x="3393703" y="1673241"/>
                </a:cubicBezTo>
                <a:cubicBezTo>
                  <a:pt x="3380909" y="1673241"/>
                  <a:pt x="3370537" y="1662869"/>
                  <a:pt x="3370537" y="1650074"/>
                </a:cubicBezTo>
                <a:cubicBezTo>
                  <a:pt x="3370537" y="1637282"/>
                  <a:pt x="3380909" y="1626911"/>
                  <a:pt x="3393703" y="1626911"/>
                </a:cubicBezTo>
                <a:close/>
                <a:moveTo>
                  <a:pt x="3216608" y="1626911"/>
                </a:moveTo>
                <a:cubicBezTo>
                  <a:pt x="3229402" y="1626911"/>
                  <a:pt x="3239774" y="1637282"/>
                  <a:pt x="3239774" y="1650074"/>
                </a:cubicBezTo>
                <a:cubicBezTo>
                  <a:pt x="3239774" y="1662869"/>
                  <a:pt x="3229402" y="1673241"/>
                  <a:pt x="3216608" y="1673241"/>
                </a:cubicBezTo>
                <a:cubicBezTo>
                  <a:pt x="3203814" y="1673241"/>
                  <a:pt x="3193442" y="1662869"/>
                  <a:pt x="3193442" y="1650074"/>
                </a:cubicBezTo>
                <a:cubicBezTo>
                  <a:pt x="3193442" y="1637282"/>
                  <a:pt x="3203814" y="1626911"/>
                  <a:pt x="3216608" y="1626911"/>
                </a:cubicBezTo>
                <a:close/>
                <a:moveTo>
                  <a:pt x="3039509" y="1626911"/>
                </a:moveTo>
                <a:cubicBezTo>
                  <a:pt x="3052303" y="1626911"/>
                  <a:pt x="3062675" y="1637282"/>
                  <a:pt x="3062675" y="1650074"/>
                </a:cubicBezTo>
                <a:cubicBezTo>
                  <a:pt x="3062675" y="1662869"/>
                  <a:pt x="3052303" y="1673241"/>
                  <a:pt x="3039509" y="1673241"/>
                </a:cubicBezTo>
                <a:cubicBezTo>
                  <a:pt x="3026715" y="1673241"/>
                  <a:pt x="3016343" y="1662869"/>
                  <a:pt x="3016343" y="1650074"/>
                </a:cubicBezTo>
                <a:cubicBezTo>
                  <a:pt x="3016343" y="1637282"/>
                  <a:pt x="3026715" y="1626911"/>
                  <a:pt x="3039509" y="1626911"/>
                </a:cubicBezTo>
                <a:close/>
                <a:moveTo>
                  <a:pt x="2862410" y="1626911"/>
                </a:moveTo>
                <a:cubicBezTo>
                  <a:pt x="2875204" y="1626911"/>
                  <a:pt x="2885576" y="1637282"/>
                  <a:pt x="2885576" y="1650074"/>
                </a:cubicBezTo>
                <a:cubicBezTo>
                  <a:pt x="2885576" y="1662869"/>
                  <a:pt x="2875204" y="1673241"/>
                  <a:pt x="2862410" y="1673241"/>
                </a:cubicBezTo>
                <a:cubicBezTo>
                  <a:pt x="2849616" y="1673241"/>
                  <a:pt x="2839244" y="1662869"/>
                  <a:pt x="2839244" y="1650074"/>
                </a:cubicBezTo>
                <a:cubicBezTo>
                  <a:pt x="2839244" y="1637282"/>
                  <a:pt x="2849616" y="1626911"/>
                  <a:pt x="2862410" y="1626911"/>
                </a:cubicBezTo>
                <a:close/>
                <a:moveTo>
                  <a:pt x="2685311" y="1626911"/>
                </a:moveTo>
                <a:cubicBezTo>
                  <a:pt x="2698105" y="1626911"/>
                  <a:pt x="2708477" y="1637282"/>
                  <a:pt x="2708477" y="1650074"/>
                </a:cubicBezTo>
                <a:cubicBezTo>
                  <a:pt x="2708477" y="1662869"/>
                  <a:pt x="2698105" y="1673241"/>
                  <a:pt x="2685311" y="1673241"/>
                </a:cubicBezTo>
                <a:cubicBezTo>
                  <a:pt x="2672517" y="1673241"/>
                  <a:pt x="2662145" y="1662869"/>
                  <a:pt x="2662145" y="1650074"/>
                </a:cubicBezTo>
                <a:cubicBezTo>
                  <a:pt x="2662145" y="1637282"/>
                  <a:pt x="2672517" y="1626911"/>
                  <a:pt x="2685311" y="1626911"/>
                </a:cubicBezTo>
                <a:close/>
                <a:moveTo>
                  <a:pt x="2508212" y="1626911"/>
                </a:moveTo>
                <a:cubicBezTo>
                  <a:pt x="2521006" y="1626911"/>
                  <a:pt x="2531378" y="1637282"/>
                  <a:pt x="2531378" y="1650074"/>
                </a:cubicBezTo>
                <a:cubicBezTo>
                  <a:pt x="2531378" y="1662869"/>
                  <a:pt x="2521006" y="1673241"/>
                  <a:pt x="2508212" y="1673241"/>
                </a:cubicBezTo>
                <a:cubicBezTo>
                  <a:pt x="2495418" y="1673241"/>
                  <a:pt x="2485046" y="1662869"/>
                  <a:pt x="2485046" y="1650074"/>
                </a:cubicBezTo>
                <a:cubicBezTo>
                  <a:pt x="2485046" y="1637282"/>
                  <a:pt x="2495418" y="1626911"/>
                  <a:pt x="2508212" y="1626911"/>
                </a:cubicBezTo>
                <a:close/>
                <a:moveTo>
                  <a:pt x="2331113" y="1626911"/>
                </a:moveTo>
                <a:cubicBezTo>
                  <a:pt x="2343907" y="1626911"/>
                  <a:pt x="2354279" y="1637282"/>
                  <a:pt x="2354279" y="1650074"/>
                </a:cubicBezTo>
                <a:cubicBezTo>
                  <a:pt x="2354279" y="1662869"/>
                  <a:pt x="2343907" y="1673241"/>
                  <a:pt x="2331113" y="1673241"/>
                </a:cubicBezTo>
                <a:cubicBezTo>
                  <a:pt x="2318319" y="1673241"/>
                  <a:pt x="2307947" y="1662869"/>
                  <a:pt x="2307947" y="1650074"/>
                </a:cubicBezTo>
                <a:cubicBezTo>
                  <a:pt x="2307947" y="1637282"/>
                  <a:pt x="2318319" y="1626911"/>
                  <a:pt x="2331113" y="1626911"/>
                </a:cubicBezTo>
                <a:close/>
                <a:moveTo>
                  <a:pt x="2154014" y="1626911"/>
                </a:moveTo>
                <a:cubicBezTo>
                  <a:pt x="2166808" y="1626911"/>
                  <a:pt x="2177180" y="1637282"/>
                  <a:pt x="2177180" y="1650074"/>
                </a:cubicBezTo>
                <a:cubicBezTo>
                  <a:pt x="2177180" y="1662869"/>
                  <a:pt x="2166808" y="1673241"/>
                  <a:pt x="2154014" y="1673241"/>
                </a:cubicBezTo>
                <a:cubicBezTo>
                  <a:pt x="2141220" y="1673241"/>
                  <a:pt x="2130848" y="1662869"/>
                  <a:pt x="2130848" y="1650074"/>
                </a:cubicBezTo>
                <a:cubicBezTo>
                  <a:pt x="2130848" y="1637282"/>
                  <a:pt x="2141220" y="1626911"/>
                  <a:pt x="2154014" y="1626911"/>
                </a:cubicBezTo>
                <a:close/>
                <a:moveTo>
                  <a:pt x="1976916" y="1626911"/>
                </a:moveTo>
                <a:cubicBezTo>
                  <a:pt x="1989710" y="1626911"/>
                  <a:pt x="2000082" y="1637282"/>
                  <a:pt x="2000082" y="1650074"/>
                </a:cubicBezTo>
                <a:cubicBezTo>
                  <a:pt x="2000082" y="1662869"/>
                  <a:pt x="1989710" y="1673241"/>
                  <a:pt x="1976916" y="1673241"/>
                </a:cubicBezTo>
                <a:cubicBezTo>
                  <a:pt x="1964122" y="1673241"/>
                  <a:pt x="1953750" y="1662869"/>
                  <a:pt x="1953750" y="1650074"/>
                </a:cubicBezTo>
                <a:cubicBezTo>
                  <a:pt x="1953750" y="1637282"/>
                  <a:pt x="1964122" y="1626911"/>
                  <a:pt x="1976916" y="1626911"/>
                </a:cubicBezTo>
                <a:close/>
                <a:moveTo>
                  <a:pt x="1799817" y="1626911"/>
                </a:moveTo>
                <a:cubicBezTo>
                  <a:pt x="1812611" y="1626911"/>
                  <a:pt x="1822983" y="1637282"/>
                  <a:pt x="1822983" y="1650074"/>
                </a:cubicBezTo>
                <a:cubicBezTo>
                  <a:pt x="1822983" y="1662869"/>
                  <a:pt x="1812611" y="1673241"/>
                  <a:pt x="1799817" y="1673241"/>
                </a:cubicBezTo>
                <a:cubicBezTo>
                  <a:pt x="1787023" y="1673241"/>
                  <a:pt x="1776651" y="1662869"/>
                  <a:pt x="1776651" y="1650074"/>
                </a:cubicBezTo>
                <a:cubicBezTo>
                  <a:pt x="1776651" y="1637282"/>
                  <a:pt x="1787023" y="1626911"/>
                  <a:pt x="1799817" y="1626911"/>
                </a:cubicBezTo>
                <a:close/>
                <a:moveTo>
                  <a:pt x="1627375" y="1455558"/>
                </a:moveTo>
                <a:cubicBezTo>
                  <a:pt x="1640172" y="1455558"/>
                  <a:pt x="1650548" y="1465928"/>
                  <a:pt x="1650548" y="1478721"/>
                </a:cubicBezTo>
                <a:cubicBezTo>
                  <a:pt x="1650548" y="1491513"/>
                  <a:pt x="1640172" y="1501883"/>
                  <a:pt x="1627375" y="1501883"/>
                </a:cubicBezTo>
                <a:cubicBezTo>
                  <a:pt x="1614580" y="1501883"/>
                  <a:pt x="1604206" y="1491513"/>
                  <a:pt x="1604206" y="1478721"/>
                </a:cubicBezTo>
                <a:cubicBezTo>
                  <a:pt x="1604206" y="1465928"/>
                  <a:pt x="1614580" y="1455558"/>
                  <a:pt x="1627375" y="1455558"/>
                </a:cubicBezTo>
                <a:close/>
                <a:moveTo>
                  <a:pt x="1450286" y="1455558"/>
                </a:moveTo>
                <a:cubicBezTo>
                  <a:pt x="1463080" y="1455558"/>
                  <a:pt x="1473450" y="1465928"/>
                  <a:pt x="1473450" y="1478721"/>
                </a:cubicBezTo>
                <a:cubicBezTo>
                  <a:pt x="1473450" y="1491513"/>
                  <a:pt x="1463080" y="1501883"/>
                  <a:pt x="1450286" y="1501883"/>
                </a:cubicBezTo>
                <a:cubicBezTo>
                  <a:pt x="1437492" y="1501883"/>
                  <a:pt x="1427120" y="1491513"/>
                  <a:pt x="1427120" y="1478721"/>
                </a:cubicBezTo>
                <a:cubicBezTo>
                  <a:pt x="1427120" y="1465928"/>
                  <a:pt x="1437492" y="1455558"/>
                  <a:pt x="1450286" y="1455558"/>
                </a:cubicBezTo>
                <a:close/>
                <a:moveTo>
                  <a:pt x="1273187" y="1455558"/>
                </a:moveTo>
                <a:cubicBezTo>
                  <a:pt x="1285981" y="1455558"/>
                  <a:pt x="1296354" y="1465928"/>
                  <a:pt x="1296354" y="1478721"/>
                </a:cubicBezTo>
                <a:cubicBezTo>
                  <a:pt x="1296354" y="1491513"/>
                  <a:pt x="1285981" y="1501883"/>
                  <a:pt x="1273187" y="1501883"/>
                </a:cubicBezTo>
                <a:cubicBezTo>
                  <a:pt x="1260393" y="1501883"/>
                  <a:pt x="1250021" y="1491513"/>
                  <a:pt x="1250021" y="1478721"/>
                </a:cubicBezTo>
                <a:cubicBezTo>
                  <a:pt x="1250021" y="1465928"/>
                  <a:pt x="1260393" y="1455558"/>
                  <a:pt x="1273187" y="1455558"/>
                </a:cubicBezTo>
                <a:close/>
                <a:moveTo>
                  <a:pt x="1096095" y="1455558"/>
                </a:moveTo>
                <a:cubicBezTo>
                  <a:pt x="1108890" y="1455558"/>
                  <a:pt x="1119261" y="1465928"/>
                  <a:pt x="1119261" y="1478721"/>
                </a:cubicBezTo>
                <a:cubicBezTo>
                  <a:pt x="1119261" y="1491513"/>
                  <a:pt x="1108890" y="1501883"/>
                  <a:pt x="1096095" y="1501883"/>
                </a:cubicBezTo>
                <a:cubicBezTo>
                  <a:pt x="1083299" y="1501883"/>
                  <a:pt x="1072924" y="1491513"/>
                  <a:pt x="1072924" y="1478721"/>
                </a:cubicBezTo>
                <a:cubicBezTo>
                  <a:pt x="1072924" y="1465928"/>
                  <a:pt x="1083299" y="1455558"/>
                  <a:pt x="1096095" y="1455558"/>
                </a:cubicBezTo>
                <a:close/>
                <a:moveTo>
                  <a:pt x="918992" y="1455558"/>
                </a:moveTo>
                <a:cubicBezTo>
                  <a:pt x="931784" y="1455558"/>
                  <a:pt x="942156" y="1465928"/>
                  <a:pt x="942156" y="1478721"/>
                </a:cubicBezTo>
                <a:cubicBezTo>
                  <a:pt x="942156" y="1491514"/>
                  <a:pt x="931784" y="1501883"/>
                  <a:pt x="918992" y="1501883"/>
                </a:cubicBezTo>
                <a:cubicBezTo>
                  <a:pt x="906196" y="1501883"/>
                  <a:pt x="895825" y="1491514"/>
                  <a:pt x="895825" y="1478721"/>
                </a:cubicBezTo>
                <a:cubicBezTo>
                  <a:pt x="895825" y="1465928"/>
                  <a:pt x="906196" y="1455558"/>
                  <a:pt x="918992" y="1455558"/>
                </a:cubicBezTo>
                <a:close/>
                <a:moveTo>
                  <a:pt x="741896" y="1455558"/>
                </a:moveTo>
                <a:cubicBezTo>
                  <a:pt x="754691" y="1455558"/>
                  <a:pt x="765062" y="1465928"/>
                  <a:pt x="765062" y="1478721"/>
                </a:cubicBezTo>
                <a:cubicBezTo>
                  <a:pt x="765062" y="1491514"/>
                  <a:pt x="754691" y="1501883"/>
                  <a:pt x="741896" y="1501883"/>
                </a:cubicBezTo>
                <a:cubicBezTo>
                  <a:pt x="729102" y="1501883"/>
                  <a:pt x="718730" y="1491514"/>
                  <a:pt x="718730" y="1478721"/>
                </a:cubicBezTo>
                <a:cubicBezTo>
                  <a:pt x="718730" y="1465928"/>
                  <a:pt x="729102" y="1455558"/>
                  <a:pt x="741896" y="1455558"/>
                </a:cubicBezTo>
                <a:close/>
                <a:moveTo>
                  <a:pt x="564794" y="1455558"/>
                </a:moveTo>
                <a:cubicBezTo>
                  <a:pt x="577588" y="1455558"/>
                  <a:pt x="587960" y="1465928"/>
                  <a:pt x="587960" y="1478721"/>
                </a:cubicBezTo>
                <a:cubicBezTo>
                  <a:pt x="587960" y="1491514"/>
                  <a:pt x="577588" y="1501883"/>
                  <a:pt x="564794" y="1501883"/>
                </a:cubicBezTo>
                <a:cubicBezTo>
                  <a:pt x="552000" y="1501883"/>
                  <a:pt x="541628" y="1491514"/>
                  <a:pt x="541628" y="1478721"/>
                </a:cubicBezTo>
                <a:cubicBezTo>
                  <a:pt x="541628" y="1465928"/>
                  <a:pt x="552000" y="1455558"/>
                  <a:pt x="564794" y="1455558"/>
                </a:cubicBezTo>
                <a:close/>
                <a:moveTo>
                  <a:pt x="387698" y="1455558"/>
                </a:moveTo>
                <a:cubicBezTo>
                  <a:pt x="400491" y="1455558"/>
                  <a:pt x="410860" y="1465928"/>
                  <a:pt x="410860" y="1478721"/>
                </a:cubicBezTo>
                <a:cubicBezTo>
                  <a:pt x="410860" y="1491514"/>
                  <a:pt x="400491" y="1501883"/>
                  <a:pt x="387698" y="1501883"/>
                </a:cubicBezTo>
                <a:cubicBezTo>
                  <a:pt x="374902" y="1501883"/>
                  <a:pt x="364530" y="1491514"/>
                  <a:pt x="364530" y="1478721"/>
                </a:cubicBezTo>
                <a:cubicBezTo>
                  <a:pt x="364530" y="1465928"/>
                  <a:pt x="374902" y="1455558"/>
                  <a:pt x="387698" y="1455558"/>
                </a:cubicBezTo>
                <a:close/>
                <a:moveTo>
                  <a:pt x="210594" y="1455558"/>
                </a:moveTo>
                <a:cubicBezTo>
                  <a:pt x="223388" y="1455558"/>
                  <a:pt x="233760" y="1465928"/>
                  <a:pt x="233760" y="1478721"/>
                </a:cubicBezTo>
                <a:cubicBezTo>
                  <a:pt x="233760" y="1491514"/>
                  <a:pt x="223388" y="1501883"/>
                  <a:pt x="210594" y="1501883"/>
                </a:cubicBezTo>
                <a:cubicBezTo>
                  <a:pt x="197800" y="1501883"/>
                  <a:pt x="187428" y="1491514"/>
                  <a:pt x="187428" y="1478721"/>
                </a:cubicBezTo>
                <a:cubicBezTo>
                  <a:pt x="187428" y="1465928"/>
                  <a:pt x="197800" y="1455558"/>
                  <a:pt x="210594" y="1455558"/>
                </a:cubicBezTo>
                <a:close/>
                <a:moveTo>
                  <a:pt x="33496" y="1455558"/>
                </a:moveTo>
                <a:cubicBezTo>
                  <a:pt x="46290" y="1455558"/>
                  <a:pt x="56662" y="1465928"/>
                  <a:pt x="56662" y="1478721"/>
                </a:cubicBezTo>
                <a:cubicBezTo>
                  <a:pt x="56662" y="1491514"/>
                  <a:pt x="46290" y="1501883"/>
                  <a:pt x="33496" y="1501883"/>
                </a:cubicBezTo>
                <a:cubicBezTo>
                  <a:pt x="20702" y="1501883"/>
                  <a:pt x="10330" y="1491514"/>
                  <a:pt x="10330" y="1478721"/>
                </a:cubicBezTo>
                <a:cubicBezTo>
                  <a:pt x="10330" y="1465928"/>
                  <a:pt x="20702" y="1455558"/>
                  <a:pt x="33496" y="1455558"/>
                </a:cubicBezTo>
                <a:close/>
                <a:moveTo>
                  <a:pt x="3041573" y="1455553"/>
                </a:moveTo>
                <a:cubicBezTo>
                  <a:pt x="3054367" y="1455553"/>
                  <a:pt x="3064739" y="1465924"/>
                  <a:pt x="3064739" y="1478717"/>
                </a:cubicBezTo>
                <a:cubicBezTo>
                  <a:pt x="3064739" y="1491510"/>
                  <a:pt x="3054367" y="1501880"/>
                  <a:pt x="3041573" y="1501880"/>
                </a:cubicBezTo>
                <a:cubicBezTo>
                  <a:pt x="3028779" y="1501880"/>
                  <a:pt x="3018407" y="1491510"/>
                  <a:pt x="3018407" y="1478717"/>
                </a:cubicBezTo>
                <a:cubicBezTo>
                  <a:pt x="3018407" y="1465924"/>
                  <a:pt x="3028779" y="1455553"/>
                  <a:pt x="3041573" y="1455553"/>
                </a:cubicBezTo>
                <a:close/>
                <a:moveTo>
                  <a:pt x="2864474" y="1455553"/>
                </a:moveTo>
                <a:cubicBezTo>
                  <a:pt x="2877268" y="1455553"/>
                  <a:pt x="2887640" y="1465924"/>
                  <a:pt x="2887640" y="1478717"/>
                </a:cubicBezTo>
                <a:cubicBezTo>
                  <a:pt x="2887640" y="1491510"/>
                  <a:pt x="2877268" y="1501880"/>
                  <a:pt x="2864474" y="1501880"/>
                </a:cubicBezTo>
                <a:cubicBezTo>
                  <a:pt x="2851680" y="1501880"/>
                  <a:pt x="2841308" y="1491510"/>
                  <a:pt x="2841308" y="1478717"/>
                </a:cubicBezTo>
                <a:cubicBezTo>
                  <a:pt x="2841308" y="1465924"/>
                  <a:pt x="2851680" y="1455553"/>
                  <a:pt x="2864474" y="1455553"/>
                </a:cubicBezTo>
                <a:close/>
                <a:moveTo>
                  <a:pt x="2687375" y="1455553"/>
                </a:moveTo>
                <a:cubicBezTo>
                  <a:pt x="2700169" y="1455553"/>
                  <a:pt x="2710541" y="1465924"/>
                  <a:pt x="2710541" y="1478717"/>
                </a:cubicBezTo>
                <a:cubicBezTo>
                  <a:pt x="2710541" y="1491510"/>
                  <a:pt x="2700169" y="1501881"/>
                  <a:pt x="2687375" y="1501881"/>
                </a:cubicBezTo>
                <a:cubicBezTo>
                  <a:pt x="2674581" y="1501881"/>
                  <a:pt x="2664209" y="1491510"/>
                  <a:pt x="2664209" y="1478717"/>
                </a:cubicBezTo>
                <a:cubicBezTo>
                  <a:pt x="2664209" y="1465924"/>
                  <a:pt x="2674581" y="1455553"/>
                  <a:pt x="2687375" y="1455553"/>
                </a:cubicBezTo>
                <a:close/>
                <a:moveTo>
                  <a:pt x="2510277" y="1455553"/>
                </a:moveTo>
                <a:cubicBezTo>
                  <a:pt x="2523071" y="1455553"/>
                  <a:pt x="2533443" y="1465924"/>
                  <a:pt x="2533443" y="1478717"/>
                </a:cubicBezTo>
                <a:cubicBezTo>
                  <a:pt x="2533443" y="1491510"/>
                  <a:pt x="2523071" y="1501881"/>
                  <a:pt x="2510277" y="1501881"/>
                </a:cubicBezTo>
                <a:cubicBezTo>
                  <a:pt x="2497483" y="1501881"/>
                  <a:pt x="2487111" y="1491510"/>
                  <a:pt x="2487111" y="1478717"/>
                </a:cubicBezTo>
                <a:cubicBezTo>
                  <a:pt x="2487111" y="1465924"/>
                  <a:pt x="2497483" y="1455553"/>
                  <a:pt x="2510277" y="1455553"/>
                </a:cubicBezTo>
                <a:close/>
                <a:moveTo>
                  <a:pt x="2333178" y="1455553"/>
                </a:moveTo>
                <a:cubicBezTo>
                  <a:pt x="2345972" y="1455553"/>
                  <a:pt x="2356344" y="1465924"/>
                  <a:pt x="2356344" y="1478717"/>
                </a:cubicBezTo>
                <a:cubicBezTo>
                  <a:pt x="2356344" y="1491510"/>
                  <a:pt x="2345972" y="1501881"/>
                  <a:pt x="2333178" y="1501881"/>
                </a:cubicBezTo>
                <a:cubicBezTo>
                  <a:pt x="2320384" y="1501881"/>
                  <a:pt x="2310012" y="1491510"/>
                  <a:pt x="2310012" y="1478717"/>
                </a:cubicBezTo>
                <a:cubicBezTo>
                  <a:pt x="2310012" y="1465924"/>
                  <a:pt x="2320384" y="1455553"/>
                  <a:pt x="2333178" y="1455553"/>
                </a:cubicBezTo>
                <a:close/>
                <a:moveTo>
                  <a:pt x="2156079" y="1455553"/>
                </a:moveTo>
                <a:cubicBezTo>
                  <a:pt x="2168873" y="1455553"/>
                  <a:pt x="2179245" y="1465924"/>
                  <a:pt x="2179245" y="1478717"/>
                </a:cubicBezTo>
                <a:cubicBezTo>
                  <a:pt x="2179245" y="1491510"/>
                  <a:pt x="2168873" y="1501881"/>
                  <a:pt x="2156079" y="1501881"/>
                </a:cubicBezTo>
                <a:cubicBezTo>
                  <a:pt x="2143285" y="1501881"/>
                  <a:pt x="2132913" y="1491510"/>
                  <a:pt x="2132913" y="1478717"/>
                </a:cubicBezTo>
                <a:cubicBezTo>
                  <a:pt x="2132913" y="1465924"/>
                  <a:pt x="2143285" y="1455553"/>
                  <a:pt x="2156079" y="1455553"/>
                </a:cubicBezTo>
                <a:close/>
                <a:moveTo>
                  <a:pt x="1978980" y="1455553"/>
                </a:moveTo>
                <a:cubicBezTo>
                  <a:pt x="1991774" y="1455553"/>
                  <a:pt x="2002146" y="1465924"/>
                  <a:pt x="2002146" y="1478717"/>
                </a:cubicBezTo>
                <a:cubicBezTo>
                  <a:pt x="2002146" y="1491510"/>
                  <a:pt x="1991774" y="1501881"/>
                  <a:pt x="1978980" y="1501881"/>
                </a:cubicBezTo>
                <a:cubicBezTo>
                  <a:pt x="1966186" y="1501881"/>
                  <a:pt x="1955814" y="1491510"/>
                  <a:pt x="1955814" y="1478717"/>
                </a:cubicBezTo>
                <a:cubicBezTo>
                  <a:pt x="1955814" y="1465924"/>
                  <a:pt x="1966186" y="1455553"/>
                  <a:pt x="1978980" y="1455553"/>
                </a:cubicBezTo>
                <a:close/>
                <a:moveTo>
                  <a:pt x="1801881" y="1455553"/>
                </a:moveTo>
                <a:cubicBezTo>
                  <a:pt x="1814675" y="1455553"/>
                  <a:pt x="1825047" y="1465924"/>
                  <a:pt x="1825047" y="1478717"/>
                </a:cubicBezTo>
                <a:cubicBezTo>
                  <a:pt x="1825047" y="1491510"/>
                  <a:pt x="1814675" y="1501881"/>
                  <a:pt x="1801881" y="1501881"/>
                </a:cubicBezTo>
                <a:cubicBezTo>
                  <a:pt x="1789087" y="1501881"/>
                  <a:pt x="1778715" y="1491510"/>
                  <a:pt x="1778715" y="1478717"/>
                </a:cubicBezTo>
                <a:cubicBezTo>
                  <a:pt x="1778715" y="1465924"/>
                  <a:pt x="1789087" y="1455553"/>
                  <a:pt x="1801881" y="1455553"/>
                </a:cubicBezTo>
                <a:close/>
                <a:moveTo>
                  <a:pt x="3395767" y="1455553"/>
                </a:moveTo>
                <a:cubicBezTo>
                  <a:pt x="3408561" y="1455553"/>
                  <a:pt x="3418933" y="1465924"/>
                  <a:pt x="3418933" y="1478717"/>
                </a:cubicBezTo>
                <a:cubicBezTo>
                  <a:pt x="3418933" y="1491510"/>
                  <a:pt x="3408561" y="1501880"/>
                  <a:pt x="3395767" y="1501880"/>
                </a:cubicBezTo>
                <a:cubicBezTo>
                  <a:pt x="3382973" y="1501880"/>
                  <a:pt x="3372601" y="1491510"/>
                  <a:pt x="3372601" y="1478717"/>
                </a:cubicBezTo>
                <a:cubicBezTo>
                  <a:pt x="3372601" y="1465924"/>
                  <a:pt x="3382973" y="1455553"/>
                  <a:pt x="3395767" y="1455553"/>
                </a:cubicBezTo>
                <a:close/>
                <a:moveTo>
                  <a:pt x="3218672" y="1455553"/>
                </a:moveTo>
                <a:cubicBezTo>
                  <a:pt x="3231466" y="1455553"/>
                  <a:pt x="3241838" y="1465924"/>
                  <a:pt x="3241838" y="1478717"/>
                </a:cubicBezTo>
                <a:cubicBezTo>
                  <a:pt x="3241838" y="1491510"/>
                  <a:pt x="3231466" y="1501880"/>
                  <a:pt x="3218672" y="1501880"/>
                </a:cubicBezTo>
                <a:cubicBezTo>
                  <a:pt x="3205878" y="1501880"/>
                  <a:pt x="3195506" y="1491510"/>
                  <a:pt x="3195506" y="1478717"/>
                </a:cubicBezTo>
                <a:cubicBezTo>
                  <a:pt x="3195506" y="1465924"/>
                  <a:pt x="3205878" y="1455553"/>
                  <a:pt x="3218672" y="1455553"/>
                </a:cubicBezTo>
                <a:close/>
                <a:moveTo>
                  <a:pt x="1621181" y="1263552"/>
                </a:moveTo>
                <a:cubicBezTo>
                  <a:pt x="1633978" y="1263552"/>
                  <a:pt x="1644352" y="1273922"/>
                  <a:pt x="1644352" y="1286716"/>
                </a:cubicBezTo>
                <a:cubicBezTo>
                  <a:pt x="1644352" y="1299510"/>
                  <a:pt x="1633978" y="1309882"/>
                  <a:pt x="1621181" y="1309882"/>
                </a:cubicBezTo>
                <a:cubicBezTo>
                  <a:pt x="1608383" y="1309882"/>
                  <a:pt x="1598009" y="1299510"/>
                  <a:pt x="1598009" y="1286716"/>
                </a:cubicBezTo>
                <a:cubicBezTo>
                  <a:pt x="1598009" y="1273922"/>
                  <a:pt x="1608383" y="1263552"/>
                  <a:pt x="1621181" y="1263552"/>
                </a:cubicBezTo>
                <a:close/>
                <a:moveTo>
                  <a:pt x="1444093" y="1263552"/>
                </a:moveTo>
                <a:cubicBezTo>
                  <a:pt x="1456886" y="1263552"/>
                  <a:pt x="1467257" y="1273922"/>
                  <a:pt x="1467257" y="1286716"/>
                </a:cubicBezTo>
                <a:cubicBezTo>
                  <a:pt x="1467257" y="1299510"/>
                  <a:pt x="1456886" y="1309882"/>
                  <a:pt x="1444093" y="1309882"/>
                </a:cubicBezTo>
                <a:cubicBezTo>
                  <a:pt x="1431299" y="1309882"/>
                  <a:pt x="1420929" y="1299510"/>
                  <a:pt x="1420929" y="1286716"/>
                </a:cubicBezTo>
                <a:cubicBezTo>
                  <a:pt x="1420929" y="1273922"/>
                  <a:pt x="1431299" y="1263552"/>
                  <a:pt x="1444093" y="1263552"/>
                </a:cubicBezTo>
                <a:close/>
                <a:moveTo>
                  <a:pt x="1266994" y="1263552"/>
                </a:moveTo>
                <a:cubicBezTo>
                  <a:pt x="1279787" y="1263552"/>
                  <a:pt x="1290160" y="1273922"/>
                  <a:pt x="1290160" y="1286716"/>
                </a:cubicBezTo>
                <a:cubicBezTo>
                  <a:pt x="1290160" y="1299511"/>
                  <a:pt x="1279787" y="1309882"/>
                  <a:pt x="1266994" y="1309882"/>
                </a:cubicBezTo>
                <a:cubicBezTo>
                  <a:pt x="1254198" y="1309882"/>
                  <a:pt x="1243828" y="1299511"/>
                  <a:pt x="1243828" y="1286716"/>
                </a:cubicBezTo>
                <a:cubicBezTo>
                  <a:pt x="1243828" y="1273922"/>
                  <a:pt x="1254198" y="1263552"/>
                  <a:pt x="1266994" y="1263552"/>
                </a:cubicBezTo>
                <a:close/>
                <a:moveTo>
                  <a:pt x="1089901" y="1263552"/>
                </a:moveTo>
                <a:cubicBezTo>
                  <a:pt x="1102696" y="1263552"/>
                  <a:pt x="1113070" y="1273922"/>
                  <a:pt x="1113070" y="1286716"/>
                </a:cubicBezTo>
                <a:cubicBezTo>
                  <a:pt x="1113070" y="1299511"/>
                  <a:pt x="1102696" y="1309882"/>
                  <a:pt x="1089901" y="1309882"/>
                </a:cubicBezTo>
                <a:cubicBezTo>
                  <a:pt x="1077104" y="1309882"/>
                  <a:pt x="1066729" y="1299511"/>
                  <a:pt x="1066729" y="1286716"/>
                </a:cubicBezTo>
                <a:cubicBezTo>
                  <a:pt x="1066729" y="1273922"/>
                  <a:pt x="1077104" y="1263552"/>
                  <a:pt x="1089901" y="1263552"/>
                </a:cubicBezTo>
                <a:close/>
                <a:moveTo>
                  <a:pt x="912799" y="1263552"/>
                </a:moveTo>
                <a:cubicBezTo>
                  <a:pt x="925593" y="1263552"/>
                  <a:pt x="935963" y="1273922"/>
                  <a:pt x="935963" y="1286716"/>
                </a:cubicBezTo>
                <a:cubicBezTo>
                  <a:pt x="935963" y="1299511"/>
                  <a:pt x="925593" y="1309882"/>
                  <a:pt x="912799" y="1309882"/>
                </a:cubicBezTo>
                <a:cubicBezTo>
                  <a:pt x="900000" y="1309882"/>
                  <a:pt x="889633" y="1299511"/>
                  <a:pt x="889633" y="1286716"/>
                </a:cubicBezTo>
                <a:cubicBezTo>
                  <a:pt x="889633" y="1273922"/>
                  <a:pt x="900000" y="1263552"/>
                  <a:pt x="912799" y="1263552"/>
                </a:cubicBezTo>
                <a:close/>
                <a:moveTo>
                  <a:pt x="735702" y="1263552"/>
                </a:moveTo>
                <a:cubicBezTo>
                  <a:pt x="748496" y="1263552"/>
                  <a:pt x="758868" y="1273922"/>
                  <a:pt x="758868" y="1286716"/>
                </a:cubicBezTo>
                <a:cubicBezTo>
                  <a:pt x="758868" y="1299512"/>
                  <a:pt x="748496" y="1309882"/>
                  <a:pt x="735702" y="1309882"/>
                </a:cubicBezTo>
                <a:cubicBezTo>
                  <a:pt x="722908" y="1309882"/>
                  <a:pt x="712535" y="1299512"/>
                  <a:pt x="712535" y="1286716"/>
                </a:cubicBezTo>
                <a:cubicBezTo>
                  <a:pt x="712535" y="1273922"/>
                  <a:pt x="722908" y="1263552"/>
                  <a:pt x="735702" y="1263552"/>
                </a:cubicBezTo>
                <a:close/>
                <a:moveTo>
                  <a:pt x="558599" y="1263552"/>
                </a:moveTo>
                <a:cubicBezTo>
                  <a:pt x="571394" y="1263552"/>
                  <a:pt x="581766" y="1273922"/>
                  <a:pt x="581766" y="1286716"/>
                </a:cubicBezTo>
                <a:cubicBezTo>
                  <a:pt x="581766" y="1299512"/>
                  <a:pt x="571394" y="1309882"/>
                  <a:pt x="558599" y="1309882"/>
                </a:cubicBezTo>
                <a:cubicBezTo>
                  <a:pt x="545806" y="1309882"/>
                  <a:pt x="535433" y="1299512"/>
                  <a:pt x="535433" y="1286716"/>
                </a:cubicBezTo>
                <a:cubicBezTo>
                  <a:pt x="535433" y="1273922"/>
                  <a:pt x="545806" y="1263552"/>
                  <a:pt x="558599" y="1263552"/>
                </a:cubicBezTo>
                <a:close/>
                <a:moveTo>
                  <a:pt x="381502" y="1263552"/>
                </a:moveTo>
                <a:cubicBezTo>
                  <a:pt x="394297" y="1263552"/>
                  <a:pt x="404667" y="1273922"/>
                  <a:pt x="404667" y="1286716"/>
                </a:cubicBezTo>
                <a:cubicBezTo>
                  <a:pt x="404667" y="1299512"/>
                  <a:pt x="394297" y="1309882"/>
                  <a:pt x="381502" y="1309882"/>
                </a:cubicBezTo>
                <a:cubicBezTo>
                  <a:pt x="368708" y="1309882"/>
                  <a:pt x="358335" y="1299512"/>
                  <a:pt x="358335" y="1286716"/>
                </a:cubicBezTo>
                <a:cubicBezTo>
                  <a:pt x="358335" y="1273922"/>
                  <a:pt x="368708" y="1263552"/>
                  <a:pt x="381502" y="1263552"/>
                </a:cubicBezTo>
                <a:close/>
                <a:moveTo>
                  <a:pt x="204401" y="1263552"/>
                </a:moveTo>
                <a:cubicBezTo>
                  <a:pt x="217195" y="1263552"/>
                  <a:pt x="227567" y="1273922"/>
                  <a:pt x="227567" y="1286716"/>
                </a:cubicBezTo>
                <a:cubicBezTo>
                  <a:pt x="227567" y="1299512"/>
                  <a:pt x="217195" y="1309882"/>
                  <a:pt x="204401" y="1309882"/>
                </a:cubicBezTo>
                <a:cubicBezTo>
                  <a:pt x="191607" y="1309882"/>
                  <a:pt x="181235" y="1299512"/>
                  <a:pt x="181235" y="1286716"/>
                </a:cubicBezTo>
                <a:cubicBezTo>
                  <a:pt x="181235" y="1273922"/>
                  <a:pt x="191607" y="1263552"/>
                  <a:pt x="204401" y="1263552"/>
                </a:cubicBezTo>
                <a:close/>
                <a:moveTo>
                  <a:pt x="27302" y="1263552"/>
                </a:moveTo>
                <a:cubicBezTo>
                  <a:pt x="40096" y="1263552"/>
                  <a:pt x="50468" y="1273922"/>
                  <a:pt x="50468" y="1286716"/>
                </a:cubicBezTo>
                <a:cubicBezTo>
                  <a:pt x="50468" y="1299512"/>
                  <a:pt x="40096" y="1309884"/>
                  <a:pt x="27302" y="1309884"/>
                </a:cubicBezTo>
                <a:cubicBezTo>
                  <a:pt x="14509" y="1309884"/>
                  <a:pt x="4137" y="1299512"/>
                  <a:pt x="4137" y="1286716"/>
                </a:cubicBezTo>
                <a:cubicBezTo>
                  <a:pt x="4137" y="1273922"/>
                  <a:pt x="14509" y="1263552"/>
                  <a:pt x="27302" y="1263552"/>
                </a:cubicBezTo>
                <a:close/>
                <a:moveTo>
                  <a:pt x="3389573" y="1263546"/>
                </a:moveTo>
                <a:cubicBezTo>
                  <a:pt x="3402367" y="1263546"/>
                  <a:pt x="3412739" y="1273917"/>
                  <a:pt x="3412739" y="1286712"/>
                </a:cubicBezTo>
                <a:cubicBezTo>
                  <a:pt x="3412739" y="1299506"/>
                  <a:pt x="3402367" y="1309877"/>
                  <a:pt x="3389573" y="1309877"/>
                </a:cubicBezTo>
                <a:cubicBezTo>
                  <a:pt x="3376779" y="1309877"/>
                  <a:pt x="3366407" y="1299506"/>
                  <a:pt x="3366407" y="1286712"/>
                </a:cubicBezTo>
                <a:cubicBezTo>
                  <a:pt x="3366407" y="1273917"/>
                  <a:pt x="3376779" y="1263546"/>
                  <a:pt x="3389573" y="1263546"/>
                </a:cubicBezTo>
                <a:close/>
                <a:moveTo>
                  <a:pt x="3212478" y="1263546"/>
                </a:moveTo>
                <a:cubicBezTo>
                  <a:pt x="3225272" y="1263546"/>
                  <a:pt x="3235644" y="1273917"/>
                  <a:pt x="3235644" y="1286712"/>
                </a:cubicBezTo>
                <a:cubicBezTo>
                  <a:pt x="3235644" y="1299506"/>
                  <a:pt x="3225272" y="1309877"/>
                  <a:pt x="3212478" y="1309877"/>
                </a:cubicBezTo>
                <a:cubicBezTo>
                  <a:pt x="3199684" y="1309877"/>
                  <a:pt x="3189312" y="1299506"/>
                  <a:pt x="3189312" y="1286712"/>
                </a:cubicBezTo>
                <a:cubicBezTo>
                  <a:pt x="3189312" y="1273917"/>
                  <a:pt x="3199684" y="1263546"/>
                  <a:pt x="3212478" y="1263546"/>
                </a:cubicBezTo>
                <a:close/>
                <a:moveTo>
                  <a:pt x="3035379" y="1263546"/>
                </a:moveTo>
                <a:cubicBezTo>
                  <a:pt x="3048173" y="1263546"/>
                  <a:pt x="3058545" y="1273917"/>
                  <a:pt x="3058545" y="1286712"/>
                </a:cubicBezTo>
                <a:cubicBezTo>
                  <a:pt x="3058545" y="1299506"/>
                  <a:pt x="3048173" y="1309877"/>
                  <a:pt x="3035379" y="1309877"/>
                </a:cubicBezTo>
                <a:cubicBezTo>
                  <a:pt x="3022585" y="1309877"/>
                  <a:pt x="3012213" y="1299506"/>
                  <a:pt x="3012213" y="1286712"/>
                </a:cubicBezTo>
                <a:cubicBezTo>
                  <a:pt x="3012213" y="1273917"/>
                  <a:pt x="3022585" y="1263546"/>
                  <a:pt x="3035379" y="1263546"/>
                </a:cubicBezTo>
                <a:close/>
                <a:moveTo>
                  <a:pt x="2858280" y="1263546"/>
                </a:moveTo>
                <a:cubicBezTo>
                  <a:pt x="2871074" y="1263546"/>
                  <a:pt x="2881446" y="1273917"/>
                  <a:pt x="2881446" y="1286712"/>
                </a:cubicBezTo>
                <a:cubicBezTo>
                  <a:pt x="2881446" y="1299506"/>
                  <a:pt x="2871074" y="1309877"/>
                  <a:pt x="2858280" y="1309877"/>
                </a:cubicBezTo>
                <a:cubicBezTo>
                  <a:pt x="2845486" y="1309877"/>
                  <a:pt x="2835114" y="1299506"/>
                  <a:pt x="2835114" y="1286712"/>
                </a:cubicBezTo>
                <a:cubicBezTo>
                  <a:pt x="2835114" y="1273917"/>
                  <a:pt x="2845486" y="1263546"/>
                  <a:pt x="2858280" y="1263546"/>
                </a:cubicBezTo>
                <a:close/>
                <a:moveTo>
                  <a:pt x="2681181" y="1263546"/>
                </a:moveTo>
                <a:cubicBezTo>
                  <a:pt x="2693975" y="1263546"/>
                  <a:pt x="2704347" y="1273917"/>
                  <a:pt x="2704347" y="1286712"/>
                </a:cubicBezTo>
                <a:cubicBezTo>
                  <a:pt x="2704347" y="1299506"/>
                  <a:pt x="2693975" y="1309877"/>
                  <a:pt x="2681181" y="1309877"/>
                </a:cubicBezTo>
                <a:cubicBezTo>
                  <a:pt x="2668387" y="1309877"/>
                  <a:pt x="2658015" y="1299506"/>
                  <a:pt x="2658015" y="1286712"/>
                </a:cubicBezTo>
                <a:cubicBezTo>
                  <a:pt x="2658015" y="1273917"/>
                  <a:pt x="2668387" y="1263546"/>
                  <a:pt x="2681181" y="1263546"/>
                </a:cubicBezTo>
                <a:close/>
                <a:moveTo>
                  <a:pt x="2504082" y="1263546"/>
                </a:moveTo>
                <a:cubicBezTo>
                  <a:pt x="2516876" y="1263546"/>
                  <a:pt x="2527248" y="1273917"/>
                  <a:pt x="2527248" y="1286712"/>
                </a:cubicBezTo>
                <a:cubicBezTo>
                  <a:pt x="2527248" y="1299506"/>
                  <a:pt x="2516876" y="1309877"/>
                  <a:pt x="2504082" y="1309877"/>
                </a:cubicBezTo>
                <a:cubicBezTo>
                  <a:pt x="2491288" y="1309877"/>
                  <a:pt x="2480916" y="1299506"/>
                  <a:pt x="2480916" y="1286712"/>
                </a:cubicBezTo>
                <a:cubicBezTo>
                  <a:pt x="2480916" y="1273917"/>
                  <a:pt x="2491288" y="1263546"/>
                  <a:pt x="2504082" y="1263546"/>
                </a:cubicBezTo>
                <a:close/>
                <a:moveTo>
                  <a:pt x="2326983" y="1263546"/>
                </a:moveTo>
                <a:cubicBezTo>
                  <a:pt x="2339777" y="1263546"/>
                  <a:pt x="2350149" y="1273917"/>
                  <a:pt x="2350149" y="1286712"/>
                </a:cubicBezTo>
                <a:cubicBezTo>
                  <a:pt x="2350149" y="1299506"/>
                  <a:pt x="2339777" y="1309877"/>
                  <a:pt x="2326983" y="1309877"/>
                </a:cubicBezTo>
                <a:cubicBezTo>
                  <a:pt x="2314189" y="1309877"/>
                  <a:pt x="2303817" y="1299506"/>
                  <a:pt x="2303817" y="1286712"/>
                </a:cubicBezTo>
                <a:cubicBezTo>
                  <a:pt x="2303817" y="1273917"/>
                  <a:pt x="2314189" y="1263546"/>
                  <a:pt x="2326983" y="1263546"/>
                </a:cubicBezTo>
                <a:close/>
                <a:moveTo>
                  <a:pt x="2149884" y="1263546"/>
                </a:moveTo>
                <a:cubicBezTo>
                  <a:pt x="2162678" y="1263546"/>
                  <a:pt x="2173050" y="1273917"/>
                  <a:pt x="2173050" y="1286712"/>
                </a:cubicBezTo>
                <a:cubicBezTo>
                  <a:pt x="2173050" y="1299506"/>
                  <a:pt x="2162678" y="1309877"/>
                  <a:pt x="2149884" y="1309877"/>
                </a:cubicBezTo>
                <a:cubicBezTo>
                  <a:pt x="2137090" y="1309877"/>
                  <a:pt x="2126718" y="1299506"/>
                  <a:pt x="2126718" y="1286712"/>
                </a:cubicBezTo>
                <a:cubicBezTo>
                  <a:pt x="2126718" y="1273917"/>
                  <a:pt x="2137090" y="1263546"/>
                  <a:pt x="2149884" y="1263546"/>
                </a:cubicBezTo>
                <a:close/>
                <a:moveTo>
                  <a:pt x="1972786" y="1263546"/>
                </a:moveTo>
                <a:cubicBezTo>
                  <a:pt x="1985580" y="1263546"/>
                  <a:pt x="1995952" y="1273917"/>
                  <a:pt x="1995952" y="1286712"/>
                </a:cubicBezTo>
                <a:cubicBezTo>
                  <a:pt x="1995952" y="1299506"/>
                  <a:pt x="1985580" y="1309877"/>
                  <a:pt x="1972786" y="1309877"/>
                </a:cubicBezTo>
                <a:cubicBezTo>
                  <a:pt x="1959992" y="1309877"/>
                  <a:pt x="1949620" y="1299506"/>
                  <a:pt x="1949620" y="1286712"/>
                </a:cubicBezTo>
                <a:cubicBezTo>
                  <a:pt x="1949620" y="1273917"/>
                  <a:pt x="1959992" y="1263546"/>
                  <a:pt x="1972786" y="1263546"/>
                </a:cubicBezTo>
                <a:close/>
                <a:moveTo>
                  <a:pt x="1795687" y="1263546"/>
                </a:moveTo>
                <a:cubicBezTo>
                  <a:pt x="1808481" y="1263546"/>
                  <a:pt x="1818853" y="1273917"/>
                  <a:pt x="1818853" y="1286712"/>
                </a:cubicBezTo>
                <a:cubicBezTo>
                  <a:pt x="1818853" y="1299506"/>
                  <a:pt x="1808481" y="1309878"/>
                  <a:pt x="1795687" y="1309878"/>
                </a:cubicBezTo>
                <a:cubicBezTo>
                  <a:pt x="1782893" y="1309878"/>
                  <a:pt x="1772521" y="1299506"/>
                  <a:pt x="1772521" y="1286712"/>
                </a:cubicBezTo>
                <a:cubicBezTo>
                  <a:pt x="1772521" y="1273917"/>
                  <a:pt x="1782893" y="1263546"/>
                  <a:pt x="1795687" y="1263546"/>
                </a:cubicBezTo>
                <a:close/>
                <a:moveTo>
                  <a:pt x="1623246" y="1092187"/>
                </a:moveTo>
                <a:cubicBezTo>
                  <a:pt x="1636043" y="1092187"/>
                  <a:pt x="1646418" y="1102557"/>
                  <a:pt x="1646418" y="1115352"/>
                </a:cubicBezTo>
                <a:cubicBezTo>
                  <a:pt x="1646418" y="1128147"/>
                  <a:pt x="1636043" y="1138520"/>
                  <a:pt x="1623246" y="1138520"/>
                </a:cubicBezTo>
                <a:cubicBezTo>
                  <a:pt x="1610448" y="1138520"/>
                  <a:pt x="1600074" y="1128147"/>
                  <a:pt x="1600074" y="1115352"/>
                </a:cubicBezTo>
                <a:cubicBezTo>
                  <a:pt x="1600074" y="1102557"/>
                  <a:pt x="1610448" y="1092187"/>
                  <a:pt x="1623246" y="1092187"/>
                </a:cubicBezTo>
                <a:close/>
                <a:moveTo>
                  <a:pt x="1446156" y="1092187"/>
                </a:moveTo>
                <a:cubicBezTo>
                  <a:pt x="1458950" y="1092187"/>
                  <a:pt x="1469322" y="1102557"/>
                  <a:pt x="1469322" y="1115352"/>
                </a:cubicBezTo>
                <a:cubicBezTo>
                  <a:pt x="1469322" y="1128147"/>
                  <a:pt x="1458950" y="1138520"/>
                  <a:pt x="1446156" y="1138520"/>
                </a:cubicBezTo>
                <a:cubicBezTo>
                  <a:pt x="1433364" y="1138520"/>
                  <a:pt x="1422991" y="1128147"/>
                  <a:pt x="1422991" y="1115352"/>
                </a:cubicBezTo>
                <a:cubicBezTo>
                  <a:pt x="1422991" y="1102557"/>
                  <a:pt x="1433364" y="1092187"/>
                  <a:pt x="1446156" y="1092187"/>
                </a:cubicBezTo>
                <a:close/>
                <a:moveTo>
                  <a:pt x="1269058" y="1092187"/>
                </a:moveTo>
                <a:cubicBezTo>
                  <a:pt x="1281852" y="1092187"/>
                  <a:pt x="1292224" y="1102558"/>
                  <a:pt x="1292224" y="1115352"/>
                </a:cubicBezTo>
                <a:cubicBezTo>
                  <a:pt x="1292224" y="1128148"/>
                  <a:pt x="1281852" y="1138520"/>
                  <a:pt x="1269058" y="1138520"/>
                </a:cubicBezTo>
                <a:cubicBezTo>
                  <a:pt x="1256263" y="1138520"/>
                  <a:pt x="1245892" y="1128148"/>
                  <a:pt x="1245892" y="1115352"/>
                </a:cubicBezTo>
                <a:cubicBezTo>
                  <a:pt x="1245892" y="1102558"/>
                  <a:pt x="1256263" y="1092187"/>
                  <a:pt x="1269058" y="1092187"/>
                </a:cubicBezTo>
                <a:close/>
                <a:moveTo>
                  <a:pt x="1091966" y="1092187"/>
                </a:moveTo>
                <a:cubicBezTo>
                  <a:pt x="1104763" y="1092187"/>
                  <a:pt x="1115133" y="1102558"/>
                  <a:pt x="1115133" y="1115352"/>
                </a:cubicBezTo>
                <a:cubicBezTo>
                  <a:pt x="1115133" y="1128148"/>
                  <a:pt x="1104763" y="1138520"/>
                  <a:pt x="1091966" y="1138520"/>
                </a:cubicBezTo>
                <a:cubicBezTo>
                  <a:pt x="1079169" y="1138520"/>
                  <a:pt x="1068796" y="1128148"/>
                  <a:pt x="1068796" y="1115352"/>
                </a:cubicBezTo>
                <a:cubicBezTo>
                  <a:pt x="1068796" y="1102558"/>
                  <a:pt x="1079169" y="1092187"/>
                  <a:pt x="1091966" y="1092187"/>
                </a:cubicBezTo>
                <a:close/>
                <a:moveTo>
                  <a:pt x="914864" y="1092187"/>
                </a:moveTo>
                <a:cubicBezTo>
                  <a:pt x="927657" y="1092187"/>
                  <a:pt x="938027" y="1102558"/>
                  <a:pt x="938027" y="1115352"/>
                </a:cubicBezTo>
                <a:cubicBezTo>
                  <a:pt x="938027" y="1128148"/>
                  <a:pt x="927657" y="1138520"/>
                  <a:pt x="914864" y="1138520"/>
                </a:cubicBezTo>
                <a:cubicBezTo>
                  <a:pt x="902064" y="1138520"/>
                  <a:pt x="891697" y="1128148"/>
                  <a:pt x="891697" y="1115352"/>
                </a:cubicBezTo>
                <a:cubicBezTo>
                  <a:pt x="891697" y="1102558"/>
                  <a:pt x="902064" y="1092187"/>
                  <a:pt x="914864" y="1092187"/>
                </a:cubicBezTo>
                <a:close/>
                <a:moveTo>
                  <a:pt x="737767" y="1092187"/>
                </a:moveTo>
                <a:cubicBezTo>
                  <a:pt x="750562" y="1092187"/>
                  <a:pt x="760934" y="1102558"/>
                  <a:pt x="760934" y="1115352"/>
                </a:cubicBezTo>
                <a:cubicBezTo>
                  <a:pt x="760934" y="1128148"/>
                  <a:pt x="750562" y="1138520"/>
                  <a:pt x="737767" y="1138520"/>
                </a:cubicBezTo>
                <a:cubicBezTo>
                  <a:pt x="724973" y="1138520"/>
                  <a:pt x="714601" y="1128148"/>
                  <a:pt x="714601" y="1115352"/>
                </a:cubicBezTo>
                <a:cubicBezTo>
                  <a:pt x="714601" y="1102558"/>
                  <a:pt x="724973" y="1092187"/>
                  <a:pt x="737767" y="1092187"/>
                </a:cubicBezTo>
                <a:close/>
                <a:moveTo>
                  <a:pt x="560665" y="1092187"/>
                </a:moveTo>
                <a:cubicBezTo>
                  <a:pt x="573459" y="1092187"/>
                  <a:pt x="583831" y="1102558"/>
                  <a:pt x="583831" y="1115353"/>
                </a:cubicBezTo>
                <a:cubicBezTo>
                  <a:pt x="583831" y="1128148"/>
                  <a:pt x="573459" y="1138520"/>
                  <a:pt x="560665" y="1138520"/>
                </a:cubicBezTo>
                <a:cubicBezTo>
                  <a:pt x="547871" y="1138520"/>
                  <a:pt x="537499" y="1128148"/>
                  <a:pt x="537499" y="1115353"/>
                </a:cubicBezTo>
                <a:cubicBezTo>
                  <a:pt x="537499" y="1102558"/>
                  <a:pt x="547871" y="1092187"/>
                  <a:pt x="560665" y="1092187"/>
                </a:cubicBezTo>
                <a:close/>
                <a:moveTo>
                  <a:pt x="383568" y="1092187"/>
                </a:moveTo>
                <a:cubicBezTo>
                  <a:pt x="396363" y="1092187"/>
                  <a:pt x="406733" y="1102558"/>
                  <a:pt x="406733" y="1115353"/>
                </a:cubicBezTo>
                <a:cubicBezTo>
                  <a:pt x="406733" y="1128148"/>
                  <a:pt x="396363" y="1138520"/>
                  <a:pt x="383568" y="1138520"/>
                </a:cubicBezTo>
                <a:cubicBezTo>
                  <a:pt x="370773" y="1138520"/>
                  <a:pt x="360401" y="1128148"/>
                  <a:pt x="360401" y="1115353"/>
                </a:cubicBezTo>
                <a:cubicBezTo>
                  <a:pt x="360401" y="1102558"/>
                  <a:pt x="370773" y="1092187"/>
                  <a:pt x="383568" y="1092187"/>
                </a:cubicBezTo>
                <a:close/>
                <a:moveTo>
                  <a:pt x="206465" y="1092187"/>
                </a:moveTo>
                <a:cubicBezTo>
                  <a:pt x="219259" y="1092187"/>
                  <a:pt x="229631" y="1102558"/>
                  <a:pt x="229631" y="1115353"/>
                </a:cubicBezTo>
                <a:cubicBezTo>
                  <a:pt x="229631" y="1128148"/>
                  <a:pt x="219259" y="1138520"/>
                  <a:pt x="206465" y="1138520"/>
                </a:cubicBezTo>
                <a:cubicBezTo>
                  <a:pt x="193671" y="1138520"/>
                  <a:pt x="183299" y="1128148"/>
                  <a:pt x="183299" y="1115353"/>
                </a:cubicBezTo>
                <a:cubicBezTo>
                  <a:pt x="183299" y="1102558"/>
                  <a:pt x="193671" y="1092187"/>
                  <a:pt x="206465" y="1092187"/>
                </a:cubicBezTo>
                <a:close/>
                <a:moveTo>
                  <a:pt x="29367" y="1092187"/>
                </a:moveTo>
                <a:cubicBezTo>
                  <a:pt x="42161" y="1092187"/>
                  <a:pt x="52533" y="1102558"/>
                  <a:pt x="52533" y="1115353"/>
                </a:cubicBezTo>
                <a:cubicBezTo>
                  <a:pt x="52533" y="1128148"/>
                  <a:pt x="42161" y="1138520"/>
                  <a:pt x="29367" y="1138520"/>
                </a:cubicBezTo>
                <a:cubicBezTo>
                  <a:pt x="16573" y="1138520"/>
                  <a:pt x="6201" y="1128148"/>
                  <a:pt x="6201" y="1115353"/>
                </a:cubicBezTo>
                <a:cubicBezTo>
                  <a:pt x="6201" y="1102558"/>
                  <a:pt x="16573" y="1092187"/>
                  <a:pt x="29367" y="1092187"/>
                </a:cubicBezTo>
                <a:close/>
                <a:moveTo>
                  <a:pt x="3391637" y="1092181"/>
                </a:moveTo>
                <a:cubicBezTo>
                  <a:pt x="3404431" y="1092181"/>
                  <a:pt x="3414803" y="1102553"/>
                  <a:pt x="3414803" y="1115348"/>
                </a:cubicBezTo>
                <a:cubicBezTo>
                  <a:pt x="3414803" y="1128141"/>
                  <a:pt x="3404431" y="1138514"/>
                  <a:pt x="3391637" y="1138514"/>
                </a:cubicBezTo>
                <a:cubicBezTo>
                  <a:pt x="3378843" y="1138514"/>
                  <a:pt x="3368471" y="1128141"/>
                  <a:pt x="3368471" y="1115348"/>
                </a:cubicBezTo>
                <a:cubicBezTo>
                  <a:pt x="3368471" y="1102553"/>
                  <a:pt x="3378843" y="1092181"/>
                  <a:pt x="3391637" y="1092181"/>
                </a:cubicBezTo>
                <a:close/>
                <a:moveTo>
                  <a:pt x="3214542" y="1092181"/>
                </a:moveTo>
                <a:cubicBezTo>
                  <a:pt x="3227336" y="1092181"/>
                  <a:pt x="3237708" y="1102553"/>
                  <a:pt x="3237708" y="1115348"/>
                </a:cubicBezTo>
                <a:cubicBezTo>
                  <a:pt x="3237708" y="1128141"/>
                  <a:pt x="3227336" y="1138514"/>
                  <a:pt x="3214542" y="1138514"/>
                </a:cubicBezTo>
                <a:cubicBezTo>
                  <a:pt x="3201748" y="1138514"/>
                  <a:pt x="3191376" y="1128141"/>
                  <a:pt x="3191376" y="1115348"/>
                </a:cubicBezTo>
                <a:cubicBezTo>
                  <a:pt x="3191376" y="1102553"/>
                  <a:pt x="3201748" y="1092181"/>
                  <a:pt x="3214542" y="1092181"/>
                </a:cubicBezTo>
                <a:close/>
                <a:moveTo>
                  <a:pt x="3037443" y="1092181"/>
                </a:moveTo>
                <a:cubicBezTo>
                  <a:pt x="3050237" y="1092181"/>
                  <a:pt x="3060609" y="1102553"/>
                  <a:pt x="3060609" y="1115348"/>
                </a:cubicBezTo>
                <a:cubicBezTo>
                  <a:pt x="3060609" y="1128141"/>
                  <a:pt x="3050237" y="1138514"/>
                  <a:pt x="3037443" y="1138514"/>
                </a:cubicBezTo>
                <a:cubicBezTo>
                  <a:pt x="3024649" y="1138514"/>
                  <a:pt x="3014277" y="1128141"/>
                  <a:pt x="3014277" y="1115348"/>
                </a:cubicBezTo>
                <a:cubicBezTo>
                  <a:pt x="3014277" y="1102553"/>
                  <a:pt x="3024649" y="1092181"/>
                  <a:pt x="3037443" y="1092181"/>
                </a:cubicBezTo>
                <a:close/>
                <a:moveTo>
                  <a:pt x="2860344" y="1092181"/>
                </a:moveTo>
                <a:cubicBezTo>
                  <a:pt x="2873138" y="1092181"/>
                  <a:pt x="2883510" y="1102553"/>
                  <a:pt x="2883510" y="1115348"/>
                </a:cubicBezTo>
                <a:cubicBezTo>
                  <a:pt x="2883510" y="1128141"/>
                  <a:pt x="2873138" y="1138514"/>
                  <a:pt x="2860344" y="1138514"/>
                </a:cubicBezTo>
                <a:cubicBezTo>
                  <a:pt x="2847550" y="1138514"/>
                  <a:pt x="2837178" y="1128141"/>
                  <a:pt x="2837178" y="1115348"/>
                </a:cubicBezTo>
                <a:cubicBezTo>
                  <a:pt x="2837178" y="1102553"/>
                  <a:pt x="2847550" y="1092181"/>
                  <a:pt x="2860344" y="1092181"/>
                </a:cubicBezTo>
                <a:close/>
                <a:moveTo>
                  <a:pt x="2683245" y="1092181"/>
                </a:moveTo>
                <a:cubicBezTo>
                  <a:pt x="2696039" y="1092181"/>
                  <a:pt x="2706411" y="1102553"/>
                  <a:pt x="2706411" y="1115348"/>
                </a:cubicBezTo>
                <a:cubicBezTo>
                  <a:pt x="2706411" y="1128141"/>
                  <a:pt x="2696039" y="1138514"/>
                  <a:pt x="2683245" y="1138514"/>
                </a:cubicBezTo>
                <a:cubicBezTo>
                  <a:pt x="2670451" y="1138514"/>
                  <a:pt x="2660079" y="1128141"/>
                  <a:pt x="2660079" y="1115348"/>
                </a:cubicBezTo>
                <a:cubicBezTo>
                  <a:pt x="2660079" y="1102553"/>
                  <a:pt x="2670451" y="1092181"/>
                  <a:pt x="2683245" y="1092181"/>
                </a:cubicBezTo>
                <a:close/>
                <a:moveTo>
                  <a:pt x="2506147" y="1092181"/>
                </a:moveTo>
                <a:cubicBezTo>
                  <a:pt x="2518941" y="1092181"/>
                  <a:pt x="2529313" y="1102553"/>
                  <a:pt x="2529313" y="1115348"/>
                </a:cubicBezTo>
                <a:cubicBezTo>
                  <a:pt x="2529313" y="1128141"/>
                  <a:pt x="2518941" y="1138514"/>
                  <a:pt x="2506147" y="1138514"/>
                </a:cubicBezTo>
                <a:cubicBezTo>
                  <a:pt x="2493353" y="1138514"/>
                  <a:pt x="2482981" y="1128141"/>
                  <a:pt x="2482981" y="1115348"/>
                </a:cubicBezTo>
                <a:cubicBezTo>
                  <a:pt x="2482981" y="1102553"/>
                  <a:pt x="2493353" y="1092181"/>
                  <a:pt x="2506147" y="1092181"/>
                </a:cubicBezTo>
                <a:close/>
                <a:moveTo>
                  <a:pt x="2329048" y="1092181"/>
                </a:moveTo>
                <a:cubicBezTo>
                  <a:pt x="2341842" y="1092181"/>
                  <a:pt x="2352214" y="1102553"/>
                  <a:pt x="2352214" y="1115348"/>
                </a:cubicBezTo>
                <a:cubicBezTo>
                  <a:pt x="2352214" y="1128141"/>
                  <a:pt x="2341842" y="1138514"/>
                  <a:pt x="2329048" y="1138514"/>
                </a:cubicBezTo>
                <a:cubicBezTo>
                  <a:pt x="2316254" y="1138514"/>
                  <a:pt x="2305882" y="1128141"/>
                  <a:pt x="2305882" y="1115348"/>
                </a:cubicBezTo>
                <a:cubicBezTo>
                  <a:pt x="2305882" y="1102553"/>
                  <a:pt x="2316254" y="1092181"/>
                  <a:pt x="2329048" y="1092181"/>
                </a:cubicBezTo>
                <a:close/>
                <a:moveTo>
                  <a:pt x="2151949" y="1092181"/>
                </a:moveTo>
                <a:cubicBezTo>
                  <a:pt x="2164743" y="1092181"/>
                  <a:pt x="2175115" y="1102553"/>
                  <a:pt x="2175115" y="1115348"/>
                </a:cubicBezTo>
                <a:cubicBezTo>
                  <a:pt x="2175115" y="1128143"/>
                  <a:pt x="2164743" y="1138515"/>
                  <a:pt x="2151949" y="1138515"/>
                </a:cubicBezTo>
                <a:cubicBezTo>
                  <a:pt x="2139155" y="1138515"/>
                  <a:pt x="2128783" y="1128143"/>
                  <a:pt x="2128783" y="1115348"/>
                </a:cubicBezTo>
                <a:cubicBezTo>
                  <a:pt x="2128783" y="1102553"/>
                  <a:pt x="2139155" y="1092181"/>
                  <a:pt x="2151949" y="1092181"/>
                </a:cubicBezTo>
                <a:close/>
                <a:moveTo>
                  <a:pt x="1974850" y="1092181"/>
                </a:moveTo>
                <a:cubicBezTo>
                  <a:pt x="1987644" y="1092181"/>
                  <a:pt x="1998016" y="1102553"/>
                  <a:pt x="1998016" y="1115348"/>
                </a:cubicBezTo>
                <a:cubicBezTo>
                  <a:pt x="1998016" y="1128143"/>
                  <a:pt x="1987644" y="1138515"/>
                  <a:pt x="1974850" y="1138515"/>
                </a:cubicBezTo>
                <a:cubicBezTo>
                  <a:pt x="1962056" y="1138515"/>
                  <a:pt x="1951684" y="1128143"/>
                  <a:pt x="1951684" y="1115348"/>
                </a:cubicBezTo>
                <a:cubicBezTo>
                  <a:pt x="1951684" y="1102553"/>
                  <a:pt x="1962056" y="1092181"/>
                  <a:pt x="1974850" y="1092181"/>
                </a:cubicBezTo>
                <a:close/>
                <a:moveTo>
                  <a:pt x="1797751" y="1092181"/>
                </a:moveTo>
                <a:cubicBezTo>
                  <a:pt x="1810545" y="1092181"/>
                  <a:pt x="1820917" y="1102553"/>
                  <a:pt x="1820917" y="1115348"/>
                </a:cubicBezTo>
                <a:cubicBezTo>
                  <a:pt x="1820917" y="1128143"/>
                  <a:pt x="1810545" y="1138515"/>
                  <a:pt x="1797751" y="1138515"/>
                </a:cubicBezTo>
                <a:cubicBezTo>
                  <a:pt x="1784957" y="1138515"/>
                  <a:pt x="1774585" y="1128143"/>
                  <a:pt x="1774585" y="1115348"/>
                </a:cubicBezTo>
                <a:cubicBezTo>
                  <a:pt x="1774585" y="1102553"/>
                  <a:pt x="1784957" y="1092181"/>
                  <a:pt x="1797751" y="1092181"/>
                </a:cubicBezTo>
                <a:close/>
                <a:moveTo>
                  <a:pt x="1623246" y="900179"/>
                </a:moveTo>
                <a:cubicBezTo>
                  <a:pt x="1636043" y="900179"/>
                  <a:pt x="1646418" y="910552"/>
                  <a:pt x="1646418" y="923344"/>
                </a:cubicBezTo>
                <a:cubicBezTo>
                  <a:pt x="1646418" y="936138"/>
                  <a:pt x="1636043" y="946511"/>
                  <a:pt x="1623246" y="946511"/>
                </a:cubicBezTo>
                <a:cubicBezTo>
                  <a:pt x="1610448" y="946511"/>
                  <a:pt x="1600074" y="936138"/>
                  <a:pt x="1600074" y="923344"/>
                </a:cubicBezTo>
                <a:cubicBezTo>
                  <a:pt x="1600074" y="910552"/>
                  <a:pt x="1610448" y="900179"/>
                  <a:pt x="1623246" y="900179"/>
                </a:cubicBezTo>
                <a:close/>
                <a:moveTo>
                  <a:pt x="1446157" y="900179"/>
                </a:moveTo>
                <a:cubicBezTo>
                  <a:pt x="1458951" y="900179"/>
                  <a:pt x="1469323" y="910552"/>
                  <a:pt x="1469323" y="923344"/>
                </a:cubicBezTo>
                <a:cubicBezTo>
                  <a:pt x="1469323" y="936138"/>
                  <a:pt x="1458951" y="946511"/>
                  <a:pt x="1446157" y="946511"/>
                </a:cubicBezTo>
                <a:cubicBezTo>
                  <a:pt x="1433364" y="946511"/>
                  <a:pt x="1422991" y="936138"/>
                  <a:pt x="1422991" y="923344"/>
                </a:cubicBezTo>
                <a:cubicBezTo>
                  <a:pt x="1422991" y="910552"/>
                  <a:pt x="1433364" y="900179"/>
                  <a:pt x="1446157" y="900179"/>
                </a:cubicBezTo>
                <a:close/>
                <a:moveTo>
                  <a:pt x="1269058" y="900179"/>
                </a:moveTo>
                <a:cubicBezTo>
                  <a:pt x="1281852" y="900179"/>
                  <a:pt x="1292225" y="910552"/>
                  <a:pt x="1292225" y="923344"/>
                </a:cubicBezTo>
                <a:cubicBezTo>
                  <a:pt x="1292225" y="936138"/>
                  <a:pt x="1281852" y="946511"/>
                  <a:pt x="1269058" y="946511"/>
                </a:cubicBezTo>
                <a:cubicBezTo>
                  <a:pt x="1256263" y="946511"/>
                  <a:pt x="1245892" y="936138"/>
                  <a:pt x="1245892" y="923344"/>
                </a:cubicBezTo>
                <a:cubicBezTo>
                  <a:pt x="1245892" y="910552"/>
                  <a:pt x="1256263" y="900179"/>
                  <a:pt x="1269058" y="900179"/>
                </a:cubicBezTo>
                <a:close/>
                <a:moveTo>
                  <a:pt x="1091966" y="900179"/>
                </a:moveTo>
                <a:cubicBezTo>
                  <a:pt x="1104763" y="900179"/>
                  <a:pt x="1115133" y="910552"/>
                  <a:pt x="1115133" y="923344"/>
                </a:cubicBezTo>
                <a:cubicBezTo>
                  <a:pt x="1115133" y="936138"/>
                  <a:pt x="1104763" y="946511"/>
                  <a:pt x="1091966" y="946511"/>
                </a:cubicBezTo>
                <a:cubicBezTo>
                  <a:pt x="1079170" y="946511"/>
                  <a:pt x="1068796" y="936138"/>
                  <a:pt x="1068796" y="923344"/>
                </a:cubicBezTo>
                <a:cubicBezTo>
                  <a:pt x="1068796" y="910552"/>
                  <a:pt x="1079170" y="900179"/>
                  <a:pt x="1091966" y="900179"/>
                </a:cubicBezTo>
                <a:close/>
                <a:moveTo>
                  <a:pt x="914864" y="900179"/>
                </a:moveTo>
                <a:cubicBezTo>
                  <a:pt x="927657" y="900179"/>
                  <a:pt x="938029" y="910552"/>
                  <a:pt x="938029" y="923344"/>
                </a:cubicBezTo>
                <a:cubicBezTo>
                  <a:pt x="938029" y="936138"/>
                  <a:pt x="927657" y="946511"/>
                  <a:pt x="914864" y="946511"/>
                </a:cubicBezTo>
                <a:cubicBezTo>
                  <a:pt x="902064" y="946511"/>
                  <a:pt x="891697" y="936138"/>
                  <a:pt x="891697" y="923344"/>
                </a:cubicBezTo>
                <a:cubicBezTo>
                  <a:pt x="891697" y="910552"/>
                  <a:pt x="902064" y="900179"/>
                  <a:pt x="914864" y="900179"/>
                </a:cubicBezTo>
                <a:close/>
                <a:moveTo>
                  <a:pt x="737768" y="900179"/>
                </a:moveTo>
                <a:cubicBezTo>
                  <a:pt x="750562" y="900179"/>
                  <a:pt x="760934" y="910552"/>
                  <a:pt x="760934" y="923344"/>
                </a:cubicBezTo>
                <a:cubicBezTo>
                  <a:pt x="760934" y="936139"/>
                  <a:pt x="750562" y="946511"/>
                  <a:pt x="737768" y="946511"/>
                </a:cubicBezTo>
                <a:cubicBezTo>
                  <a:pt x="724974" y="946511"/>
                  <a:pt x="714602" y="936139"/>
                  <a:pt x="714602" y="923344"/>
                </a:cubicBezTo>
                <a:cubicBezTo>
                  <a:pt x="714602" y="910552"/>
                  <a:pt x="724974" y="900179"/>
                  <a:pt x="737768" y="900179"/>
                </a:cubicBezTo>
                <a:close/>
                <a:moveTo>
                  <a:pt x="560665" y="900179"/>
                </a:moveTo>
                <a:cubicBezTo>
                  <a:pt x="573460" y="900179"/>
                  <a:pt x="583832" y="910552"/>
                  <a:pt x="583832" y="923344"/>
                </a:cubicBezTo>
                <a:cubicBezTo>
                  <a:pt x="583832" y="936139"/>
                  <a:pt x="573460" y="946511"/>
                  <a:pt x="560665" y="946511"/>
                </a:cubicBezTo>
                <a:cubicBezTo>
                  <a:pt x="547872" y="946511"/>
                  <a:pt x="537500" y="936139"/>
                  <a:pt x="537500" y="923344"/>
                </a:cubicBezTo>
                <a:cubicBezTo>
                  <a:pt x="537500" y="910552"/>
                  <a:pt x="547872" y="900179"/>
                  <a:pt x="560665" y="900179"/>
                </a:cubicBezTo>
                <a:close/>
                <a:moveTo>
                  <a:pt x="383569" y="900179"/>
                </a:moveTo>
                <a:cubicBezTo>
                  <a:pt x="396363" y="900179"/>
                  <a:pt x="406733" y="910552"/>
                  <a:pt x="406733" y="923344"/>
                </a:cubicBezTo>
                <a:cubicBezTo>
                  <a:pt x="406733" y="936139"/>
                  <a:pt x="396363" y="946511"/>
                  <a:pt x="383569" y="946511"/>
                </a:cubicBezTo>
                <a:cubicBezTo>
                  <a:pt x="370773" y="946511"/>
                  <a:pt x="360402" y="936139"/>
                  <a:pt x="360402" y="923344"/>
                </a:cubicBezTo>
                <a:cubicBezTo>
                  <a:pt x="360402" y="910552"/>
                  <a:pt x="370773" y="900179"/>
                  <a:pt x="383569" y="900179"/>
                </a:cubicBezTo>
                <a:close/>
                <a:moveTo>
                  <a:pt x="206466" y="900179"/>
                </a:moveTo>
                <a:cubicBezTo>
                  <a:pt x="219259" y="900179"/>
                  <a:pt x="229631" y="910552"/>
                  <a:pt x="229631" y="923344"/>
                </a:cubicBezTo>
                <a:cubicBezTo>
                  <a:pt x="229631" y="936139"/>
                  <a:pt x="219259" y="946511"/>
                  <a:pt x="206466" y="946511"/>
                </a:cubicBezTo>
                <a:cubicBezTo>
                  <a:pt x="193672" y="946511"/>
                  <a:pt x="183300" y="936139"/>
                  <a:pt x="183300" y="923344"/>
                </a:cubicBezTo>
                <a:cubicBezTo>
                  <a:pt x="183300" y="910552"/>
                  <a:pt x="193672" y="900179"/>
                  <a:pt x="206466" y="900179"/>
                </a:cubicBezTo>
                <a:close/>
                <a:moveTo>
                  <a:pt x="29367" y="900179"/>
                </a:moveTo>
                <a:cubicBezTo>
                  <a:pt x="42161" y="900179"/>
                  <a:pt x="52533" y="910552"/>
                  <a:pt x="52533" y="923344"/>
                </a:cubicBezTo>
                <a:cubicBezTo>
                  <a:pt x="52533" y="936139"/>
                  <a:pt x="42161" y="946511"/>
                  <a:pt x="29367" y="946511"/>
                </a:cubicBezTo>
                <a:cubicBezTo>
                  <a:pt x="16574" y="946511"/>
                  <a:pt x="6202" y="936139"/>
                  <a:pt x="6202" y="923344"/>
                </a:cubicBezTo>
                <a:cubicBezTo>
                  <a:pt x="6202" y="910552"/>
                  <a:pt x="16574" y="900179"/>
                  <a:pt x="29367" y="900179"/>
                </a:cubicBezTo>
                <a:close/>
                <a:moveTo>
                  <a:pt x="3391637" y="900174"/>
                </a:moveTo>
                <a:cubicBezTo>
                  <a:pt x="3404431" y="900174"/>
                  <a:pt x="3414803" y="910545"/>
                  <a:pt x="3414803" y="923339"/>
                </a:cubicBezTo>
                <a:cubicBezTo>
                  <a:pt x="3414803" y="936133"/>
                  <a:pt x="3404431" y="946504"/>
                  <a:pt x="3391637" y="946504"/>
                </a:cubicBezTo>
                <a:cubicBezTo>
                  <a:pt x="3378843" y="946504"/>
                  <a:pt x="3368471" y="936133"/>
                  <a:pt x="3368471" y="923339"/>
                </a:cubicBezTo>
                <a:cubicBezTo>
                  <a:pt x="3368471" y="910545"/>
                  <a:pt x="3378843" y="900174"/>
                  <a:pt x="3391637" y="900174"/>
                </a:cubicBezTo>
                <a:close/>
                <a:moveTo>
                  <a:pt x="3214542" y="900174"/>
                </a:moveTo>
                <a:cubicBezTo>
                  <a:pt x="3227336" y="900174"/>
                  <a:pt x="3237708" y="910545"/>
                  <a:pt x="3237708" y="923339"/>
                </a:cubicBezTo>
                <a:cubicBezTo>
                  <a:pt x="3237708" y="936133"/>
                  <a:pt x="3227336" y="946506"/>
                  <a:pt x="3214542" y="946506"/>
                </a:cubicBezTo>
                <a:cubicBezTo>
                  <a:pt x="3201748" y="946506"/>
                  <a:pt x="3191376" y="936133"/>
                  <a:pt x="3191376" y="923339"/>
                </a:cubicBezTo>
                <a:cubicBezTo>
                  <a:pt x="3191376" y="910545"/>
                  <a:pt x="3201748" y="900174"/>
                  <a:pt x="3214542" y="900174"/>
                </a:cubicBezTo>
                <a:close/>
                <a:moveTo>
                  <a:pt x="3037443" y="900174"/>
                </a:moveTo>
                <a:cubicBezTo>
                  <a:pt x="3050237" y="900174"/>
                  <a:pt x="3060609" y="910545"/>
                  <a:pt x="3060609" y="923339"/>
                </a:cubicBezTo>
                <a:cubicBezTo>
                  <a:pt x="3060609" y="936133"/>
                  <a:pt x="3050237" y="946506"/>
                  <a:pt x="3037443" y="946506"/>
                </a:cubicBezTo>
                <a:cubicBezTo>
                  <a:pt x="3024649" y="946506"/>
                  <a:pt x="3014277" y="936133"/>
                  <a:pt x="3014277" y="923339"/>
                </a:cubicBezTo>
                <a:cubicBezTo>
                  <a:pt x="3014277" y="910545"/>
                  <a:pt x="3024649" y="900174"/>
                  <a:pt x="3037443" y="900174"/>
                </a:cubicBezTo>
                <a:close/>
                <a:moveTo>
                  <a:pt x="2860344" y="900174"/>
                </a:moveTo>
                <a:cubicBezTo>
                  <a:pt x="2873138" y="900174"/>
                  <a:pt x="2883510" y="910545"/>
                  <a:pt x="2883510" y="923339"/>
                </a:cubicBezTo>
                <a:cubicBezTo>
                  <a:pt x="2883510" y="936133"/>
                  <a:pt x="2873138" y="946506"/>
                  <a:pt x="2860344" y="946506"/>
                </a:cubicBezTo>
                <a:cubicBezTo>
                  <a:pt x="2847550" y="946506"/>
                  <a:pt x="2837178" y="936133"/>
                  <a:pt x="2837178" y="923339"/>
                </a:cubicBezTo>
                <a:cubicBezTo>
                  <a:pt x="2837178" y="910545"/>
                  <a:pt x="2847550" y="900174"/>
                  <a:pt x="2860344" y="900174"/>
                </a:cubicBezTo>
                <a:close/>
                <a:moveTo>
                  <a:pt x="2683245" y="900174"/>
                </a:moveTo>
                <a:cubicBezTo>
                  <a:pt x="2696039" y="900174"/>
                  <a:pt x="2706411" y="910545"/>
                  <a:pt x="2706411" y="923339"/>
                </a:cubicBezTo>
                <a:cubicBezTo>
                  <a:pt x="2706411" y="936133"/>
                  <a:pt x="2696039" y="946506"/>
                  <a:pt x="2683245" y="946506"/>
                </a:cubicBezTo>
                <a:cubicBezTo>
                  <a:pt x="2670451" y="946506"/>
                  <a:pt x="2660079" y="936133"/>
                  <a:pt x="2660079" y="923339"/>
                </a:cubicBezTo>
                <a:cubicBezTo>
                  <a:pt x="2660079" y="910545"/>
                  <a:pt x="2670451" y="900174"/>
                  <a:pt x="2683245" y="900174"/>
                </a:cubicBezTo>
                <a:close/>
                <a:moveTo>
                  <a:pt x="2506147" y="900174"/>
                </a:moveTo>
                <a:cubicBezTo>
                  <a:pt x="2518941" y="900174"/>
                  <a:pt x="2529313" y="910545"/>
                  <a:pt x="2529313" y="923339"/>
                </a:cubicBezTo>
                <a:cubicBezTo>
                  <a:pt x="2529313" y="936135"/>
                  <a:pt x="2518941" y="946506"/>
                  <a:pt x="2506147" y="946506"/>
                </a:cubicBezTo>
                <a:cubicBezTo>
                  <a:pt x="2493353" y="946506"/>
                  <a:pt x="2482981" y="936135"/>
                  <a:pt x="2482981" y="923339"/>
                </a:cubicBezTo>
                <a:cubicBezTo>
                  <a:pt x="2482981" y="910545"/>
                  <a:pt x="2493353" y="900174"/>
                  <a:pt x="2506147" y="900174"/>
                </a:cubicBezTo>
                <a:close/>
                <a:moveTo>
                  <a:pt x="2329048" y="900174"/>
                </a:moveTo>
                <a:cubicBezTo>
                  <a:pt x="2341842" y="900174"/>
                  <a:pt x="2352214" y="910545"/>
                  <a:pt x="2352214" y="923339"/>
                </a:cubicBezTo>
                <a:cubicBezTo>
                  <a:pt x="2352214" y="936135"/>
                  <a:pt x="2341842" y="946506"/>
                  <a:pt x="2329048" y="946506"/>
                </a:cubicBezTo>
                <a:cubicBezTo>
                  <a:pt x="2316254" y="946506"/>
                  <a:pt x="2305882" y="936135"/>
                  <a:pt x="2305882" y="923339"/>
                </a:cubicBezTo>
                <a:cubicBezTo>
                  <a:pt x="2305882" y="910545"/>
                  <a:pt x="2316254" y="900174"/>
                  <a:pt x="2329048" y="900174"/>
                </a:cubicBezTo>
                <a:close/>
                <a:moveTo>
                  <a:pt x="2151949" y="900174"/>
                </a:moveTo>
                <a:cubicBezTo>
                  <a:pt x="2164743" y="900174"/>
                  <a:pt x="2175115" y="910545"/>
                  <a:pt x="2175115" y="923339"/>
                </a:cubicBezTo>
                <a:cubicBezTo>
                  <a:pt x="2175115" y="936135"/>
                  <a:pt x="2164743" y="946506"/>
                  <a:pt x="2151949" y="946506"/>
                </a:cubicBezTo>
                <a:cubicBezTo>
                  <a:pt x="2139155" y="946506"/>
                  <a:pt x="2128783" y="936135"/>
                  <a:pt x="2128783" y="923339"/>
                </a:cubicBezTo>
                <a:cubicBezTo>
                  <a:pt x="2128783" y="910545"/>
                  <a:pt x="2139155" y="900174"/>
                  <a:pt x="2151949" y="900174"/>
                </a:cubicBezTo>
                <a:close/>
                <a:moveTo>
                  <a:pt x="1974850" y="900174"/>
                </a:moveTo>
                <a:cubicBezTo>
                  <a:pt x="1987644" y="900174"/>
                  <a:pt x="1998016" y="910545"/>
                  <a:pt x="1998016" y="923339"/>
                </a:cubicBezTo>
                <a:cubicBezTo>
                  <a:pt x="1998016" y="936135"/>
                  <a:pt x="1987644" y="946506"/>
                  <a:pt x="1974850" y="946506"/>
                </a:cubicBezTo>
                <a:cubicBezTo>
                  <a:pt x="1962056" y="946506"/>
                  <a:pt x="1951684" y="936135"/>
                  <a:pt x="1951684" y="923339"/>
                </a:cubicBezTo>
                <a:cubicBezTo>
                  <a:pt x="1951684" y="910545"/>
                  <a:pt x="1962056" y="900174"/>
                  <a:pt x="1974850" y="900174"/>
                </a:cubicBezTo>
                <a:close/>
                <a:moveTo>
                  <a:pt x="1797751" y="900174"/>
                </a:moveTo>
                <a:cubicBezTo>
                  <a:pt x="1810545" y="900174"/>
                  <a:pt x="1820917" y="910545"/>
                  <a:pt x="1820917" y="923339"/>
                </a:cubicBezTo>
                <a:cubicBezTo>
                  <a:pt x="1820917" y="936135"/>
                  <a:pt x="1810545" y="946506"/>
                  <a:pt x="1797751" y="946506"/>
                </a:cubicBezTo>
                <a:cubicBezTo>
                  <a:pt x="1784957" y="946506"/>
                  <a:pt x="1774585" y="936135"/>
                  <a:pt x="1774585" y="923339"/>
                </a:cubicBezTo>
                <a:cubicBezTo>
                  <a:pt x="1774585" y="910545"/>
                  <a:pt x="1784957" y="900174"/>
                  <a:pt x="1797751" y="900174"/>
                </a:cubicBezTo>
                <a:close/>
                <a:moveTo>
                  <a:pt x="562730" y="728815"/>
                </a:moveTo>
                <a:cubicBezTo>
                  <a:pt x="575524" y="728815"/>
                  <a:pt x="585897" y="739187"/>
                  <a:pt x="585897" y="751982"/>
                </a:cubicBezTo>
                <a:cubicBezTo>
                  <a:pt x="585897" y="764776"/>
                  <a:pt x="575524" y="775148"/>
                  <a:pt x="562730" y="775148"/>
                </a:cubicBezTo>
                <a:cubicBezTo>
                  <a:pt x="549936" y="775148"/>
                  <a:pt x="539564" y="764776"/>
                  <a:pt x="539564" y="751982"/>
                </a:cubicBezTo>
                <a:cubicBezTo>
                  <a:pt x="539564" y="739187"/>
                  <a:pt x="549936" y="728815"/>
                  <a:pt x="562730" y="728815"/>
                </a:cubicBezTo>
                <a:close/>
                <a:moveTo>
                  <a:pt x="385634" y="728815"/>
                </a:moveTo>
                <a:cubicBezTo>
                  <a:pt x="398427" y="728815"/>
                  <a:pt x="408797" y="739187"/>
                  <a:pt x="408797" y="751982"/>
                </a:cubicBezTo>
                <a:cubicBezTo>
                  <a:pt x="408797" y="764776"/>
                  <a:pt x="398427" y="775148"/>
                  <a:pt x="385634" y="775148"/>
                </a:cubicBezTo>
                <a:cubicBezTo>
                  <a:pt x="372838" y="775148"/>
                  <a:pt x="362467" y="764776"/>
                  <a:pt x="362467" y="751982"/>
                </a:cubicBezTo>
                <a:cubicBezTo>
                  <a:pt x="362467" y="739187"/>
                  <a:pt x="372838" y="728815"/>
                  <a:pt x="385634" y="728815"/>
                </a:cubicBezTo>
                <a:close/>
                <a:moveTo>
                  <a:pt x="208530" y="728815"/>
                </a:moveTo>
                <a:cubicBezTo>
                  <a:pt x="221324" y="728815"/>
                  <a:pt x="231696" y="739187"/>
                  <a:pt x="231696" y="751982"/>
                </a:cubicBezTo>
                <a:cubicBezTo>
                  <a:pt x="231696" y="764776"/>
                  <a:pt x="221324" y="775148"/>
                  <a:pt x="208530" y="775148"/>
                </a:cubicBezTo>
                <a:cubicBezTo>
                  <a:pt x="195736" y="775148"/>
                  <a:pt x="185364" y="764776"/>
                  <a:pt x="185364" y="751982"/>
                </a:cubicBezTo>
                <a:cubicBezTo>
                  <a:pt x="185364" y="739187"/>
                  <a:pt x="195736" y="728815"/>
                  <a:pt x="208530" y="728815"/>
                </a:cubicBezTo>
                <a:close/>
                <a:moveTo>
                  <a:pt x="31432" y="728815"/>
                </a:moveTo>
                <a:cubicBezTo>
                  <a:pt x="44226" y="728815"/>
                  <a:pt x="54598" y="739187"/>
                  <a:pt x="54598" y="751982"/>
                </a:cubicBezTo>
                <a:cubicBezTo>
                  <a:pt x="54598" y="764776"/>
                  <a:pt x="44226" y="775148"/>
                  <a:pt x="31432" y="775148"/>
                </a:cubicBezTo>
                <a:cubicBezTo>
                  <a:pt x="18638" y="775148"/>
                  <a:pt x="8266" y="764776"/>
                  <a:pt x="8266" y="751982"/>
                </a:cubicBezTo>
                <a:cubicBezTo>
                  <a:pt x="8266" y="739187"/>
                  <a:pt x="18638" y="728815"/>
                  <a:pt x="31432" y="728815"/>
                </a:cubicBezTo>
                <a:close/>
                <a:moveTo>
                  <a:pt x="1448221" y="728815"/>
                </a:moveTo>
                <a:cubicBezTo>
                  <a:pt x="1461014" y="728815"/>
                  <a:pt x="1471386" y="739187"/>
                  <a:pt x="1471386" y="751982"/>
                </a:cubicBezTo>
                <a:cubicBezTo>
                  <a:pt x="1471386" y="764776"/>
                  <a:pt x="1461014" y="775148"/>
                  <a:pt x="1448221" y="775148"/>
                </a:cubicBezTo>
                <a:cubicBezTo>
                  <a:pt x="1435428" y="775148"/>
                  <a:pt x="1425056" y="764776"/>
                  <a:pt x="1425056" y="751982"/>
                </a:cubicBezTo>
                <a:cubicBezTo>
                  <a:pt x="1425056" y="739187"/>
                  <a:pt x="1435428" y="728815"/>
                  <a:pt x="1448221" y="728815"/>
                </a:cubicBezTo>
                <a:close/>
                <a:moveTo>
                  <a:pt x="1271123" y="728815"/>
                </a:moveTo>
                <a:cubicBezTo>
                  <a:pt x="1283918" y="728815"/>
                  <a:pt x="1294289" y="739187"/>
                  <a:pt x="1294289" y="751982"/>
                </a:cubicBezTo>
                <a:cubicBezTo>
                  <a:pt x="1294289" y="764776"/>
                  <a:pt x="1283918" y="775148"/>
                  <a:pt x="1271123" y="775148"/>
                </a:cubicBezTo>
                <a:cubicBezTo>
                  <a:pt x="1258328" y="775148"/>
                  <a:pt x="1247956" y="764776"/>
                  <a:pt x="1247956" y="751982"/>
                </a:cubicBezTo>
                <a:cubicBezTo>
                  <a:pt x="1247956" y="739187"/>
                  <a:pt x="1258328" y="728815"/>
                  <a:pt x="1271123" y="728815"/>
                </a:cubicBezTo>
                <a:close/>
                <a:moveTo>
                  <a:pt x="1094033" y="728815"/>
                </a:moveTo>
                <a:cubicBezTo>
                  <a:pt x="1106828" y="728815"/>
                  <a:pt x="1117199" y="739187"/>
                  <a:pt x="1117199" y="751982"/>
                </a:cubicBezTo>
                <a:cubicBezTo>
                  <a:pt x="1117199" y="764776"/>
                  <a:pt x="1106828" y="775148"/>
                  <a:pt x="1094033" y="775148"/>
                </a:cubicBezTo>
                <a:cubicBezTo>
                  <a:pt x="1081235" y="775148"/>
                  <a:pt x="1070861" y="764776"/>
                  <a:pt x="1070861" y="751982"/>
                </a:cubicBezTo>
                <a:cubicBezTo>
                  <a:pt x="1070861" y="739187"/>
                  <a:pt x="1081235" y="728815"/>
                  <a:pt x="1094033" y="728815"/>
                </a:cubicBezTo>
                <a:close/>
                <a:moveTo>
                  <a:pt x="916930" y="728815"/>
                </a:moveTo>
                <a:cubicBezTo>
                  <a:pt x="929720" y="728815"/>
                  <a:pt x="940093" y="739187"/>
                  <a:pt x="940093" y="751982"/>
                </a:cubicBezTo>
                <a:cubicBezTo>
                  <a:pt x="940093" y="764776"/>
                  <a:pt x="929720" y="775148"/>
                  <a:pt x="916930" y="775148"/>
                </a:cubicBezTo>
                <a:cubicBezTo>
                  <a:pt x="904131" y="775148"/>
                  <a:pt x="893762" y="764776"/>
                  <a:pt x="893762" y="751982"/>
                </a:cubicBezTo>
                <a:cubicBezTo>
                  <a:pt x="893762" y="739187"/>
                  <a:pt x="904131" y="728815"/>
                  <a:pt x="916930" y="728815"/>
                </a:cubicBezTo>
                <a:close/>
                <a:moveTo>
                  <a:pt x="739833" y="728815"/>
                </a:moveTo>
                <a:cubicBezTo>
                  <a:pt x="752627" y="728815"/>
                  <a:pt x="762999" y="739187"/>
                  <a:pt x="762999" y="751982"/>
                </a:cubicBezTo>
                <a:cubicBezTo>
                  <a:pt x="762999" y="764776"/>
                  <a:pt x="752627" y="775148"/>
                  <a:pt x="739833" y="775148"/>
                </a:cubicBezTo>
                <a:cubicBezTo>
                  <a:pt x="727039" y="775148"/>
                  <a:pt x="716666" y="764776"/>
                  <a:pt x="716666" y="751982"/>
                </a:cubicBezTo>
                <a:cubicBezTo>
                  <a:pt x="716666" y="739187"/>
                  <a:pt x="727039" y="728815"/>
                  <a:pt x="739833" y="728815"/>
                </a:cubicBezTo>
                <a:close/>
                <a:moveTo>
                  <a:pt x="1625311" y="728814"/>
                </a:moveTo>
                <a:cubicBezTo>
                  <a:pt x="1638109" y="728814"/>
                  <a:pt x="1648483" y="739187"/>
                  <a:pt x="1648483" y="751982"/>
                </a:cubicBezTo>
                <a:cubicBezTo>
                  <a:pt x="1648483" y="764776"/>
                  <a:pt x="1638109" y="775148"/>
                  <a:pt x="1625311" y="775148"/>
                </a:cubicBezTo>
                <a:cubicBezTo>
                  <a:pt x="1612515" y="775148"/>
                  <a:pt x="1602139" y="764776"/>
                  <a:pt x="1602139" y="751982"/>
                </a:cubicBezTo>
                <a:cubicBezTo>
                  <a:pt x="1602139" y="739187"/>
                  <a:pt x="1612515" y="728814"/>
                  <a:pt x="1625311" y="728814"/>
                </a:cubicBezTo>
                <a:close/>
                <a:moveTo>
                  <a:pt x="1976914" y="728810"/>
                </a:moveTo>
                <a:cubicBezTo>
                  <a:pt x="1989708" y="728810"/>
                  <a:pt x="2000080" y="739182"/>
                  <a:pt x="2000080" y="751976"/>
                </a:cubicBezTo>
                <a:cubicBezTo>
                  <a:pt x="2000080" y="764770"/>
                  <a:pt x="1989708" y="775143"/>
                  <a:pt x="1976914" y="775143"/>
                </a:cubicBezTo>
                <a:cubicBezTo>
                  <a:pt x="1964120" y="775143"/>
                  <a:pt x="1953748" y="764770"/>
                  <a:pt x="1953748" y="751976"/>
                </a:cubicBezTo>
                <a:cubicBezTo>
                  <a:pt x="1953748" y="739182"/>
                  <a:pt x="1964120" y="728810"/>
                  <a:pt x="1976914" y="728810"/>
                </a:cubicBezTo>
                <a:close/>
                <a:moveTo>
                  <a:pt x="1799815" y="728810"/>
                </a:moveTo>
                <a:cubicBezTo>
                  <a:pt x="1812609" y="728810"/>
                  <a:pt x="1822981" y="739182"/>
                  <a:pt x="1822981" y="751976"/>
                </a:cubicBezTo>
                <a:cubicBezTo>
                  <a:pt x="1822981" y="764770"/>
                  <a:pt x="1812609" y="775143"/>
                  <a:pt x="1799815" y="775143"/>
                </a:cubicBezTo>
                <a:cubicBezTo>
                  <a:pt x="1787021" y="775143"/>
                  <a:pt x="1776649" y="764770"/>
                  <a:pt x="1776649" y="751976"/>
                </a:cubicBezTo>
                <a:cubicBezTo>
                  <a:pt x="1776649" y="739182"/>
                  <a:pt x="1787021" y="728810"/>
                  <a:pt x="1799815" y="728810"/>
                </a:cubicBezTo>
                <a:close/>
                <a:moveTo>
                  <a:pt x="2331112" y="728810"/>
                </a:moveTo>
                <a:cubicBezTo>
                  <a:pt x="2343906" y="728810"/>
                  <a:pt x="2354278" y="739182"/>
                  <a:pt x="2354278" y="751976"/>
                </a:cubicBezTo>
                <a:cubicBezTo>
                  <a:pt x="2354278" y="764770"/>
                  <a:pt x="2343906" y="775142"/>
                  <a:pt x="2331112" y="775142"/>
                </a:cubicBezTo>
                <a:cubicBezTo>
                  <a:pt x="2318318" y="775142"/>
                  <a:pt x="2307946" y="764770"/>
                  <a:pt x="2307946" y="751976"/>
                </a:cubicBezTo>
                <a:cubicBezTo>
                  <a:pt x="2307946" y="739182"/>
                  <a:pt x="2318318" y="728810"/>
                  <a:pt x="2331112" y="728810"/>
                </a:cubicBezTo>
                <a:close/>
                <a:moveTo>
                  <a:pt x="2154013" y="728810"/>
                </a:moveTo>
                <a:cubicBezTo>
                  <a:pt x="2166807" y="728810"/>
                  <a:pt x="2177179" y="739182"/>
                  <a:pt x="2177179" y="751976"/>
                </a:cubicBezTo>
                <a:cubicBezTo>
                  <a:pt x="2177179" y="764770"/>
                  <a:pt x="2166807" y="775143"/>
                  <a:pt x="2154013" y="775143"/>
                </a:cubicBezTo>
                <a:cubicBezTo>
                  <a:pt x="2141219" y="775143"/>
                  <a:pt x="2130847" y="764770"/>
                  <a:pt x="2130847" y="751976"/>
                </a:cubicBezTo>
                <a:cubicBezTo>
                  <a:pt x="2130847" y="739182"/>
                  <a:pt x="2141219" y="728810"/>
                  <a:pt x="2154013" y="728810"/>
                </a:cubicBezTo>
                <a:close/>
                <a:moveTo>
                  <a:pt x="2685310" y="728810"/>
                </a:moveTo>
                <a:cubicBezTo>
                  <a:pt x="2698104" y="728810"/>
                  <a:pt x="2708476" y="739182"/>
                  <a:pt x="2708476" y="751976"/>
                </a:cubicBezTo>
                <a:cubicBezTo>
                  <a:pt x="2708476" y="764770"/>
                  <a:pt x="2698104" y="775142"/>
                  <a:pt x="2685310" y="775142"/>
                </a:cubicBezTo>
                <a:cubicBezTo>
                  <a:pt x="2672516" y="775142"/>
                  <a:pt x="2662144" y="764770"/>
                  <a:pt x="2662144" y="751976"/>
                </a:cubicBezTo>
                <a:cubicBezTo>
                  <a:pt x="2662144" y="739182"/>
                  <a:pt x="2672516" y="728810"/>
                  <a:pt x="2685310" y="728810"/>
                </a:cubicBezTo>
                <a:close/>
                <a:moveTo>
                  <a:pt x="2508211" y="728810"/>
                </a:moveTo>
                <a:cubicBezTo>
                  <a:pt x="2521005" y="728810"/>
                  <a:pt x="2531377" y="739182"/>
                  <a:pt x="2531377" y="751976"/>
                </a:cubicBezTo>
                <a:cubicBezTo>
                  <a:pt x="2531377" y="764770"/>
                  <a:pt x="2521005" y="775142"/>
                  <a:pt x="2508211" y="775142"/>
                </a:cubicBezTo>
                <a:cubicBezTo>
                  <a:pt x="2495417" y="775142"/>
                  <a:pt x="2485045" y="764770"/>
                  <a:pt x="2485045" y="751976"/>
                </a:cubicBezTo>
                <a:cubicBezTo>
                  <a:pt x="2485045" y="739182"/>
                  <a:pt x="2495417" y="728810"/>
                  <a:pt x="2508211" y="728810"/>
                </a:cubicBezTo>
                <a:close/>
                <a:moveTo>
                  <a:pt x="3039507" y="728810"/>
                </a:moveTo>
                <a:cubicBezTo>
                  <a:pt x="3052301" y="728810"/>
                  <a:pt x="3062673" y="739182"/>
                  <a:pt x="3062673" y="751976"/>
                </a:cubicBezTo>
                <a:cubicBezTo>
                  <a:pt x="3062673" y="764770"/>
                  <a:pt x="3052301" y="775142"/>
                  <a:pt x="3039507" y="775142"/>
                </a:cubicBezTo>
                <a:cubicBezTo>
                  <a:pt x="3026713" y="775142"/>
                  <a:pt x="3016341" y="764770"/>
                  <a:pt x="3016341" y="751976"/>
                </a:cubicBezTo>
                <a:cubicBezTo>
                  <a:pt x="3016341" y="739182"/>
                  <a:pt x="3026713" y="728810"/>
                  <a:pt x="3039507" y="728810"/>
                </a:cubicBezTo>
                <a:close/>
                <a:moveTo>
                  <a:pt x="2862409" y="728810"/>
                </a:moveTo>
                <a:cubicBezTo>
                  <a:pt x="2875203" y="728810"/>
                  <a:pt x="2885575" y="739182"/>
                  <a:pt x="2885575" y="751976"/>
                </a:cubicBezTo>
                <a:cubicBezTo>
                  <a:pt x="2885575" y="764770"/>
                  <a:pt x="2875203" y="775142"/>
                  <a:pt x="2862409" y="775142"/>
                </a:cubicBezTo>
                <a:cubicBezTo>
                  <a:pt x="2849615" y="775142"/>
                  <a:pt x="2839243" y="764770"/>
                  <a:pt x="2839243" y="751976"/>
                </a:cubicBezTo>
                <a:cubicBezTo>
                  <a:pt x="2839243" y="739182"/>
                  <a:pt x="2849615" y="728810"/>
                  <a:pt x="2862409" y="728810"/>
                </a:cubicBezTo>
                <a:close/>
                <a:moveTo>
                  <a:pt x="3216606" y="728810"/>
                </a:moveTo>
                <a:cubicBezTo>
                  <a:pt x="3229400" y="728810"/>
                  <a:pt x="3239772" y="739182"/>
                  <a:pt x="3239772" y="751976"/>
                </a:cubicBezTo>
                <a:cubicBezTo>
                  <a:pt x="3239772" y="764770"/>
                  <a:pt x="3229400" y="775142"/>
                  <a:pt x="3216606" y="775142"/>
                </a:cubicBezTo>
                <a:cubicBezTo>
                  <a:pt x="3203812" y="775142"/>
                  <a:pt x="3193440" y="764770"/>
                  <a:pt x="3193440" y="751976"/>
                </a:cubicBezTo>
                <a:cubicBezTo>
                  <a:pt x="3193440" y="739182"/>
                  <a:pt x="3203812" y="728810"/>
                  <a:pt x="3216606" y="728810"/>
                </a:cubicBezTo>
                <a:close/>
                <a:moveTo>
                  <a:pt x="3393701" y="728809"/>
                </a:moveTo>
                <a:cubicBezTo>
                  <a:pt x="3406495" y="728809"/>
                  <a:pt x="3416867" y="739182"/>
                  <a:pt x="3416867" y="751976"/>
                </a:cubicBezTo>
                <a:cubicBezTo>
                  <a:pt x="3416867" y="764770"/>
                  <a:pt x="3406495" y="775142"/>
                  <a:pt x="3393701" y="775142"/>
                </a:cubicBezTo>
                <a:cubicBezTo>
                  <a:pt x="3380907" y="775142"/>
                  <a:pt x="3370535" y="764770"/>
                  <a:pt x="3370535" y="751976"/>
                </a:cubicBezTo>
                <a:cubicBezTo>
                  <a:pt x="3370535" y="739182"/>
                  <a:pt x="3380907" y="728809"/>
                  <a:pt x="3393701" y="728809"/>
                </a:cubicBezTo>
                <a:close/>
                <a:moveTo>
                  <a:pt x="908672" y="534743"/>
                </a:moveTo>
                <a:cubicBezTo>
                  <a:pt x="921466" y="534743"/>
                  <a:pt x="931836" y="545115"/>
                  <a:pt x="931836" y="557908"/>
                </a:cubicBezTo>
                <a:cubicBezTo>
                  <a:pt x="931836" y="570702"/>
                  <a:pt x="921466" y="581074"/>
                  <a:pt x="908672" y="581074"/>
                </a:cubicBezTo>
                <a:cubicBezTo>
                  <a:pt x="895876" y="581074"/>
                  <a:pt x="885506" y="570702"/>
                  <a:pt x="885506" y="557908"/>
                </a:cubicBezTo>
                <a:cubicBezTo>
                  <a:pt x="885506" y="545115"/>
                  <a:pt x="895876" y="534743"/>
                  <a:pt x="908672" y="534743"/>
                </a:cubicBezTo>
                <a:close/>
                <a:moveTo>
                  <a:pt x="731575" y="534743"/>
                </a:moveTo>
                <a:cubicBezTo>
                  <a:pt x="744370" y="534743"/>
                  <a:pt x="754742" y="545115"/>
                  <a:pt x="754742" y="557909"/>
                </a:cubicBezTo>
                <a:cubicBezTo>
                  <a:pt x="754742" y="570702"/>
                  <a:pt x="744370" y="581074"/>
                  <a:pt x="731575" y="581074"/>
                </a:cubicBezTo>
                <a:cubicBezTo>
                  <a:pt x="718781" y="581074"/>
                  <a:pt x="708409" y="570702"/>
                  <a:pt x="708409" y="557909"/>
                </a:cubicBezTo>
                <a:cubicBezTo>
                  <a:pt x="708409" y="545115"/>
                  <a:pt x="718781" y="534743"/>
                  <a:pt x="731575" y="534743"/>
                </a:cubicBezTo>
                <a:close/>
                <a:moveTo>
                  <a:pt x="554473" y="534743"/>
                </a:moveTo>
                <a:cubicBezTo>
                  <a:pt x="567268" y="534743"/>
                  <a:pt x="577640" y="545115"/>
                  <a:pt x="577640" y="557909"/>
                </a:cubicBezTo>
                <a:cubicBezTo>
                  <a:pt x="577640" y="570702"/>
                  <a:pt x="567268" y="581074"/>
                  <a:pt x="554473" y="581074"/>
                </a:cubicBezTo>
                <a:cubicBezTo>
                  <a:pt x="541679" y="581074"/>
                  <a:pt x="531307" y="570702"/>
                  <a:pt x="531307" y="557909"/>
                </a:cubicBezTo>
                <a:cubicBezTo>
                  <a:pt x="531307" y="545115"/>
                  <a:pt x="541679" y="534743"/>
                  <a:pt x="554473" y="534743"/>
                </a:cubicBezTo>
                <a:close/>
                <a:moveTo>
                  <a:pt x="377376" y="534743"/>
                </a:moveTo>
                <a:cubicBezTo>
                  <a:pt x="390172" y="534743"/>
                  <a:pt x="400542" y="545115"/>
                  <a:pt x="400542" y="557909"/>
                </a:cubicBezTo>
                <a:cubicBezTo>
                  <a:pt x="400542" y="570702"/>
                  <a:pt x="390172" y="581074"/>
                  <a:pt x="377376" y="581074"/>
                </a:cubicBezTo>
                <a:cubicBezTo>
                  <a:pt x="364582" y="581074"/>
                  <a:pt x="354209" y="570702"/>
                  <a:pt x="354209" y="557909"/>
                </a:cubicBezTo>
                <a:cubicBezTo>
                  <a:pt x="354209" y="545115"/>
                  <a:pt x="364582" y="534743"/>
                  <a:pt x="377376" y="534743"/>
                </a:cubicBezTo>
                <a:close/>
                <a:moveTo>
                  <a:pt x="200273" y="534743"/>
                </a:moveTo>
                <a:cubicBezTo>
                  <a:pt x="213067" y="534743"/>
                  <a:pt x="223439" y="545115"/>
                  <a:pt x="223439" y="557909"/>
                </a:cubicBezTo>
                <a:cubicBezTo>
                  <a:pt x="223439" y="570702"/>
                  <a:pt x="213067" y="581074"/>
                  <a:pt x="200273" y="581074"/>
                </a:cubicBezTo>
                <a:cubicBezTo>
                  <a:pt x="187480" y="581074"/>
                  <a:pt x="177108" y="570702"/>
                  <a:pt x="177108" y="557909"/>
                </a:cubicBezTo>
                <a:cubicBezTo>
                  <a:pt x="177108" y="545115"/>
                  <a:pt x="187480" y="534743"/>
                  <a:pt x="200273" y="534743"/>
                </a:cubicBezTo>
                <a:close/>
                <a:moveTo>
                  <a:pt x="23175" y="534743"/>
                </a:moveTo>
                <a:cubicBezTo>
                  <a:pt x="35969" y="534743"/>
                  <a:pt x="46341" y="545115"/>
                  <a:pt x="46341" y="557909"/>
                </a:cubicBezTo>
                <a:cubicBezTo>
                  <a:pt x="46341" y="570702"/>
                  <a:pt x="35969" y="581074"/>
                  <a:pt x="23175" y="581074"/>
                </a:cubicBezTo>
                <a:cubicBezTo>
                  <a:pt x="10381" y="581074"/>
                  <a:pt x="10" y="570702"/>
                  <a:pt x="10" y="557909"/>
                </a:cubicBezTo>
                <a:cubicBezTo>
                  <a:pt x="10" y="545115"/>
                  <a:pt x="10381" y="534743"/>
                  <a:pt x="23175" y="534743"/>
                </a:cubicBezTo>
                <a:close/>
                <a:moveTo>
                  <a:pt x="1617050" y="534743"/>
                </a:moveTo>
                <a:cubicBezTo>
                  <a:pt x="1629851" y="534743"/>
                  <a:pt x="1640225" y="545114"/>
                  <a:pt x="1640225" y="557908"/>
                </a:cubicBezTo>
                <a:cubicBezTo>
                  <a:pt x="1640225" y="570702"/>
                  <a:pt x="1629851" y="581074"/>
                  <a:pt x="1617050" y="581074"/>
                </a:cubicBezTo>
                <a:cubicBezTo>
                  <a:pt x="1604254" y="581074"/>
                  <a:pt x="1593880" y="570702"/>
                  <a:pt x="1593880" y="557908"/>
                </a:cubicBezTo>
                <a:cubicBezTo>
                  <a:pt x="1593880" y="545114"/>
                  <a:pt x="1604254" y="534743"/>
                  <a:pt x="1617050" y="534743"/>
                </a:cubicBezTo>
                <a:close/>
                <a:moveTo>
                  <a:pt x="1439966" y="534743"/>
                </a:moveTo>
                <a:cubicBezTo>
                  <a:pt x="1452759" y="534743"/>
                  <a:pt x="1463130" y="545115"/>
                  <a:pt x="1463130" y="557908"/>
                </a:cubicBezTo>
                <a:cubicBezTo>
                  <a:pt x="1463130" y="570702"/>
                  <a:pt x="1452759" y="581074"/>
                  <a:pt x="1439966" y="581074"/>
                </a:cubicBezTo>
                <a:cubicBezTo>
                  <a:pt x="1427171" y="581074"/>
                  <a:pt x="1416800" y="570702"/>
                  <a:pt x="1416800" y="557908"/>
                </a:cubicBezTo>
                <a:cubicBezTo>
                  <a:pt x="1416800" y="545115"/>
                  <a:pt x="1427171" y="534743"/>
                  <a:pt x="1439966" y="534743"/>
                </a:cubicBezTo>
                <a:close/>
                <a:moveTo>
                  <a:pt x="1262867" y="534743"/>
                </a:moveTo>
                <a:cubicBezTo>
                  <a:pt x="1275660" y="534743"/>
                  <a:pt x="1286033" y="545115"/>
                  <a:pt x="1286033" y="557908"/>
                </a:cubicBezTo>
                <a:cubicBezTo>
                  <a:pt x="1286033" y="570702"/>
                  <a:pt x="1275660" y="581074"/>
                  <a:pt x="1262867" y="581074"/>
                </a:cubicBezTo>
                <a:cubicBezTo>
                  <a:pt x="1250072" y="581074"/>
                  <a:pt x="1239702" y="570702"/>
                  <a:pt x="1239702" y="557908"/>
                </a:cubicBezTo>
                <a:cubicBezTo>
                  <a:pt x="1239702" y="545115"/>
                  <a:pt x="1250072" y="534743"/>
                  <a:pt x="1262867" y="534743"/>
                </a:cubicBezTo>
                <a:close/>
                <a:moveTo>
                  <a:pt x="1085774" y="534743"/>
                </a:moveTo>
                <a:cubicBezTo>
                  <a:pt x="1098571" y="534743"/>
                  <a:pt x="1108943" y="545115"/>
                  <a:pt x="1108943" y="557908"/>
                </a:cubicBezTo>
                <a:cubicBezTo>
                  <a:pt x="1108943" y="570702"/>
                  <a:pt x="1098571" y="581074"/>
                  <a:pt x="1085774" y="581074"/>
                </a:cubicBezTo>
                <a:cubicBezTo>
                  <a:pt x="1072978" y="581074"/>
                  <a:pt x="1062601" y="570702"/>
                  <a:pt x="1062601" y="557908"/>
                </a:cubicBezTo>
                <a:cubicBezTo>
                  <a:pt x="1062601" y="545115"/>
                  <a:pt x="1072978" y="534743"/>
                  <a:pt x="1085774" y="534743"/>
                </a:cubicBezTo>
                <a:close/>
                <a:moveTo>
                  <a:pt x="2677052" y="534738"/>
                </a:moveTo>
                <a:cubicBezTo>
                  <a:pt x="2689846" y="534738"/>
                  <a:pt x="2700218" y="545109"/>
                  <a:pt x="2700218" y="557903"/>
                </a:cubicBezTo>
                <a:cubicBezTo>
                  <a:pt x="2700218" y="570697"/>
                  <a:pt x="2689846" y="581069"/>
                  <a:pt x="2677052" y="581069"/>
                </a:cubicBezTo>
                <a:cubicBezTo>
                  <a:pt x="2664258" y="581069"/>
                  <a:pt x="2653886" y="570697"/>
                  <a:pt x="2653886" y="557903"/>
                </a:cubicBezTo>
                <a:cubicBezTo>
                  <a:pt x="2653886" y="545109"/>
                  <a:pt x="2664258" y="534738"/>
                  <a:pt x="2677052" y="534738"/>
                </a:cubicBezTo>
                <a:close/>
                <a:moveTo>
                  <a:pt x="2499953" y="534738"/>
                </a:moveTo>
                <a:cubicBezTo>
                  <a:pt x="2512747" y="534738"/>
                  <a:pt x="2523119" y="545109"/>
                  <a:pt x="2523119" y="557903"/>
                </a:cubicBezTo>
                <a:cubicBezTo>
                  <a:pt x="2523119" y="570697"/>
                  <a:pt x="2512747" y="581069"/>
                  <a:pt x="2499953" y="581069"/>
                </a:cubicBezTo>
                <a:cubicBezTo>
                  <a:pt x="2487159" y="581069"/>
                  <a:pt x="2476787" y="570697"/>
                  <a:pt x="2476787" y="557903"/>
                </a:cubicBezTo>
                <a:cubicBezTo>
                  <a:pt x="2476787" y="545109"/>
                  <a:pt x="2487159" y="534738"/>
                  <a:pt x="2499953" y="534738"/>
                </a:cubicBezTo>
                <a:close/>
                <a:moveTo>
                  <a:pt x="2322855" y="534738"/>
                </a:moveTo>
                <a:cubicBezTo>
                  <a:pt x="2335649" y="534738"/>
                  <a:pt x="2346021" y="545109"/>
                  <a:pt x="2346021" y="557903"/>
                </a:cubicBezTo>
                <a:cubicBezTo>
                  <a:pt x="2346021" y="570697"/>
                  <a:pt x="2335649" y="581069"/>
                  <a:pt x="2322855" y="581069"/>
                </a:cubicBezTo>
                <a:cubicBezTo>
                  <a:pt x="2310061" y="581069"/>
                  <a:pt x="2299689" y="570697"/>
                  <a:pt x="2299689" y="557903"/>
                </a:cubicBezTo>
                <a:cubicBezTo>
                  <a:pt x="2299689" y="545109"/>
                  <a:pt x="2310061" y="534738"/>
                  <a:pt x="2322855" y="534738"/>
                </a:cubicBezTo>
                <a:close/>
                <a:moveTo>
                  <a:pt x="2145756" y="534738"/>
                </a:moveTo>
                <a:cubicBezTo>
                  <a:pt x="2158550" y="534738"/>
                  <a:pt x="2168922" y="545110"/>
                  <a:pt x="2168922" y="557903"/>
                </a:cubicBezTo>
                <a:cubicBezTo>
                  <a:pt x="2168922" y="570697"/>
                  <a:pt x="2158550" y="581069"/>
                  <a:pt x="2145756" y="581069"/>
                </a:cubicBezTo>
                <a:cubicBezTo>
                  <a:pt x="2132962" y="581069"/>
                  <a:pt x="2122590" y="570697"/>
                  <a:pt x="2122590" y="557903"/>
                </a:cubicBezTo>
                <a:cubicBezTo>
                  <a:pt x="2122590" y="545110"/>
                  <a:pt x="2132962" y="534738"/>
                  <a:pt x="2145756" y="534738"/>
                </a:cubicBezTo>
                <a:close/>
                <a:moveTo>
                  <a:pt x="1968657" y="534738"/>
                </a:moveTo>
                <a:cubicBezTo>
                  <a:pt x="1981451" y="534738"/>
                  <a:pt x="1991823" y="545110"/>
                  <a:pt x="1991823" y="557903"/>
                </a:cubicBezTo>
                <a:cubicBezTo>
                  <a:pt x="1991823" y="570697"/>
                  <a:pt x="1981451" y="581069"/>
                  <a:pt x="1968657" y="581069"/>
                </a:cubicBezTo>
                <a:cubicBezTo>
                  <a:pt x="1955863" y="581069"/>
                  <a:pt x="1945491" y="570697"/>
                  <a:pt x="1945491" y="557903"/>
                </a:cubicBezTo>
                <a:cubicBezTo>
                  <a:pt x="1945491" y="545110"/>
                  <a:pt x="1955863" y="534738"/>
                  <a:pt x="1968657" y="534738"/>
                </a:cubicBezTo>
                <a:close/>
                <a:moveTo>
                  <a:pt x="1791558" y="534738"/>
                </a:moveTo>
                <a:cubicBezTo>
                  <a:pt x="1804352" y="534738"/>
                  <a:pt x="1814724" y="545110"/>
                  <a:pt x="1814724" y="557904"/>
                </a:cubicBezTo>
                <a:cubicBezTo>
                  <a:pt x="1814724" y="570697"/>
                  <a:pt x="1804352" y="581069"/>
                  <a:pt x="1791558" y="581069"/>
                </a:cubicBezTo>
                <a:cubicBezTo>
                  <a:pt x="1778764" y="581069"/>
                  <a:pt x="1768392" y="570697"/>
                  <a:pt x="1768392" y="557904"/>
                </a:cubicBezTo>
                <a:cubicBezTo>
                  <a:pt x="1768392" y="545110"/>
                  <a:pt x="1778764" y="534738"/>
                  <a:pt x="1791558" y="534738"/>
                </a:cubicBezTo>
                <a:close/>
                <a:moveTo>
                  <a:pt x="3385444" y="534737"/>
                </a:moveTo>
                <a:cubicBezTo>
                  <a:pt x="3398238" y="534737"/>
                  <a:pt x="3408610" y="545109"/>
                  <a:pt x="3408610" y="557903"/>
                </a:cubicBezTo>
                <a:cubicBezTo>
                  <a:pt x="3408610" y="570697"/>
                  <a:pt x="3398238" y="581069"/>
                  <a:pt x="3385444" y="581069"/>
                </a:cubicBezTo>
                <a:cubicBezTo>
                  <a:pt x="3372650" y="581069"/>
                  <a:pt x="3362278" y="570697"/>
                  <a:pt x="3362278" y="557903"/>
                </a:cubicBezTo>
                <a:cubicBezTo>
                  <a:pt x="3362278" y="545109"/>
                  <a:pt x="3372650" y="534737"/>
                  <a:pt x="3385444" y="534737"/>
                </a:cubicBezTo>
                <a:close/>
                <a:moveTo>
                  <a:pt x="3208349" y="534737"/>
                </a:moveTo>
                <a:cubicBezTo>
                  <a:pt x="3221143" y="534737"/>
                  <a:pt x="3231515" y="545109"/>
                  <a:pt x="3231515" y="557903"/>
                </a:cubicBezTo>
                <a:cubicBezTo>
                  <a:pt x="3231515" y="570697"/>
                  <a:pt x="3221143" y="581069"/>
                  <a:pt x="3208349" y="581069"/>
                </a:cubicBezTo>
                <a:cubicBezTo>
                  <a:pt x="3195555" y="581069"/>
                  <a:pt x="3185183" y="570697"/>
                  <a:pt x="3185183" y="557903"/>
                </a:cubicBezTo>
                <a:cubicBezTo>
                  <a:pt x="3185183" y="545109"/>
                  <a:pt x="3195555" y="534737"/>
                  <a:pt x="3208349" y="534737"/>
                </a:cubicBezTo>
                <a:close/>
                <a:moveTo>
                  <a:pt x="3031250" y="534737"/>
                </a:moveTo>
                <a:cubicBezTo>
                  <a:pt x="3044044" y="534737"/>
                  <a:pt x="3054416" y="545109"/>
                  <a:pt x="3054416" y="557903"/>
                </a:cubicBezTo>
                <a:cubicBezTo>
                  <a:pt x="3054416" y="570697"/>
                  <a:pt x="3044044" y="581069"/>
                  <a:pt x="3031250" y="581069"/>
                </a:cubicBezTo>
                <a:cubicBezTo>
                  <a:pt x="3018456" y="581069"/>
                  <a:pt x="3008084" y="570697"/>
                  <a:pt x="3008084" y="557903"/>
                </a:cubicBezTo>
                <a:cubicBezTo>
                  <a:pt x="3008084" y="545109"/>
                  <a:pt x="3018456" y="534737"/>
                  <a:pt x="3031250" y="534737"/>
                </a:cubicBezTo>
                <a:close/>
                <a:moveTo>
                  <a:pt x="2854151" y="534737"/>
                </a:moveTo>
                <a:cubicBezTo>
                  <a:pt x="2866945" y="534737"/>
                  <a:pt x="2877317" y="545109"/>
                  <a:pt x="2877317" y="557903"/>
                </a:cubicBezTo>
                <a:cubicBezTo>
                  <a:pt x="2877317" y="570697"/>
                  <a:pt x="2866945" y="581069"/>
                  <a:pt x="2854151" y="581069"/>
                </a:cubicBezTo>
                <a:cubicBezTo>
                  <a:pt x="2841357" y="581069"/>
                  <a:pt x="2830985" y="570697"/>
                  <a:pt x="2830985" y="557903"/>
                </a:cubicBezTo>
                <a:cubicBezTo>
                  <a:pt x="2830985" y="545109"/>
                  <a:pt x="2841357" y="534737"/>
                  <a:pt x="2854151" y="534737"/>
                </a:cubicBezTo>
                <a:close/>
                <a:moveTo>
                  <a:pt x="25240" y="363380"/>
                </a:moveTo>
                <a:cubicBezTo>
                  <a:pt x="38034" y="363380"/>
                  <a:pt x="48406" y="373751"/>
                  <a:pt x="48406" y="386546"/>
                </a:cubicBezTo>
                <a:cubicBezTo>
                  <a:pt x="48406" y="399339"/>
                  <a:pt x="38034" y="409711"/>
                  <a:pt x="25240" y="409711"/>
                </a:cubicBezTo>
                <a:cubicBezTo>
                  <a:pt x="12446" y="409711"/>
                  <a:pt x="2074" y="399339"/>
                  <a:pt x="2074" y="386546"/>
                </a:cubicBezTo>
                <a:cubicBezTo>
                  <a:pt x="2074" y="373751"/>
                  <a:pt x="12446" y="363380"/>
                  <a:pt x="25240" y="363380"/>
                </a:cubicBezTo>
                <a:close/>
                <a:moveTo>
                  <a:pt x="1087839" y="363380"/>
                </a:moveTo>
                <a:cubicBezTo>
                  <a:pt x="1100636" y="363380"/>
                  <a:pt x="1111008" y="373751"/>
                  <a:pt x="1111008" y="386545"/>
                </a:cubicBezTo>
                <a:cubicBezTo>
                  <a:pt x="1111008" y="399339"/>
                  <a:pt x="1100636" y="409711"/>
                  <a:pt x="1087839" y="409711"/>
                </a:cubicBezTo>
                <a:cubicBezTo>
                  <a:pt x="1075042" y="409711"/>
                  <a:pt x="1064669" y="399339"/>
                  <a:pt x="1064669" y="386545"/>
                </a:cubicBezTo>
                <a:cubicBezTo>
                  <a:pt x="1064669" y="373751"/>
                  <a:pt x="1075042" y="363380"/>
                  <a:pt x="1087839" y="363380"/>
                </a:cubicBezTo>
                <a:close/>
                <a:moveTo>
                  <a:pt x="910739" y="363380"/>
                </a:moveTo>
                <a:cubicBezTo>
                  <a:pt x="923530" y="363380"/>
                  <a:pt x="933902" y="373751"/>
                  <a:pt x="933902" y="386545"/>
                </a:cubicBezTo>
                <a:cubicBezTo>
                  <a:pt x="933902" y="399339"/>
                  <a:pt x="923530" y="409711"/>
                  <a:pt x="910739" y="409711"/>
                </a:cubicBezTo>
                <a:cubicBezTo>
                  <a:pt x="897940" y="409711"/>
                  <a:pt x="887573" y="399339"/>
                  <a:pt x="887573" y="386545"/>
                </a:cubicBezTo>
                <a:cubicBezTo>
                  <a:pt x="887573" y="373751"/>
                  <a:pt x="897940" y="363380"/>
                  <a:pt x="910739" y="363380"/>
                </a:cubicBezTo>
                <a:close/>
                <a:moveTo>
                  <a:pt x="733641" y="363380"/>
                </a:moveTo>
                <a:cubicBezTo>
                  <a:pt x="746435" y="363380"/>
                  <a:pt x="756807" y="373751"/>
                  <a:pt x="756807" y="386545"/>
                </a:cubicBezTo>
                <a:cubicBezTo>
                  <a:pt x="756807" y="399339"/>
                  <a:pt x="746435" y="409711"/>
                  <a:pt x="733641" y="409711"/>
                </a:cubicBezTo>
                <a:cubicBezTo>
                  <a:pt x="720846" y="409711"/>
                  <a:pt x="710474" y="399339"/>
                  <a:pt x="710474" y="386545"/>
                </a:cubicBezTo>
                <a:cubicBezTo>
                  <a:pt x="710474" y="373751"/>
                  <a:pt x="720846" y="363380"/>
                  <a:pt x="733641" y="363380"/>
                </a:cubicBezTo>
                <a:close/>
                <a:moveTo>
                  <a:pt x="556538" y="363380"/>
                </a:moveTo>
                <a:cubicBezTo>
                  <a:pt x="569332" y="363380"/>
                  <a:pt x="579704" y="373751"/>
                  <a:pt x="579704" y="386546"/>
                </a:cubicBezTo>
                <a:cubicBezTo>
                  <a:pt x="579704" y="399339"/>
                  <a:pt x="569332" y="409711"/>
                  <a:pt x="556538" y="409711"/>
                </a:cubicBezTo>
                <a:cubicBezTo>
                  <a:pt x="543744" y="409711"/>
                  <a:pt x="533372" y="399339"/>
                  <a:pt x="533372" y="386546"/>
                </a:cubicBezTo>
                <a:cubicBezTo>
                  <a:pt x="533372" y="373751"/>
                  <a:pt x="543744" y="363380"/>
                  <a:pt x="556538" y="363380"/>
                </a:cubicBezTo>
                <a:close/>
                <a:moveTo>
                  <a:pt x="379441" y="363380"/>
                </a:moveTo>
                <a:cubicBezTo>
                  <a:pt x="392236" y="363380"/>
                  <a:pt x="402607" y="373751"/>
                  <a:pt x="402607" y="386546"/>
                </a:cubicBezTo>
                <a:cubicBezTo>
                  <a:pt x="402607" y="399339"/>
                  <a:pt x="392236" y="409711"/>
                  <a:pt x="379441" y="409711"/>
                </a:cubicBezTo>
                <a:cubicBezTo>
                  <a:pt x="366647" y="409711"/>
                  <a:pt x="356274" y="399339"/>
                  <a:pt x="356274" y="386546"/>
                </a:cubicBezTo>
                <a:cubicBezTo>
                  <a:pt x="356274" y="373751"/>
                  <a:pt x="366647" y="363380"/>
                  <a:pt x="379441" y="363380"/>
                </a:cubicBezTo>
                <a:close/>
                <a:moveTo>
                  <a:pt x="202338" y="363380"/>
                </a:moveTo>
                <a:cubicBezTo>
                  <a:pt x="215132" y="363380"/>
                  <a:pt x="225504" y="373751"/>
                  <a:pt x="225504" y="386546"/>
                </a:cubicBezTo>
                <a:cubicBezTo>
                  <a:pt x="225504" y="399339"/>
                  <a:pt x="215132" y="409711"/>
                  <a:pt x="202338" y="409711"/>
                </a:cubicBezTo>
                <a:cubicBezTo>
                  <a:pt x="189544" y="409711"/>
                  <a:pt x="179172" y="399339"/>
                  <a:pt x="179172" y="386546"/>
                </a:cubicBezTo>
                <a:cubicBezTo>
                  <a:pt x="179172" y="373751"/>
                  <a:pt x="189544" y="363380"/>
                  <a:pt x="202338" y="363380"/>
                </a:cubicBezTo>
                <a:close/>
                <a:moveTo>
                  <a:pt x="1619116" y="363380"/>
                </a:moveTo>
                <a:cubicBezTo>
                  <a:pt x="1631914" y="363380"/>
                  <a:pt x="1642289" y="373751"/>
                  <a:pt x="1642289" y="386545"/>
                </a:cubicBezTo>
                <a:cubicBezTo>
                  <a:pt x="1642289" y="399339"/>
                  <a:pt x="1631914" y="409711"/>
                  <a:pt x="1619116" y="409711"/>
                </a:cubicBezTo>
                <a:cubicBezTo>
                  <a:pt x="1606319" y="409711"/>
                  <a:pt x="1595945" y="399339"/>
                  <a:pt x="1595945" y="386545"/>
                </a:cubicBezTo>
                <a:cubicBezTo>
                  <a:pt x="1595945" y="373751"/>
                  <a:pt x="1606319" y="363380"/>
                  <a:pt x="1619116" y="363380"/>
                </a:cubicBezTo>
                <a:close/>
                <a:moveTo>
                  <a:pt x="1442029" y="363380"/>
                </a:moveTo>
                <a:cubicBezTo>
                  <a:pt x="1454823" y="363380"/>
                  <a:pt x="1465195" y="373751"/>
                  <a:pt x="1465195" y="386545"/>
                </a:cubicBezTo>
                <a:cubicBezTo>
                  <a:pt x="1465195" y="399339"/>
                  <a:pt x="1454823" y="409711"/>
                  <a:pt x="1442029" y="409711"/>
                </a:cubicBezTo>
                <a:cubicBezTo>
                  <a:pt x="1429236" y="409711"/>
                  <a:pt x="1418864" y="399339"/>
                  <a:pt x="1418864" y="386545"/>
                </a:cubicBezTo>
                <a:cubicBezTo>
                  <a:pt x="1418864" y="373751"/>
                  <a:pt x="1429236" y="363380"/>
                  <a:pt x="1442029" y="363380"/>
                </a:cubicBezTo>
                <a:close/>
                <a:moveTo>
                  <a:pt x="1264930" y="363380"/>
                </a:moveTo>
                <a:cubicBezTo>
                  <a:pt x="1277725" y="363380"/>
                  <a:pt x="1288096" y="373751"/>
                  <a:pt x="1288096" y="386545"/>
                </a:cubicBezTo>
                <a:cubicBezTo>
                  <a:pt x="1288096" y="399339"/>
                  <a:pt x="1277725" y="409711"/>
                  <a:pt x="1264930" y="409711"/>
                </a:cubicBezTo>
                <a:cubicBezTo>
                  <a:pt x="1252136" y="409711"/>
                  <a:pt x="1241764" y="399339"/>
                  <a:pt x="1241764" y="386545"/>
                </a:cubicBezTo>
                <a:cubicBezTo>
                  <a:pt x="1241764" y="373751"/>
                  <a:pt x="1252136" y="363380"/>
                  <a:pt x="1264930" y="363380"/>
                </a:cubicBezTo>
                <a:close/>
                <a:moveTo>
                  <a:pt x="1793622" y="363374"/>
                </a:moveTo>
                <a:cubicBezTo>
                  <a:pt x="1806416" y="363374"/>
                  <a:pt x="1816788" y="373746"/>
                  <a:pt x="1816788" y="386540"/>
                </a:cubicBezTo>
                <a:cubicBezTo>
                  <a:pt x="1816788" y="399335"/>
                  <a:pt x="1806416" y="409706"/>
                  <a:pt x="1793622" y="409706"/>
                </a:cubicBezTo>
                <a:cubicBezTo>
                  <a:pt x="1780828" y="409706"/>
                  <a:pt x="1770456" y="399335"/>
                  <a:pt x="1770456" y="386540"/>
                </a:cubicBezTo>
                <a:cubicBezTo>
                  <a:pt x="1770456" y="373746"/>
                  <a:pt x="1780828" y="363374"/>
                  <a:pt x="1793622" y="363374"/>
                </a:cubicBezTo>
                <a:close/>
                <a:moveTo>
                  <a:pt x="2856216" y="363374"/>
                </a:moveTo>
                <a:cubicBezTo>
                  <a:pt x="2869010" y="363374"/>
                  <a:pt x="2879382" y="373746"/>
                  <a:pt x="2879382" y="386540"/>
                </a:cubicBezTo>
                <a:cubicBezTo>
                  <a:pt x="2879382" y="399334"/>
                  <a:pt x="2869010" y="409705"/>
                  <a:pt x="2856216" y="409705"/>
                </a:cubicBezTo>
                <a:cubicBezTo>
                  <a:pt x="2843422" y="409705"/>
                  <a:pt x="2833050" y="399334"/>
                  <a:pt x="2833050" y="386540"/>
                </a:cubicBezTo>
                <a:cubicBezTo>
                  <a:pt x="2833050" y="373746"/>
                  <a:pt x="2843422" y="363374"/>
                  <a:pt x="2856216" y="363374"/>
                </a:cubicBezTo>
                <a:close/>
                <a:moveTo>
                  <a:pt x="2679117" y="363374"/>
                </a:moveTo>
                <a:cubicBezTo>
                  <a:pt x="2691911" y="363374"/>
                  <a:pt x="2702283" y="373746"/>
                  <a:pt x="2702283" y="386540"/>
                </a:cubicBezTo>
                <a:cubicBezTo>
                  <a:pt x="2702283" y="399334"/>
                  <a:pt x="2691911" y="409705"/>
                  <a:pt x="2679117" y="409705"/>
                </a:cubicBezTo>
                <a:cubicBezTo>
                  <a:pt x="2666323" y="409705"/>
                  <a:pt x="2655951" y="399334"/>
                  <a:pt x="2655951" y="386540"/>
                </a:cubicBezTo>
                <a:cubicBezTo>
                  <a:pt x="2655951" y="373746"/>
                  <a:pt x="2666323" y="363374"/>
                  <a:pt x="2679117" y="363374"/>
                </a:cubicBezTo>
                <a:close/>
                <a:moveTo>
                  <a:pt x="2502018" y="363374"/>
                </a:moveTo>
                <a:cubicBezTo>
                  <a:pt x="2514812" y="363374"/>
                  <a:pt x="2525184" y="373746"/>
                  <a:pt x="2525184" y="386540"/>
                </a:cubicBezTo>
                <a:cubicBezTo>
                  <a:pt x="2525184" y="399334"/>
                  <a:pt x="2514812" y="409706"/>
                  <a:pt x="2502018" y="409706"/>
                </a:cubicBezTo>
                <a:cubicBezTo>
                  <a:pt x="2489224" y="409706"/>
                  <a:pt x="2478852" y="399334"/>
                  <a:pt x="2478852" y="386540"/>
                </a:cubicBezTo>
                <a:cubicBezTo>
                  <a:pt x="2478852" y="373746"/>
                  <a:pt x="2489224" y="363374"/>
                  <a:pt x="2502018" y="363374"/>
                </a:cubicBezTo>
                <a:close/>
                <a:moveTo>
                  <a:pt x="2324919" y="363374"/>
                </a:moveTo>
                <a:cubicBezTo>
                  <a:pt x="2337713" y="363374"/>
                  <a:pt x="2348085" y="373746"/>
                  <a:pt x="2348085" y="386540"/>
                </a:cubicBezTo>
                <a:cubicBezTo>
                  <a:pt x="2348085" y="399334"/>
                  <a:pt x="2337713" y="409706"/>
                  <a:pt x="2324919" y="409706"/>
                </a:cubicBezTo>
                <a:cubicBezTo>
                  <a:pt x="2312125" y="409706"/>
                  <a:pt x="2301753" y="399334"/>
                  <a:pt x="2301753" y="386540"/>
                </a:cubicBezTo>
                <a:cubicBezTo>
                  <a:pt x="2301753" y="373746"/>
                  <a:pt x="2312125" y="363374"/>
                  <a:pt x="2324919" y="363374"/>
                </a:cubicBezTo>
                <a:close/>
                <a:moveTo>
                  <a:pt x="2147820" y="363374"/>
                </a:moveTo>
                <a:cubicBezTo>
                  <a:pt x="2160614" y="363374"/>
                  <a:pt x="2170986" y="373746"/>
                  <a:pt x="2170986" y="386540"/>
                </a:cubicBezTo>
                <a:cubicBezTo>
                  <a:pt x="2170986" y="399335"/>
                  <a:pt x="2160614" y="409706"/>
                  <a:pt x="2147820" y="409706"/>
                </a:cubicBezTo>
                <a:cubicBezTo>
                  <a:pt x="2135026" y="409706"/>
                  <a:pt x="2124654" y="399335"/>
                  <a:pt x="2124654" y="386540"/>
                </a:cubicBezTo>
                <a:cubicBezTo>
                  <a:pt x="2124654" y="373746"/>
                  <a:pt x="2135026" y="363374"/>
                  <a:pt x="2147820" y="363374"/>
                </a:cubicBezTo>
                <a:close/>
                <a:moveTo>
                  <a:pt x="1970721" y="363374"/>
                </a:moveTo>
                <a:cubicBezTo>
                  <a:pt x="1983515" y="363374"/>
                  <a:pt x="1993887" y="373746"/>
                  <a:pt x="1993887" y="386540"/>
                </a:cubicBezTo>
                <a:cubicBezTo>
                  <a:pt x="1993887" y="399335"/>
                  <a:pt x="1983515" y="409706"/>
                  <a:pt x="1970721" y="409706"/>
                </a:cubicBezTo>
                <a:cubicBezTo>
                  <a:pt x="1957927" y="409706"/>
                  <a:pt x="1947555" y="399335"/>
                  <a:pt x="1947555" y="386540"/>
                </a:cubicBezTo>
                <a:cubicBezTo>
                  <a:pt x="1947555" y="373746"/>
                  <a:pt x="1957927" y="363374"/>
                  <a:pt x="1970721" y="363374"/>
                </a:cubicBezTo>
                <a:close/>
                <a:moveTo>
                  <a:pt x="3387508" y="363374"/>
                </a:moveTo>
                <a:cubicBezTo>
                  <a:pt x="3400302" y="363374"/>
                  <a:pt x="3410674" y="373746"/>
                  <a:pt x="3410674" y="386540"/>
                </a:cubicBezTo>
                <a:cubicBezTo>
                  <a:pt x="3410674" y="399334"/>
                  <a:pt x="3400302" y="409705"/>
                  <a:pt x="3387508" y="409705"/>
                </a:cubicBezTo>
                <a:cubicBezTo>
                  <a:pt x="3374714" y="409705"/>
                  <a:pt x="3364342" y="399334"/>
                  <a:pt x="3364342" y="386540"/>
                </a:cubicBezTo>
                <a:cubicBezTo>
                  <a:pt x="3364342" y="373746"/>
                  <a:pt x="3374714" y="363374"/>
                  <a:pt x="3387508" y="363374"/>
                </a:cubicBezTo>
                <a:close/>
                <a:moveTo>
                  <a:pt x="3210413" y="363374"/>
                </a:moveTo>
                <a:cubicBezTo>
                  <a:pt x="3223207" y="363374"/>
                  <a:pt x="3233579" y="373746"/>
                  <a:pt x="3233579" y="386540"/>
                </a:cubicBezTo>
                <a:cubicBezTo>
                  <a:pt x="3233579" y="399334"/>
                  <a:pt x="3223207" y="409705"/>
                  <a:pt x="3210413" y="409705"/>
                </a:cubicBezTo>
                <a:cubicBezTo>
                  <a:pt x="3197619" y="409705"/>
                  <a:pt x="3187247" y="399334"/>
                  <a:pt x="3187247" y="386540"/>
                </a:cubicBezTo>
                <a:cubicBezTo>
                  <a:pt x="3187247" y="373746"/>
                  <a:pt x="3197619" y="363374"/>
                  <a:pt x="3210413" y="363374"/>
                </a:cubicBezTo>
                <a:close/>
                <a:moveTo>
                  <a:pt x="3033314" y="363374"/>
                </a:moveTo>
                <a:cubicBezTo>
                  <a:pt x="3046108" y="363374"/>
                  <a:pt x="3056480" y="373746"/>
                  <a:pt x="3056480" y="386540"/>
                </a:cubicBezTo>
                <a:cubicBezTo>
                  <a:pt x="3056480" y="399334"/>
                  <a:pt x="3046108" y="409705"/>
                  <a:pt x="3033314" y="409705"/>
                </a:cubicBezTo>
                <a:cubicBezTo>
                  <a:pt x="3020520" y="409705"/>
                  <a:pt x="3010148" y="399334"/>
                  <a:pt x="3010148" y="386540"/>
                </a:cubicBezTo>
                <a:cubicBezTo>
                  <a:pt x="3010148" y="373746"/>
                  <a:pt x="3020520" y="363374"/>
                  <a:pt x="3033314" y="363374"/>
                </a:cubicBezTo>
                <a:close/>
                <a:moveTo>
                  <a:pt x="25240" y="171368"/>
                </a:moveTo>
                <a:cubicBezTo>
                  <a:pt x="38034" y="171368"/>
                  <a:pt x="48406" y="181740"/>
                  <a:pt x="48406" y="194534"/>
                </a:cubicBezTo>
                <a:cubicBezTo>
                  <a:pt x="48406" y="207328"/>
                  <a:pt x="38034" y="217700"/>
                  <a:pt x="25240" y="217700"/>
                </a:cubicBezTo>
                <a:cubicBezTo>
                  <a:pt x="12446" y="217700"/>
                  <a:pt x="2074" y="207328"/>
                  <a:pt x="2074" y="194534"/>
                </a:cubicBezTo>
                <a:cubicBezTo>
                  <a:pt x="2074" y="181740"/>
                  <a:pt x="12446" y="171368"/>
                  <a:pt x="25240" y="171368"/>
                </a:cubicBezTo>
                <a:close/>
                <a:moveTo>
                  <a:pt x="379441" y="171368"/>
                </a:moveTo>
                <a:cubicBezTo>
                  <a:pt x="392237" y="171368"/>
                  <a:pt x="402607" y="181740"/>
                  <a:pt x="402607" y="194534"/>
                </a:cubicBezTo>
                <a:cubicBezTo>
                  <a:pt x="402607" y="207328"/>
                  <a:pt x="392237" y="217700"/>
                  <a:pt x="379441" y="217700"/>
                </a:cubicBezTo>
                <a:cubicBezTo>
                  <a:pt x="366647" y="217700"/>
                  <a:pt x="356275" y="207328"/>
                  <a:pt x="356275" y="194534"/>
                </a:cubicBezTo>
                <a:cubicBezTo>
                  <a:pt x="356275" y="181740"/>
                  <a:pt x="366647" y="171368"/>
                  <a:pt x="379441" y="171368"/>
                </a:cubicBezTo>
                <a:close/>
                <a:moveTo>
                  <a:pt x="202338" y="171368"/>
                </a:moveTo>
                <a:cubicBezTo>
                  <a:pt x="215132" y="171368"/>
                  <a:pt x="225504" y="181740"/>
                  <a:pt x="225504" y="194534"/>
                </a:cubicBezTo>
                <a:cubicBezTo>
                  <a:pt x="225504" y="207328"/>
                  <a:pt x="215132" y="217700"/>
                  <a:pt x="202338" y="217700"/>
                </a:cubicBezTo>
                <a:cubicBezTo>
                  <a:pt x="189544" y="217700"/>
                  <a:pt x="179172" y="207328"/>
                  <a:pt x="179172" y="194534"/>
                </a:cubicBezTo>
                <a:cubicBezTo>
                  <a:pt x="179172" y="181740"/>
                  <a:pt x="189544" y="171368"/>
                  <a:pt x="202338" y="171368"/>
                </a:cubicBezTo>
                <a:close/>
                <a:moveTo>
                  <a:pt x="733641" y="171368"/>
                </a:moveTo>
                <a:cubicBezTo>
                  <a:pt x="746436" y="171368"/>
                  <a:pt x="756808" y="181740"/>
                  <a:pt x="756808" y="194534"/>
                </a:cubicBezTo>
                <a:cubicBezTo>
                  <a:pt x="756808" y="207328"/>
                  <a:pt x="746436" y="217700"/>
                  <a:pt x="733641" y="217700"/>
                </a:cubicBezTo>
                <a:cubicBezTo>
                  <a:pt x="720847" y="217700"/>
                  <a:pt x="710475" y="207328"/>
                  <a:pt x="710475" y="194534"/>
                </a:cubicBezTo>
                <a:cubicBezTo>
                  <a:pt x="710475" y="181740"/>
                  <a:pt x="720847" y="171368"/>
                  <a:pt x="733641" y="171368"/>
                </a:cubicBezTo>
                <a:close/>
                <a:moveTo>
                  <a:pt x="556539" y="171368"/>
                </a:moveTo>
                <a:cubicBezTo>
                  <a:pt x="569333" y="171368"/>
                  <a:pt x="579705" y="181740"/>
                  <a:pt x="579705" y="194534"/>
                </a:cubicBezTo>
                <a:cubicBezTo>
                  <a:pt x="579705" y="207328"/>
                  <a:pt x="569333" y="217700"/>
                  <a:pt x="556539" y="217700"/>
                </a:cubicBezTo>
                <a:cubicBezTo>
                  <a:pt x="543744" y="217700"/>
                  <a:pt x="533372" y="207328"/>
                  <a:pt x="533372" y="194534"/>
                </a:cubicBezTo>
                <a:cubicBezTo>
                  <a:pt x="533372" y="181740"/>
                  <a:pt x="543744" y="171368"/>
                  <a:pt x="556539" y="171368"/>
                </a:cubicBezTo>
                <a:close/>
                <a:moveTo>
                  <a:pt x="910739" y="171368"/>
                </a:moveTo>
                <a:cubicBezTo>
                  <a:pt x="923533" y="171368"/>
                  <a:pt x="933902" y="181740"/>
                  <a:pt x="933902" y="194534"/>
                </a:cubicBezTo>
                <a:cubicBezTo>
                  <a:pt x="933902" y="207328"/>
                  <a:pt x="923533" y="217700"/>
                  <a:pt x="910739" y="217700"/>
                </a:cubicBezTo>
                <a:cubicBezTo>
                  <a:pt x="897940" y="217700"/>
                  <a:pt x="887573" y="207328"/>
                  <a:pt x="887573" y="194534"/>
                </a:cubicBezTo>
                <a:cubicBezTo>
                  <a:pt x="887573" y="181740"/>
                  <a:pt x="897940" y="171368"/>
                  <a:pt x="910739" y="171368"/>
                </a:cubicBezTo>
                <a:close/>
                <a:moveTo>
                  <a:pt x="1264931" y="171368"/>
                </a:moveTo>
                <a:cubicBezTo>
                  <a:pt x="1277725" y="171368"/>
                  <a:pt x="1288098" y="181740"/>
                  <a:pt x="1288098" y="194534"/>
                </a:cubicBezTo>
                <a:cubicBezTo>
                  <a:pt x="1288098" y="207328"/>
                  <a:pt x="1277725" y="217699"/>
                  <a:pt x="1264931" y="217699"/>
                </a:cubicBezTo>
                <a:cubicBezTo>
                  <a:pt x="1252136" y="217699"/>
                  <a:pt x="1241764" y="207328"/>
                  <a:pt x="1241764" y="194534"/>
                </a:cubicBezTo>
                <a:cubicBezTo>
                  <a:pt x="1241764" y="181740"/>
                  <a:pt x="1252136" y="171368"/>
                  <a:pt x="1264931" y="171368"/>
                </a:cubicBezTo>
                <a:close/>
                <a:moveTo>
                  <a:pt x="1087840" y="171368"/>
                </a:moveTo>
                <a:cubicBezTo>
                  <a:pt x="1100636" y="171368"/>
                  <a:pt x="1111008" y="181740"/>
                  <a:pt x="1111008" y="194534"/>
                </a:cubicBezTo>
                <a:cubicBezTo>
                  <a:pt x="1111008" y="207328"/>
                  <a:pt x="1100636" y="217700"/>
                  <a:pt x="1087840" y="217700"/>
                </a:cubicBezTo>
                <a:cubicBezTo>
                  <a:pt x="1075042" y="217700"/>
                  <a:pt x="1064669" y="207328"/>
                  <a:pt x="1064669" y="194534"/>
                </a:cubicBezTo>
                <a:cubicBezTo>
                  <a:pt x="1064669" y="181740"/>
                  <a:pt x="1075042" y="171368"/>
                  <a:pt x="1087840" y="171368"/>
                </a:cubicBezTo>
                <a:close/>
                <a:moveTo>
                  <a:pt x="1442030" y="171368"/>
                </a:moveTo>
                <a:cubicBezTo>
                  <a:pt x="1454825" y="171368"/>
                  <a:pt x="1465195" y="181740"/>
                  <a:pt x="1465195" y="194534"/>
                </a:cubicBezTo>
                <a:cubicBezTo>
                  <a:pt x="1465195" y="207328"/>
                  <a:pt x="1454825" y="217699"/>
                  <a:pt x="1442030" y="217699"/>
                </a:cubicBezTo>
                <a:cubicBezTo>
                  <a:pt x="1429236" y="217699"/>
                  <a:pt x="1418865" y="207328"/>
                  <a:pt x="1418865" y="194534"/>
                </a:cubicBezTo>
                <a:cubicBezTo>
                  <a:pt x="1418865" y="181740"/>
                  <a:pt x="1429236" y="171368"/>
                  <a:pt x="1442030" y="171368"/>
                </a:cubicBezTo>
                <a:close/>
                <a:moveTo>
                  <a:pt x="1619116" y="171368"/>
                </a:moveTo>
                <a:cubicBezTo>
                  <a:pt x="1631916" y="171368"/>
                  <a:pt x="1642290" y="181740"/>
                  <a:pt x="1642290" y="194533"/>
                </a:cubicBezTo>
                <a:cubicBezTo>
                  <a:pt x="1642290" y="207327"/>
                  <a:pt x="1631916" y="217699"/>
                  <a:pt x="1619116" y="217699"/>
                </a:cubicBezTo>
                <a:cubicBezTo>
                  <a:pt x="1606319" y="217699"/>
                  <a:pt x="1595945" y="207327"/>
                  <a:pt x="1595945" y="194533"/>
                </a:cubicBezTo>
                <a:cubicBezTo>
                  <a:pt x="1595945" y="181740"/>
                  <a:pt x="1606319" y="171368"/>
                  <a:pt x="1619116" y="171368"/>
                </a:cubicBezTo>
                <a:close/>
                <a:moveTo>
                  <a:pt x="1793622" y="171363"/>
                </a:moveTo>
                <a:cubicBezTo>
                  <a:pt x="1806416" y="171363"/>
                  <a:pt x="1816788" y="181735"/>
                  <a:pt x="1816788" y="194529"/>
                </a:cubicBezTo>
                <a:cubicBezTo>
                  <a:pt x="1816788" y="207323"/>
                  <a:pt x="1806416" y="217695"/>
                  <a:pt x="1793622" y="217695"/>
                </a:cubicBezTo>
                <a:cubicBezTo>
                  <a:pt x="1780828" y="217695"/>
                  <a:pt x="1770456" y="207323"/>
                  <a:pt x="1770456" y="194529"/>
                </a:cubicBezTo>
                <a:cubicBezTo>
                  <a:pt x="1770456" y="181735"/>
                  <a:pt x="1780828" y="171363"/>
                  <a:pt x="1793622" y="171363"/>
                </a:cubicBezTo>
                <a:close/>
                <a:moveTo>
                  <a:pt x="2147820" y="171363"/>
                </a:moveTo>
                <a:cubicBezTo>
                  <a:pt x="2160614" y="171363"/>
                  <a:pt x="2170986" y="181735"/>
                  <a:pt x="2170986" y="194529"/>
                </a:cubicBezTo>
                <a:cubicBezTo>
                  <a:pt x="2170986" y="207323"/>
                  <a:pt x="2160614" y="217695"/>
                  <a:pt x="2147820" y="217695"/>
                </a:cubicBezTo>
                <a:cubicBezTo>
                  <a:pt x="2135026" y="217695"/>
                  <a:pt x="2124654" y="207323"/>
                  <a:pt x="2124654" y="194529"/>
                </a:cubicBezTo>
                <a:cubicBezTo>
                  <a:pt x="2124654" y="181735"/>
                  <a:pt x="2135026" y="171363"/>
                  <a:pt x="2147820" y="171363"/>
                </a:cubicBezTo>
                <a:close/>
                <a:moveTo>
                  <a:pt x="1970721" y="171363"/>
                </a:moveTo>
                <a:cubicBezTo>
                  <a:pt x="1983515" y="171363"/>
                  <a:pt x="1993887" y="181735"/>
                  <a:pt x="1993887" y="194529"/>
                </a:cubicBezTo>
                <a:cubicBezTo>
                  <a:pt x="1993887" y="207323"/>
                  <a:pt x="1983515" y="217695"/>
                  <a:pt x="1970721" y="217695"/>
                </a:cubicBezTo>
                <a:cubicBezTo>
                  <a:pt x="1957927" y="217695"/>
                  <a:pt x="1947555" y="207323"/>
                  <a:pt x="1947555" y="194529"/>
                </a:cubicBezTo>
                <a:cubicBezTo>
                  <a:pt x="1947555" y="181735"/>
                  <a:pt x="1957927" y="171363"/>
                  <a:pt x="1970721" y="171363"/>
                </a:cubicBezTo>
                <a:close/>
                <a:moveTo>
                  <a:pt x="2324919" y="171363"/>
                </a:moveTo>
                <a:cubicBezTo>
                  <a:pt x="2337713" y="171363"/>
                  <a:pt x="2348085" y="181735"/>
                  <a:pt x="2348085" y="194529"/>
                </a:cubicBezTo>
                <a:cubicBezTo>
                  <a:pt x="2348085" y="207323"/>
                  <a:pt x="2337713" y="217695"/>
                  <a:pt x="2324919" y="217695"/>
                </a:cubicBezTo>
                <a:cubicBezTo>
                  <a:pt x="2312125" y="217695"/>
                  <a:pt x="2301753" y="207323"/>
                  <a:pt x="2301753" y="194529"/>
                </a:cubicBezTo>
                <a:cubicBezTo>
                  <a:pt x="2301753" y="181735"/>
                  <a:pt x="2312125" y="171363"/>
                  <a:pt x="2324919" y="171363"/>
                </a:cubicBezTo>
                <a:close/>
                <a:moveTo>
                  <a:pt x="2502018" y="171363"/>
                </a:moveTo>
                <a:cubicBezTo>
                  <a:pt x="2514812" y="171363"/>
                  <a:pt x="2525184" y="181735"/>
                  <a:pt x="2525184" y="194529"/>
                </a:cubicBezTo>
                <a:cubicBezTo>
                  <a:pt x="2525184" y="207323"/>
                  <a:pt x="2514812" y="217695"/>
                  <a:pt x="2502018" y="217695"/>
                </a:cubicBezTo>
                <a:cubicBezTo>
                  <a:pt x="2489224" y="217695"/>
                  <a:pt x="2478852" y="207323"/>
                  <a:pt x="2478852" y="194529"/>
                </a:cubicBezTo>
                <a:cubicBezTo>
                  <a:pt x="2478852" y="181735"/>
                  <a:pt x="2489224" y="171363"/>
                  <a:pt x="2502018" y="171363"/>
                </a:cubicBezTo>
                <a:close/>
                <a:moveTo>
                  <a:pt x="2679117" y="171363"/>
                </a:moveTo>
                <a:cubicBezTo>
                  <a:pt x="2691911" y="171363"/>
                  <a:pt x="2702283" y="181735"/>
                  <a:pt x="2702283" y="194529"/>
                </a:cubicBezTo>
                <a:cubicBezTo>
                  <a:pt x="2702283" y="207323"/>
                  <a:pt x="2691911" y="217695"/>
                  <a:pt x="2679117" y="217695"/>
                </a:cubicBezTo>
                <a:cubicBezTo>
                  <a:pt x="2666323" y="217695"/>
                  <a:pt x="2655951" y="207323"/>
                  <a:pt x="2655951" y="194529"/>
                </a:cubicBezTo>
                <a:cubicBezTo>
                  <a:pt x="2655951" y="181735"/>
                  <a:pt x="2666323" y="171363"/>
                  <a:pt x="2679117" y="171363"/>
                </a:cubicBezTo>
                <a:close/>
                <a:moveTo>
                  <a:pt x="2856216" y="171363"/>
                </a:moveTo>
                <a:cubicBezTo>
                  <a:pt x="2869010" y="171363"/>
                  <a:pt x="2879382" y="181735"/>
                  <a:pt x="2879382" y="194529"/>
                </a:cubicBezTo>
                <a:cubicBezTo>
                  <a:pt x="2879382" y="207323"/>
                  <a:pt x="2869010" y="217695"/>
                  <a:pt x="2856216" y="217695"/>
                </a:cubicBezTo>
                <a:cubicBezTo>
                  <a:pt x="2843422" y="217695"/>
                  <a:pt x="2833050" y="207323"/>
                  <a:pt x="2833050" y="194529"/>
                </a:cubicBezTo>
                <a:cubicBezTo>
                  <a:pt x="2833050" y="181735"/>
                  <a:pt x="2843422" y="171363"/>
                  <a:pt x="2856216" y="171363"/>
                </a:cubicBezTo>
                <a:close/>
                <a:moveTo>
                  <a:pt x="3033314" y="171363"/>
                </a:moveTo>
                <a:cubicBezTo>
                  <a:pt x="3046108" y="171363"/>
                  <a:pt x="3056480" y="181735"/>
                  <a:pt x="3056480" y="194529"/>
                </a:cubicBezTo>
                <a:cubicBezTo>
                  <a:pt x="3056480" y="207323"/>
                  <a:pt x="3046108" y="217695"/>
                  <a:pt x="3033314" y="217695"/>
                </a:cubicBezTo>
                <a:cubicBezTo>
                  <a:pt x="3020520" y="217695"/>
                  <a:pt x="3010148" y="207323"/>
                  <a:pt x="3010148" y="194529"/>
                </a:cubicBezTo>
                <a:cubicBezTo>
                  <a:pt x="3010148" y="181735"/>
                  <a:pt x="3020520" y="171363"/>
                  <a:pt x="3033314" y="171363"/>
                </a:cubicBezTo>
                <a:close/>
                <a:moveTo>
                  <a:pt x="3210413" y="171363"/>
                </a:moveTo>
                <a:cubicBezTo>
                  <a:pt x="3223207" y="171363"/>
                  <a:pt x="3233579" y="181735"/>
                  <a:pt x="3233579" y="194529"/>
                </a:cubicBezTo>
                <a:cubicBezTo>
                  <a:pt x="3233579" y="207323"/>
                  <a:pt x="3223207" y="217695"/>
                  <a:pt x="3210413" y="217695"/>
                </a:cubicBezTo>
                <a:cubicBezTo>
                  <a:pt x="3197619" y="217695"/>
                  <a:pt x="3187247" y="207323"/>
                  <a:pt x="3187247" y="194529"/>
                </a:cubicBezTo>
                <a:cubicBezTo>
                  <a:pt x="3187247" y="181735"/>
                  <a:pt x="3197619" y="171363"/>
                  <a:pt x="3210413" y="171363"/>
                </a:cubicBezTo>
                <a:close/>
                <a:moveTo>
                  <a:pt x="3387508" y="171363"/>
                </a:moveTo>
                <a:cubicBezTo>
                  <a:pt x="3400302" y="171363"/>
                  <a:pt x="3410674" y="181735"/>
                  <a:pt x="3410674" y="194529"/>
                </a:cubicBezTo>
                <a:cubicBezTo>
                  <a:pt x="3410674" y="207323"/>
                  <a:pt x="3400302" y="217695"/>
                  <a:pt x="3387508" y="217695"/>
                </a:cubicBezTo>
                <a:cubicBezTo>
                  <a:pt x="3374714" y="217695"/>
                  <a:pt x="3364342" y="207323"/>
                  <a:pt x="3364342" y="194529"/>
                </a:cubicBezTo>
                <a:cubicBezTo>
                  <a:pt x="3364342" y="181735"/>
                  <a:pt x="3374714" y="171363"/>
                  <a:pt x="3387508" y="171363"/>
                </a:cubicBezTo>
                <a:close/>
                <a:moveTo>
                  <a:pt x="27306" y="5"/>
                </a:moveTo>
                <a:cubicBezTo>
                  <a:pt x="40100" y="5"/>
                  <a:pt x="50472" y="10377"/>
                  <a:pt x="50472" y="23171"/>
                </a:cubicBezTo>
                <a:cubicBezTo>
                  <a:pt x="50472" y="35965"/>
                  <a:pt x="40100" y="46337"/>
                  <a:pt x="27306" y="46337"/>
                </a:cubicBezTo>
                <a:cubicBezTo>
                  <a:pt x="14512" y="46337"/>
                  <a:pt x="4140" y="35965"/>
                  <a:pt x="4140" y="23171"/>
                </a:cubicBezTo>
                <a:cubicBezTo>
                  <a:pt x="4140" y="10377"/>
                  <a:pt x="14512" y="5"/>
                  <a:pt x="27306" y="5"/>
                </a:cubicBezTo>
                <a:close/>
                <a:moveTo>
                  <a:pt x="204404" y="5"/>
                </a:moveTo>
                <a:cubicBezTo>
                  <a:pt x="217198" y="5"/>
                  <a:pt x="227570" y="10377"/>
                  <a:pt x="227570" y="23171"/>
                </a:cubicBezTo>
                <a:cubicBezTo>
                  <a:pt x="227570" y="35965"/>
                  <a:pt x="217198" y="46337"/>
                  <a:pt x="204404" y="46337"/>
                </a:cubicBezTo>
                <a:cubicBezTo>
                  <a:pt x="191610" y="46337"/>
                  <a:pt x="181238" y="35965"/>
                  <a:pt x="181238" y="23171"/>
                </a:cubicBezTo>
                <a:cubicBezTo>
                  <a:pt x="181238" y="10377"/>
                  <a:pt x="191610" y="5"/>
                  <a:pt x="204404" y="5"/>
                </a:cubicBezTo>
                <a:close/>
                <a:moveTo>
                  <a:pt x="381506" y="5"/>
                </a:moveTo>
                <a:cubicBezTo>
                  <a:pt x="394301" y="5"/>
                  <a:pt x="404671" y="10377"/>
                  <a:pt x="404671" y="23171"/>
                </a:cubicBezTo>
                <a:cubicBezTo>
                  <a:pt x="404671" y="35965"/>
                  <a:pt x="394301" y="46337"/>
                  <a:pt x="381506" y="46337"/>
                </a:cubicBezTo>
                <a:cubicBezTo>
                  <a:pt x="368712" y="46337"/>
                  <a:pt x="358339" y="35965"/>
                  <a:pt x="358339" y="23171"/>
                </a:cubicBezTo>
                <a:cubicBezTo>
                  <a:pt x="358339" y="10377"/>
                  <a:pt x="368712" y="5"/>
                  <a:pt x="381506" y="5"/>
                </a:cubicBezTo>
                <a:close/>
                <a:moveTo>
                  <a:pt x="558603" y="5"/>
                </a:moveTo>
                <a:cubicBezTo>
                  <a:pt x="571397" y="5"/>
                  <a:pt x="581770" y="10377"/>
                  <a:pt x="581770" y="23171"/>
                </a:cubicBezTo>
                <a:cubicBezTo>
                  <a:pt x="581770" y="35965"/>
                  <a:pt x="571397" y="46337"/>
                  <a:pt x="558603" y="46337"/>
                </a:cubicBezTo>
                <a:cubicBezTo>
                  <a:pt x="545809" y="46337"/>
                  <a:pt x="535438" y="35965"/>
                  <a:pt x="535438" y="23171"/>
                </a:cubicBezTo>
                <a:cubicBezTo>
                  <a:pt x="535438" y="10377"/>
                  <a:pt x="545809" y="5"/>
                  <a:pt x="558603" y="5"/>
                </a:cubicBezTo>
                <a:close/>
                <a:moveTo>
                  <a:pt x="735706" y="5"/>
                </a:moveTo>
                <a:cubicBezTo>
                  <a:pt x="748500" y="5"/>
                  <a:pt x="758872" y="10377"/>
                  <a:pt x="758872" y="23171"/>
                </a:cubicBezTo>
                <a:cubicBezTo>
                  <a:pt x="758872" y="35965"/>
                  <a:pt x="748500" y="46337"/>
                  <a:pt x="735706" y="46337"/>
                </a:cubicBezTo>
                <a:cubicBezTo>
                  <a:pt x="722912" y="46337"/>
                  <a:pt x="712539" y="35965"/>
                  <a:pt x="712539" y="23171"/>
                </a:cubicBezTo>
                <a:cubicBezTo>
                  <a:pt x="712539" y="10377"/>
                  <a:pt x="722912" y="5"/>
                  <a:pt x="735706" y="5"/>
                </a:cubicBezTo>
                <a:close/>
                <a:moveTo>
                  <a:pt x="912804" y="5"/>
                </a:moveTo>
                <a:cubicBezTo>
                  <a:pt x="925595" y="5"/>
                  <a:pt x="935967" y="10377"/>
                  <a:pt x="935967" y="23171"/>
                </a:cubicBezTo>
                <a:cubicBezTo>
                  <a:pt x="935967" y="35965"/>
                  <a:pt x="925595" y="46337"/>
                  <a:pt x="912804" y="46337"/>
                </a:cubicBezTo>
                <a:cubicBezTo>
                  <a:pt x="900003" y="46337"/>
                  <a:pt x="889637" y="35965"/>
                  <a:pt x="889637" y="23171"/>
                </a:cubicBezTo>
                <a:cubicBezTo>
                  <a:pt x="889637" y="10377"/>
                  <a:pt x="900003" y="5"/>
                  <a:pt x="912804" y="5"/>
                </a:cubicBezTo>
                <a:close/>
                <a:moveTo>
                  <a:pt x="1089905" y="5"/>
                </a:moveTo>
                <a:cubicBezTo>
                  <a:pt x="1102702" y="5"/>
                  <a:pt x="1113073" y="10377"/>
                  <a:pt x="1113073" y="23171"/>
                </a:cubicBezTo>
                <a:cubicBezTo>
                  <a:pt x="1113073" y="35965"/>
                  <a:pt x="1102702" y="46337"/>
                  <a:pt x="1089905" y="46337"/>
                </a:cubicBezTo>
                <a:cubicBezTo>
                  <a:pt x="1077108" y="46337"/>
                  <a:pt x="1066735" y="35965"/>
                  <a:pt x="1066735" y="23171"/>
                </a:cubicBezTo>
                <a:cubicBezTo>
                  <a:pt x="1066735" y="10377"/>
                  <a:pt x="1077108" y="5"/>
                  <a:pt x="1089905" y="5"/>
                </a:cubicBezTo>
                <a:close/>
                <a:moveTo>
                  <a:pt x="1266997" y="5"/>
                </a:moveTo>
                <a:cubicBezTo>
                  <a:pt x="1279791" y="5"/>
                  <a:pt x="1290163" y="10377"/>
                  <a:pt x="1290163" y="23171"/>
                </a:cubicBezTo>
                <a:cubicBezTo>
                  <a:pt x="1290163" y="35965"/>
                  <a:pt x="1279791" y="46337"/>
                  <a:pt x="1266997" y="46337"/>
                </a:cubicBezTo>
                <a:cubicBezTo>
                  <a:pt x="1254201" y="46337"/>
                  <a:pt x="1243831" y="35965"/>
                  <a:pt x="1243831" y="23171"/>
                </a:cubicBezTo>
                <a:cubicBezTo>
                  <a:pt x="1243831" y="10377"/>
                  <a:pt x="1254201" y="5"/>
                  <a:pt x="1266997" y="5"/>
                </a:cubicBezTo>
                <a:close/>
                <a:moveTo>
                  <a:pt x="1444095" y="5"/>
                </a:moveTo>
                <a:cubicBezTo>
                  <a:pt x="1456890" y="5"/>
                  <a:pt x="1467259" y="10377"/>
                  <a:pt x="1467259" y="23171"/>
                </a:cubicBezTo>
                <a:cubicBezTo>
                  <a:pt x="1467259" y="35965"/>
                  <a:pt x="1456890" y="46337"/>
                  <a:pt x="1444095" y="46337"/>
                </a:cubicBezTo>
                <a:cubicBezTo>
                  <a:pt x="1431303" y="46337"/>
                  <a:pt x="1420930" y="35965"/>
                  <a:pt x="1420930" y="23171"/>
                </a:cubicBezTo>
                <a:cubicBezTo>
                  <a:pt x="1420930" y="10377"/>
                  <a:pt x="1431303" y="5"/>
                  <a:pt x="1444095" y="5"/>
                </a:cubicBezTo>
                <a:close/>
                <a:moveTo>
                  <a:pt x="1621182" y="5"/>
                </a:moveTo>
                <a:cubicBezTo>
                  <a:pt x="1633981" y="5"/>
                  <a:pt x="1644355" y="10377"/>
                  <a:pt x="1644355" y="23171"/>
                </a:cubicBezTo>
                <a:cubicBezTo>
                  <a:pt x="1644355" y="35965"/>
                  <a:pt x="1633981" y="46337"/>
                  <a:pt x="1621182" y="46337"/>
                </a:cubicBezTo>
                <a:cubicBezTo>
                  <a:pt x="1608385" y="46337"/>
                  <a:pt x="1598010" y="35965"/>
                  <a:pt x="1598010" y="23171"/>
                </a:cubicBezTo>
                <a:cubicBezTo>
                  <a:pt x="1598010" y="10377"/>
                  <a:pt x="1608385" y="5"/>
                  <a:pt x="1621182" y="5"/>
                </a:cubicBezTo>
                <a:close/>
                <a:moveTo>
                  <a:pt x="1795687" y="1"/>
                </a:moveTo>
                <a:cubicBezTo>
                  <a:pt x="1808481" y="1"/>
                  <a:pt x="1818853" y="10372"/>
                  <a:pt x="1818853" y="23166"/>
                </a:cubicBezTo>
                <a:cubicBezTo>
                  <a:pt x="1818853" y="35960"/>
                  <a:pt x="1808481" y="46332"/>
                  <a:pt x="1795687" y="46332"/>
                </a:cubicBezTo>
                <a:cubicBezTo>
                  <a:pt x="1782893" y="46332"/>
                  <a:pt x="1772521" y="35960"/>
                  <a:pt x="1772521" y="23166"/>
                </a:cubicBezTo>
                <a:cubicBezTo>
                  <a:pt x="1772521" y="10372"/>
                  <a:pt x="1782893" y="1"/>
                  <a:pt x="1795687" y="1"/>
                </a:cubicBezTo>
                <a:close/>
                <a:moveTo>
                  <a:pt x="1972786" y="1"/>
                </a:moveTo>
                <a:cubicBezTo>
                  <a:pt x="1985580" y="1"/>
                  <a:pt x="1995952" y="10372"/>
                  <a:pt x="1995952" y="23166"/>
                </a:cubicBezTo>
                <a:cubicBezTo>
                  <a:pt x="1995952" y="35960"/>
                  <a:pt x="1985580" y="46332"/>
                  <a:pt x="1972786" y="46332"/>
                </a:cubicBezTo>
                <a:cubicBezTo>
                  <a:pt x="1959992" y="46332"/>
                  <a:pt x="1949620" y="35960"/>
                  <a:pt x="1949620" y="23166"/>
                </a:cubicBezTo>
                <a:cubicBezTo>
                  <a:pt x="1949620" y="10372"/>
                  <a:pt x="1959992" y="1"/>
                  <a:pt x="1972786" y="1"/>
                </a:cubicBezTo>
                <a:close/>
                <a:moveTo>
                  <a:pt x="2149884" y="0"/>
                </a:moveTo>
                <a:cubicBezTo>
                  <a:pt x="2162678" y="0"/>
                  <a:pt x="2173050" y="10372"/>
                  <a:pt x="2173050" y="23166"/>
                </a:cubicBezTo>
                <a:cubicBezTo>
                  <a:pt x="2173050" y="35960"/>
                  <a:pt x="2162678" y="46332"/>
                  <a:pt x="2149884" y="46332"/>
                </a:cubicBezTo>
                <a:cubicBezTo>
                  <a:pt x="2137090" y="46332"/>
                  <a:pt x="2126718" y="35960"/>
                  <a:pt x="2126718" y="23166"/>
                </a:cubicBezTo>
                <a:cubicBezTo>
                  <a:pt x="2126718" y="10372"/>
                  <a:pt x="2137090" y="0"/>
                  <a:pt x="2149884" y="0"/>
                </a:cubicBezTo>
                <a:close/>
                <a:moveTo>
                  <a:pt x="2326983" y="0"/>
                </a:moveTo>
                <a:cubicBezTo>
                  <a:pt x="2339777" y="0"/>
                  <a:pt x="2350149" y="10372"/>
                  <a:pt x="2350149" y="23166"/>
                </a:cubicBezTo>
                <a:cubicBezTo>
                  <a:pt x="2350149" y="35960"/>
                  <a:pt x="2339777" y="46332"/>
                  <a:pt x="2326983" y="46332"/>
                </a:cubicBezTo>
                <a:cubicBezTo>
                  <a:pt x="2314189" y="46332"/>
                  <a:pt x="2303817" y="35960"/>
                  <a:pt x="2303817" y="23166"/>
                </a:cubicBezTo>
                <a:cubicBezTo>
                  <a:pt x="2303817" y="10372"/>
                  <a:pt x="2314189" y="0"/>
                  <a:pt x="2326983" y="0"/>
                </a:cubicBezTo>
                <a:close/>
                <a:moveTo>
                  <a:pt x="2504082" y="0"/>
                </a:moveTo>
                <a:cubicBezTo>
                  <a:pt x="2516876" y="0"/>
                  <a:pt x="2527248" y="10372"/>
                  <a:pt x="2527248" y="23166"/>
                </a:cubicBezTo>
                <a:cubicBezTo>
                  <a:pt x="2527248" y="35960"/>
                  <a:pt x="2516876" y="46332"/>
                  <a:pt x="2504082" y="46332"/>
                </a:cubicBezTo>
                <a:cubicBezTo>
                  <a:pt x="2491288" y="46332"/>
                  <a:pt x="2480916" y="35960"/>
                  <a:pt x="2480916" y="23166"/>
                </a:cubicBezTo>
                <a:cubicBezTo>
                  <a:pt x="2480916" y="10372"/>
                  <a:pt x="2491288" y="0"/>
                  <a:pt x="2504082" y="0"/>
                </a:cubicBezTo>
                <a:close/>
                <a:moveTo>
                  <a:pt x="2681181" y="0"/>
                </a:moveTo>
                <a:cubicBezTo>
                  <a:pt x="2693975" y="0"/>
                  <a:pt x="2704347" y="10372"/>
                  <a:pt x="2704347" y="23166"/>
                </a:cubicBezTo>
                <a:cubicBezTo>
                  <a:pt x="2704347" y="35960"/>
                  <a:pt x="2693975" y="46332"/>
                  <a:pt x="2681181" y="46332"/>
                </a:cubicBezTo>
                <a:cubicBezTo>
                  <a:pt x="2668387" y="46332"/>
                  <a:pt x="2658015" y="35960"/>
                  <a:pt x="2658015" y="23166"/>
                </a:cubicBezTo>
                <a:cubicBezTo>
                  <a:pt x="2658015" y="10372"/>
                  <a:pt x="2668387" y="0"/>
                  <a:pt x="2681181" y="0"/>
                </a:cubicBezTo>
                <a:close/>
                <a:moveTo>
                  <a:pt x="2858280" y="0"/>
                </a:moveTo>
                <a:cubicBezTo>
                  <a:pt x="2871074" y="0"/>
                  <a:pt x="2881446" y="10372"/>
                  <a:pt x="2881446" y="23166"/>
                </a:cubicBezTo>
                <a:cubicBezTo>
                  <a:pt x="2881446" y="35960"/>
                  <a:pt x="2871074" y="46332"/>
                  <a:pt x="2858280" y="46332"/>
                </a:cubicBezTo>
                <a:cubicBezTo>
                  <a:pt x="2845486" y="46332"/>
                  <a:pt x="2835114" y="35960"/>
                  <a:pt x="2835114" y="23166"/>
                </a:cubicBezTo>
                <a:cubicBezTo>
                  <a:pt x="2835114" y="10372"/>
                  <a:pt x="2845486" y="0"/>
                  <a:pt x="2858280" y="0"/>
                </a:cubicBezTo>
                <a:close/>
                <a:moveTo>
                  <a:pt x="3035379" y="0"/>
                </a:moveTo>
                <a:cubicBezTo>
                  <a:pt x="3048173" y="0"/>
                  <a:pt x="3058545" y="10372"/>
                  <a:pt x="3058545" y="23166"/>
                </a:cubicBezTo>
                <a:cubicBezTo>
                  <a:pt x="3058545" y="35960"/>
                  <a:pt x="3048173" y="46332"/>
                  <a:pt x="3035379" y="46332"/>
                </a:cubicBezTo>
                <a:cubicBezTo>
                  <a:pt x="3022585" y="46332"/>
                  <a:pt x="3012213" y="35960"/>
                  <a:pt x="3012213" y="23166"/>
                </a:cubicBezTo>
                <a:cubicBezTo>
                  <a:pt x="3012213" y="10372"/>
                  <a:pt x="3022585" y="0"/>
                  <a:pt x="3035379" y="0"/>
                </a:cubicBezTo>
                <a:close/>
                <a:moveTo>
                  <a:pt x="3212478" y="0"/>
                </a:moveTo>
                <a:cubicBezTo>
                  <a:pt x="3225272" y="0"/>
                  <a:pt x="3235644" y="10372"/>
                  <a:pt x="3235644" y="23166"/>
                </a:cubicBezTo>
                <a:cubicBezTo>
                  <a:pt x="3235644" y="35960"/>
                  <a:pt x="3225272" y="46332"/>
                  <a:pt x="3212478" y="46332"/>
                </a:cubicBezTo>
                <a:cubicBezTo>
                  <a:pt x="3199684" y="46332"/>
                  <a:pt x="3189312" y="35960"/>
                  <a:pt x="3189312" y="23166"/>
                </a:cubicBezTo>
                <a:cubicBezTo>
                  <a:pt x="3189312" y="10372"/>
                  <a:pt x="3199684" y="0"/>
                  <a:pt x="3212478" y="0"/>
                </a:cubicBezTo>
                <a:close/>
                <a:moveTo>
                  <a:pt x="3389573" y="0"/>
                </a:moveTo>
                <a:cubicBezTo>
                  <a:pt x="3402367" y="0"/>
                  <a:pt x="3412739" y="10372"/>
                  <a:pt x="3412739" y="23166"/>
                </a:cubicBezTo>
                <a:cubicBezTo>
                  <a:pt x="3412739" y="35960"/>
                  <a:pt x="3402367" y="46332"/>
                  <a:pt x="3389573" y="46332"/>
                </a:cubicBezTo>
                <a:cubicBezTo>
                  <a:pt x="3376779" y="46332"/>
                  <a:pt x="3366407" y="35960"/>
                  <a:pt x="3366407" y="23166"/>
                </a:cubicBezTo>
                <a:cubicBezTo>
                  <a:pt x="3366407" y="10372"/>
                  <a:pt x="3376779" y="0"/>
                  <a:pt x="3389573"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8" name="Google Shape;118;p19"/>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119" name="Google Shape;119;p19"/>
          <p:cNvSpPr/>
          <p:nvPr/>
        </p:nvSpPr>
        <p:spPr>
          <a:xfrm>
            <a:off x="3272691" y="0"/>
            <a:ext cx="640800" cy="604200"/>
          </a:xfrm>
          <a:prstGeom prst="rect">
            <a:avLst/>
          </a:prstGeom>
          <a:solidFill>
            <a:srgbClr val="F6A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9"/>
          <p:cNvSpPr/>
          <p:nvPr/>
        </p:nvSpPr>
        <p:spPr>
          <a:xfrm>
            <a:off x="11507713" y="2153225"/>
            <a:ext cx="684300" cy="604200"/>
          </a:xfrm>
          <a:prstGeom prst="rect">
            <a:avLst/>
          </a:prstGeom>
          <a:solidFill>
            <a:srgbClr val="F6A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9"/>
          <p:cNvSpPr/>
          <p:nvPr/>
        </p:nvSpPr>
        <p:spPr>
          <a:xfrm>
            <a:off x="2724297" y="1263150"/>
            <a:ext cx="7344600" cy="495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22" name="Google Shape;122;p19"/>
          <p:cNvSpPr/>
          <p:nvPr/>
        </p:nvSpPr>
        <p:spPr>
          <a:xfrm>
            <a:off x="10454693" y="6253800"/>
            <a:ext cx="640800" cy="604200"/>
          </a:xfrm>
          <a:prstGeom prst="rect">
            <a:avLst/>
          </a:prstGeom>
          <a:solidFill>
            <a:srgbClr val="F6A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9"/>
          <p:cNvSpPr txBox="1"/>
          <p:nvPr>
            <p:ph type="ctrTitle"/>
          </p:nvPr>
        </p:nvSpPr>
        <p:spPr>
          <a:xfrm>
            <a:off x="3119099" y="2007950"/>
            <a:ext cx="6407100" cy="2736900"/>
          </a:xfrm>
          <a:prstGeom prst="rect">
            <a:avLst/>
          </a:prstGeom>
          <a:ln>
            <a:noFill/>
          </a:ln>
        </p:spPr>
        <p:txBody>
          <a:bodyPr anchorCtr="0" anchor="b" bIns="121900" lIns="121900" spcFirstLastPara="1" rIns="121900" wrap="square" tIns="121900">
            <a:noAutofit/>
          </a:bodyPr>
          <a:lstStyle>
            <a:lvl1pPr lvl="0" rtl="0">
              <a:spcBef>
                <a:spcPts val="0"/>
              </a:spcBef>
              <a:spcAft>
                <a:spcPts val="0"/>
              </a:spcAft>
              <a:buClr>
                <a:srgbClr val="003366"/>
              </a:buClr>
              <a:buSzPts val="6000"/>
              <a:buNone/>
              <a:defRPr sz="6000">
                <a:solidFill>
                  <a:srgbClr val="003366"/>
                </a:solidFill>
              </a:defRPr>
            </a:lvl1pPr>
            <a:lvl2pPr lvl="1" rtl="0">
              <a:spcBef>
                <a:spcPts val="0"/>
              </a:spcBef>
              <a:spcAft>
                <a:spcPts val="0"/>
              </a:spcAft>
              <a:buSzPts val="6900"/>
              <a:buNone/>
              <a:defRPr sz="6900"/>
            </a:lvl2pPr>
            <a:lvl3pPr lvl="2" rtl="0">
              <a:spcBef>
                <a:spcPts val="0"/>
              </a:spcBef>
              <a:spcAft>
                <a:spcPts val="0"/>
              </a:spcAft>
              <a:buSzPts val="6900"/>
              <a:buNone/>
              <a:defRPr sz="6900"/>
            </a:lvl3pPr>
            <a:lvl4pPr lvl="3" rtl="0">
              <a:spcBef>
                <a:spcPts val="0"/>
              </a:spcBef>
              <a:spcAft>
                <a:spcPts val="0"/>
              </a:spcAft>
              <a:buSzPts val="6900"/>
              <a:buNone/>
              <a:defRPr sz="6900"/>
            </a:lvl4pPr>
            <a:lvl5pPr lvl="4" rtl="0">
              <a:spcBef>
                <a:spcPts val="0"/>
              </a:spcBef>
              <a:spcAft>
                <a:spcPts val="0"/>
              </a:spcAft>
              <a:buSzPts val="6900"/>
              <a:buNone/>
              <a:defRPr sz="6900"/>
            </a:lvl5pPr>
            <a:lvl6pPr lvl="5" rtl="0">
              <a:spcBef>
                <a:spcPts val="0"/>
              </a:spcBef>
              <a:spcAft>
                <a:spcPts val="0"/>
              </a:spcAft>
              <a:buSzPts val="6900"/>
              <a:buNone/>
              <a:defRPr sz="6900"/>
            </a:lvl6pPr>
            <a:lvl7pPr lvl="6" rtl="0">
              <a:spcBef>
                <a:spcPts val="0"/>
              </a:spcBef>
              <a:spcAft>
                <a:spcPts val="0"/>
              </a:spcAft>
              <a:buSzPts val="6900"/>
              <a:buNone/>
              <a:defRPr sz="6900"/>
            </a:lvl7pPr>
            <a:lvl8pPr lvl="7" rtl="0">
              <a:spcBef>
                <a:spcPts val="0"/>
              </a:spcBef>
              <a:spcAft>
                <a:spcPts val="0"/>
              </a:spcAft>
              <a:buSzPts val="6900"/>
              <a:buNone/>
              <a:defRPr sz="6900"/>
            </a:lvl8pPr>
            <a:lvl9pPr lvl="8" rtl="0">
              <a:spcBef>
                <a:spcPts val="0"/>
              </a:spcBef>
              <a:spcAft>
                <a:spcPts val="0"/>
              </a:spcAft>
              <a:buSzPts val="6900"/>
              <a:buNone/>
              <a:defRPr sz="6900"/>
            </a:lvl9pPr>
          </a:lstStyle>
          <a:p/>
        </p:txBody>
      </p:sp>
      <p:sp>
        <p:nvSpPr>
          <p:cNvPr id="124" name="Google Shape;124;p19"/>
          <p:cNvSpPr txBox="1"/>
          <p:nvPr>
            <p:ph idx="1" type="subTitle"/>
          </p:nvPr>
        </p:nvSpPr>
        <p:spPr>
          <a:xfrm>
            <a:off x="3119093" y="4794000"/>
            <a:ext cx="6407100" cy="1056900"/>
          </a:xfrm>
          <a:prstGeom prst="rect">
            <a:avLst/>
          </a:prstGeom>
        </p:spPr>
        <p:txBody>
          <a:bodyPr anchorCtr="0" anchor="t" bIns="121900" lIns="121900" spcFirstLastPara="1" rIns="121900" wrap="square" tIns="121900">
            <a:noAutofit/>
          </a:bodyPr>
          <a:lstStyle>
            <a:lvl1pPr lvl="0" rtl="0">
              <a:lnSpc>
                <a:spcPct val="100000"/>
              </a:lnSpc>
              <a:spcBef>
                <a:spcPts val="0"/>
              </a:spcBef>
              <a:spcAft>
                <a:spcPts val="0"/>
              </a:spcAft>
              <a:buSzPts val="3000"/>
              <a:buNone/>
              <a:defRPr sz="3000"/>
            </a:lvl1pPr>
            <a:lvl2pPr lvl="1" rtl="0">
              <a:lnSpc>
                <a:spcPct val="100000"/>
              </a:lnSpc>
              <a:spcBef>
                <a:spcPts val="0"/>
              </a:spcBef>
              <a:spcAft>
                <a:spcPts val="0"/>
              </a:spcAft>
              <a:buSzPts val="3000"/>
              <a:buNone/>
              <a:defRPr sz="3000"/>
            </a:lvl2pPr>
            <a:lvl3pPr lvl="2" rtl="0">
              <a:lnSpc>
                <a:spcPct val="100000"/>
              </a:lnSpc>
              <a:spcBef>
                <a:spcPts val="0"/>
              </a:spcBef>
              <a:spcAft>
                <a:spcPts val="0"/>
              </a:spcAft>
              <a:buSzPts val="3000"/>
              <a:buNone/>
              <a:defRPr sz="3000"/>
            </a:lvl3pPr>
            <a:lvl4pPr lvl="3" rtl="0">
              <a:lnSpc>
                <a:spcPct val="100000"/>
              </a:lnSpc>
              <a:spcBef>
                <a:spcPts val="0"/>
              </a:spcBef>
              <a:spcAft>
                <a:spcPts val="0"/>
              </a:spcAft>
              <a:buSzPts val="3000"/>
              <a:buNone/>
              <a:defRPr sz="3000"/>
            </a:lvl4pPr>
            <a:lvl5pPr lvl="4" rtl="0">
              <a:lnSpc>
                <a:spcPct val="100000"/>
              </a:lnSpc>
              <a:spcBef>
                <a:spcPts val="0"/>
              </a:spcBef>
              <a:spcAft>
                <a:spcPts val="0"/>
              </a:spcAft>
              <a:buSzPts val="3000"/>
              <a:buNone/>
              <a:defRPr sz="3000"/>
            </a:lvl5pPr>
            <a:lvl6pPr lvl="5" rtl="0">
              <a:lnSpc>
                <a:spcPct val="100000"/>
              </a:lnSpc>
              <a:spcBef>
                <a:spcPts val="0"/>
              </a:spcBef>
              <a:spcAft>
                <a:spcPts val="0"/>
              </a:spcAft>
              <a:buSzPts val="3000"/>
              <a:buNone/>
              <a:defRPr sz="3000"/>
            </a:lvl6pPr>
            <a:lvl7pPr lvl="6" rtl="0">
              <a:lnSpc>
                <a:spcPct val="100000"/>
              </a:lnSpc>
              <a:spcBef>
                <a:spcPts val="0"/>
              </a:spcBef>
              <a:spcAft>
                <a:spcPts val="0"/>
              </a:spcAft>
              <a:buSzPts val="3000"/>
              <a:buNone/>
              <a:defRPr sz="3000"/>
            </a:lvl7pPr>
            <a:lvl8pPr lvl="7" rtl="0">
              <a:lnSpc>
                <a:spcPct val="100000"/>
              </a:lnSpc>
              <a:spcBef>
                <a:spcPts val="0"/>
              </a:spcBef>
              <a:spcAft>
                <a:spcPts val="0"/>
              </a:spcAft>
              <a:buSzPts val="3000"/>
              <a:buNone/>
              <a:defRPr sz="3000"/>
            </a:lvl8pPr>
            <a:lvl9pPr lvl="8" rtl="0">
              <a:lnSpc>
                <a:spcPct val="100000"/>
              </a:lnSpc>
              <a:spcBef>
                <a:spcPts val="0"/>
              </a:spcBef>
              <a:spcAft>
                <a:spcPts val="0"/>
              </a:spcAft>
              <a:buSzPts val="3000"/>
              <a:buNone/>
              <a:defRPr sz="3000"/>
            </a:lvl9pPr>
          </a:lstStyle>
          <a:p/>
        </p:txBody>
      </p:sp>
      <p:sp>
        <p:nvSpPr>
          <p:cNvPr id="125" name="Google Shape;125;p19"/>
          <p:cNvSpPr/>
          <p:nvPr/>
        </p:nvSpPr>
        <p:spPr>
          <a:xfrm>
            <a:off x="257189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9"/>
          <p:cNvSpPr/>
          <p:nvPr/>
        </p:nvSpPr>
        <p:spPr>
          <a:xfrm>
            <a:off x="2694262"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9"/>
          <p:cNvSpPr/>
          <p:nvPr/>
        </p:nvSpPr>
        <p:spPr>
          <a:xfrm>
            <a:off x="2816626"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9"/>
          <p:cNvSpPr/>
          <p:nvPr/>
        </p:nvSpPr>
        <p:spPr>
          <a:xfrm>
            <a:off x="293898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9" name="Google Shape;129;p19"/>
          <p:cNvCxnSpPr/>
          <p:nvPr/>
        </p:nvCxnSpPr>
        <p:spPr>
          <a:xfrm flipH="1" rot="10800000">
            <a:off x="3333891" y="6548375"/>
            <a:ext cx="4716900" cy="9300"/>
          </a:xfrm>
          <a:prstGeom prst="straightConnector1">
            <a:avLst/>
          </a:prstGeom>
          <a:noFill/>
          <a:ln cap="flat" cmpd="sng" w="19050">
            <a:solidFill>
              <a:srgbClr val="434343"/>
            </a:solidFill>
            <a:prstDash val="solid"/>
            <a:round/>
            <a:headEnd len="med" w="med" type="none"/>
            <a:tailEnd len="med" w="med" type="none"/>
          </a:ln>
        </p:spPr>
      </p:cxnSp>
      <p:sp>
        <p:nvSpPr>
          <p:cNvPr id="130" name="Google Shape;130;p19"/>
          <p:cNvSpPr/>
          <p:nvPr/>
        </p:nvSpPr>
        <p:spPr>
          <a:xfrm>
            <a:off x="0" y="2205899"/>
            <a:ext cx="640800" cy="20208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19"/>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accent1"/>
                </a:solidFill>
                <a:latin typeface="Barlow Condensed"/>
                <a:ea typeface="Barlow Condensed"/>
                <a:cs typeface="Barlow Condensed"/>
                <a:sym typeface="Barlow Condensed"/>
              </a:rPr>
              <a:t>SLIDESMANIA.COM</a:t>
            </a:r>
            <a:endParaRPr>
              <a:solidFill>
                <a:schemeClr val="accent1"/>
              </a:solidFill>
              <a:latin typeface="Barlow Condensed"/>
              <a:ea typeface="Barlow Condensed"/>
              <a:cs typeface="Barlow Condensed"/>
              <a:sym typeface="Barlow Condensed"/>
            </a:endParaRPr>
          </a:p>
        </p:txBody>
      </p:sp>
      <p:pic>
        <p:nvPicPr>
          <p:cNvPr id="132" name="Google Shape;132;p19"/>
          <p:cNvPicPr preferRelativeResize="0"/>
          <p:nvPr/>
        </p:nvPicPr>
        <p:blipFill>
          <a:blip r:embed="rId2">
            <a:alphaModFix/>
          </a:blip>
          <a:stretch>
            <a:fillRect/>
          </a:stretch>
        </p:blipFill>
        <p:spPr>
          <a:xfrm>
            <a:off x="429933" y="5045606"/>
            <a:ext cx="1696720" cy="1696701"/>
          </a:xfrm>
          <a:prstGeom prst="rect">
            <a:avLst/>
          </a:prstGeom>
          <a:noFill/>
          <a:ln>
            <a:noFill/>
          </a:ln>
        </p:spPr>
      </p:pic>
      <p:pic>
        <p:nvPicPr>
          <p:cNvPr id="133" name="Google Shape;133;p19"/>
          <p:cNvPicPr preferRelativeResize="0"/>
          <p:nvPr/>
        </p:nvPicPr>
        <p:blipFill>
          <a:blip r:embed="rId3">
            <a:alphaModFix/>
          </a:blip>
          <a:stretch>
            <a:fillRect/>
          </a:stretch>
        </p:blipFill>
        <p:spPr>
          <a:xfrm>
            <a:off x="10059475" y="264400"/>
            <a:ext cx="2045025" cy="157978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4" name="Shape 134"/>
        <p:cNvGrpSpPr/>
        <p:nvPr/>
      </p:nvGrpSpPr>
      <p:grpSpPr>
        <a:xfrm>
          <a:off x="0" y="0"/>
          <a:ext cx="0" cy="0"/>
          <a:chOff x="0" y="0"/>
          <a:chExt cx="0" cy="0"/>
        </a:xfrm>
      </p:grpSpPr>
      <p:sp>
        <p:nvSpPr>
          <p:cNvPr id="135" name="Google Shape;135;p20"/>
          <p:cNvSpPr/>
          <p:nvPr/>
        </p:nvSpPr>
        <p:spPr>
          <a:xfrm>
            <a:off x="1826481" y="4166825"/>
            <a:ext cx="2204700" cy="2050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36" name="Google Shape;136;p20"/>
          <p:cNvSpPr/>
          <p:nvPr/>
        </p:nvSpPr>
        <p:spPr>
          <a:xfrm>
            <a:off x="2694273" y="0"/>
            <a:ext cx="9497700" cy="5510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20"/>
          <p:cNvSpPr/>
          <p:nvPr/>
        </p:nvSpPr>
        <p:spPr>
          <a:xfrm>
            <a:off x="0" y="2205900"/>
            <a:ext cx="640800" cy="4652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20"/>
          <p:cNvSpPr/>
          <p:nvPr/>
        </p:nvSpPr>
        <p:spPr>
          <a:xfrm>
            <a:off x="257189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20"/>
          <p:cNvSpPr/>
          <p:nvPr/>
        </p:nvSpPr>
        <p:spPr>
          <a:xfrm>
            <a:off x="2694262"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20"/>
          <p:cNvSpPr/>
          <p:nvPr/>
        </p:nvSpPr>
        <p:spPr>
          <a:xfrm>
            <a:off x="2816626"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20"/>
          <p:cNvSpPr/>
          <p:nvPr/>
        </p:nvSpPr>
        <p:spPr>
          <a:xfrm>
            <a:off x="293898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42" name="Google Shape;142;p20"/>
          <p:cNvCxnSpPr/>
          <p:nvPr/>
        </p:nvCxnSpPr>
        <p:spPr>
          <a:xfrm>
            <a:off x="3333891" y="6557675"/>
            <a:ext cx="7788300" cy="0"/>
          </a:xfrm>
          <a:prstGeom prst="straightConnector1">
            <a:avLst/>
          </a:prstGeom>
          <a:noFill/>
          <a:ln cap="flat" cmpd="sng" w="19050">
            <a:solidFill>
              <a:srgbClr val="434343"/>
            </a:solidFill>
            <a:prstDash val="solid"/>
            <a:round/>
            <a:headEnd len="sm" w="sm" type="none"/>
            <a:tailEnd len="sm" w="sm" type="none"/>
          </a:ln>
        </p:spPr>
      </p:cxnSp>
      <p:sp>
        <p:nvSpPr>
          <p:cNvPr id="143" name="Google Shape;143;p20"/>
          <p:cNvSpPr/>
          <p:nvPr/>
        </p:nvSpPr>
        <p:spPr>
          <a:xfrm>
            <a:off x="149300" y="144640"/>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4" name="Google Shape;144;p20"/>
          <p:cNvSpPr txBox="1"/>
          <p:nvPr>
            <p:ph type="title"/>
          </p:nvPr>
        </p:nvSpPr>
        <p:spPr>
          <a:xfrm>
            <a:off x="3583963" y="1174600"/>
            <a:ext cx="7963800" cy="28917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7200"/>
              <a:buNone/>
              <a:defRPr b="1" sz="7200"/>
            </a:lvl1pPr>
            <a:lvl2pPr lvl="1" rtl="0" algn="ctr">
              <a:spcBef>
                <a:spcPts val="0"/>
              </a:spcBef>
              <a:spcAft>
                <a:spcPts val="0"/>
              </a:spcAft>
              <a:buSzPts val="7200"/>
              <a:buNone/>
              <a:defRPr b="1" sz="7200"/>
            </a:lvl2pPr>
            <a:lvl3pPr lvl="2" rtl="0" algn="ctr">
              <a:spcBef>
                <a:spcPts val="0"/>
              </a:spcBef>
              <a:spcAft>
                <a:spcPts val="0"/>
              </a:spcAft>
              <a:buSzPts val="7200"/>
              <a:buNone/>
              <a:defRPr b="1" sz="7200"/>
            </a:lvl3pPr>
            <a:lvl4pPr lvl="3" rtl="0" algn="ctr">
              <a:spcBef>
                <a:spcPts val="0"/>
              </a:spcBef>
              <a:spcAft>
                <a:spcPts val="0"/>
              </a:spcAft>
              <a:buSzPts val="7200"/>
              <a:buNone/>
              <a:defRPr b="1" sz="7200"/>
            </a:lvl4pPr>
            <a:lvl5pPr lvl="4" rtl="0" algn="ctr">
              <a:spcBef>
                <a:spcPts val="0"/>
              </a:spcBef>
              <a:spcAft>
                <a:spcPts val="0"/>
              </a:spcAft>
              <a:buSzPts val="7200"/>
              <a:buNone/>
              <a:defRPr b="1" sz="7200"/>
            </a:lvl5pPr>
            <a:lvl6pPr lvl="5" rtl="0" algn="ctr">
              <a:spcBef>
                <a:spcPts val="0"/>
              </a:spcBef>
              <a:spcAft>
                <a:spcPts val="0"/>
              </a:spcAft>
              <a:buSzPts val="7200"/>
              <a:buNone/>
              <a:defRPr b="1" sz="7200"/>
            </a:lvl6pPr>
            <a:lvl7pPr lvl="6" rtl="0" algn="ctr">
              <a:spcBef>
                <a:spcPts val="0"/>
              </a:spcBef>
              <a:spcAft>
                <a:spcPts val="0"/>
              </a:spcAft>
              <a:buSzPts val="7200"/>
              <a:buNone/>
              <a:defRPr b="1" sz="7200"/>
            </a:lvl7pPr>
            <a:lvl8pPr lvl="7" rtl="0" algn="ctr">
              <a:spcBef>
                <a:spcPts val="0"/>
              </a:spcBef>
              <a:spcAft>
                <a:spcPts val="0"/>
              </a:spcAft>
              <a:buSzPts val="7200"/>
              <a:buNone/>
              <a:defRPr b="1" sz="7200"/>
            </a:lvl8pPr>
            <a:lvl9pPr lvl="8" rtl="0" algn="ctr">
              <a:spcBef>
                <a:spcPts val="0"/>
              </a:spcBef>
              <a:spcAft>
                <a:spcPts val="0"/>
              </a:spcAft>
              <a:buSzPts val="7200"/>
              <a:buNone/>
              <a:defRPr b="1" sz="7200"/>
            </a:lvl9pPr>
          </a:lstStyle>
          <a:p/>
        </p:txBody>
      </p:sp>
      <p:sp>
        <p:nvSpPr>
          <p:cNvPr id="145" name="Google Shape;145;p20"/>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146" name="Google Shape;146;p20"/>
          <p:cNvSpPr/>
          <p:nvPr/>
        </p:nvSpPr>
        <p:spPr>
          <a:xfrm>
            <a:off x="968054" y="6253800"/>
            <a:ext cx="640800" cy="6042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20"/>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accent3"/>
                </a:solidFill>
                <a:latin typeface="Barlow Condensed"/>
                <a:ea typeface="Barlow Condensed"/>
                <a:cs typeface="Barlow Condensed"/>
                <a:sym typeface="Barlow Condensed"/>
              </a:rPr>
              <a:t>SLIDESMANIA.COM</a:t>
            </a:r>
            <a:endParaRPr>
              <a:solidFill>
                <a:schemeClr val="accent3"/>
              </a:solidFill>
              <a:latin typeface="Barlow Condensed"/>
              <a:ea typeface="Barlow Condensed"/>
              <a:cs typeface="Barlow Condensed"/>
              <a:sym typeface="Barlow Condense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8" name="Shape 148"/>
        <p:cNvGrpSpPr/>
        <p:nvPr/>
      </p:nvGrpSpPr>
      <p:grpSpPr>
        <a:xfrm>
          <a:off x="0" y="0"/>
          <a:ext cx="0" cy="0"/>
          <a:chOff x="0" y="0"/>
          <a:chExt cx="0" cy="0"/>
        </a:xfrm>
      </p:grpSpPr>
      <p:sp>
        <p:nvSpPr>
          <p:cNvPr id="149" name="Google Shape;149;p21"/>
          <p:cNvSpPr/>
          <p:nvPr/>
        </p:nvSpPr>
        <p:spPr>
          <a:xfrm flipH="1">
            <a:off x="-88" y="0"/>
            <a:ext cx="8567100" cy="20106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21"/>
          <p:cNvSpPr/>
          <p:nvPr/>
        </p:nvSpPr>
        <p:spPr>
          <a:xfrm flipH="1">
            <a:off x="11551118" y="2205900"/>
            <a:ext cx="640800" cy="4652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21"/>
          <p:cNvSpPr/>
          <p:nvPr/>
        </p:nvSpPr>
        <p:spPr>
          <a:xfrm flipH="1">
            <a:off x="954801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21"/>
          <p:cNvSpPr/>
          <p:nvPr/>
        </p:nvSpPr>
        <p:spPr>
          <a:xfrm flipH="1">
            <a:off x="9425656"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21"/>
          <p:cNvSpPr/>
          <p:nvPr/>
        </p:nvSpPr>
        <p:spPr>
          <a:xfrm flipH="1">
            <a:off x="9303292"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21"/>
          <p:cNvSpPr/>
          <p:nvPr/>
        </p:nvSpPr>
        <p:spPr>
          <a:xfrm flipH="1">
            <a:off x="918092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5" name="Google Shape;155;p21"/>
          <p:cNvCxnSpPr/>
          <p:nvPr/>
        </p:nvCxnSpPr>
        <p:spPr>
          <a:xfrm rot="10800000">
            <a:off x="1069727" y="6557675"/>
            <a:ext cx="7788300" cy="0"/>
          </a:xfrm>
          <a:prstGeom prst="straightConnector1">
            <a:avLst/>
          </a:prstGeom>
          <a:noFill/>
          <a:ln cap="flat" cmpd="sng" w="19050">
            <a:solidFill>
              <a:srgbClr val="434343"/>
            </a:solidFill>
            <a:prstDash val="solid"/>
            <a:round/>
            <a:headEnd len="sm" w="sm" type="none"/>
            <a:tailEnd len="sm" w="sm" type="none"/>
          </a:ln>
        </p:spPr>
      </p:cxnSp>
      <p:sp>
        <p:nvSpPr>
          <p:cNvPr id="156" name="Google Shape;156;p21"/>
          <p:cNvSpPr/>
          <p:nvPr/>
        </p:nvSpPr>
        <p:spPr>
          <a:xfrm flipH="1">
            <a:off x="10070225" y="144640"/>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7" name="Google Shape;157;p21"/>
          <p:cNvSpPr/>
          <p:nvPr/>
        </p:nvSpPr>
        <p:spPr>
          <a:xfrm flipH="1" rot="-5400000">
            <a:off x="54037" y="3940576"/>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8" name="Google Shape;158;p21"/>
          <p:cNvSpPr/>
          <p:nvPr/>
        </p:nvSpPr>
        <p:spPr>
          <a:xfrm flipH="1">
            <a:off x="36" y="2579124"/>
            <a:ext cx="640800" cy="604200"/>
          </a:xfrm>
          <a:prstGeom prst="rect">
            <a:avLst/>
          </a:prstGeom>
          <a:solidFill>
            <a:srgbClr val="F6A5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21"/>
          <p:cNvSpPr/>
          <p:nvPr/>
        </p:nvSpPr>
        <p:spPr>
          <a:xfrm flipH="1">
            <a:off x="10583064" y="6253800"/>
            <a:ext cx="640800" cy="604200"/>
          </a:xfrm>
          <a:prstGeom prst="rect">
            <a:avLst/>
          </a:prstGeom>
          <a:solidFill>
            <a:srgbClr val="F6A5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21"/>
          <p:cNvSpPr txBox="1"/>
          <p:nvPr>
            <p:ph type="title"/>
          </p:nvPr>
        </p:nvSpPr>
        <p:spPr>
          <a:xfrm>
            <a:off x="640845" y="623550"/>
            <a:ext cx="7606800" cy="763500"/>
          </a:xfrm>
          <a:prstGeom prst="rect">
            <a:avLst/>
          </a:prstGeom>
        </p:spPr>
        <p:txBody>
          <a:bodyPr anchorCtr="0" anchor="t" bIns="121900" lIns="121900" spcFirstLastPara="1" rIns="121900" wrap="square" tIns="12190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
        <p:nvSpPr>
          <p:cNvPr id="161" name="Google Shape;161;p21"/>
          <p:cNvSpPr txBox="1"/>
          <p:nvPr>
            <p:ph idx="1" type="body"/>
          </p:nvPr>
        </p:nvSpPr>
        <p:spPr>
          <a:xfrm>
            <a:off x="1587434" y="2507988"/>
            <a:ext cx="9017100" cy="3512700"/>
          </a:xfrm>
          <a:prstGeom prst="rect">
            <a:avLst/>
          </a:prstGeom>
        </p:spPr>
        <p:txBody>
          <a:bodyPr anchorCtr="0" anchor="t" bIns="121900" lIns="121900" spcFirstLastPara="1" rIns="121900" wrap="square" tIns="121900">
            <a:noAutofit/>
          </a:bodyPr>
          <a:lstStyle>
            <a:lvl1pPr indent="-381000" lvl="0" marL="457200" rtl="0">
              <a:spcBef>
                <a:spcPts val="0"/>
              </a:spcBef>
              <a:spcAft>
                <a:spcPts val="0"/>
              </a:spcAft>
              <a:buSzPts val="2400"/>
              <a:buChar char="●"/>
              <a:defRPr/>
            </a:lvl1pPr>
            <a:lvl2pPr indent="-381000" lvl="1" marL="914400" rtl="0">
              <a:spcBef>
                <a:spcPts val="2100"/>
              </a:spcBef>
              <a:spcAft>
                <a:spcPts val="0"/>
              </a:spcAft>
              <a:buSzPts val="2400"/>
              <a:buChar char="○"/>
              <a:defRPr/>
            </a:lvl2pPr>
            <a:lvl3pPr indent="-381000" lvl="2" marL="1371600" rtl="0">
              <a:spcBef>
                <a:spcPts val="2100"/>
              </a:spcBef>
              <a:spcAft>
                <a:spcPts val="0"/>
              </a:spcAft>
              <a:buSzPts val="2400"/>
              <a:buChar char="■"/>
              <a:defRPr/>
            </a:lvl3pPr>
            <a:lvl4pPr indent="-381000" lvl="3" marL="1828800" rtl="0">
              <a:spcBef>
                <a:spcPts val="2100"/>
              </a:spcBef>
              <a:spcAft>
                <a:spcPts val="0"/>
              </a:spcAft>
              <a:buSzPts val="2400"/>
              <a:buChar char="●"/>
              <a:defRPr/>
            </a:lvl4pPr>
            <a:lvl5pPr indent="-381000" lvl="4" marL="2286000" rtl="0">
              <a:spcBef>
                <a:spcPts val="2100"/>
              </a:spcBef>
              <a:spcAft>
                <a:spcPts val="0"/>
              </a:spcAft>
              <a:buSzPts val="2400"/>
              <a:buChar char="○"/>
              <a:defRPr/>
            </a:lvl5pPr>
            <a:lvl6pPr indent="-381000" lvl="5" marL="2743200" rtl="0">
              <a:spcBef>
                <a:spcPts val="2100"/>
              </a:spcBef>
              <a:spcAft>
                <a:spcPts val="0"/>
              </a:spcAft>
              <a:buSzPts val="2400"/>
              <a:buChar char="■"/>
              <a:defRPr/>
            </a:lvl6pPr>
            <a:lvl7pPr indent="-381000" lvl="6" marL="3200400" rtl="0">
              <a:spcBef>
                <a:spcPts val="2100"/>
              </a:spcBef>
              <a:spcAft>
                <a:spcPts val="0"/>
              </a:spcAft>
              <a:buSzPts val="2400"/>
              <a:buChar char="●"/>
              <a:defRPr/>
            </a:lvl7pPr>
            <a:lvl8pPr indent="-381000" lvl="7" marL="3657600" rtl="0">
              <a:spcBef>
                <a:spcPts val="2100"/>
              </a:spcBef>
              <a:spcAft>
                <a:spcPts val="0"/>
              </a:spcAft>
              <a:buSzPts val="2400"/>
              <a:buChar char="○"/>
              <a:defRPr/>
            </a:lvl8pPr>
            <a:lvl9pPr indent="-381000" lvl="8" marL="4114800" rtl="0">
              <a:spcBef>
                <a:spcPts val="2100"/>
              </a:spcBef>
              <a:spcAft>
                <a:spcPts val="2100"/>
              </a:spcAft>
              <a:buSzPts val="2400"/>
              <a:buChar char="■"/>
              <a:defRPr/>
            </a:lvl9pPr>
          </a:lstStyle>
          <a:p/>
        </p:txBody>
      </p:sp>
      <p:sp>
        <p:nvSpPr>
          <p:cNvPr id="162" name="Google Shape;162;p21"/>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163" name="Google Shape;163;p21"/>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accent1"/>
                </a:solidFill>
                <a:latin typeface="Barlow Condensed"/>
                <a:ea typeface="Barlow Condensed"/>
                <a:cs typeface="Barlow Condensed"/>
                <a:sym typeface="Barlow Condensed"/>
              </a:rPr>
              <a:t>SLIDESMANIA.COM</a:t>
            </a:r>
            <a:endParaRPr>
              <a:solidFill>
                <a:schemeClr val="accent1"/>
              </a:solidFill>
              <a:latin typeface="Barlow Condensed"/>
              <a:ea typeface="Barlow Condensed"/>
              <a:cs typeface="Barlow Condensed"/>
              <a:sym typeface="Barlow Condense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4" name="Shape 164"/>
        <p:cNvGrpSpPr/>
        <p:nvPr/>
      </p:nvGrpSpPr>
      <p:grpSpPr>
        <a:xfrm>
          <a:off x="0" y="0"/>
          <a:ext cx="0" cy="0"/>
          <a:chOff x="0" y="0"/>
          <a:chExt cx="0" cy="0"/>
        </a:xfrm>
      </p:grpSpPr>
      <p:sp>
        <p:nvSpPr>
          <p:cNvPr id="165" name="Google Shape;165;p22"/>
          <p:cNvSpPr/>
          <p:nvPr/>
        </p:nvSpPr>
        <p:spPr>
          <a:xfrm>
            <a:off x="3624906" y="0"/>
            <a:ext cx="8567100" cy="20106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22"/>
          <p:cNvSpPr/>
          <p:nvPr/>
        </p:nvSpPr>
        <p:spPr>
          <a:xfrm>
            <a:off x="0" y="2205900"/>
            <a:ext cx="640800" cy="4652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22"/>
          <p:cNvSpPr/>
          <p:nvPr/>
        </p:nvSpPr>
        <p:spPr>
          <a:xfrm>
            <a:off x="257189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22"/>
          <p:cNvSpPr/>
          <p:nvPr/>
        </p:nvSpPr>
        <p:spPr>
          <a:xfrm>
            <a:off x="2694262"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22"/>
          <p:cNvSpPr/>
          <p:nvPr/>
        </p:nvSpPr>
        <p:spPr>
          <a:xfrm>
            <a:off x="2816626"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22"/>
          <p:cNvSpPr/>
          <p:nvPr/>
        </p:nvSpPr>
        <p:spPr>
          <a:xfrm>
            <a:off x="293898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71" name="Google Shape;171;p22"/>
          <p:cNvCxnSpPr/>
          <p:nvPr/>
        </p:nvCxnSpPr>
        <p:spPr>
          <a:xfrm>
            <a:off x="3333891" y="6557675"/>
            <a:ext cx="7788300" cy="0"/>
          </a:xfrm>
          <a:prstGeom prst="straightConnector1">
            <a:avLst/>
          </a:prstGeom>
          <a:noFill/>
          <a:ln cap="flat" cmpd="sng" w="19050">
            <a:solidFill>
              <a:srgbClr val="434343"/>
            </a:solidFill>
            <a:prstDash val="solid"/>
            <a:round/>
            <a:headEnd len="sm" w="sm" type="none"/>
            <a:tailEnd len="sm" w="sm" type="none"/>
          </a:ln>
        </p:spPr>
      </p:cxnSp>
      <p:sp>
        <p:nvSpPr>
          <p:cNvPr id="172" name="Google Shape;172;p22"/>
          <p:cNvSpPr/>
          <p:nvPr/>
        </p:nvSpPr>
        <p:spPr>
          <a:xfrm>
            <a:off x="149300" y="144640"/>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2"/>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3" name="Google Shape;173;p22"/>
          <p:cNvSpPr/>
          <p:nvPr/>
        </p:nvSpPr>
        <p:spPr>
          <a:xfrm rot="5400000">
            <a:off x="10165488" y="3940576"/>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4" name="Google Shape;174;p22"/>
          <p:cNvSpPr/>
          <p:nvPr/>
        </p:nvSpPr>
        <p:spPr>
          <a:xfrm>
            <a:off x="11551082" y="2579124"/>
            <a:ext cx="640800" cy="6042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22"/>
          <p:cNvSpPr/>
          <p:nvPr/>
        </p:nvSpPr>
        <p:spPr>
          <a:xfrm>
            <a:off x="968054" y="6253800"/>
            <a:ext cx="640800" cy="6042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22"/>
          <p:cNvSpPr txBox="1"/>
          <p:nvPr>
            <p:ph type="title"/>
          </p:nvPr>
        </p:nvSpPr>
        <p:spPr>
          <a:xfrm>
            <a:off x="4162159" y="593375"/>
            <a:ext cx="7614300" cy="763500"/>
          </a:xfrm>
          <a:prstGeom prst="rect">
            <a:avLst/>
          </a:prstGeom>
        </p:spPr>
        <p:txBody>
          <a:bodyPr anchorCtr="0" anchor="t" bIns="121900" lIns="121900" spcFirstLastPara="1" rIns="121900" wrap="square" tIns="121900">
            <a:noAutofit/>
          </a:bodyPr>
          <a:lstStyle>
            <a:lvl1pPr lvl="0" rtl="0" algn="r">
              <a:spcBef>
                <a:spcPts val="0"/>
              </a:spcBef>
              <a:spcAft>
                <a:spcPts val="0"/>
              </a:spcAft>
              <a:buSzPts val="4800"/>
              <a:buNone/>
              <a:defRPr/>
            </a:lvl1pPr>
            <a:lvl2pPr lvl="1" rtl="0" algn="r">
              <a:spcBef>
                <a:spcPts val="0"/>
              </a:spcBef>
              <a:spcAft>
                <a:spcPts val="0"/>
              </a:spcAft>
              <a:buSzPts val="4800"/>
              <a:buNone/>
              <a:defRPr/>
            </a:lvl2pPr>
            <a:lvl3pPr lvl="2" rtl="0" algn="r">
              <a:spcBef>
                <a:spcPts val="0"/>
              </a:spcBef>
              <a:spcAft>
                <a:spcPts val="0"/>
              </a:spcAft>
              <a:buSzPts val="4800"/>
              <a:buNone/>
              <a:defRPr/>
            </a:lvl3pPr>
            <a:lvl4pPr lvl="3" rtl="0" algn="r">
              <a:spcBef>
                <a:spcPts val="0"/>
              </a:spcBef>
              <a:spcAft>
                <a:spcPts val="0"/>
              </a:spcAft>
              <a:buSzPts val="4800"/>
              <a:buNone/>
              <a:defRPr/>
            </a:lvl4pPr>
            <a:lvl5pPr lvl="4" rtl="0" algn="r">
              <a:spcBef>
                <a:spcPts val="0"/>
              </a:spcBef>
              <a:spcAft>
                <a:spcPts val="0"/>
              </a:spcAft>
              <a:buSzPts val="4800"/>
              <a:buNone/>
              <a:defRPr/>
            </a:lvl5pPr>
            <a:lvl6pPr lvl="5" rtl="0" algn="r">
              <a:spcBef>
                <a:spcPts val="0"/>
              </a:spcBef>
              <a:spcAft>
                <a:spcPts val="0"/>
              </a:spcAft>
              <a:buSzPts val="4800"/>
              <a:buNone/>
              <a:defRPr/>
            </a:lvl6pPr>
            <a:lvl7pPr lvl="6" rtl="0" algn="r">
              <a:spcBef>
                <a:spcPts val="0"/>
              </a:spcBef>
              <a:spcAft>
                <a:spcPts val="0"/>
              </a:spcAft>
              <a:buSzPts val="4800"/>
              <a:buNone/>
              <a:defRPr/>
            </a:lvl7pPr>
            <a:lvl8pPr lvl="7" rtl="0" algn="r">
              <a:spcBef>
                <a:spcPts val="0"/>
              </a:spcBef>
              <a:spcAft>
                <a:spcPts val="0"/>
              </a:spcAft>
              <a:buSzPts val="4800"/>
              <a:buNone/>
              <a:defRPr/>
            </a:lvl8pPr>
            <a:lvl9pPr lvl="8" rtl="0" algn="r">
              <a:spcBef>
                <a:spcPts val="0"/>
              </a:spcBef>
              <a:spcAft>
                <a:spcPts val="0"/>
              </a:spcAft>
              <a:buSzPts val="4800"/>
              <a:buNone/>
              <a:defRPr/>
            </a:lvl9pPr>
          </a:lstStyle>
          <a:p/>
        </p:txBody>
      </p:sp>
      <p:sp>
        <p:nvSpPr>
          <p:cNvPr id="177" name="Google Shape;177;p22"/>
          <p:cNvSpPr txBox="1"/>
          <p:nvPr>
            <p:ph idx="1" type="body"/>
          </p:nvPr>
        </p:nvSpPr>
        <p:spPr>
          <a:xfrm>
            <a:off x="1044740" y="2579125"/>
            <a:ext cx="4558500" cy="3661800"/>
          </a:xfrm>
          <a:prstGeom prst="rect">
            <a:avLst/>
          </a:prstGeom>
        </p:spPr>
        <p:txBody>
          <a:bodyPr anchorCtr="0" anchor="t" bIns="121900" lIns="121900" spcFirstLastPara="1" rIns="121900" wrap="square" tIns="121900">
            <a:noAutofit/>
          </a:bodyPr>
          <a:lstStyle>
            <a:lvl1pPr indent="-361950" lvl="0" marL="457200" rtl="0">
              <a:spcBef>
                <a:spcPts val="0"/>
              </a:spcBef>
              <a:spcAft>
                <a:spcPts val="0"/>
              </a:spcAft>
              <a:buSzPts val="2100"/>
              <a:buChar char="●"/>
              <a:defRPr sz="2100"/>
            </a:lvl1pPr>
            <a:lvl2pPr indent="-361950" lvl="1" marL="914400" rtl="0">
              <a:spcBef>
                <a:spcPts val="2100"/>
              </a:spcBef>
              <a:spcAft>
                <a:spcPts val="0"/>
              </a:spcAft>
              <a:buSzPts val="2100"/>
              <a:buChar char="○"/>
              <a:defRPr sz="2100"/>
            </a:lvl2pPr>
            <a:lvl3pPr indent="-361950" lvl="2" marL="1371600" rtl="0">
              <a:spcBef>
                <a:spcPts val="2100"/>
              </a:spcBef>
              <a:spcAft>
                <a:spcPts val="0"/>
              </a:spcAft>
              <a:buSzPts val="2100"/>
              <a:buChar char="■"/>
              <a:defRPr sz="2100"/>
            </a:lvl3pPr>
            <a:lvl4pPr indent="-361950" lvl="3" marL="1828800" rtl="0">
              <a:spcBef>
                <a:spcPts val="2100"/>
              </a:spcBef>
              <a:spcAft>
                <a:spcPts val="0"/>
              </a:spcAft>
              <a:buSzPts val="2100"/>
              <a:buChar char="●"/>
              <a:defRPr sz="2100"/>
            </a:lvl4pPr>
            <a:lvl5pPr indent="-361950" lvl="4" marL="2286000" rtl="0">
              <a:spcBef>
                <a:spcPts val="2100"/>
              </a:spcBef>
              <a:spcAft>
                <a:spcPts val="0"/>
              </a:spcAft>
              <a:buSzPts val="2100"/>
              <a:buChar char="○"/>
              <a:defRPr sz="2100"/>
            </a:lvl5pPr>
            <a:lvl6pPr indent="-361950" lvl="5" marL="2743200" rtl="0">
              <a:spcBef>
                <a:spcPts val="2100"/>
              </a:spcBef>
              <a:spcAft>
                <a:spcPts val="0"/>
              </a:spcAft>
              <a:buSzPts val="2100"/>
              <a:buChar char="■"/>
              <a:defRPr sz="2100"/>
            </a:lvl6pPr>
            <a:lvl7pPr indent="-361950" lvl="6" marL="3200400" rtl="0">
              <a:spcBef>
                <a:spcPts val="2100"/>
              </a:spcBef>
              <a:spcAft>
                <a:spcPts val="0"/>
              </a:spcAft>
              <a:buSzPts val="2100"/>
              <a:buChar char="●"/>
              <a:defRPr sz="2100"/>
            </a:lvl7pPr>
            <a:lvl8pPr indent="-361950" lvl="7" marL="3657600" rtl="0">
              <a:spcBef>
                <a:spcPts val="2100"/>
              </a:spcBef>
              <a:spcAft>
                <a:spcPts val="0"/>
              </a:spcAft>
              <a:buSzPts val="2100"/>
              <a:buChar char="○"/>
              <a:defRPr sz="2100"/>
            </a:lvl8pPr>
            <a:lvl9pPr indent="-361950" lvl="8" marL="4114800" rtl="0">
              <a:spcBef>
                <a:spcPts val="2100"/>
              </a:spcBef>
              <a:spcAft>
                <a:spcPts val="2100"/>
              </a:spcAft>
              <a:buSzPts val="2100"/>
              <a:buChar char="■"/>
              <a:defRPr sz="2100"/>
            </a:lvl9pPr>
          </a:lstStyle>
          <a:p/>
        </p:txBody>
      </p:sp>
      <p:sp>
        <p:nvSpPr>
          <p:cNvPr id="178" name="Google Shape;178;p22"/>
          <p:cNvSpPr txBox="1"/>
          <p:nvPr>
            <p:ph idx="2" type="body"/>
          </p:nvPr>
        </p:nvSpPr>
        <p:spPr>
          <a:xfrm>
            <a:off x="6196504" y="2579125"/>
            <a:ext cx="4558500" cy="3661800"/>
          </a:xfrm>
          <a:prstGeom prst="rect">
            <a:avLst/>
          </a:prstGeom>
        </p:spPr>
        <p:txBody>
          <a:bodyPr anchorCtr="0" anchor="t" bIns="121900" lIns="121900" spcFirstLastPara="1" rIns="121900" wrap="square" tIns="121900">
            <a:noAutofit/>
          </a:bodyPr>
          <a:lstStyle>
            <a:lvl1pPr indent="-361950" lvl="0" marL="457200" rtl="0">
              <a:spcBef>
                <a:spcPts val="0"/>
              </a:spcBef>
              <a:spcAft>
                <a:spcPts val="0"/>
              </a:spcAft>
              <a:buSzPts val="2100"/>
              <a:buChar char="●"/>
              <a:defRPr sz="2100"/>
            </a:lvl1pPr>
            <a:lvl2pPr indent="-361950" lvl="1" marL="914400" rtl="0">
              <a:spcBef>
                <a:spcPts val="2100"/>
              </a:spcBef>
              <a:spcAft>
                <a:spcPts val="0"/>
              </a:spcAft>
              <a:buSzPts val="2100"/>
              <a:buChar char="○"/>
              <a:defRPr sz="2100"/>
            </a:lvl2pPr>
            <a:lvl3pPr indent="-361950" lvl="2" marL="1371600" rtl="0">
              <a:spcBef>
                <a:spcPts val="2100"/>
              </a:spcBef>
              <a:spcAft>
                <a:spcPts val="0"/>
              </a:spcAft>
              <a:buSzPts val="2100"/>
              <a:buChar char="■"/>
              <a:defRPr sz="2100"/>
            </a:lvl3pPr>
            <a:lvl4pPr indent="-361950" lvl="3" marL="1828800" rtl="0">
              <a:spcBef>
                <a:spcPts val="2100"/>
              </a:spcBef>
              <a:spcAft>
                <a:spcPts val="0"/>
              </a:spcAft>
              <a:buSzPts val="2100"/>
              <a:buChar char="●"/>
              <a:defRPr sz="2100"/>
            </a:lvl4pPr>
            <a:lvl5pPr indent="-361950" lvl="4" marL="2286000" rtl="0">
              <a:spcBef>
                <a:spcPts val="2100"/>
              </a:spcBef>
              <a:spcAft>
                <a:spcPts val="0"/>
              </a:spcAft>
              <a:buSzPts val="2100"/>
              <a:buChar char="○"/>
              <a:defRPr sz="2100"/>
            </a:lvl5pPr>
            <a:lvl6pPr indent="-361950" lvl="5" marL="2743200" rtl="0">
              <a:spcBef>
                <a:spcPts val="2100"/>
              </a:spcBef>
              <a:spcAft>
                <a:spcPts val="0"/>
              </a:spcAft>
              <a:buSzPts val="2100"/>
              <a:buChar char="■"/>
              <a:defRPr sz="2100"/>
            </a:lvl6pPr>
            <a:lvl7pPr indent="-361950" lvl="6" marL="3200400" rtl="0">
              <a:spcBef>
                <a:spcPts val="2100"/>
              </a:spcBef>
              <a:spcAft>
                <a:spcPts val="0"/>
              </a:spcAft>
              <a:buSzPts val="2100"/>
              <a:buChar char="●"/>
              <a:defRPr sz="2100"/>
            </a:lvl7pPr>
            <a:lvl8pPr indent="-361950" lvl="7" marL="3657600" rtl="0">
              <a:spcBef>
                <a:spcPts val="2100"/>
              </a:spcBef>
              <a:spcAft>
                <a:spcPts val="0"/>
              </a:spcAft>
              <a:buSzPts val="2100"/>
              <a:buChar char="○"/>
              <a:defRPr sz="2100"/>
            </a:lvl8pPr>
            <a:lvl9pPr indent="-361950" lvl="8" marL="4114800" rtl="0">
              <a:spcBef>
                <a:spcPts val="2100"/>
              </a:spcBef>
              <a:spcAft>
                <a:spcPts val="2100"/>
              </a:spcAft>
              <a:buSzPts val="2100"/>
              <a:buChar char="■"/>
              <a:defRPr sz="2100"/>
            </a:lvl9pPr>
          </a:lstStyle>
          <a:p/>
        </p:txBody>
      </p:sp>
      <p:sp>
        <p:nvSpPr>
          <p:cNvPr id="179" name="Google Shape;179;p2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180" name="Google Shape;180;p22"/>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lt2"/>
                </a:solidFill>
                <a:latin typeface="Barlow Condensed"/>
                <a:ea typeface="Barlow Condensed"/>
                <a:cs typeface="Barlow Condensed"/>
                <a:sym typeface="Barlow Condensed"/>
              </a:rPr>
              <a:t>SLIDESMANIA.COM</a:t>
            </a:r>
            <a:endParaRPr>
              <a:solidFill>
                <a:schemeClr val="lt2"/>
              </a:solidFill>
              <a:latin typeface="Barlow Condensed"/>
              <a:ea typeface="Barlow Condensed"/>
              <a:cs typeface="Barlow Condensed"/>
              <a:sym typeface="Barlow Condense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181" name="Shape 181"/>
        <p:cNvGrpSpPr/>
        <p:nvPr/>
      </p:nvGrpSpPr>
      <p:grpSpPr>
        <a:xfrm>
          <a:off x="0" y="0"/>
          <a:ext cx="0" cy="0"/>
          <a:chOff x="0" y="0"/>
          <a:chExt cx="0" cy="0"/>
        </a:xfrm>
      </p:grpSpPr>
      <p:sp>
        <p:nvSpPr>
          <p:cNvPr id="182" name="Google Shape;182;p23"/>
          <p:cNvSpPr/>
          <p:nvPr/>
        </p:nvSpPr>
        <p:spPr>
          <a:xfrm flipH="1">
            <a:off x="-47" y="0"/>
            <a:ext cx="9497700" cy="20106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23"/>
          <p:cNvSpPr/>
          <p:nvPr/>
        </p:nvSpPr>
        <p:spPr>
          <a:xfrm flipH="1">
            <a:off x="11551118" y="2205900"/>
            <a:ext cx="640800" cy="4652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23"/>
          <p:cNvSpPr/>
          <p:nvPr/>
        </p:nvSpPr>
        <p:spPr>
          <a:xfrm flipH="1">
            <a:off x="954801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23"/>
          <p:cNvSpPr/>
          <p:nvPr/>
        </p:nvSpPr>
        <p:spPr>
          <a:xfrm flipH="1">
            <a:off x="9425656"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23"/>
          <p:cNvSpPr/>
          <p:nvPr/>
        </p:nvSpPr>
        <p:spPr>
          <a:xfrm flipH="1">
            <a:off x="9303292"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23"/>
          <p:cNvSpPr/>
          <p:nvPr/>
        </p:nvSpPr>
        <p:spPr>
          <a:xfrm flipH="1">
            <a:off x="918092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88" name="Google Shape;188;p23"/>
          <p:cNvCxnSpPr/>
          <p:nvPr/>
        </p:nvCxnSpPr>
        <p:spPr>
          <a:xfrm rot="10800000">
            <a:off x="1069727" y="6557675"/>
            <a:ext cx="7788300" cy="0"/>
          </a:xfrm>
          <a:prstGeom prst="straightConnector1">
            <a:avLst/>
          </a:prstGeom>
          <a:noFill/>
          <a:ln cap="flat" cmpd="sng" w="19050">
            <a:solidFill>
              <a:srgbClr val="434343"/>
            </a:solidFill>
            <a:prstDash val="solid"/>
            <a:round/>
            <a:headEnd len="sm" w="sm" type="none"/>
            <a:tailEnd len="sm" w="sm" type="none"/>
          </a:ln>
        </p:spPr>
      </p:cxnSp>
      <p:sp>
        <p:nvSpPr>
          <p:cNvPr id="189" name="Google Shape;189;p23"/>
          <p:cNvSpPr/>
          <p:nvPr/>
        </p:nvSpPr>
        <p:spPr>
          <a:xfrm flipH="1">
            <a:off x="10070225" y="144640"/>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2"/>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0" name="Google Shape;190;p23"/>
          <p:cNvSpPr/>
          <p:nvPr/>
        </p:nvSpPr>
        <p:spPr>
          <a:xfrm flipH="1">
            <a:off x="36" y="2579124"/>
            <a:ext cx="640800" cy="6042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23"/>
          <p:cNvSpPr/>
          <p:nvPr/>
        </p:nvSpPr>
        <p:spPr>
          <a:xfrm flipH="1">
            <a:off x="10583064" y="6253800"/>
            <a:ext cx="640800" cy="6042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23"/>
          <p:cNvSpPr txBox="1"/>
          <p:nvPr>
            <p:ph type="title"/>
          </p:nvPr>
        </p:nvSpPr>
        <p:spPr>
          <a:xfrm>
            <a:off x="415597" y="593375"/>
            <a:ext cx="8837400" cy="763500"/>
          </a:xfrm>
          <a:prstGeom prst="rect">
            <a:avLst/>
          </a:prstGeom>
        </p:spPr>
        <p:txBody>
          <a:bodyPr anchorCtr="0" anchor="t" bIns="121900" lIns="121900" spcFirstLastPara="1" rIns="121900" wrap="square" tIns="12190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
        <p:nvSpPr>
          <p:cNvPr id="193" name="Google Shape;193;p23"/>
          <p:cNvSpPr txBox="1"/>
          <p:nvPr>
            <p:ph idx="1" type="body"/>
          </p:nvPr>
        </p:nvSpPr>
        <p:spPr>
          <a:xfrm>
            <a:off x="868041" y="2675700"/>
            <a:ext cx="3176400" cy="34161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sz="1900"/>
            </a:lvl1pPr>
            <a:lvl2pPr indent="-349250" lvl="1" marL="914400" rtl="0">
              <a:spcBef>
                <a:spcPts val="2100"/>
              </a:spcBef>
              <a:spcAft>
                <a:spcPts val="0"/>
              </a:spcAft>
              <a:buSzPts val="1900"/>
              <a:buChar char="○"/>
              <a:defRPr sz="1900"/>
            </a:lvl2pPr>
            <a:lvl3pPr indent="-349250" lvl="2" marL="1371600" rtl="0">
              <a:spcBef>
                <a:spcPts val="2100"/>
              </a:spcBef>
              <a:spcAft>
                <a:spcPts val="0"/>
              </a:spcAft>
              <a:buSzPts val="1900"/>
              <a:buChar char="■"/>
              <a:defRPr sz="1900"/>
            </a:lvl3pPr>
            <a:lvl4pPr indent="-349250" lvl="3" marL="1828800" rtl="0">
              <a:spcBef>
                <a:spcPts val="2100"/>
              </a:spcBef>
              <a:spcAft>
                <a:spcPts val="0"/>
              </a:spcAft>
              <a:buSzPts val="1900"/>
              <a:buChar char="●"/>
              <a:defRPr sz="1900"/>
            </a:lvl4pPr>
            <a:lvl5pPr indent="-349250" lvl="4" marL="2286000" rtl="0">
              <a:spcBef>
                <a:spcPts val="2100"/>
              </a:spcBef>
              <a:spcAft>
                <a:spcPts val="0"/>
              </a:spcAft>
              <a:buSzPts val="1900"/>
              <a:buChar char="○"/>
              <a:defRPr sz="1900"/>
            </a:lvl5pPr>
            <a:lvl6pPr indent="-349250" lvl="5" marL="2743200" rtl="0">
              <a:spcBef>
                <a:spcPts val="2100"/>
              </a:spcBef>
              <a:spcAft>
                <a:spcPts val="0"/>
              </a:spcAft>
              <a:buSzPts val="1900"/>
              <a:buChar char="■"/>
              <a:defRPr sz="1900"/>
            </a:lvl6pPr>
            <a:lvl7pPr indent="-349250" lvl="6" marL="3200400" rtl="0">
              <a:spcBef>
                <a:spcPts val="2100"/>
              </a:spcBef>
              <a:spcAft>
                <a:spcPts val="0"/>
              </a:spcAft>
              <a:buSzPts val="1900"/>
              <a:buChar char="●"/>
              <a:defRPr sz="1900"/>
            </a:lvl7pPr>
            <a:lvl8pPr indent="-349250" lvl="7" marL="3657600" rtl="0">
              <a:spcBef>
                <a:spcPts val="2100"/>
              </a:spcBef>
              <a:spcAft>
                <a:spcPts val="0"/>
              </a:spcAft>
              <a:buSzPts val="1900"/>
              <a:buChar char="○"/>
              <a:defRPr sz="1900"/>
            </a:lvl8pPr>
            <a:lvl9pPr indent="-349250" lvl="8" marL="4114800" rtl="0">
              <a:spcBef>
                <a:spcPts val="2100"/>
              </a:spcBef>
              <a:spcAft>
                <a:spcPts val="2100"/>
              </a:spcAft>
              <a:buSzPts val="1900"/>
              <a:buChar char="■"/>
              <a:defRPr sz="1900"/>
            </a:lvl9pPr>
          </a:lstStyle>
          <a:p/>
        </p:txBody>
      </p:sp>
      <p:sp>
        <p:nvSpPr>
          <p:cNvPr id="194" name="Google Shape;194;p23"/>
          <p:cNvSpPr txBox="1"/>
          <p:nvPr>
            <p:ph idx="2" type="body"/>
          </p:nvPr>
        </p:nvSpPr>
        <p:spPr>
          <a:xfrm>
            <a:off x="4457828" y="2675700"/>
            <a:ext cx="3176400" cy="34161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sz="1900"/>
            </a:lvl1pPr>
            <a:lvl2pPr indent="-349250" lvl="1" marL="914400" rtl="0">
              <a:spcBef>
                <a:spcPts val="2100"/>
              </a:spcBef>
              <a:spcAft>
                <a:spcPts val="0"/>
              </a:spcAft>
              <a:buSzPts val="1900"/>
              <a:buChar char="○"/>
              <a:defRPr sz="1900"/>
            </a:lvl2pPr>
            <a:lvl3pPr indent="-349250" lvl="2" marL="1371600" rtl="0">
              <a:spcBef>
                <a:spcPts val="2100"/>
              </a:spcBef>
              <a:spcAft>
                <a:spcPts val="0"/>
              </a:spcAft>
              <a:buSzPts val="1900"/>
              <a:buChar char="■"/>
              <a:defRPr sz="1900"/>
            </a:lvl3pPr>
            <a:lvl4pPr indent="-349250" lvl="3" marL="1828800" rtl="0">
              <a:spcBef>
                <a:spcPts val="2100"/>
              </a:spcBef>
              <a:spcAft>
                <a:spcPts val="0"/>
              </a:spcAft>
              <a:buSzPts val="1900"/>
              <a:buChar char="●"/>
              <a:defRPr sz="1900"/>
            </a:lvl4pPr>
            <a:lvl5pPr indent="-349250" lvl="4" marL="2286000" rtl="0">
              <a:spcBef>
                <a:spcPts val="2100"/>
              </a:spcBef>
              <a:spcAft>
                <a:spcPts val="0"/>
              </a:spcAft>
              <a:buSzPts val="1900"/>
              <a:buChar char="○"/>
              <a:defRPr sz="1900"/>
            </a:lvl5pPr>
            <a:lvl6pPr indent="-349250" lvl="5" marL="2743200" rtl="0">
              <a:spcBef>
                <a:spcPts val="2100"/>
              </a:spcBef>
              <a:spcAft>
                <a:spcPts val="0"/>
              </a:spcAft>
              <a:buSzPts val="1900"/>
              <a:buChar char="■"/>
              <a:defRPr sz="1900"/>
            </a:lvl6pPr>
            <a:lvl7pPr indent="-349250" lvl="6" marL="3200400" rtl="0">
              <a:spcBef>
                <a:spcPts val="2100"/>
              </a:spcBef>
              <a:spcAft>
                <a:spcPts val="0"/>
              </a:spcAft>
              <a:buSzPts val="1900"/>
              <a:buChar char="●"/>
              <a:defRPr sz="1900"/>
            </a:lvl7pPr>
            <a:lvl8pPr indent="-349250" lvl="7" marL="3657600" rtl="0">
              <a:spcBef>
                <a:spcPts val="2100"/>
              </a:spcBef>
              <a:spcAft>
                <a:spcPts val="0"/>
              </a:spcAft>
              <a:buSzPts val="1900"/>
              <a:buChar char="○"/>
              <a:defRPr sz="1900"/>
            </a:lvl8pPr>
            <a:lvl9pPr indent="-349250" lvl="8" marL="4114800" rtl="0">
              <a:spcBef>
                <a:spcPts val="2100"/>
              </a:spcBef>
              <a:spcAft>
                <a:spcPts val="2100"/>
              </a:spcAft>
              <a:buSzPts val="1900"/>
              <a:buChar char="■"/>
              <a:defRPr sz="1900"/>
            </a:lvl9pPr>
          </a:lstStyle>
          <a:p/>
        </p:txBody>
      </p:sp>
      <p:sp>
        <p:nvSpPr>
          <p:cNvPr id="195" name="Google Shape;195;p23"/>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196" name="Google Shape;196;p23"/>
          <p:cNvSpPr txBox="1"/>
          <p:nvPr>
            <p:ph idx="3" type="body"/>
          </p:nvPr>
        </p:nvSpPr>
        <p:spPr>
          <a:xfrm>
            <a:off x="8047630" y="2675700"/>
            <a:ext cx="3176400" cy="34161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sz="1900"/>
            </a:lvl1pPr>
            <a:lvl2pPr indent="-349250" lvl="1" marL="914400" rtl="0">
              <a:spcBef>
                <a:spcPts val="2100"/>
              </a:spcBef>
              <a:spcAft>
                <a:spcPts val="0"/>
              </a:spcAft>
              <a:buSzPts val="1900"/>
              <a:buChar char="○"/>
              <a:defRPr sz="1900"/>
            </a:lvl2pPr>
            <a:lvl3pPr indent="-349250" lvl="2" marL="1371600" rtl="0">
              <a:spcBef>
                <a:spcPts val="2100"/>
              </a:spcBef>
              <a:spcAft>
                <a:spcPts val="0"/>
              </a:spcAft>
              <a:buSzPts val="1900"/>
              <a:buChar char="■"/>
              <a:defRPr sz="1900"/>
            </a:lvl3pPr>
            <a:lvl4pPr indent="-349250" lvl="3" marL="1828800" rtl="0">
              <a:spcBef>
                <a:spcPts val="2100"/>
              </a:spcBef>
              <a:spcAft>
                <a:spcPts val="0"/>
              </a:spcAft>
              <a:buSzPts val="1900"/>
              <a:buChar char="●"/>
              <a:defRPr sz="1900"/>
            </a:lvl4pPr>
            <a:lvl5pPr indent="-349250" lvl="4" marL="2286000" rtl="0">
              <a:spcBef>
                <a:spcPts val="2100"/>
              </a:spcBef>
              <a:spcAft>
                <a:spcPts val="0"/>
              </a:spcAft>
              <a:buSzPts val="1900"/>
              <a:buChar char="○"/>
              <a:defRPr sz="1900"/>
            </a:lvl5pPr>
            <a:lvl6pPr indent="-349250" lvl="5" marL="2743200" rtl="0">
              <a:spcBef>
                <a:spcPts val="2100"/>
              </a:spcBef>
              <a:spcAft>
                <a:spcPts val="0"/>
              </a:spcAft>
              <a:buSzPts val="1900"/>
              <a:buChar char="■"/>
              <a:defRPr sz="1900"/>
            </a:lvl6pPr>
            <a:lvl7pPr indent="-349250" lvl="6" marL="3200400" rtl="0">
              <a:spcBef>
                <a:spcPts val="2100"/>
              </a:spcBef>
              <a:spcAft>
                <a:spcPts val="0"/>
              </a:spcAft>
              <a:buSzPts val="1900"/>
              <a:buChar char="●"/>
              <a:defRPr sz="1900"/>
            </a:lvl7pPr>
            <a:lvl8pPr indent="-349250" lvl="7" marL="3657600" rtl="0">
              <a:spcBef>
                <a:spcPts val="2100"/>
              </a:spcBef>
              <a:spcAft>
                <a:spcPts val="0"/>
              </a:spcAft>
              <a:buSzPts val="1900"/>
              <a:buChar char="○"/>
              <a:defRPr sz="1900"/>
            </a:lvl8pPr>
            <a:lvl9pPr indent="-349250" lvl="8" marL="4114800" rtl="0">
              <a:spcBef>
                <a:spcPts val="2100"/>
              </a:spcBef>
              <a:spcAft>
                <a:spcPts val="2100"/>
              </a:spcAft>
              <a:buSzPts val="1900"/>
              <a:buChar char="■"/>
              <a:defRPr sz="1900"/>
            </a:lvl9pPr>
          </a:lstStyle>
          <a:p/>
        </p:txBody>
      </p:sp>
      <p:sp>
        <p:nvSpPr>
          <p:cNvPr id="197" name="Google Shape;197;p23"/>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accent1"/>
                </a:solidFill>
                <a:latin typeface="Barlow Condensed"/>
                <a:ea typeface="Barlow Condensed"/>
                <a:cs typeface="Barlow Condensed"/>
                <a:sym typeface="Barlow Condensed"/>
              </a:rPr>
              <a:t>SLIDESMANIA.COM</a:t>
            </a:r>
            <a:endParaRPr>
              <a:solidFill>
                <a:schemeClr val="accent1"/>
              </a:solidFill>
              <a:latin typeface="Barlow Condensed"/>
              <a:ea typeface="Barlow Condensed"/>
              <a:cs typeface="Barlow Condensed"/>
              <a:sym typeface="Barlow Condense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8" name="Shape 198"/>
        <p:cNvGrpSpPr/>
        <p:nvPr/>
      </p:nvGrpSpPr>
      <p:grpSpPr>
        <a:xfrm>
          <a:off x="0" y="0"/>
          <a:ext cx="0" cy="0"/>
          <a:chOff x="0" y="0"/>
          <a:chExt cx="0" cy="0"/>
        </a:xfrm>
      </p:grpSpPr>
      <p:sp>
        <p:nvSpPr>
          <p:cNvPr id="199" name="Google Shape;199;p24"/>
          <p:cNvSpPr/>
          <p:nvPr/>
        </p:nvSpPr>
        <p:spPr>
          <a:xfrm>
            <a:off x="-75" y="0"/>
            <a:ext cx="12192000" cy="13125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24"/>
          <p:cNvSpPr/>
          <p:nvPr/>
        </p:nvSpPr>
        <p:spPr>
          <a:xfrm>
            <a:off x="0" y="2205900"/>
            <a:ext cx="640800" cy="46521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24"/>
          <p:cNvSpPr/>
          <p:nvPr/>
        </p:nvSpPr>
        <p:spPr>
          <a:xfrm>
            <a:off x="257189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24"/>
          <p:cNvSpPr/>
          <p:nvPr/>
        </p:nvSpPr>
        <p:spPr>
          <a:xfrm>
            <a:off x="2694262"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24"/>
          <p:cNvSpPr/>
          <p:nvPr/>
        </p:nvSpPr>
        <p:spPr>
          <a:xfrm>
            <a:off x="2816626"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24"/>
          <p:cNvSpPr/>
          <p:nvPr/>
        </p:nvSpPr>
        <p:spPr>
          <a:xfrm>
            <a:off x="293898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5" name="Google Shape;205;p24"/>
          <p:cNvCxnSpPr/>
          <p:nvPr/>
        </p:nvCxnSpPr>
        <p:spPr>
          <a:xfrm>
            <a:off x="3333891" y="6557675"/>
            <a:ext cx="7788300" cy="0"/>
          </a:xfrm>
          <a:prstGeom prst="straightConnector1">
            <a:avLst/>
          </a:prstGeom>
          <a:noFill/>
          <a:ln cap="flat" cmpd="sng" w="19050">
            <a:solidFill>
              <a:srgbClr val="434343"/>
            </a:solidFill>
            <a:prstDash val="solid"/>
            <a:round/>
            <a:headEnd len="sm" w="sm" type="none"/>
            <a:tailEnd len="sm" w="sm" type="none"/>
          </a:ln>
        </p:spPr>
      </p:cxnSp>
      <p:sp>
        <p:nvSpPr>
          <p:cNvPr id="206" name="Google Shape;206;p24"/>
          <p:cNvSpPr/>
          <p:nvPr/>
        </p:nvSpPr>
        <p:spPr>
          <a:xfrm rot="5400000">
            <a:off x="10165488" y="3940576"/>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7" name="Google Shape;207;p24"/>
          <p:cNvSpPr/>
          <p:nvPr/>
        </p:nvSpPr>
        <p:spPr>
          <a:xfrm>
            <a:off x="11551082" y="2579124"/>
            <a:ext cx="640800" cy="604200"/>
          </a:xfrm>
          <a:prstGeom prst="rect">
            <a:avLst/>
          </a:prstGeom>
          <a:solidFill>
            <a:srgbClr val="F6A5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24"/>
          <p:cNvSpPr/>
          <p:nvPr/>
        </p:nvSpPr>
        <p:spPr>
          <a:xfrm>
            <a:off x="968054" y="6253800"/>
            <a:ext cx="640800" cy="604200"/>
          </a:xfrm>
          <a:prstGeom prst="rect">
            <a:avLst/>
          </a:prstGeom>
          <a:solidFill>
            <a:srgbClr val="F6A5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24"/>
          <p:cNvSpPr txBox="1"/>
          <p:nvPr>
            <p:ph type="title"/>
          </p:nvPr>
        </p:nvSpPr>
        <p:spPr>
          <a:xfrm>
            <a:off x="259797" y="212375"/>
            <a:ext cx="11136000" cy="763500"/>
          </a:xfrm>
          <a:prstGeom prst="rect">
            <a:avLst/>
          </a:prstGeom>
        </p:spPr>
        <p:txBody>
          <a:bodyPr anchorCtr="0" anchor="t" bIns="121900" lIns="121900" spcFirstLastPara="1" rIns="121900" wrap="square" tIns="12190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
        <p:nvSpPr>
          <p:cNvPr id="210" name="Google Shape;210;p24"/>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211" name="Google Shape;211;p24"/>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accent1"/>
                </a:solidFill>
                <a:latin typeface="Barlow Condensed"/>
                <a:ea typeface="Barlow Condensed"/>
                <a:cs typeface="Barlow Condensed"/>
                <a:sym typeface="Barlow Condensed"/>
              </a:rPr>
              <a:t>SLIDESMANIA.COM</a:t>
            </a:r>
            <a:endParaRPr>
              <a:solidFill>
                <a:schemeClr val="accent1"/>
              </a:solidFill>
              <a:latin typeface="Barlow Condensed"/>
              <a:ea typeface="Barlow Condensed"/>
              <a:cs typeface="Barlow Condensed"/>
              <a:sym typeface="Barlow Condense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12" name="Shape 212"/>
        <p:cNvGrpSpPr/>
        <p:nvPr/>
      </p:nvGrpSpPr>
      <p:grpSpPr>
        <a:xfrm>
          <a:off x="0" y="0"/>
          <a:ext cx="0" cy="0"/>
          <a:chOff x="0" y="0"/>
          <a:chExt cx="0" cy="0"/>
        </a:xfrm>
      </p:grpSpPr>
      <p:sp>
        <p:nvSpPr>
          <p:cNvPr id="213" name="Google Shape;213;p25"/>
          <p:cNvSpPr/>
          <p:nvPr/>
        </p:nvSpPr>
        <p:spPr>
          <a:xfrm>
            <a:off x="3624906" y="0"/>
            <a:ext cx="8567100" cy="20106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25"/>
          <p:cNvSpPr/>
          <p:nvPr/>
        </p:nvSpPr>
        <p:spPr>
          <a:xfrm>
            <a:off x="0" y="2205900"/>
            <a:ext cx="640800" cy="46521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25"/>
          <p:cNvSpPr/>
          <p:nvPr/>
        </p:nvSpPr>
        <p:spPr>
          <a:xfrm>
            <a:off x="257189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25"/>
          <p:cNvSpPr/>
          <p:nvPr/>
        </p:nvSpPr>
        <p:spPr>
          <a:xfrm>
            <a:off x="2694262"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25"/>
          <p:cNvSpPr/>
          <p:nvPr/>
        </p:nvSpPr>
        <p:spPr>
          <a:xfrm>
            <a:off x="2816626"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25"/>
          <p:cNvSpPr/>
          <p:nvPr/>
        </p:nvSpPr>
        <p:spPr>
          <a:xfrm>
            <a:off x="293898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19" name="Google Shape;219;p25"/>
          <p:cNvCxnSpPr/>
          <p:nvPr/>
        </p:nvCxnSpPr>
        <p:spPr>
          <a:xfrm>
            <a:off x="3333891" y="6557675"/>
            <a:ext cx="7788300" cy="0"/>
          </a:xfrm>
          <a:prstGeom prst="straightConnector1">
            <a:avLst/>
          </a:prstGeom>
          <a:noFill/>
          <a:ln cap="flat" cmpd="sng" w="19050">
            <a:solidFill>
              <a:srgbClr val="434343"/>
            </a:solidFill>
            <a:prstDash val="solid"/>
            <a:round/>
            <a:headEnd len="sm" w="sm" type="none"/>
            <a:tailEnd len="sm" w="sm" type="none"/>
          </a:ln>
        </p:spPr>
      </p:cxnSp>
      <p:sp>
        <p:nvSpPr>
          <p:cNvPr id="220" name="Google Shape;220;p25"/>
          <p:cNvSpPr/>
          <p:nvPr/>
        </p:nvSpPr>
        <p:spPr>
          <a:xfrm>
            <a:off x="149300" y="144640"/>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1" name="Google Shape;221;p25"/>
          <p:cNvSpPr/>
          <p:nvPr/>
        </p:nvSpPr>
        <p:spPr>
          <a:xfrm rot="5400000">
            <a:off x="10165488" y="3940576"/>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2" name="Google Shape;222;p25"/>
          <p:cNvSpPr/>
          <p:nvPr/>
        </p:nvSpPr>
        <p:spPr>
          <a:xfrm>
            <a:off x="11551082" y="2579124"/>
            <a:ext cx="640800" cy="6042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25"/>
          <p:cNvSpPr/>
          <p:nvPr/>
        </p:nvSpPr>
        <p:spPr>
          <a:xfrm>
            <a:off x="968054" y="6253800"/>
            <a:ext cx="640800" cy="604200"/>
          </a:xfrm>
          <a:prstGeom prst="rect">
            <a:avLst/>
          </a:prstGeom>
          <a:solidFill>
            <a:srgbClr val="F6A5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25"/>
          <p:cNvSpPr txBox="1"/>
          <p:nvPr>
            <p:ph type="title"/>
          </p:nvPr>
        </p:nvSpPr>
        <p:spPr>
          <a:xfrm>
            <a:off x="4189336" y="538163"/>
            <a:ext cx="6598800" cy="1007700"/>
          </a:xfrm>
          <a:prstGeom prst="rect">
            <a:avLst/>
          </a:prstGeom>
        </p:spPr>
        <p:txBody>
          <a:bodyPr anchorCtr="0" anchor="ctr" bIns="121900" lIns="121900" spcFirstLastPara="1" rIns="121900" wrap="square" tIns="121900">
            <a:noAutofit/>
          </a:bodyPr>
          <a:lstStyle>
            <a:lvl1pPr lvl="0" rtl="0">
              <a:spcBef>
                <a:spcPts val="0"/>
              </a:spcBef>
              <a:spcAft>
                <a:spcPts val="0"/>
              </a:spcAft>
              <a:buSzPts val="48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225" name="Google Shape;225;p25"/>
          <p:cNvSpPr txBox="1"/>
          <p:nvPr>
            <p:ph idx="1" type="body"/>
          </p:nvPr>
        </p:nvSpPr>
        <p:spPr>
          <a:xfrm>
            <a:off x="1398136" y="2693850"/>
            <a:ext cx="6805800" cy="3398100"/>
          </a:xfrm>
          <a:prstGeom prst="rect">
            <a:avLst/>
          </a:prstGeom>
        </p:spPr>
        <p:txBody>
          <a:bodyPr anchorCtr="0" anchor="t" bIns="121900" lIns="121900" spcFirstLastPara="1" rIns="121900" wrap="square" tIns="121900">
            <a:noAutofit/>
          </a:bodyPr>
          <a:lstStyle>
            <a:lvl1pPr indent="-381000" lvl="0" marL="457200" rtl="0">
              <a:spcBef>
                <a:spcPts val="0"/>
              </a:spcBef>
              <a:spcAft>
                <a:spcPts val="0"/>
              </a:spcAft>
              <a:buSzPts val="2400"/>
              <a:buChar char="●"/>
              <a:defRPr/>
            </a:lvl1pPr>
            <a:lvl2pPr indent="-381000" lvl="1" marL="914400" rtl="0">
              <a:spcBef>
                <a:spcPts val="2100"/>
              </a:spcBef>
              <a:spcAft>
                <a:spcPts val="0"/>
              </a:spcAft>
              <a:buSzPts val="2400"/>
              <a:buChar char="○"/>
              <a:defRPr/>
            </a:lvl2pPr>
            <a:lvl3pPr indent="-381000" lvl="2" marL="1371600" rtl="0">
              <a:spcBef>
                <a:spcPts val="2100"/>
              </a:spcBef>
              <a:spcAft>
                <a:spcPts val="0"/>
              </a:spcAft>
              <a:buSzPts val="2400"/>
              <a:buChar char="■"/>
              <a:defRPr/>
            </a:lvl3pPr>
            <a:lvl4pPr indent="-381000" lvl="3" marL="1828800" rtl="0">
              <a:spcBef>
                <a:spcPts val="2100"/>
              </a:spcBef>
              <a:spcAft>
                <a:spcPts val="0"/>
              </a:spcAft>
              <a:buSzPts val="2400"/>
              <a:buChar char="●"/>
              <a:defRPr/>
            </a:lvl4pPr>
            <a:lvl5pPr indent="-381000" lvl="4" marL="2286000" rtl="0">
              <a:spcBef>
                <a:spcPts val="2100"/>
              </a:spcBef>
              <a:spcAft>
                <a:spcPts val="0"/>
              </a:spcAft>
              <a:buSzPts val="2400"/>
              <a:buChar char="○"/>
              <a:defRPr/>
            </a:lvl5pPr>
            <a:lvl6pPr indent="-381000" lvl="5" marL="2743200" rtl="0">
              <a:spcBef>
                <a:spcPts val="2100"/>
              </a:spcBef>
              <a:spcAft>
                <a:spcPts val="0"/>
              </a:spcAft>
              <a:buSzPts val="2400"/>
              <a:buChar char="■"/>
              <a:defRPr/>
            </a:lvl6pPr>
            <a:lvl7pPr indent="-381000" lvl="6" marL="3200400" rtl="0">
              <a:spcBef>
                <a:spcPts val="2100"/>
              </a:spcBef>
              <a:spcAft>
                <a:spcPts val="0"/>
              </a:spcAft>
              <a:buSzPts val="2400"/>
              <a:buChar char="●"/>
              <a:defRPr/>
            </a:lvl7pPr>
            <a:lvl8pPr indent="-381000" lvl="7" marL="3657600" rtl="0">
              <a:spcBef>
                <a:spcPts val="2100"/>
              </a:spcBef>
              <a:spcAft>
                <a:spcPts val="0"/>
              </a:spcAft>
              <a:buSzPts val="2400"/>
              <a:buChar char="○"/>
              <a:defRPr/>
            </a:lvl8pPr>
            <a:lvl9pPr indent="-381000" lvl="8" marL="4114800" rtl="0">
              <a:spcBef>
                <a:spcPts val="2100"/>
              </a:spcBef>
              <a:spcAft>
                <a:spcPts val="2100"/>
              </a:spcAft>
              <a:buSzPts val="2400"/>
              <a:buChar char="■"/>
              <a:defRPr/>
            </a:lvl9pPr>
          </a:lstStyle>
          <a:p/>
        </p:txBody>
      </p:sp>
      <p:sp>
        <p:nvSpPr>
          <p:cNvPr id="226" name="Google Shape;226;p25"/>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227" name="Google Shape;227;p25"/>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lt2"/>
                </a:solidFill>
                <a:latin typeface="Barlow Condensed"/>
                <a:ea typeface="Barlow Condensed"/>
                <a:cs typeface="Barlow Condensed"/>
                <a:sym typeface="Barlow Condensed"/>
              </a:rPr>
              <a:t>SLIDESMANIA.COM</a:t>
            </a:r>
            <a:endParaRPr>
              <a:solidFill>
                <a:schemeClr val="lt2"/>
              </a:solidFill>
              <a:latin typeface="Barlow Condensed"/>
              <a:ea typeface="Barlow Condensed"/>
              <a:cs typeface="Barlow Condensed"/>
              <a:sym typeface="Barlow Condense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ONE_COLUMN_TEXT_1">
    <p:spTree>
      <p:nvGrpSpPr>
        <p:cNvPr id="228" name="Shape 228"/>
        <p:cNvGrpSpPr/>
        <p:nvPr/>
      </p:nvGrpSpPr>
      <p:grpSpPr>
        <a:xfrm>
          <a:off x="0" y="0"/>
          <a:ext cx="0" cy="0"/>
          <a:chOff x="0" y="0"/>
          <a:chExt cx="0" cy="0"/>
        </a:xfrm>
      </p:grpSpPr>
      <p:sp>
        <p:nvSpPr>
          <p:cNvPr id="229" name="Google Shape;229;p26"/>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230" name="Google Shape;230;p26"/>
          <p:cNvSpPr/>
          <p:nvPr/>
        </p:nvSpPr>
        <p:spPr>
          <a:xfrm flipH="1">
            <a:off x="-47" y="0"/>
            <a:ext cx="9497700" cy="20106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26"/>
          <p:cNvSpPr/>
          <p:nvPr/>
        </p:nvSpPr>
        <p:spPr>
          <a:xfrm flipH="1">
            <a:off x="11551118" y="2205900"/>
            <a:ext cx="640800" cy="4652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26"/>
          <p:cNvSpPr/>
          <p:nvPr/>
        </p:nvSpPr>
        <p:spPr>
          <a:xfrm flipH="1">
            <a:off x="954801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26"/>
          <p:cNvSpPr/>
          <p:nvPr/>
        </p:nvSpPr>
        <p:spPr>
          <a:xfrm flipH="1">
            <a:off x="9425656"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26"/>
          <p:cNvSpPr/>
          <p:nvPr/>
        </p:nvSpPr>
        <p:spPr>
          <a:xfrm flipH="1">
            <a:off x="9303292"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26"/>
          <p:cNvSpPr/>
          <p:nvPr/>
        </p:nvSpPr>
        <p:spPr>
          <a:xfrm flipH="1">
            <a:off x="918092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36" name="Google Shape;236;p26"/>
          <p:cNvCxnSpPr/>
          <p:nvPr/>
        </p:nvCxnSpPr>
        <p:spPr>
          <a:xfrm rot="10800000">
            <a:off x="1069727" y="6557675"/>
            <a:ext cx="7788300" cy="0"/>
          </a:xfrm>
          <a:prstGeom prst="straightConnector1">
            <a:avLst/>
          </a:prstGeom>
          <a:noFill/>
          <a:ln cap="flat" cmpd="sng" w="19050">
            <a:solidFill>
              <a:srgbClr val="434343"/>
            </a:solidFill>
            <a:prstDash val="solid"/>
            <a:round/>
            <a:headEnd len="sm" w="sm" type="none"/>
            <a:tailEnd len="sm" w="sm" type="none"/>
          </a:ln>
        </p:spPr>
      </p:cxnSp>
      <p:sp>
        <p:nvSpPr>
          <p:cNvPr id="237" name="Google Shape;237;p26"/>
          <p:cNvSpPr/>
          <p:nvPr/>
        </p:nvSpPr>
        <p:spPr>
          <a:xfrm flipH="1">
            <a:off x="10070225" y="144640"/>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8" name="Google Shape;238;p26"/>
          <p:cNvSpPr/>
          <p:nvPr/>
        </p:nvSpPr>
        <p:spPr>
          <a:xfrm flipH="1" rot="-5400000">
            <a:off x="54037" y="3940576"/>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9" name="Google Shape;239;p26"/>
          <p:cNvSpPr/>
          <p:nvPr/>
        </p:nvSpPr>
        <p:spPr>
          <a:xfrm flipH="1">
            <a:off x="36" y="2579124"/>
            <a:ext cx="640800" cy="6042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26"/>
          <p:cNvSpPr/>
          <p:nvPr/>
        </p:nvSpPr>
        <p:spPr>
          <a:xfrm flipH="1">
            <a:off x="10583064" y="6253800"/>
            <a:ext cx="640800" cy="6042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26"/>
          <p:cNvSpPr txBox="1"/>
          <p:nvPr>
            <p:ph type="title"/>
          </p:nvPr>
        </p:nvSpPr>
        <p:spPr>
          <a:xfrm>
            <a:off x="288822" y="264300"/>
            <a:ext cx="8964000" cy="1610400"/>
          </a:xfrm>
          <a:prstGeom prst="rect">
            <a:avLst/>
          </a:prstGeom>
        </p:spPr>
        <p:txBody>
          <a:bodyPr anchorCtr="0" anchor="b" bIns="121900" lIns="121900" spcFirstLastPara="1" rIns="121900" wrap="square" tIns="12190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p:txBody>
      </p:sp>
      <p:sp>
        <p:nvSpPr>
          <p:cNvPr id="242" name="Google Shape;242;p26"/>
          <p:cNvSpPr txBox="1"/>
          <p:nvPr>
            <p:ph idx="1" type="body"/>
          </p:nvPr>
        </p:nvSpPr>
        <p:spPr>
          <a:xfrm>
            <a:off x="2237002" y="2412300"/>
            <a:ext cx="8273400" cy="3607500"/>
          </a:xfrm>
          <a:prstGeom prst="rect">
            <a:avLst/>
          </a:prstGeom>
        </p:spPr>
        <p:txBody>
          <a:bodyPr anchorCtr="0" anchor="t" bIns="121900" lIns="121900" spcFirstLastPara="1" rIns="121900" wrap="square" tIns="121900">
            <a:noAutofit/>
          </a:bodyPr>
          <a:lstStyle>
            <a:lvl1pPr indent="-381000" lvl="0" marL="457200" rtl="0">
              <a:spcBef>
                <a:spcPts val="0"/>
              </a:spcBef>
              <a:spcAft>
                <a:spcPts val="0"/>
              </a:spcAft>
              <a:buSzPts val="2400"/>
              <a:buChar char="●"/>
              <a:defRPr/>
            </a:lvl1pPr>
            <a:lvl2pPr indent="-381000" lvl="1" marL="914400" rtl="0">
              <a:spcBef>
                <a:spcPts val="2100"/>
              </a:spcBef>
              <a:spcAft>
                <a:spcPts val="0"/>
              </a:spcAft>
              <a:buSzPts val="2400"/>
              <a:buChar char="○"/>
              <a:defRPr/>
            </a:lvl2pPr>
            <a:lvl3pPr indent="-381000" lvl="2" marL="1371600" rtl="0">
              <a:spcBef>
                <a:spcPts val="2100"/>
              </a:spcBef>
              <a:spcAft>
                <a:spcPts val="0"/>
              </a:spcAft>
              <a:buSzPts val="2400"/>
              <a:buChar char="■"/>
              <a:defRPr/>
            </a:lvl3pPr>
            <a:lvl4pPr indent="-381000" lvl="3" marL="1828800" rtl="0">
              <a:spcBef>
                <a:spcPts val="2100"/>
              </a:spcBef>
              <a:spcAft>
                <a:spcPts val="0"/>
              </a:spcAft>
              <a:buSzPts val="2400"/>
              <a:buChar char="●"/>
              <a:defRPr/>
            </a:lvl4pPr>
            <a:lvl5pPr indent="-381000" lvl="4" marL="2286000" rtl="0">
              <a:spcBef>
                <a:spcPts val="2100"/>
              </a:spcBef>
              <a:spcAft>
                <a:spcPts val="0"/>
              </a:spcAft>
              <a:buSzPts val="2400"/>
              <a:buChar char="○"/>
              <a:defRPr/>
            </a:lvl5pPr>
            <a:lvl6pPr indent="-381000" lvl="5" marL="2743200" rtl="0">
              <a:spcBef>
                <a:spcPts val="2100"/>
              </a:spcBef>
              <a:spcAft>
                <a:spcPts val="0"/>
              </a:spcAft>
              <a:buSzPts val="2400"/>
              <a:buChar char="■"/>
              <a:defRPr/>
            </a:lvl6pPr>
            <a:lvl7pPr indent="-381000" lvl="6" marL="3200400" rtl="0">
              <a:spcBef>
                <a:spcPts val="2100"/>
              </a:spcBef>
              <a:spcAft>
                <a:spcPts val="0"/>
              </a:spcAft>
              <a:buSzPts val="2400"/>
              <a:buChar char="●"/>
              <a:defRPr/>
            </a:lvl7pPr>
            <a:lvl8pPr indent="-381000" lvl="7" marL="3657600" rtl="0">
              <a:spcBef>
                <a:spcPts val="2100"/>
              </a:spcBef>
              <a:spcAft>
                <a:spcPts val="0"/>
              </a:spcAft>
              <a:buSzPts val="2400"/>
              <a:buChar char="○"/>
              <a:defRPr/>
            </a:lvl8pPr>
            <a:lvl9pPr indent="-381000" lvl="8" marL="4114800" rtl="0">
              <a:spcBef>
                <a:spcPts val="2100"/>
              </a:spcBef>
              <a:spcAft>
                <a:spcPts val="2100"/>
              </a:spcAft>
              <a:buSzPts val="2400"/>
              <a:buChar char="■"/>
              <a:defRPr/>
            </a:lvl9pPr>
          </a:lstStyle>
          <a:p/>
        </p:txBody>
      </p:sp>
      <p:sp>
        <p:nvSpPr>
          <p:cNvPr id="243" name="Google Shape;243;p26"/>
          <p:cNvSpPr/>
          <p:nvPr/>
        </p:nvSpPr>
        <p:spPr>
          <a:xfrm>
            <a:off x="9019183" y="3969000"/>
            <a:ext cx="2204700" cy="2050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244" name="Google Shape;244;p26"/>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accent1"/>
                </a:solidFill>
                <a:latin typeface="Barlow Condensed"/>
                <a:ea typeface="Barlow Condensed"/>
                <a:cs typeface="Barlow Condensed"/>
                <a:sym typeface="Barlow Condensed"/>
              </a:rPr>
              <a:t>SLIDESMANIA.COM</a:t>
            </a:r>
            <a:endParaRPr>
              <a:solidFill>
                <a:schemeClr val="accent1"/>
              </a:solidFill>
              <a:latin typeface="Barlow Condensed"/>
              <a:ea typeface="Barlow Condensed"/>
              <a:cs typeface="Barlow Condensed"/>
              <a:sym typeface="Barlow Condense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45" name="Shape 245"/>
        <p:cNvGrpSpPr/>
        <p:nvPr/>
      </p:nvGrpSpPr>
      <p:grpSpPr>
        <a:xfrm>
          <a:off x="0" y="0"/>
          <a:ext cx="0" cy="0"/>
          <a:chOff x="0" y="0"/>
          <a:chExt cx="0" cy="0"/>
        </a:xfrm>
      </p:grpSpPr>
      <p:sp>
        <p:nvSpPr>
          <p:cNvPr id="246" name="Google Shape;246;p27"/>
          <p:cNvSpPr/>
          <p:nvPr/>
        </p:nvSpPr>
        <p:spPr>
          <a:xfrm>
            <a:off x="9019183" y="3969000"/>
            <a:ext cx="2204700" cy="2050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247" name="Google Shape;247;p27"/>
          <p:cNvSpPr/>
          <p:nvPr/>
        </p:nvSpPr>
        <p:spPr>
          <a:xfrm flipH="1">
            <a:off x="-97" y="0"/>
            <a:ext cx="9497700" cy="5510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27"/>
          <p:cNvSpPr/>
          <p:nvPr/>
        </p:nvSpPr>
        <p:spPr>
          <a:xfrm flipH="1">
            <a:off x="11551075" y="2205900"/>
            <a:ext cx="640800" cy="4652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27"/>
          <p:cNvSpPr/>
          <p:nvPr/>
        </p:nvSpPr>
        <p:spPr>
          <a:xfrm flipH="1">
            <a:off x="9547977"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27"/>
          <p:cNvSpPr/>
          <p:nvPr/>
        </p:nvSpPr>
        <p:spPr>
          <a:xfrm flipH="1">
            <a:off x="9425613"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27"/>
          <p:cNvSpPr/>
          <p:nvPr/>
        </p:nvSpPr>
        <p:spPr>
          <a:xfrm flipH="1">
            <a:off x="930324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27"/>
          <p:cNvSpPr/>
          <p:nvPr/>
        </p:nvSpPr>
        <p:spPr>
          <a:xfrm flipH="1">
            <a:off x="9180886"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53" name="Google Shape;253;p27"/>
          <p:cNvCxnSpPr/>
          <p:nvPr/>
        </p:nvCxnSpPr>
        <p:spPr>
          <a:xfrm rot="10800000">
            <a:off x="1069684" y="6557675"/>
            <a:ext cx="7788300" cy="0"/>
          </a:xfrm>
          <a:prstGeom prst="straightConnector1">
            <a:avLst/>
          </a:prstGeom>
          <a:noFill/>
          <a:ln cap="flat" cmpd="sng" w="19050">
            <a:solidFill>
              <a:srgbClr val="434343"/>
            </a:solidFill>
            <a:prstDash val="solid"/>
            <a:round/>
            <a:headEnd len="sm" w="sm" type="none"/>
            <a:tailEnd len="sm" w="sm" type="none"/>
          </a:ln>
        </p:spPr>
      </p:cxnSp>
      <p:sp>
        <p:nvSpPr>
          <p:cNvPr id="254" name="Google Shape;254;p27"/>
          <p:cNvSpPr/>
          <p:nvPr/>
        </p:nvSpPr>
        <p:spPr>
          <a:xfrm flipH="1">
            <a:off x="10070182" y="144640"/>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5" name="Google Shape;255;p27"/>
          <p:cNvSpPr/>
          <p:nvPr/>
        </p:nvSpPr>
        <p:spPr>
          <a:xfrm flipH="1">
            <a:off x="10583021" y="6253800"/>
            <a:ext cx="640800" cy="6042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27"/>
          <p:cNvSpPr txBox="1"/>
          <p:nvPr>
            <p:ph type="title"/>
          </p:nvPr>
        </p:nvSpPr>
        <p:spPr>
          <a:xfrm>
            <a:off x="653668" y="600200"/>
            <a:ext cx="8204400" cy="4470600"/>
          </a:xfrm>
          <a:prstGeom prst="rect">
            <a:avLst/>
          </a:prstGeom>
        </p:spPr>
        <p:txBody>
          <a:bodyPr anchorCtr="0" anchor="ctr" bIns="121900" lIns="121900" spcFirstLastPara="1" rIns="121900" wrap="square" tIns="121900">
            <a:noAutofit/>
          </a:bodyPr>
          <a:lstStyle>
            <a:lvl1pPr lvl="0" rtl="0">
              <a:spcBef>
                <a:spcPts val="0"/>
              </a:spcBef>
              <a:spcAft>
                <a:spcPts val="0"/>
              </a:spcAft>
              <a:buSzPts val="7200"/>
              <a:buNone/>
              <a:defRPr sz="72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p:txBody>
      </p:sp>
      <p:sp>
        <p:nvSpPr>
          <p:cNvPr id="257" name="Google Shape;257;p27"/>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258" name="Google Shape;258;p27"/>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accent1"/>
                </a:solidFill>
                <a:latin typeface="Barlow Condensed"/>
                <a:ea typeface="Barlow Condensed"/>
                <a:cs typeface="Barlow Condensed"/>
                <a:sym typeface="Barlow Condensed"/>
              </a:rPr>
              <a:t>SLIDESMANIA.COM</a:t>
            </a:r>
            <a:endParaRPr>
              <a:solidFill>
                <a:schemeClr val="accent1"/>
              </a:solidFill>
              <a:latin typeface="Barlow Condensed"/>
              <a:ea typeface="Barlow Condensed"/>
              <a:cs typeface="Barlow Condensed"/>
              <a:sym typeface="Barlow Condense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59" name="Shape 259"/>
        <p:cNvGrpSpPr/>
        <p:nvPr/>
      </p:nvGrpSpPr>
      <p:grpSpPr>
        <a:xfrm>
          <a:off x="0" y="0"/>
          <a:ext cx="0" cy="0"/>
          <a:chOff x="0" y="0"/>
          <a:chExt cx="0" cy="0"/>
        </a:xfrm>
      </p:grpSpPr>
      <p:sp>
        <p:nvSpPr>
          <p:cNvPr id="260" name="Google Shape;260;p28"/>
          <p:cNvSpPr txBox="1"/>
          <p:nvPr>
            <p:ph idx="1" type="body"/>
          </p:nvPr>
        </p:nvSpPr>
        <p:spPr>
          <a:xfrm>
            <a:off x="415600" y="5640767"/>
            <a:ext cx="7998600" cy="806700"/>
          </a:xfrm>
          <a:prstGeom prst="rect">
            <a:avLst/>
          </a:prstGeom>
        </p:spPr>
        <p:txBody>
          <a:bodyPr anchorCtr="0" anchor="ctr" bIns="121900" lIns="121900" spcFirstLastPara="1" rIns="121900" wrap="square" tIns="121900">
            <a:noAutofit/>
          </a:bodyPr>
          <a:lstStyle>
            <a:lvl1pPr indent="-228600" lvl="0" marL="457200" rtl="0">
              <a:lnSpc>
                <a:spcPct val="100000"/>
              </a:lnSpc>
              <a:spcBef>
                <a:spcPts val="0"/>
              </a:spcBef>
              <a:spcAft>
                <a:spcPts val="0"/>
              </a:spcAft>
              <a:buSzPts val="2400"/>
              <a:buNone/>
              <a:defRPr/>
            </a:lvl1pPr>
          </a:lstStyle>
          <a:p/>
        </p:txBody>
      </p:sp>
      <p:sp>
        <p:nvSpPr>
          <p:cNvPr id="261" name="Google Shape;261;p28"/>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262" name="Google Shape;262;p28"/>
          <p:cNvSpPr/>
          <p:nvPr/>
        </p:nvSpPr>
        <p:spPr>
          <a:xfrm flipH="1">
            <a:off x="11551075" y="2205900"/>
            <a:ext cx="640800" cy="4652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28"/>
          <p:cNvSpPr/>
          <p:nvPr/>
        </p:nvSpPr>
        <p:spPr>
          <a:xfrm flipH="1">
            <a:off x="9547977"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28"/>
          <p:cNvSpPr/>
          <p:nvPr/>
        </p:nvSpPr>
        <p:spPr>
          <a:xfrm flipH="1">
            <a:off x="9425613"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28"/>
          <p:cNvSpPr/>
          <p:nvPr/>
        </p:nvSpPr>
        <p:spPr>
          <a:xfrm flipH="1">
            <a:off x="930324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28"/>
          <p:cNvSpPr/>
          <p:nvPr/>
        </p:nvSpPr>
        <p:spPr>
          <a:xfrm flipH="1">
            <a:off x="9180886"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67" name="Google Shape;267;p28"/>
          <p:cNvCxnSpPr/>
          <p:nvPr/>
        </p:nvCxnSpPr>
        <p:spPr>
          <a:xfrm rot="10800000">
            <a:off x="1069684" y="6557675"/>
            <a:ext cx="7788300" cy="0"/>
          </a:xfrm>
          <a:prstGeom prst="straightConnector1">
            <a:avLst/>
          </a:prstGeom>
          <a:noFill/>
          <a:ln cap="flat" cmpd="sng" w="19050">
            <a:solidFill>
              <a:srgbClr val="434343"/>
            </a:solidFill>
            <a:prstDash val="solid"/>
            <a:round/>
            <a:headEnd len="sm" w="sm" type="none"/>
            <a:tailEnd len="sm" w="sm" type="none"/>
          </a:ln>
        </p:spPr>
      </p:cxnSp>
      <p:sp>
        <p:nvSpPr>
          <p:cNvPr id="268" name="Google Shape;268;p28"/>
          <p:cNvSpPr/>
          <p:nvPr/>
        </p:nvSpPr>
        <p:spPr>
          <a:xfrm flipH="1">
            <a:off x="10070182" y="144640"/>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9" name="Google Shape;269;p28"/>
          <p:cNvSpPr/>
          <p:nvPr/>
        </p:nvSpPr>
        <p:spPr>
          <a:xfrm flipH="1">
            <a:off x="10583021" y="6253800"/>
            <a:ext cx="640800" cy="6042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28"/>
          <p:cNvSpPr/>
          <p:nvPr/>
        </p:nvSpPr>
        <p:spPr>
          <a:xfrm flipH="1" rot="-5400000">
            <a:off x="100478" y="1849465"/>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1" name="Google Shape;271;p28"/>
          <p:cNvSpPr/>
          <p:nvPr/>
        </p:nvSpPr>
        <p:spPr>
          <a:xfrm>
            <a:off x="9019183" y="3969000"/>
            <a:ext cx="2204700" cy="2050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272" name="Google Shape;272;p28"/>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accent1"/>
                </a:solidFill>
                <a:latin typeface="Barlow Condensed"/>
                <a:ea typeface="Barlow Condensed"/>
                <a:cs typeface="Barlow Condensed"/>
                <a:sym typeface="Barlow Condensed"/>
              </a:rPr>
              <a:t>SLIDESMANIA.COM</a:t>
            </a:r>
            <a:endParaRPr>
              <a:solidFill>
                <a:schemeClr val="accent1"/>
              </a:solidFill>
              <a:latin typeface="Barlow Condensed"/>
              <a:ea typeface="Barlow Condensed"/>
              <a:cs typeface="Barlow Condensed"/>
              <a:sym typeface="Barlow Condense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3" name="Shape 273"/>
        <p:cNvGrpSpPr/>
        <p:nvPr/>
      </p:nvGrpSpPr>
      <p:grpSpPr>
        <a:xfrm>
          <a:off x="0" y="0"/>
          <a:ext cx="0" cy="0"/>
          <a:chOff x="0" y="0"/>
          <a:chExt cx="0" cy="0"/>
        </a:xfrm>
      </p:grpSpPr>
      <p:sp>
        <p:nvSpPr>
          <p:cNvPr id="274" name="Google Shape;274;p29"/>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275" name="Google Shape;275;p29"/>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accent1"/>
                </a:solidFill>
                <a:latin typeface="Barlow Condensed"/>
                <a:ea typeface="Barlow Condensed"/>
                <a:cs typeface="Barlow Condensed"/>
                <a:sym typeface="Barlow Condensed"/>
              </a:rPr>
              <a:t>SLIDESMANIA.COM</a:t>
            </a:r>
            <a:endParaRPr>
              <a:solidFill>
                <a:schemeClr val="accent1"/>
              </a:solidFill>
              <a:latin typeface="Barlow Condensed"/>
              <a:ea typeface="Barlow Condensed"/>
              <a:cs typeface="Barlow Condensed"/>
              <a:sym typeface="Barlow Condense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or process">
  <p:cSld name="BLANK_4">
    <p:spTree>
      <p:nvGrpSpPr>
        <p:cNvPr id="276" name="Shape 276"/>
        <p:cNvGrpSpPr/>
        <p:nvPr/>
      </p:nvGrpSpPr>
      <p:grpSpPr>
        <a:xfrm>
          <a:off x="0" y="0"/>
          <a:ext cx="0" cy="0"/>
          <a:chOff x="0" y="0"/>
          <a:chExt cx="0" cy="0"/>
        </a:xfrm>
      </p:grpSpPr>
      <p:sp>
        <p:nvSpPr>
          <p:cNvPr id="277" name="Google Shape;277;p30"/>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278" name="Google Shape;278;p30"/>
          <p:cNvSpPr/>
          <p:nvPr/>
        </p:nvSpPr>
        <p:spPr>
          <a:xfrm flipH="1">
            <a:off x="-47" y="0"/>
            <a:ext cx="9497700" cy="20106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30"/>
          <p:cNvSpPr/>
          <p:nvPr/>
        </p:nvSpPr>
        <p:spPr>
          <a:xfrm flipH="1">
            <a:off x="11551118" y="2205900"/>
            <a:ext cx="640800" cy="4652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30"/>
          <p:cNvSpPr/>
          <p:nvPr/>
        </p:nvSpPr>
        <p:spPr>
          <a:xfrm flipH="1">
            <a:off x="954801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30"/>
          <p:cNvSpPr/>
          <p:nvPr/>
        </p:nvSpPr>
        <p:spPr>
          <a:xfrm flipH="1">
            <a:off x="9425656"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30"/>
          <p:cNvSpPr/>
          <p:nvPr/>
        </p:nvSpPr>
        <p:spPr>
          <a:xfrm flipH="1">
            <a:off x="9303292"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30"/>
          <p:cNvSpPr/>
          <p:nvPr/>
        </p:nvSpPr>
        <p:spPr>
          <a:xfrm flipH="1">
            <a:off x="918092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84" name="Google Shape;284;p30"/>
          <p:cNvCxnSpPr/>
          <p:nvPr/>
        </p:nvCxnSpPr>
        <p:spPr>
          <a:xfrm rot="10800000">
            <a:off x="1069727" y="6557675"/>
            <a:ext cx="7788300" cy="0"/>
          </a:xfrm>
          <a:prstGeom prst="straightConnector1">
            <a:avLst/>
          </a:prstGeom>
          <a:noFill/>
          <a:ln cap="flat" cmpd="sng" w="19050">
            <a:solidFill>
              <a:srgbClr val="434343"/>
            </a:solidFill>
            <a:prstDash val="solid"/>
            <a:round/>
            <a:headEnd len="sm" w="sm" type="none"/>
            <a:tailEnd len="sm" w="sm" type="none"/>
          </a:ln>
        </p:spPr>
      </p:cxnSp>
      <p:sp>
        <p:nvSpPr>
          <p:cNvPr id="285" name="Google Shape;285;p30"/>
          <p:cNvSpPr/>
          <p:nvPr/>
        </p:nvSpPr>
        <p:spPr>
          <a:xfrm flipH="1">
            <a:off x="10070225" y="144640"/>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6" name="Google Shape;286;p30"/>
          <p:cNvSpPr/>
          <p:nvPr/>
        </p:nvSpPr>
        <p:spPr>
          <a:xfrm flipH="1">
            <a:off x="36" y="2502924"/>
            <a:ext cx="640800" cy="6042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30"/>
          <p:cNvSpPr/>
          <p:nvPr/>
        </p:nvSpPr>
        <p:spPr>
          <a:xfrm flipH="1">
            <a:off x="10583064" y="6253800"/>
            <a:ext cx="640800" cy="6042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30"/>
          <p:cNvSpPr txBox="1"/>
          <p:nvPr>
            <p:ph idx="2" type="sldNum"/>
          </p:nvPr>
        </p:nvSpPr>
        <p:spPr>
          <a:xfrm>
            <a:off x="10813608"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289" name="Google Shape;289;p30"/>
          <p:cNvSpPr txBox="1"/>
          <p:nvPr>
            <p:ph type="title"/>
          </p:nvPr>
        </p:nvSpPr>
        <p:spPr>
          <a:xfrm>
            <a:off x="415597" y="593375"/>
            <a:ext cx="8706600" cy="763500"/>
          </a:xfrm>
          <a:prstGeom prst="rect">
            <a:avLst/>
          </a:prstGeom>
        </p:spPr>
        <p:txBody>
          <a:bodyPr anchorCtr="0" anchor="t" bIns="121900" lIns="121900" spcFirstLastPara="1" rIns="121900" wrap="square" tIns="12190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290" name="Google Shape;290;p30"/>
          <p:cNvSpPr txBox="1"/>
          <p:nvPr>
            <p:ph idx="1" type="body"/>
          </p:nvPr>
        </p:nvSpPr>
        <p:spPr>
          <a:xfrm>
            <a:off x="881691" y="3107801"/>
            <a:ext cx="1981800" cy="32160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sz="1900"/>
            </a:lvl1pPr>
            <a:lvl2pPr indent="-381000" lvl="1" marL="914400" rtl="0">
              <a:spcBef>
                <a:spcPts val="2100"/>
              </a:spcBef>
              <a:spcAft>
                <a:spcPts val="0"/>
              </a:spcAft>
              <a:buSzPts val="2400"/>
              <a:buChar char="○"/>
              <a:defRPr/>
            </a:lvl2pPr>
            <a:lvl3pPr indent="-381000" lvl="2" marL="1371600" rtl="0">
              <a:spcBef>
                <a:spcPts val="2100"/>
              </a:spcBef>
              <a:spcAft>
                <a:spcPts val="0"/>
              </a:spcAft>
              <a:buSzPts val="2400"/>
              <a:buChar char="■"/>
              <a:defRPr/>
            </a:lvl3pPr>
            <a:lvl4pPr indent="-381000" lvl="3" marL="1828800" rtl="0">
              <a:spcBef>
                <a:spcPts val="2100"/>
              </a:spcBef>
              <a:spcAft>
                <a:spcPts val="0"/>
              </a:spcAft>
              <a:buSzPts val="2400"/>
              <a:buChar char="●"/>
              <a:defRPr/>
            </a:lvl4pPr>
            <a:lvl5pPr indent="-381000" lvl="4" marL="2286000" rtl="0">
              <a:spcBef>
                <a:spcPts val="2100"/>
              </a:spcBef>
              <a:spcAft>
                <a:spcPts val="0"/>
              </a:spcAft>
              <a:buSzPts val="2400"/>
              <a:buChar char="○"/>
              <a:defRPr/>
            </a:lvl5pPr>
            <a:lvl6pPr indent="-381000" lvl="5" marL="2743200" rtl="0">
              <a:spcBef>
                <a:spcPts val="2100"/>
              </a:spcBef>
              <a:spcAft>
                <a:spcPts val="0"/>
              </a:spcAft>
              <a:buSzPts val="2400"/>
              <a:buChar char="■"/>
              <a:defRPr/>
            </a:lvl6pPr>
            <a:lvl7pPr indent="-381000" lvl="6" marL="3200400" rtl="0">
              <a:spcBef>
                <a:spcPts val="2100"/>
              </a:spcBef>
              <a:spcAft>
                <a:spcPts val="0"/>
              </a:spcAft>
              <a:buSzPts val="2400"/>
              <a:buChar char="●"/>
              <a:defRPr/>
            </a:lvl7pPr>
            <a:lvl8pPr indent="-381000" lvl="7" marL="3657600" rtl="0">
              <a:spcBef>
                <a:spcPts val="2100"/>
              </a:spcBef>
              <a:spcAft>
                <a:spcPts val="0"/>
              </a:spcAft>
              <a:buSzPts val="2400"/>
              <a:buChar char="○"/>
              <a:defRPr/>
            </a:lvl8pPr>
            <a:lvl9pPr indent="-381000" lvl="8" marL="4114800" rtl="0">
              <a:spcBef>
                <a:spcPts val="2100"/>
              </a:spcBef>
              <a:spcAft>
                <a:spcPts val="2100"/>
              </a:spcAft>
              <a:buSzPts val="2400"/>
              <a:buChar char="■"/>
              <a:defRPr/>
            </a:lvl9pPr>
          </a:lstStyle>
          <a:p/>
        </p:txBody>
      </p:sp>
      <p:sp>
        <p:nvSpPr>
          <p:cNvPr id="291" name="Google Shape;291;p30"/>
          <p:cNvSpPr txBox="1"/>
          <p:nvPr>
            <p:ph idx="3" type="subTitle"/>
          </p:nvPr>
        </p:nvSpPr>
        <p:spPr>
          <a:xfrm>
            <a:off x="881691" y="2385325"/>
            <a:ext cx="1981800" cy="622500"/>
          </a:xfrm>
          <a:prstGeom prst="rect">
            <a:avLst/>
          </a:prstGeom>
        </p:spPr>
        <p:txBody>
          <a:bodyPr anchorCtr="0" anchor="ctr" bIns="121900" lIns="121900" spcFirstLastPara="1" rIns="121900" wrap="square" tIns="121900">
            <a:noAutofit/>
          </a:bodyPr>
          <a:lstStyle>
            <a:lvl1pPr lvl="0" rtl="0" algn="ctr">
              <a:spcBef>
                <a:spcPts val="0"/>
              </a:spcBef>
              <a:spcAft>
                <a:spcPts val="0"/>
              </a:spcAft>
              <a:buNone/>
              <a:defRPr b="1" sz="3200"/>
            </a:lvl1pPr>
            <a:lvl2pPr lvl="1" rtl="0" algn="ctr">
              <a:spcBef>
                <a:spcPts val="2100"/>
              </a:spcBef>
              <a:spcAft>
                <a:spcPts val="0"/>
              </a:spcAft>
              <a:buNone/>
              <a:defRPr b="1" sz="3200"/>
            </a:lvl2pPr>
            <a:lvl3pPr lvl="2" rtl="0" algn="ctr">
              <a:spcBef>
                <a:spcPts val="2100"/>
              </a:spcBef>
              <a:spcAft>
                <a:spcPts val="0"/>
              </a:spcAft>
              <a:buNone/>
              <a:defRPr b="1" sz="3200"/>
            </a:lvl3pPr>
            <a:lvl4pPr lvl="3" rtl="0" algn="ctr">
              <a:spcBef>
                <a:spcPts val="2100"/>
              </a:spcBef>
              <a:spcAft>
                <a:spcPts val="0"/>
              </a:spcAft>
              <a:buNone/>
              <a:defRPr b="1" sz="3200"/>
            </a:lvl4pPr>
            <a:lvl5pPr lvl="4" rtl="0" algn="ctr">
              <a:spcBef>
                <a:spcPts val="2100"/>
              </a:spcBef>
              <a:spcAft>
                <a:spcPts val="0"/>
              </a:spcAft>
              <a:buNone/>
              <a:defRPr b="1" sz="3200"/>
            </a:lvl5pPr>
            <a:lvl6pPr lvl="5" rtl="0" algn="ctr">
              <a:spcBef>
                <a:spcPts val="2100"/>
              </a:spcBef>
              <a:spcAft>
                <a:spcPts val="0"/>
              </a:spcAft>
              <a:buNone/>
              <a:defRPr b="1" sz="3200"/>
            </a:lvl6pPr>
            <a:lvl7pPr lvl="6" rtl="0" algn="ctr">
              <a:spcBef>
                <a:spcPts val="2100"/>
              </a:spcBef>
              <a:spcAft>
                <a:spcPts val="0"/>
              </a:spcAft>
              <a:buNone/>
              <a:defRPr b="1" sz="3200"/>
            </a:lvl7pPr>
            <a:lvl8pPr lvl="7" rtl="0" algn="ctr">
              <a:spcBef>
                <a:spcPts val="2100"/>
              </a:spcBef>
              <a:spcAft>
                <a:spcPts val="0"/>
              </a:spcAft>
              <a:buNone/>
              <a:defRPr b="1" sz="3200"/>
            </a:lvl8pPr>
            <a:lvl9pPr lvl="8" rtl="0" algn="ctr">
              <a:spcBef>
                <a:spcPts val="2100"/>
              </a:spcBef>
              <a:spcAft>
                <a:spcPts val="2100"/>
              </a:spcAft>
              <a:buNone/>
              <a:defRPr b="1" sz="3200"/>
            </a:lvl9pPr>
          </a:lstStyle>
          <a:p/>
        </p:txBody>
      </p:sp>
      <p:sp>
        <p:nvSpPr>
          <p:cNvPr id="292" name="Google Shape;292;p30"/>
          <p:cNvSpPr txBox="1"/>
          <p:nvPr>
            <p:ph idx="4" type="body"/>
          </p:nvPr>
        </p:nvSpPr>
        <p:spPr>
          <a:xfrm>
            <a:off x="2989964" y="3107801"/>
            <a:ext cx="1981800" cy="32160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sz="1900"/>
            </a:lvl1pPr>
            <a:lvl2pPr indent="-381000" lvl="1" marL="914400" rtl="0">
              <a:spcBef>
                <a:spcPts val="2100"/>
              </a:spcBef>
              <a:spcAft>
                <a:spcPts val="0"/>
              </a:spcAft>
              <a:buSzPts val="2400"/>
              <a:buChar char="○"/>
              <a:defRPr/>
            </a:lvl2pPr>
            <a:lvl3pPr indent="-381000" lvl="2" marL="1371600" rtl="0">
              <a:spcBef>
                <a:spcPts val="2100"/>
              </a:spcBef>
              <a:spcAft>
                <a:spcPts val="0"/>
              </a:spcAft>
              <a:buSzPts val="2400"/>
              <a:buChar char="■"/>
              <a:defRPr/>
            </a:lvl3pPr>
            <a:lvl4pPr indent="-381000" lvl="3" marL="1828800" rtl="0">
              <a:spcBef>
                <a:spcPts val="2100"/>
              </a:spcBef>
              <a:spcAft>
                <a:spcPts val="0"/>
              </a:spcAft>
              <a:buSzPts val="2400"/>
              <a:buChar char="●"/>
              <a:defRPr/>
            </a:lvl4pPr>
            <a:lvl5pPr indent="-381000" lvl="4" marL="2286000" rtl="0">
              <a:spcBef>
                <a:spcPts val="2100"/>
              </a:spcBef>
              <a:spcAft>
                <a:spcPts val="0"/>
              </a:spcAft>
              <a:buSzPts val="2400"/>
              <a:buChar char="○"/>
              <a:defRPr/>
            </a:lvl5pPr>
            <a:lvl6pPr indent="-381000" lvl="5" marL="2743200" rtl="0">
              <a:spcBef>
                <a:spcPts val="2100"/>
              </a:spcBef>
              <a:spcAft>
                <a:spcPts val="0"/>
              </a:spcAft>
              <a:buSzPts val="2400"/>
              <a:buChar char="■"/>
              <a:defRPr/>
            </a:lvl6pPr>
            <a:lvl7pPr indent="-381000" lvl="6" marL="3200400" rtl="0">
              <a:spcBef>
                <a:spcPts val="2100"/>
              </a:spcBef>
              <a:spcAft>
                <a:spcPts val="0"/>
              </a:spcAft>
              <a:buSzPts val="2400"/>
              <a:buChar char="●"/>
              <a:defRPr/>
            </a:lvl7pPr>
            <a:lvl8pPr indent="-381000" lvl="7" marL="3657600" rtl="0">
              <a:spcBef>
                <a:spcPts val="2100"/>
              </a:spcBef>
              <a:spcAft>
                <a:spcPts val="0"/>
              </a:spcAft>
              <a:buSzPts val="2400"/>
              <a:buChar char="○"/>
              <a:defRPr/>
            </a:lvl8pPr>
            <a:lvl9pPr indent="-381000" lvl="8" marL="4114800" rtl="0">
              <a:spcBef>
                <a:spcPts val="2100"/>
              </a:spcBef>
              <a:spcAft>
                <a:spcPts val="2100"/>
              </a:spcAft>
              <a:buSzPts val="2400"/>
              <a:buChar char="■"/>
              <a:defRPr/>
            </a:lvl9pPr>
          </a:lstStyle>
          <a:p/>
        </p:txBody>
      </p:sp>
      <p:sp>
        <p:nvSpPr>
          <p:cNvPr id="293" name="Google Shape;293;p30"/>
          <p:cNvSpPr txBox="1"/>
          <p:nvPr>
            <p:ph idx="5" type="subTitle"/>
          </p:nvPr>
        </p:nvSpPr>
        <p:spPr>
          <a:xfrm>
            <a:off x="2989964" y="2385325"/>
            <a:ext cx="1981800" cy="622500"/>
          </a:xfrm>
          <a:prstGeom prst="rect">
            <a:avLst/>
          </a:prstGeom>
        </p:spPr>
        <p:txBody>
          <a:bodyPr anchorCtr="0" anchor="ctr" bIns="121900" lIns="121900" spcFirstLastPara="1" rIns="121900" wrap="square" tIns="121900">
            <a:noAutofit/>
          </a:bodyPr>
          <a:lstStyle>
            <a:lvl1pPr lvl="0" rtl="0" algn="ctr">
              <a:spcBef>
                <a:spcPts val="0"/>
              </a:spcBef>
              <a:spcAft>
                <a:spcPts val="0"/>
              </a:spcAft>
              <a:buNone/>
              <a:defRPr b="1" sz="3200"/>
            </a:lvl1pPr>
            <a:lvl2pPr lvl="1" rtl="0" algn="ctr">
              <a:spcBef>
                <a:spcPts val="2100"/>
              </a:spcBef>
              <a:spcAft>
                <a:spcPts val="0"/>
              </a:spcAft>
              <a:buNone/>
              <a:defRPr b="1" sz="3200"/>
            </a:lvl2pPr>
            <a:lvl3pPr lvl="2" rtl="0" algn="ctr">
              <a:spcBef>
                <a:spcPts val="2100"/>
              </a:spcBef>
              <a:spcAft>
                <a:spcPts val="0"/>
              </a:spcAft>
              <a:buNone/>
              <a:defRPr b="1" sz="3200"/>
            </a:lvl3pPr>
            <a:lvl4pPr lvl="3" rtl="0" algn="ctr">
              <a:spcBef>
                <a:spcPts val="2100"/>
              </a:spcBef>
              <a:spcAft>
                <a:spcPts val="0"/>
              </a:spcAft>
              <a:buNone/>
              <a:defRPr b="1" sz="3200"/>
            </a:lvl4pPr>
            <a:lvl5pPr lvl="4" rtl="0" algn="ctr">
              <a:spcBef>
                <a:spcPts val="2100"/>
              </a:spcBef>
              <a:spcAft>
                <a:spcPts val="0"/>
              </a:spcAft>
              <a:buNone/>
              <a:defRPr b="1" sz="3200"/>
            </a:lvl5pPr>
            <a:lvl6pPr lvl="5" rtl="0" algn="ctr">
              <a:spcBef>
                <a:spcPts val="2100"/>
              </a:spcBef>
              <a:spcAft>
                <a:spcPts val="0"/>
              </a:spcAft>
              <a:buNone/>
              <a:defRPr b="1" sz="3200"/>
            </a:lvl6pPr>
            <a:lvl7pPr lvl="6" rtl="0" algn="ctr">
              <a:spcBef>
                <a:spcPts val="2100"/>
              </a:spcBef>
              <a:spcAft>
                <a:spcPts val="0"/>
              </a:spcAft>
              <a:buNone/>
              <a:defRPr b="1" sz="3200"/>
            </a:lvl7pPr>
            <a:lvl8pPr lvl="7" rtl="0" algn="ctr">
              <a:spcBef>
                <a:spcPts val="2100"/>
              </a:spcBef>
              <a:spcAft>
                <a:spcPts val="0"/>
              </a:spcAft>
              <a:buNone/>
              <a:defRPr b="1" sz="3200"/>
            </a:lvl8pPr>
            <a:lvl9pPr lvl="8" rtl="0" algn="ctr">
              <a:spcBef>
                <a:spcPts val="2100"/>
              </a:spcBef>
              <a:spcAft>
                <a:spcPts val="2100"/>
              </a:spcAft>
              <a:buNone/>
              <a:defRPr b="1" sz="3200"/>
            </a:lvl9pPr>
          </a:lstStyle>
          <a:p/>
        </p:txBody>
      </p:sp>
      <p:sp>
        <p:nvSpPr>
          <p:cNvPr id="294" name="Google Shape;294;p30"/>
          <p:cNvSpPr txBox="1"/>
          <p:nvPr>
            <p:ph idx="6" type="body"/>
          </p:nvPr>
        </p:nvSpPr>
        <p:spPr>
          <a:xfrm>
            <a:off x="5098237" y="3107801"/>
            <a:ext cx="1981800" cy="32160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sz="1900"/>
            </a:lvl1pPr>
            <a:lvl2pPr indent="-381000" lvl="1" marL="914400" rtl="0">
              <a:spcBef>
                <a:spcPts val="2100"/>
              </a:spcBef>
              <a:spcAft>
                <a:spcPts val="0"/>
              </a:spcAft>
              <a:buSzPts val="2400"/>
              <a:buChar char="○"/>
              <a:defRPr/>
            </a:lvl2pPr>
            <a:lvl3pPr indent="-381000" lvl="2" marL="1371600" rtl="0">
              <a:spcBef>
                <a:spcPts val="2100"/>
              </a:spcBef>
              <a:spcAft>
                <a:spcPts val="0"/>
              </a:spcAft>
              <a:buSzPts val="2400"/>
              <a:buChar char="■"/>
              <a:defRPr/>
            </a:lvl3pPr>
            <a:lvl4pPr indent="-381000" lvl="3" marL="1828800" rtl="0">
              <a:spcBef>
                <a:spcPts val="2100"/>
              </a:spcBef>
              <a:spcAft>
                <a:spcPts val="0"/>
              </a:spcAft>
              <a:buSzPts val="2400"/>
              <a:buChar char="●"/>
              <a:defRPr/>
            </a:lvl4pPr>
            <a:lvl5pPr indent="-381000" lvl="4" marL="2286000" rtl="0">
              <a:spcBef>
                <a:spcPts val="2100"/>
              </a:spcBef>
              <a:spcAft>
                <a:spcPts val="0"/>
              </a:spcAft>
              <a:buSzPts val="2400"/>
              <a:buChar char="○"/>
              <a:defRPr/>
            </a:lvl5pPr>
            <a:lvl6pPr indent="-381000" lvl="5" marL="2743200" rtl="0">
              <a:spcBef>
                <a:spcPts val="2100"/>
              </a:spcBef>
              <a:spcAft>
                <a:spcPts val="0"/>
              </a:spcAft>
              <a:buSzPts val="2400"/>
              <a:buChar char="■"/>
              <a:defRPr/>
            </a:lvl6pPr>
            <a:lvl7pPr indent="-381000" lvl="6" marL="3200400" rtl="0">
              <a:spcBef>
                <a:spcPts val="2100"/>
              </a:spcBef>
              <a:spcAft>
                <a:spcPts val="0"/>
              </a:spcAft>
              <a:buSzPts val="2400"/>
              <a:buChar char="●"/>
              <a:defRPr/>
            </a:lvl7pPr>
            <a:lvl8pPr indent="-381000" lvl="7" marL="3657600" rtl="0">
              <a:spcBef>
                <a:spcPts val="2100"/>
              </a:spcBef>
              <a:spcAft>
                <a:spcPts val="0"/>
              </a:spcAft>
              <a:buSzPts val="2400"/>
              <a:buChar char="○"/>
              <a:defRPr/>
            </a:lvl8pPr>
            <a:lvl9pPr indent="-381000" lvl="8" marL="4114800" rtl="0">
              <a:spcBef>
                <a:spcPts val="2100"/>
              </a:spcBef>
              <a:spcAft>
                <a:spcPts val="2100"/>
              </a:spcAft>
              <a:buSzPts val="2400"/>
              <a:buChar char="■"/>
              <a:defRPr/>
            </a:lvl9pPr>
          </a:lstStyle>
          <a:p/>
        </p:txBody>
      </p:sp>
      <p:sp>
        <p:nvSpPr>
          <p:cNvPr id="295" name="Google Shape;295;p30"/>
          <p:cNvSpPr txBox="1"/>
          <p:nvPr>
            <p:ph idx="7" type="subTitle"/>
          </p:nvPr>
        </p:nvSpPr>
        <p:spPr>
          <a:xfrm>
            <a:off x="5098237" y="2385325"/>
            <a:ext cx="1981800" cy="622500"/>
          </a:xfrm>
          <a:prstGeom prst="rect">
            <a:avLst/>
          </a:prstGeom>
        </p:spPr>
        <p:txBody>
          <a:bodyPr anchorCtr="0" anchor="ctr" bIns="121900" lIns="121900" spcFirstLastPara="1" rIns="121900" wrap="square" tIns="121900">
            <a:noAutofit/>
          </a:bodyPr>
          <a:lstStyle>
            <a:lvl1pPr lvl="0" rtl="0" algn="ctr">
              <a:spcBef>
                <a:spcPts val="0"/>
              </a:spcBef>
              <a:spcAft>
                <a:spcPts val="0"/>
              </a:spcAft>
              <a:buNone/>
              <a:defRPr b="1" sz="3200"/>
            </a:lvl1pPr>
            <a:lvl2pPr lvl="1" rtl="0" algn="ctr">
              <a:spcBef>
                <a:spcPts val="2100"/>
              </a:spcBef>
              <a:spcAft>
                <a:spcPts val="0"/>
              </a:spcAft>
              <a:buNone/>
              <a:defRPr b="1" sz="3200"/>
            </a:lvl2pPr>
            <a:lvl3pPr lvl="2" rtl="0" algn="ctr">
              <a:spcBef>
                <a:spcPts val="2100"/>
              </a:spcBef>
              <a:spcAft>
                <a:spcPts val="0"/>
              </a:spcAft>
              <a:buNone/>
              <a:defRPr b="1" sz="3200"/>
            </a:lvl3pPr>
            <a:lvl4pPr lvl="3" rtl="0" algn="ctr">
              <a:spcBef>
                <a:spcPts val="2100"/>
              </a:spcBef>
              <a:spcAft>
                <a:spcPts val="0"/>
              </a:spcAft>
              <a:buNone/>
              <a:defRPr b="1" sz="3200"/>
            </a:lvl4pPr>
            <a:lvl5pPr lvl="4" rtl="0" algn="ctr">
              <a:spcBef>
                <a:spcPts val="2100"/>
              </a:spcBef>
              <a:spcAft>
                <a:spcPts val="0"/>
              </a:spcAft>
              <a:buNone/>
              <a:defRPr b="1" sz="3200"/>
            </a:lvl5pPr>
            <a:lvl6pPr lvl="5" rtl="0" algn="ctr">
              <a:spcBef>
                <a:spcPts val="2100"/>
              </a:spcBef>
              <a:spcAft>
                <a:spcPts val="0"/>
              </a:spcAft>
              <a:buNone/>
              <a:defRPr b="1" sz="3200"/>
            </a:lvl6pPr>
            <a:lvl7pPr lvl="6" rtl="0" algn="ctr">
              <a:spcBef>
                <a:spcPts val="2100"/>
              </a:spcBef>
              <a:spcAft>
                <a:spcPts val="0"/>
              </a:spcAft>
              <a:buNone/>
              <a:defRPr b="1" sz="3200"/>
            </a:lvl7pPr>
            <a:lvl8pPr lvl="7" rtl="0" algn="ctr">
              <a:spcBef>
                <a:spcPts val="2100"/>
              </a:spcBef>
              <a:spcAft>
                <a:spcPts val="0"/>
              </a:spcAft>
              <a:buNone/>
              <a:defRPr b="1" sz="3200"/>
            </a:lvl8pPr>
            <a:lvl9pPr lvl="8" rtl="0" algn="ctr">
              <a:spcBef>
                <a:spcPts val="2100"/>
              </a:spcBef>
              <a:spcAft>
                <a:spcPts val="2100"/>
              </a:spcAft>
              <a:buNone/>
              <a:defRPr b="1" sz="3200"/>
            </a:lvl9pPr>
          </a:lstStyle>
          <a:p/>
        </p:txBody>
      </p:sp>
      <p:sp>
        <p:nvSpPr>
          <p:cNvPr id="296" name="Google Shape;296;p30"/>
          <p:cNvSpPr txBox="1"/>
          <p:nvPr>
            <p:ph idx="8" type="body"/>
          </p:nvPr>
        </p:nvSpPr>
        <p:spPr>
          <a:xfrm>
            <a:off x="7206511" y="3107801"/>
            <a:ext cx="1981800" cy="32160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sz="1900"/>
            </a:lvl1pPr>
            <a:lvl2pPr indent="-381000" lvl="1" marL="914400" rtl="0">
              <a:spcBef>
                <a:spcPts val="2100"/>
              </a:spcBef>
              <a:spcAft>
                <a:spcPts val="0"/>
              </a:spcAft>
              <a:buSzPts val="2400"/>
              <a:buChar char="○"/>
              <a:defRPr/>
            </a:lvl2pPr>
            <a:lvl3pPr indent="-381000" lvl="2" marL="1371600" rtl="0">
              <a:spcBef>
                <a:spcPts val="2100"/>
              </a:spcBef>
              <a:spcAft>
                <a:spcPts val="0"/>
              </a:spcAft>
              <a:buSzPts val="2400"/>
              <a:buChar char="■"/>
              <a:defRPr/>
            </a:lvl3pPr>
            <a:lvl4pPr indent="-381000" lvl="3" marL="1828800" rtl="0">
              <a:spcBef>
                <a:spcPts val="2100"/>
              </a:spcBef>
              <a:spcAft>
                <a:spcPts val="0"/>
              </a:spcAft>
              <a:buSzPts val="2400"/>
              <a:buChar char="●"/>
              <a:defRPr/>
            </a:lvl4pPr>
            <a:lvl5pPr indent="-381000" lvl="4" marL="2286000" rtl="0">
              <a:spcBef>
                <a:spcPts val="2100"/>
              </a:spcBef>
              <a:spcAft>
                <a:spcPts val="0"/>
              </a:spcAft>
              <a:buSzPts val="2400"/>
              <a:buChar char="○"/>
              <a:defRPr/>
            </a:lvl5pPr>
            <a:lvl6pPr indent="-381000" lvl="5" marL="2743200" rtl="0">
              <a:spcBef>
                <a:spcPts val="2100"/>
              </a:spcBef>
              <a:spcAft>
                <a:spcPts val="0"/>
              </a:spcAft>
              <a:buSzPts val="2400"/>
              <a:buChar char="■"/>
              <a:defRPr/>
            </a:lvl6pPr>
            <a:lvl7pPr indent="-381000" lvl="6" marL="3200400" rtl="0">
              <a:spcBef>
                <a:spcPts val="2100"/>
              </a:spcBef>
              <a:spcAft>
                <a:spcPts val="0"/>
              </a:spcAft>
              <a:buSzPts val="2400"/>
              <a:buChar char="●"/>
              <a:defRPr/>
            </a:lvl7pPr>
            <a:lvl8pPr indent="-381000" lvl="7" marL="3657600" rtl="0">
              <a:spcBef>
                <a:spcPts val="2100"/>
              </a:spcBef>
              <a:spcAft>
                <a:spcPts val="0"/>
              </a:spcAft>
              <a:buSzPts val="2400"/>
              <a:buChar char="○"/>
              <a:defRPr/>
            </a:lvl8pPr>
            <a:lvl9pPr indent="-381000" lvl="8" marL="4114800" rtl="0">
              <a:spcBef>
                <a:spcPts val="2100"/>
              </a:spcBef>
              <a:spcAft>
                <a:spcPts val="2100"/>
              </a:spcAft>
              <a:buSzPts val="2400"/>
              <a:buChar char="■"/>
              <a:defRPr/>
            </a:lvl9pPr>
          </a:lstStyle>
          <a:p/>
        </p:txBody>
      </p:sp>
      <p:sp>
        <p:nvSpPr>
          <p:cNvPr id="297" name="Google Shape;297;p30"/>
          <p:cNvSpPr txBox="1"/>
          <p:nvPr>
            <p:ph idx="9" type="subTitle"/>
          </p:nvPr>
        </p:nvSpPr>
        <p:spPr>
          <a:xfrm>
            <a:off x="7206511" y="2385325"/>
            <a:ext cx="1981800" cy="622500"/>
          </a:xfrm>
          <a:prstGeom prst="rect">
            <a:avLst/>
          </a:prstGeom>
        </p:spPr>
        <p:txBody>
          <a:bodyPr anchorCtr="0" anchor="ctr" bIns="121900" lIns="121900" spcFirstLastPara="1" rIns="121900" wrap="square" tIns="121900">
            <a:noAutofit/>
          </a:bodyPr>
          <a:lstStyle>
            <a:lvl1pPr lvl="0" rtl="0" algn="ctr">
              <a:spcBef>
                <a:spcPts val="0"/>
              </a:spcBef>
              <a:spcAft>
                <a:spcPts val="0"/>
              </a:spcAft>
              <a:buNone/>
              <a:defRPr b="1" sz="3200"/>
            </a:lvl1pPr>
            <a:lvl2pPr lvl="1" rtl="0" algn="ctr">
              <a:spcBef>
                <a:spcPts val="2100"/>
              </a:spcBef>
              <a:spcAft>
                <a:spcPts val="0"/>
              </a:spcAft>
              <a:buNone/>
              <a:defRPr b="1" sz="3200"/>
            </a:lvl2pPr>
            <a:lvl3pPr lvl="2" rtl="0" algn="ctr">
              <a:spcBef>
                <a:spcPts val="2100"/>
              </a:spcBef>
              <a:spcAft>
                <a:spcPts val="0"/>
              </a:spcAft>
              <a:buNone/>
              <a:defRPr b="1" sz="3200"/>
            </a:lvl3pPr>
            <a:lvl4pPr lvl="3" rtl="0" algn="ctr">
              <a:spcBef>
                <a:spcPts val="2100"/>
              </a:spcBef>
              <a:spcAft>
                <a:spcPts val="0"/>
              </a:spcAft>
              <a:buNone/>
              <a:defRPr b="1" sz="3200"/>
            </a:lvl4pPr>
            <a:lvl5pPr lvl="4" rtl="0" algn="ctr">
              <a:spcBef>
                <a:spcPts val="2100"/>
              </a:spcBef>
              <a:spcAft>
                <a:spcPts val="0"/>
              </a:spcAft>
              <a:buNone/>
              <a:defRPr b="1" sz="3200"/>
            </a:lvl5pPr>
            <a:lvl6pPr lvl="5" rtl="0" algn="ctr">
              <a:spcBef>
                <a:spcPts val="2100"/>
              </a:spcBef>
              <a:spcAft>
                <a:spcPts val="0"/>
              </a:spcAft>
              <a:buNone/>
              <a:defRPr b="1" sz="3200"/>
            </a:lvl6pPr>
            <a:lvl7pPr lvl="6" rtl="0" algn="ctr">
              <a:spcBef>
                <a:spcPts val="2100"/>
              </a:spcBef>
              <a:spcAft>
                <a:spcPts val="0"/>
              </a:spcAft>
              <a:buNone/>
              <a:defRPr b="1" sz="3200"/>
            </a:lvl7pPr>
            <a:lvl8pPr lvl="7" rtl="0" algn="ctr">
              <a:spcBef>
                <a:spcPts val="2100"/>
              </a:spcBef>
              <a:spcAft>
                <a:spcPts val="0"/>
              </a:spcAft>
              <a:buNone/>
              <a:defRPr b="1" sz="3200"/>
            </a:lvl8pPr>
            <a:lvl9pPr lvl="8" rtl="0" algn="ctr">
              <a:spcBef>
                <a:spcPts val="2100"/>
              </a:spcBef>
              <a:spcAft>
                <a:spcPts val="2100"/>
              </a:spcAft>
              <a:buNone/>
              <a:defRPr b="1" sz="3200"/>
            </a:lvl9pPr>
          </a:lstStyle>
          <a:p/>
        </p:txBody>
      </p:sp>
      <p:sp>
        <p:nvSpPr>
          <p:cNvPr id="298" name="Google Shape;298;p30"/>
          <p:cNvSpPr txBox="1"/>
          <p:nvPr>
            <p:ph idx="13" type="body"/>
          </p:nvPr>
        </p:nvSpPr>
        <p:spPr>
          <a:xfrm>
            <a:off x="9314784" y="3107801"/>
            <a:ext cx="1981800" cy="32160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sz="1900"/>
            </a:lvl1pPr>
            <a:lvl2pPr indent="-381000" lvl="1" marL="914400" rtl="0">
              <a:spcBef>
                <a:spcPts val="2100"/>
              </a:spcBef>
              <a:spcAft>
                <a:spcPts val="0"/>
              </a:spcAft>
              <a:buSzPts val="2400"/>
              <a:buChar char="○"/>
              <a:defRPr/>
            </a:lvl2pPr>
            <a:lvl3pPr indent="-381000" lvl="2" marL="1371600" rtl="0">
              <a:spcBef>
                <a:spcPts val="2100"/>
              </a:spcBef>
              <a:spcAft>
                <a:spcPts val="0"/>
              </a:spcAft>
              <a:buSzPts val="2400"/>
              <a:buChar char="■"/>
              <a:defRPr/>
            </a:lvl3pPr>
            <a:lvl4pPr indent="-381000" lvl="3" marL="1828800" rtl="0">
              <a:spcBef>
                <a:spcPts val="2100"/>
              </a:spcBef>
              <a:spcAft>
                <a:spcPts val="0"/>
              </a:spcAft>
              <a:buSzPts val="2400"/>
              <a:buChar char="●"/>
              <a:defRPr/>
            </a:lvl4pPr>
            <a:lvl5pPr indent="-381000" lvl="4" marL="2286000" rtl="0">
              <a:spcBef>
                <a:spcPts val="2100"/>
              </a:spcBef>
              <a:spcAft>
                <a:spcPts val="0"/>
              </a:spcAft>
              <a:buSzPts val="2400"/>
              <a:buChar char="○"/>
              <a:defRPr/>
            </a:lvl5pPr>
            <a:lvl6pPr indent="-381000" lvl="5" marL="2743200" rtl="0">
              <a:spcBef>
                <a:spcPts val="2100"/>
              </a:spcBef>
              <a:spcAft>
                <a:spcPts val="0"/>
              </a:spcAft>
              <a:buSzPts val="2400"/>
              <a:buChar char="■"/>
              <a:defRPr/>
            </a:lvl6pPr>
            <a:lvl7pPr indent="-381000" lvl="6" marL="3200400" rtl="0">
              <a:spcBef>
                <a:spcPts val="2100"/>
              </a:spcBef>
              <a:spcAft>
                <a:spcPts val="0"/>
              </a:spcAft>
              <a:buSzPts val="2400"/>
              <a:buChar char="●"/>
              <a:defRPr/>
            </a:lvl7pPr>
            <a:lvl8pPr indent="-381000" lvl="7" marL="3657600" rtl="0">
              <a:spcBef>
                <a:spcPts val="2100"/>
              </a:spcBef>
              <a:spcAft>
                <a:spcPts val="0"/>
              </a:spcAft>
              <a:buSzPts val="2400"/>
              <a:buChar char="○"/>
              <a:defRPr/>
            </a:lvl8pPr>
            <a:lvl9pPr indent="-381000" lvl="8" marL="4114800" rtl="0">
              <a:spcBef>
                <a:spcPts val="2100"/>
              </a:spcBef>
              <a:spcAft>
                <a:spcPts val="2100"/>
              </a:spcAft>
              <a:buSzPts val="2400"/>
              <a:buChar char="■"/>
              <a:defRPr/>
            </a:lvl9pPr>
          </a:lstStyle>
          <a:p/>
        </p:txBody>
      </p:sp>
      <p:sp>
        <p:nvSpPr>
          <p:cNvPr id="299" name="Google Shape;299;p30"/>
          <p:cNvSpPr txBox="1"/>
          <p:nvPr>
            <p:ph idx="14" type="subTitle"/>
          </p:nvPr>
        </p:nvSpPr>
        <p:spPr>
          <a:xfrm>
            <a:off x="9314784" y="2385325"/>
            <a:ext cx="1981800" cy="622500"/>
          </a:xfrm>
          <a:prstGeom prst="rect">
            <a:avLst/>
          </a:prstGeom>
        </p:spPr>
        <p:txBody>
          <a:bodyPr anchorCtr="0" anchor="ctr" bIns="121900" lIns="121900" spcFirstLastPara="1" rIns="121900" wrap="square" tIns="121900">
            <a:noAutofit/>
          </a:bodyPr>
          <a:lstStyle>
            <a:lvl1pPr lvl="0" rtl="0" algn="ctr">
              <a:spcBef>
                <a:spcPts val="0"/>
              </a:spcBef>
              <a:spcAft>
                <a:spcPts val="0"/>
              </a:spcAft>
              <a:buNone/>
              <a:defRPr b="1" sz="3200"/>
            </a:lvl1pPr>
            <a:lvl2pPr lvl="1" rtl="0" algn="ctr">
              <a:spcBef>
                <a:spcPts val="2100"/>
              </a:spcBef>
              <a:spcAft>
                <a:spcPts val="0"/>
              </a:spcAft>
              <a:buNone/>
              <a:defRPr b="1" sz="3200"/>
            </a:lvl2pPr>
            <a:lvl3pPr lvl="2" rtl="0" algn="ctr">
              <a:spcBef>
                <a:spcPts val="2100"/>
              </a:spcBef>
              <a:spcAft>
                <a:spcPts val="0"/>
              </a:spcAft>
              <a:buNone/>
              <a:defRPr b="1" sz="3200"/>
            </a:lvl3pPr>
            <a:lvl4pPr lvl="3" rtl="0" algn="ctr">
              <a:spcBef>
                <a:spcPts val="2100"/>
              </a:spcBef>
              <a:spcAft>
                <a:spcPts val="0"/>
              </a:spcAft>
              <a:buNone/>
              <a:defRPr b="1" sz="3200"/>
            </a:lvl4pPr>
            <a:lvl5pPr lvl="4" rtl="0" algn="ctr">
              <a:spcBef>
                <a:spcPts val="2100"/>
              </a:spcBef>
              <a:spcAft>
                <a:spcPts val="0"/>
              </a:spcAft>
              <a:buNone/>
              <a:defRPr b="1" sz="3200"/>
            </a:lvl5pPr>
            <a:lvl6pPr lvl="5" rtl="0" algn="ctr">
              <a:spcBef>
                <a:spcPts val="2100"/>
              </a:spcBef>
              <a:spcAft>
                <a:spcPts val="0"/>
              </a:spcAft>
              <a:buNone/>
              <a:defRPr b="1" sz="3200"/>
            </a:lvl6pPr>
            <a:lvl7pPr lvl="6" rtl="0" algn="ctr">
              <a:spcBef>
                <a:spcPts val="2100"/>
              </a:spcBef>
              <a:spcAft>
                <a:spcPts val="0"/>
              </a:spcAft>
              <a:buNone/>
              <a:defRPr b="1" sz="3200"/>
            </a:lvl7pPr>
            <a:lvl8pPr lvl="7" rtl="0" algn="ctr">
              <a:spcBef>
                <a:spcPts val="2100"/>
              </a:spcBef>
              <a:spcAft>
                <a:spcPts val="0"/>
              </a:spcAft>
              <a:buNone/>
              <a:defRPr b="1" sz="3200"/>
            </a:lvl8pPr>
            <a:lvl9pPr lvl="8" rtl="0" algn="ctr">
              <a:spcBef>
                <a:spcPts val="2100"/>
              </a:spcBef>
              <a:spcAft>
                <a:spcPts val="2100"/>
              </a:spcAft>
              <a:buNone/>
              <a:defRPr b="1" sz="3200"/>
            </a:lvl9pPr>
          </a:lstStyle>
          <a:p/>
        </p:txBody>
      </p:sp>
      <p:sp>
        <p:nvSpPr>
          <p:cNvPr id="300" name="Google Shape;300;p30"/>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accent1"/>
                </a:solidFill>
                <a:latin typeface="Barlow Condensed"/>
                <a:ea typeface="Barlow Condensed"/>
                <a:cs typeface="Barlow Condensed"/>
                <a:sym typeface="Barlow Condensed"/>
              </a:rPr>
              <a:t>SLIDESMANIA.COM</a:t>
            </a:r>
            <a:endParaRPr>
              <a:solidFill>
                <a:schemeClr val="accent1"/>
              </a:solidFill>
              <a:latin typeface="Barlow Condensed"/>
              <a:ea typeface="Barlow Condensed"/>
              <a:cs typeface="Barlow Condensed"/>
              <a:sym typeface="Barlow Condense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BLANK_3">
    <p:bg>
      <p:bgPr>
        <a:solidFill>
          <a:schemeClr val="accent2"/>
        </a:solidFill>
      </p:bgPr>
    </p:bg>
    <p:spTree>
      <p:nvGrpSpPr>
        <p:cNvPr id="301" name="Shape 301"/>
        <p:cNvGrpSpPr/>
        <p:nvPr/>
      </p:nvGrpSpPr>
      <p:grpSpPr>
        <a:xfrm>
          <a:off x="0" y="0"/>
          <a:ext cx="0" cy="0"/>
          <a:chOff x="0" y="0"/>
          <a:chExt cx="0" cy="0"/>
        </a:xfrm>
      </p:grpSpPr>
      <p:sp>
        <p:nvSpPr>
          <p:cNvPr id="302" name="Google Shape;302;p31"/>
          <p:cNvSpPr txBox="1"/>
          <p:nvPr>
            <p:ph type="title"/>
          </p:nvPr>
        </p:nvSpPr>
        <p:spPr>
          <a:xfrm>
            <a:off x="415600" y="1123500"/>
            <a:ext cx="11361000" cy="4736100"/>
          </a:xfrm>
          <a:prstGeom prst="rect">
            <a:avLst/>
          </a:prstGeom>
          <a:noFill/>
        </p:spPr>
        <p:txBody>
          <a:bodyPr anchorCtr="0" anchor="ctr" bIns="121900" lIns="121900" spcFirstLastPara="1" rIns="121900" wrap="square" tIns="121900">
            <a:noAutofit/>
          </a:bodyPr>
          <a:lstStyle>
            <a:lvl1pPr lvl="0" rtl="0" algn="ctr">
              <a:spcBef>
                <a:spcPts val="0"/>
              </a:spcBef>
              <a:spcAft>
                <a:spcPts val="0"/>
              </a:spcAft>
              <a:buNone/>
              <a:defRPr sz="12800">
                <a:solidFill>
                  <a:srgbClr val="003366"/>
                </a:solidFill>
              </a:defRPr>
            </a:lvl1pPr>
            <a:lvl2pPr lvl="1" rtl="0" algn="ctr">
              <a:spcBef>
                <a:spcPts val="0"/>
              </a:spcBef>
              <a:spcAft>
                <a:spcPts val="0"/>
              </a:spcAft>
              <a:buNone/>
              <a:defRPr sz="12800"/>
            </a:lvl2pPr>
            <a:lvl3pPr lvl="2" rtl="0" algn="ctr">
              <a:spcBef>
                <a:spcPts val="0"/>
              </a:spcBef>
              <a:spcAft>
                <a:spcPts val="0"/>
              </a:spcAft>
              <a:buNone/>
              <a:defRPr sz="12800"/>
            </a:lvl3pPr>
            <a:lvl4pPr lvl="3" rtl="0" algn="ctr">
              <a:spcBef>
                <a:spcPts val="0"/>
              </a:spcBef>
              <a:spcAft>
                <a:spcPts val="0"/>
              </a:spcAft>
              <a:buNone/>
              <a:defRPr sz="12800"/>
            </a:lvl4pPr>
            <a:lvl5pPr lvl="4" rtl="0" algn="ctr">
              <a:spcBef>
                <a:spcPts val="0"/>
              </a:spcBef>
              <a:spcAft>
                <a:spcPts val="0"/>
              </a:spcAft>
              <a:buNone/>
              <a:defRPr sz="12800"/>
            </a:lvl5pPr>
            <a:lvl6pPr lvl="5" rtl="0" algn="ctr">
              <a:spcBef>
                <a:spcPts val="0"/>
              </a:spcBef>
              <a:spcAft>
                <a:spcPts val="0"/>
              </a:spcAft>
              <a:buNone/>
              <a:defRPr sz="12800"/>
            </a:lvl6pPr>
            <a:lvl7pPr lvl="6" rtl="0" algn="ctr">
              <a:spcBef>
                <a:spcPts val="0"/>
              </a:spcBef>
              <a:spcAft>
                <a:spcPts val="0"/>
              </a:spcAft>
              <a:buNone/>
              <a:defRPr sz="12800"/>
            </a:lvl7pPr>
            <a:lvl8pPr lvl="7" rtl="0" algn="ctr">
              <a:spcBef>
                <a:spcPts val="0"/>
              </a:spcBef>
              <a:spcAft>
                <a:spcPts val="0"/>
              </a:spcAft>
              <a:buNone/>
              <a:defRPr sz="12800"/>
            </a:lvl8pPr>
            <a:lvl9pPr lvl="8" rtl="0" algn="ctr">
              <a:spcBef>
                <a:spcPts val="0"/>
              </a:spcBef>
              <a:spcAft>
                <a:spcPts val="0"/>
              </a:spcAft>
              <a:buNone/>
              <a:defRPr sz="12800"/>
            </a:lvl9pPr>
          </a:lstStyle>
          <a:p/>
        </p:txBody>
      </p:sp>
      <p:sp>
        <p:nvSpPr>
          <p:cNvPr id="303" name="Google Shape;303;p31"/>
          <p:cNvSpPr/>
          <p:nvPr/>
        </p:nvSpPr>
        <p:spPr>
          <a:xfrm>
            <a:off x="3272691" y="0"/>
            <a:ext cx="640800" cy="604200"/>
          </a:xfrm>
          <a:prstGeom prst="rect">
            <a:avLst/>
          </a:prstGeom>
          <a:solidFill>
            <a:srgbClr val="F6A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1"/>
          <p:cNvSpPr/>
          <p:nvPr/>
        </p:nvSpPr>
        <p:spPr>
          <a:xfrm>
            <a:off x="11507713" y="2153225"/>
            <a:ext cx="684300" cy="604200"/>
          </a:xfrm>
          <a:prstGeom prst="rect">
            <a:avLst/>
          </a:prstGeom>
          <a:solidFill>
            <a:srgbClr val="0033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1"/>
          <p:cNvSpPr/>
          <p:nvPr/>
        </p:nvSpPr>
        <p:spPr>
          <a:xfrm>
            <a:off x="10454693" y="6253800"/>
            <a:ext cx="640800" cy="604200"/>
          </a:xfrm>
          <a:prstGeom prst="rect">
            <a:avLst/>
          </a:prstGeom>
          <a:solidFill>
            <a:srgbClr val="F6A5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1"/>
          <p:cNvSpPr/>
          <p:nvPr/>
        </p:nvSpPr>
        <p:spPr>
          <a:xfrm>
            <a:off x="0" y="2205899"/>
            <a:ext cx="640800" cy="20208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31"/>
          <p:cNvSpPr/>
          <p:nvPr/>
        </p:nvSpPr>
        <p:spPr>
          <a:xfrm rot="10800000">
            <a:off x="640775" y="4758465"/>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solidFill>
            <a:srgbClr val="F3F3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8" name="Google Shape;308;p31"/>
          <p:cNvSpPr/>
          <p:nvPr/>
        </p:nvSpPr>
        <p:spPr>
          <a:xfrm flipH="1">
            <a:off x="9548019" y="6518075"/>
            <a:ext cx="72000" cy="699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31"/>
          <p:cNvSpPr/>
          <p:nvPr/>
        </p:nvSpPr>
        <p:spPr>
          <a:xfrm flipH="1">
            <a:off x="9425656" y="6518075"/>
            <a:ext cx="72000" cy="699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31"/>
          <p:cNvSpPr/>
          <p:nvPr/>
        </p:nvSpPr>
        <p:spPr>
          <a:xfrm flipH="1">
            <a:off x="9303292" y="6518075"/>
            <a:ext cx="72000" cy="699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31"/>
          <p:cNvSpPr/>
          <p:nvPr/>
        </p:nvSpPr>
        <p:spPr>
          <a:xfrm flipH="1">
            <a:off x="9180929" y="6518075"/>
            <a:ext cx="72000" cy="699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12" name="Google Shape;312;p31"/>
          <p:cNvCxnSpPr/>
          <p:nvPr/>
        </p:nvCxnSpPr>
        <p:spPr>
          <a:xfrm rot="10800000">
            <a:off x="3606827" y="6537875"/>
            <a:ext cx="5251200" cy="19800"/>
          </a:xfrm>
          <a:prstGeom prst="straightConnector1">
            <a:avLst/>
          </a:prstGeom>
          <a:noFill/>
          <a:ln cap="flat" cmpd="sng" w="19050">
            <a:solidFill>
              <a:srgbClr val="FFFFFF"/>
            </a:solidFill>
            <a:prstDash val="solid"/>
            <a:round/>
            <a:headEnd len="sm" w="sm" type="none"/>
            <a:tailEnd len="sm" w="sm" type="none"/>
          </a:ln>
        </p:spPr>
      </p:cxnSp>
      <p:sp>
        <p:nvSpPr>
          <p:cNvPr id="313" name="Google Shape;313;p31"/>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accent1"/>
                </a:solidFill>
                <a:latin typeface="Barlow Condensed"/>
                <a:ea typeface="Barlow Condensed"/>
                <a:cs typeface="Barlow Condensed"/>
                <a:sym typeface="Barlow Condensed"/>
              </a:rPr>
              <a:t>SLIDESMANIA.COM</a:t>
            </a:r>
            <a:endParaRPr>
              <a:solidFill>
                <a:schemeClr val="accent1"/>
              </a:solidFill>
              <a:latin typeface="Barlow Condensed"/>
              <a:ea typeface="Barlow Condensed"/>
              <a:cs typeface="Barlow Condensed"/>
              <a:sym typeface="Barlow Condense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1" name="Shape 21"/>
        <p:cNvGrpSpPr/>
        <p:nvPr/>
      </p:nvGrpSpPr>
      <p:grpSpPr>
        <a:xfrm>
          <a:off x="0" y="0"/>
          <a:ext cx="0" cy="0"/>
          <a:chOff x="0" y="0"/>
          <a:chExt cx="0" cy="0"/>
        </a:xfrm>
      </p:grpSpPr>
      <p:sp>
        <p:nvSpPr>
          <p:cNvPr id="22" name="Google Shape;22;p4"/>
          <p:cNvSpPr/>
          <p:nvPr>
            <p:ph idx="2" type="pic"/>
          </p:nvPr>
        </p:nvSpPr>
        <p:spPr>
          <a:xfrm>
            <a:off x="473754" y="1965945"/>
            <a:ext cx="3502024" cy="3997325"/>
          </a:xfrm>
          <a:prstGeom prst="rect">
            <a:avLst/>
          </a:prstGeom>
          <a:noFill/>
          <a:ln>
            <a:noFill/>
          </a:ln>
        </p:spPr>
      </p:sp>
      <p:sp>
        <p:nvSpPr>
          <p:cNvPr id="23" name="Google Shape;23;p4"/>
          <p:cNvSpPr/>
          <p:nvPr>
            <p:ph idx="3" type="pic"/>
          </p:nvPr>
        </p:nvSpPr>
        <p:spPr>
          <a:xfrm>
            <a:off x="4344988" y="1965945"/>
            <a:ext cx="3502024" cy="3997325"/>
          </a:xfrm>
          <a:prstGeom prst="rect">
            <a:avLst/>
          </a:prstGeom>
          <a:noFill/>
          <a:ln>
            <a:noFill/>
          </a:ln>
        </p:spPr>
      </p:sp>
      <p:sp>
        <p:nvSpPr>
          <p:cNvPr id="24" name="Google Shape;24;p4"/>
          <p:cNvSpPr/>
          <p:nvPr>
            <p:ph idx="4" type="pic"/>
          </p:nvPr>
        </p:nvSpPr>
        <p:spPr>
          <a:xfrm>
            <a:off x="8191500" y="1965945"/>
            <a:ext cx="3502024" cy="3997325"/>
          </a:xfrm>
          <a:prstGeom prst="rect">
            <a:avLst/>
          </a:prstGeom>
          <a:no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BLANK_2">
    <p:spTree>
      <p:nvGrpSpPr>
        <p:cNvPr id="314" name="Shape 314"/>
        <p:cNvGrpSpPr/>
        <p:nvPr/>
      </p:nvGrpSpPr>
      <p:grpSpPr>
        <a:xfrm>
          <a:off x="0" y="0"/>
          <a:ext cx="0" cy="0"/>
          <a:chOff x="0" y="0"/>
          <a:chExt cx="0" cy="0"/>
        </a:xfrm>
      </p:grpSpPr>
      <p:sp>
        <p:nvSpPr>
          <p:cNvPr id="315" name="Google Shape;315;p32"/>
          <p:cNvSpPr/>
          <p:nvPr/>
        </p:nvSpPr>
        <p:spPr>
          <a:xfrm>
            <a:off x="3624906" y="0"/>
            <a:ext cx="8567100" cy="20106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32"/>
          <p:cNvSpPr/>
          <p:nvPr/>
        </p:nvSpPr>
        <p:spPr>
          <a:xfrm>
            <a:off x="0" y="2205900"/>
            <a:ext cx="640800" cy="46521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32"/>
          <p:cNvSpPr/>
          <p:nvPr/>
        </p:nvSpPr>
        <p:spPr>
          <a:xfrm>
            <a:off x="257189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32"/>
          <p:cNvSpPr/>
          <p:nvPr/>
        </p:nvSpPr>
        <p:spPr>
          <a:xfrm>
            <a:off x="2694262"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32"/>
          <p:cNvSpPr/>
          <p:nvPr/>
        </p:nvSpPr>
        <p:spPr>
          <a:xfrm>
            <a:off x="2816626"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32"/>
          <p:cNvSpPr/>
          <p:nvPr/>
        </p:nvSpPr>
        <p:spPr>
          <a:xfrm>
            <a:off x="293898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21" name="Google Shape;321;p32"/>
          <p:cNvCxnSpPr/>
          <p:nvPr/>
        </p:nvCxnSpPr>
        <p:spPr>
          <a:xfrm>
            <a:off x="3333891" y="6557675"/>
            <a:ext cx="7788300" cy="0"/>
          </a:xfrm>
          <a:prstGeom prst="straightConnector1">
            <a:avLst/>
          </a:prstGeom>
          <a:noFill/>
          <a:ln cap="flat" cmpd="sng" w="19050">
            <a:solidFill>
              <a:srgbClr val="434343"/>
            </a:solidFill>
            <a:prstDash val="solid"/>
            <a:round/>
            <a:headEnd len="sm" w="sm" type="none"/>
            <a:tailEnd len="sm" w="sm" type="none"/>
          </a:ln>
        </p:spPr>
      </p:cxnSp>
      <p:sp>
        <p:nvSpPr>
          <p:cNvPr id="322" name="Google Shape;322;p32"/>
          <p:cNvSpPr/>
          <p:nvPr/>
        </p:nvSpPr>
        <p:spPr>
          <a:xfrm>
            <a:off x="149300" y="144640"/>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2"/>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3" name="Google Shape;323;p32"/>
          <p:cNvSpPr/>
          <p:nvPr/>
        </p:nvSpPr>
        <p:spPr>
          <a:xfrm rot="5400000">
            <a:off x="10165488" y="3940576"/>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4" name="Google Shape;324;p32"/>
          <p:cNvSpPr/>
          <p:nvPr/>
        </p:nvSpPr>
        <p:spPr>
          <a:xfrm>
            <a:off x="11551082" y="2579124"/>
            <a:ext cx="640800" cy="604200"/>
          </a:xfrm>
          <a:prstGeom prst="rect">
            <a:avLst/>
          </a:prstGeom>
          <a:solidFill>
            <a:srgbClr val="F6A5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32"/>
          <p:cNvSpPr/>
          <p:nvPr/>
        </p:nvSpPr>
        <p:spPr>
          <a:xfrm>
            <a:off x="968054" y="6253800"/>
            <a:ext cx="640800" cy="604200"/>
          </a:xfrm>
          <a:prstGeom prst="rect">
            <a:avLst/>
          </a:prstGeom>
          <a:solidFill>
            <a:srgbClr val="F6A5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3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327" name="Google Shape;327;p32"/>
          <p:cNvSpPr txBox="1"/>
          <p:nvPr>
            <p:ph type="title"/>
          </p:nvPr>
        </p:nvSpPr>
        <p:spPr>
          <a:xfrm>
            <a:off x="3796161" y="510375"/>
            <a:ext cx="8077500" cy="865500"/>
          </a:xfrm>
          <a:prstGeom prst="rect">
            <a:avLst/>
          </a:prstGeom>
        </p:spPr>
        <p:txBody>
          <a:bodyPr anchorCtr="0" anchor="ctr" bIns="121900" lIns="121900" spcFirstLastPara="1" rIns="121900" wrap="square" tIns="121900">
            <a:noAutofit/>
          </a:bodyPr>
          <a:lstStyle>
            <a:lvl1pPr lvl="0" rtl="0" algn="r">
              <a:spcBef>
                <a:spcPts val="0"/>
              </a:spcBef>
              <a:spcAft>
                <a:spcPts val="0"/>
              </a:spcAft>
              <a:buSzPts val="4800"/>
              <a:buNone/>
              <a:defRPr/>
            </a:lvl1pPr>
            <a:lvl2pPr lvl="1" rtl="0" algn="r">
              <a:spcBef>
                <a:spcPts val="0"/>
              </a:spcBef>
              <a:spcAft>
                <a:spcPts val="0"/>
              </a:spcAft>
              <a:buSzPts val="4800"/>
              <a:buNone/>
              <a:defRPr/>
            </a:lvl2pPr>
            <a:lvl3pPr lvl="2" rtl="0" algn="r">
              <a:spcBef>
                <a:spcPts val="0"/>
              </a:spcBef>
              <a:spcAft>
                <a:spcPts val="0"/>
              </a:spcAft>
              <a:buSzPts val="4800"/>
              <a:buNone/>
              <a:defRPr/>
            </a:lvl3pPr>
            <a:lvl4pPr lvl="3" rtl="0" algn="r">
              <a:spcBef>
                <a:spcPts val="0"/>
              </a:spcBef>
              <a:spcAft>
                <a:spcPts val="0"/>
              </a:spcAft>
              <a:buSzPts val="4800"/>
              <a:buNone/>
              <a:defRPr/>
            </a:lvl4pPr>
            <a:lvl5pPr lvl="4" rtl="0" algn="r">
              <a:spcBef>
                <a:spcPts val="0"/>
              </a:spcBef>
              <a:spcAft>
                <a:spcPts val="0"/>
              </a:spcAft>
              <a:buSzPts val="4800"/>
              <a:buNone/>
              <a:defRPr/>
            </a:lvl5pPr>
            <a:lvl6pPr lvl="5" rtl="0" algn="r">
              <a:spcBef>
                <a:spcPts val="0"/>
              </a:spcBef>
              <a:spcAft>
                <a:spcPts val="0"/>
              </a:spcAft>
              <a:buSzPts val="4800"/>
              <a:buNone/>
              <a:defRPr/>
            </a:lvl6pPr>
            <a:lvl7pPr lvl="6" rtl="0" algn="r">
              <a:spcBef>
                <a:spcPts val="0"/>
              </a:spcBef>
              <a:spcAft>
                <a:spcPts val="0"/>
              </a:spcAft>
              <a:buSzPts val="4800"/>
              <a:buNone/>
              <a:defRPr/>
            </a:lvl7pPr>
            <a:lvl8pPr lvl="7" rtl="0" algn="r">
              <a:spcBef>
                <a:spcPts val="0"/>
              </a:spcBef>
              <a:spcAft>
                <a:spcPts val="0"/>
              </a:spcAft>
              <a:buSzPts val="4800"/>
              <a:buNone/>
              <a:defRPr/>
            </a:lvl8pPr>
            <a:lvl9pPr lvl="8" rtl="0" algn="r">
              <a:spcBef>
                <a:spcPts val="0"/>
              </a:spcBef>
              <a:spcAft>
                <a:spcPts val="0"/>
              </a:spcAft>
              <a:buSzPts val="4800"/>
              <a:buNone/>
              <a:defRPr/>
            </a:lvl9pPr>
          </a:lstStyle>
          <a:p/>
        </p:txBody>
      </p:sp>
      <p:sp>
        <p:nvSpPr>
          <p:cNvPr id="328" name="Google Shape;328;p32"/>
          <p:cNvSpPr txBox="1"/>
          <p:nvPr>
            <p:ph idx="1" type="subTitle"/>
          </p:nvPr>
        </p:nvSpPr>
        <p:spPr>
          <a:xfrm>
            <a:off x="968065" y="2579125"/>
            <a:ext cx="4779600" cy="3245100"/>
          </a:xfrm>
          <a:prstGeom prst="rect">
            <a:avLst/>
          </a:prstGeom>
        </p:spPr>
        <p:txBody>
          <a:bodyPr anchorCtr="0" anchor="t" bIns="121900" lIns="121900" spcFirstLastPara="1" rIns="121900" wrap="square" tIns="121900">
            <a:noAutofit/>
          </a:bodyPr>
          <a:lstStyle>
            <a:lvl1pPr lvl="0" rtl="0" algn="r">
              <a:lnSpc>
                <a:spcPct val="100000"/>
              </a:lnSpc>
              <a:spcBef>
                <a:spcPts val="0"/>
              </a:spcBef>
              <a:spcAft>
                <a:spcPts val="0"/>
              </a:spcAft>
              <a:buSzPts val="24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29" name="Google Shape;329;p32"/>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lt2"/>
                </a:solidFill>
                <a:latin typeface="Barlow Condensed"/>
                <a:ea typeface="Barlow Condensed"/>
                <a:cs typeface="Barlow Condensed"/>
                <a:sym typeface="Barlow Condensed"/>
              </a:rPr>
              <a:t>SLIDESMANIA.COM</a:t>
            </a:r>
            <a:endParaRPr>
              <a:solidFill>
                <a:schemeClr val="lt2"/>
              </a:solidFill>
              <a:latin typeface="Barlow Condensed"/>
              <a:ea typeface="Barlow Condensed"/>
              <a:cs typeface="Barlow Condensed"/>
              <a:sym typeface="Barlow Condense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sMania">
  <p:cSld name="BLANK_1">
    <p:spTree>
      <p:nvGrpSpPr>
        <p:cNvPr id="330" name="Shape 330"/>
        <p:cNvGrpSpPr/>
        <p:nvPr/>
      </p:nvGrpSpPr>
      <p:grpSpPr>
        <a:xfrm>
          <a:off x="0" y="0"/>
          <a:ext cx="0" cy="0"/>
          <a:chOff x="0" y="0"/>
          <a:chExt cx="0" cy="0"/>
        </a:xfrm>
      </p:grpSpPr>
      <p:grpSp>
        <p:nvGrpSpPr>
          <p:cNvPr id="331" name="Google Shape;331;p33"/>
          <p:cNvGrpSpPr/>
          <p:nvPr/>
        </p:nvGrpSpPr>
        <p:grpSpPr>
          <a:xfrm>
            <a:off x="0" y="0"/>
            <a:ext cx="12192000" cy="6858000"/>
            <a:chOff x="0" y="0"/>
            <a:chExt cx="12192000" cy="6858000"/>
          </a:xfrm>
        </p:grpSpPr>
        <p:sp>
          <p:nvSpPr>
            <p:cNvPr id="332" name="Google Shape;332;p33"/>
            <p:cNvSpPr/>
            <p:nvPr/>
          </p:nvSpPr>
          <p:spPr>
            <a:xfrm>
              <a:off x="0" y="0"/>
              <a:ext cx="121920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3" name="Google Shape;333;p33">
              <a:hlinkClick r:id="rId2"/>
            </p:cNvPr>
            <p:cNvPicPr preferRelativeResize="0"/>
            <p:nvPr/>
          </p:nvPicPr>
          <p:blipFill rotWithShape="1">
            <a:blip r:embed="rId3">
              <a:alphaModFix/>
            </a:blip>
            <a:srcRect b="0" l="0" r="0" t="0"/>
            <a:stretch/>
          </p:blipFill>
          <p:spPr>
            <a:xfrm>
              <a:off x="465600" y="331100"/>
              <a:ext cx="5101466" cy="2201299"/>
            </a:xfrm>
            <a:prstGeom prst="rect">
              <a:avLst/>
            </a:prstGeom>
            <a:noFill/>
            <a:ln>
              <a:noFill/>
            </a:ln>
          </p:spPr>
        </p:pic>
        <p:sp>
          <p:nvSpPr>
            <p:cNvPr id="334" name="Google Shape;334;p33"/>
            <p:cNvSpPr txBox="1"/>
            <p:nvPr/>
          </p:nvSpPr>
          <p:spPr>
            <a:xfrm>
              <a:off x="463500" y="2858061"/>
              <a:ext cx="8956500" cy="2442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3F3F3F"/>
                  </a:solidFill>
                  <a:latin typeface="Poppins"/>
                  <a:ea typeface="Poppins"/>
                  <a:cs typeface="Poppins"/>
                  <a:sym typeface="Poppins"/>
                </a:rPr>
                <a:t>Free </a:t>
              </a:r>
              <a:r>
                <a:rPr lang="en-US" sz="3600">
                  <a:solidFill>
                    <a:srgbClr val="3F3F3F"/>
                  </a:solidFill>
                  <a:latin typeface="Poppins"/>
                  <a:ea typeface="Poppins"/>
                  <a:cs typeface="Poppins"/>
                  <a:sym typeface="Poppins"/>
                </a:rPr>
                <a:t>themes and templates for </a:t>
              </a:r>
              <a:r>
                <a:rPr b="1" lang="en-US" sz="3600">
                  <a:solidFill>
                    <a:srgbClr val="3F3F3F"/>
                  </a:solidFill>
                  <a:latin typeface="Poppins"/>
                  <a:ea typeface="Poppins"/>
                  <a:cs typeface="Poppins"/>
                  <a:sym typeface="Poppins"/>
                </a:rPr>
                <a:t>Google Slides</a:t>
              </a:r>
              <a:r>
                <a:rPr lang="en-US" sz="3600">
                  <a:solidFill>
                    <a:srgbClr val="3F3F3F"/>
                  </a:solidFill>
                  <a:latin typeface="Poppins"/>
                  <a:ea typeface="Poppins"/>
                  <a:cs typeface="Poppins"/>
                  <a:sym typeface="Poppins"/>
                </a:rPr>
                <a:t> or </a:t>
              </a:r>
              <a:r>
                <a:rPr b="1" lang="en-US" sz="3600">
                  <a:solidFill>
                    <a:srgbClr val="3F3F3F"/>
                  </a:solidFill>
                  <a:latin typeface="Poppins"/>
                  <a:ea typeface="Poppins"/>
                  <a:cs typeface="Poppins"/>
                  <a:sym typeface="Poppins"/>
                </a:rPr>
                <a:t>PowerPoint</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rPr b="1" lang="en-US" sz="3000">
                  <a:solidFill>
                    <a:srgbClr val="FFCB25"/>
                  </a:solidFill>
                  <a:latin typeface="Poppins"/>
                  <a:ea typeface="Poppins"/>
                  <a:cs typeface="Poppins"/>
                  <a:sym typeface="Poppins"/>
                </a:rPr>
                <a:t>NOT to be sold as is or modified!</a:t>
              </a:r>
              <a:endParaRPr b="1" sz="3000">
                <a:solidFill>
                  <a:srgbClr val="FFCB25"/>
                </a:solidFill>
                <a:latin typeface="Poppins"/>
                <a:ea typeface="Poppins"/>
                <a:cs typeface="Poppins"/>
                <a:sym typeface="Poppins"/>
              </a:endParaRPr>
            </a:p>
            <a:p>
              <a:pPr indent="0" lvl="0" marL="0" rtl="0" algn="l">
                <a:spcBef>
                  <a:spcPts val="0"/>
                </a:spcBef>
                <a:spcAft>
                  <a:spcPts val="0"/>
                </a:spcAft>
                <a:buNone/>
              </a:pPr>
              <a:r>
                <a:rPr lang="en-US" sz="2700">
                  <a:solidFill>
                    <a:srgbClr val="3F3F3F"/>
                  </a:solidFill>
                  <a:latin typeface="Poppins"/>
                  <a:ea typeface="Poppins"/>
                  <a:cs typeface="Poppins"/>
                  <a:sym typeface="Poppins"/>
                </a:rPr>
                <a:t>Read </a:t>
              </a:r>
              <a:r>
                <a:rPr lang="en-US" sz="2700" u="sng">
                  <a:solidFill>
                    <a:srgbClr val="3F3F3F"/>
                  </a:solidFill>
                  <a:latin typeface="Poppins"/>
                  <a:ea typeface="Poppins"/>
                  <a:cs typeface="Poppins"/>
                  <a:sym typeface="Poppins"/>
                  <a:hlinkClick r:id="rId4">
                    <a:extLst>
                      <a:ext uri="{A12FA001-AC4F-418D-AE19-62706E023703}">
                        <ahyp:hlinkClr val="tx"/>
                      </a:ext>
                    </a:extLst>
                  </a:hlinkClick>
                </a:rPr>
                <a:t>FAQ</a:t>
              </a:r>
              <a:r>
                <a:rPr b="1" lang="en-US" sz="4400">
                  <a:solidFill>
                    <a:srgbClr val="FFCB25"/>
                  </a:solidFill>
                  <a:latin typeface="Poppins"/>
                  <a:ea typeface="Poppins"/>
                  <a:cs typeface="Poppins"/>
                  <a:sym typeface="Poppins"/>
                </a:rPr>
                <a:t> </a:t>
              </a:r>
              <a:r>
                <a:rPr lang="en-US"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p:txBody>
        </p:sp>
        <p:cxnSp>
          <p:nvCxnSpPr>
            <p:cNvPr id="335" name="Google Shape;335;p33"/>
            <p:cNvCxnSpPr/>
            <p:nvPr/>
          </p:nvCxnSpPr>
          <p:spPr>
            <a:xfrm>
              <a:off x="10423367" y="5688858"/>
              <a:ext cx="1495200" cy="12900"/>
            </a:xfrm>
            <a:prstGeom prst="straightConnector1">
              <a:avLst/>
            </a:prstGeom>
            <a:noFill/>
            <a:ln cap="flat" cmpd="sng" w="38100">
              <a:solidFill>
                <a:srgbClr val="FFCB25"/>
              </a:solidFill>
              <a:prstDash val="solid"/>
              <a:round/>
              <a:headEnd len="med" w="med" type="none"/>
              <a:tailEnd len="med" w="med" type="none"/>
            </a:ln>
          </p:spPr>
        </p:cxnSp>
        <p:pic>
          <p:nvPicPr>
            <p:cNvPr id="336" name="Google Shape;336;p33">
              <a:hlinkClick r:id="rId5"/>
            </p:cNvPr>
            <p:cNvPicPr preferRelativeResize="0"/>
            <p:nvPr/>
          </p:nvPicPr>
          <p:blipFill>
            <a:blip r:embed="rId6">
              <a:alphaModFix/>
            </a:blip>
            <a:stretch>
              <a:fillRect/>
            </a:stretch>
          </p:blipFill>
          <p:spPr>
            <a:xfrm>
              <a:off x="8982558" y="5912306"/>
              <a:ext cx="713232" cy="637863"/>
            </a:xfrm>
            <a:prstGeom prst="rect">
              <a:avLst/>
            </a:prstGeom>
            <a:noFill/>
            <a:ln>
              <a:noFill/>
            </a:ln>
          </p:spPr>
        </p:pic>
        <p:pic>
          <p:nvPicPr>
            <p:cNvPr id="337" name="Google Shape;337;p33">
              <a:hlinkClick r:id="rId7"/>
            </p:cNvPr>
            <p:cNvPicPr preferRelativeResize="0"/>
            <p:nvPr/>
          </p:nvPicPr>
          <p:blipFill>
            <a:blip r:embed="rId8">
              <a:alphaModFix/>
            </a:blip>
            <a:stretch>
              <a:fillRect/>
            </a:stretch>
          </p:blipFill>
          <p:spPr>
            <a:xfrm>
              <a:off x="9764428" y="5916798"/>
              <a:ext cx="708660" cy="628879"/>
            </a:xfrm>
            <a:prstGeom prst="rect">
              <a:avLst/>
            </a:prstGeom>
            <a:noFill/>
            <a:ln>
              <a:noFill/>
            </a:ln>
          </p:spPr>
        </p:pic>
        <p:pic>
          <p:nvPicPr>
            <p:cNvPr id="338" name="Google Shape;338;p33">
              <a:hlinkClick r:id="rId9"/>
            </p:cNvPr>
            <p:cNvPicPr preferRelativeResize="0"/>
            <p:nvPr/>
          </p:nvPicPr>
          <p:blipFill>
            <a:blip r:embed="rId10">
              <a:alphaModFix/>
            </a:blip>
            <a:stretch>
              <a:fillRect/>
            </a:stretch>
          </p:blipFill>
          <p:spPr>
            <a:xfrm>
              <a:off x="10541715" y="5905569"/>
              <a:ext cx="612648" cy="624387"/>
            </a:xfrm>
            <a:prstGeom prst="rect">
              <a:avLst/>
            </a:prstGeom>
            <a:noFill/>
            <a:ln>
              <a:noFill/>
            </a:ln>
          </p:spPr>
        </p:pic>
        <p:pic>
          <p:nvPicPr>
            <p:cNvPr id="339" name="Google Shape;339;p33">
              <a:hlinkClick r:id="rId11"/>
            </p:cNvPr>
            <p:cNvPicPr preferRelativeResize="0"/>
            <p:nvPr/>
          </p:nvPicPr>
          <p:blipFill>
            <a:blip r:embed="rId12">
              <a:alphaModFix/>
            </a:blip>
            <a:stretch>
              <a:fillRect/>
            </a:stretch>
          </p:blipFill>
          <p:spPr>
            <a:xfrm>
              <a:off x="11219049" y="5916799"/>
              <a:ext cx="699516" cy="601927"/>
            </a:xfrm>
            <a:prstGeom prst="rect">
              <a:avLst/>
            </a:prstGeom>
            <a:noFill/>
            <a:ln>
              <a:noFill/>
            </a:ln>
          </p:spPr>
        </p:pic>
        <p:sp>
          <p:nvSpPr>
            <p:cNvPr id="340" name="Google Shape;340;p33"/>
            <p:cNvSpPr txBox="1"/>
            <p:nvPr/>
          </p:nvSpPr>
          <p:spPr>
            <a:xfrm>
              <a:off x="7072500" y="4813375"/>
              <a:ext cx="4915500" cy="100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US" sz="2400">
                  <a:solidFill>
                    <a:srgbClr val="252525"/>
                  </a:solidFill>
                  <a:latin typeface="Homemade Apple"/>
                  <a:ea typeface="Homemade Apple"/>
                  <a:cs typeface="Homemade Apple"/>
                  <a:sym typeface="Homemade Apple"/>
                </a:rPr>
                <a:t>Sharing is caring!</a:t>
              </a:r>
              <a:endParaRPr b="1" sz="2400">
                <a:solidFill>
                  <a:srgbClr val="252525"/>
                </a:solidFill>
                <a:latin typeface="Homemade Apple"/>
                <a:ea typeface="Homemade Apple"/>
                <a:cs typeface="Homemade Apple"/>
                <a:sym typeface="Homemade Apple"/>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25" name="Shape 25"/>
        <p:cNvGrpSpPr/>
        <p:nvPr/>
      </p:nvGrpSpPr>
      <p:grpSpPr>
        <a:xfrm>
          <a:off x="0" y="0"/>
          <a:ext cx="0" cy="0"/>
          <a:chOff x="0" y="0"/>
          <a:chExt cx="0" cy="0"/>
        </a:xfrm>
      </p:grpSpPr>
      <p:sp>
        <p:nvSpPr>
          <p:cNvPr id="26" name="Google Shape;26;p5"/>
          <p:cNvSpPr/>
          <p:nvPr>
            <p:ph idx="2" type="pic"/>
          </p:nvPr>
        </p:nvSpPr>
        <p:spPr>
          <a:xfrm>
            <a:off x="334054" y="378445"/>
            <a:ext cx="11523892" cy="6101111"/>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27" name="Shape 27"/>
        <p:cNvGrpSpPr/>
        <p:nvPr/>
      </p:nvGrpSpPr>
      <p:grpSpPr>
        <a:xfrm>
          <a:off x="0" y="0"/>
          <a:ext cx="0" cy="0"/>
          <a:chOff x="0" y="0"/>
          <a:chExt cx="0" cy="0"/>
        </a:xfrm>
      </p:grpSpPr>
      <p:sp>
        <p:nvSpPr>
          <p:cNvPr id="28" name="Google Shape;28;p6"/>
          <p:cNvSpPr/>
          <p:nvPr>
            <p:ph idx="2" type="pic"/>
          </p:nvPr>
        </p:nvSpPr>
        <p:spPr>
          <a:xfrm>
            <a:off x="2427622" y="2115403"/>
            <a:ext cx="2306472" cy="3330054"/>
          </a:xfrm>
          <a:prstGeom prst="rect">
            <a:avLst/>
          </a:prstGeom>
          <a:noFill/>
          <a:ln>
            <a:noFill/>
          </a:ln>
        </p:spPr>
      </p:sp>
      <p:sp>
        <p:nvSpPr>
          <p:cNvPr id="29" name="Google Shape;29;p6"/>
          <p:cNvSpPr/>
          <p:nvPr>
            <p:ph idx="3" type="pic"/>
          </p:nvPr>
        </p:nvSpPr>
        <p:spPr>
          <a:xfrm>
            <a:off x="4942764" y="2115403"/>
            <a:ext cx="2306472" cy="3330054"/>
          </a:xfrm>
          <a:prstGeom prst="rect">
            <a:avLst/>
          </a:prstGeom>
          <a:noFill/>
          <a:ln>
            <a:noFill/>
          </a:ln>
        </p:spPr>
      </p:sp>
      <p:sp>
        <p:nvSpPr>
          <p:cNvPr id="30" name="Google Shape;30;p6"/>
          <p:cNvSpPr/>
          <p:nvPr>
            <p:ph idx="4" type="pic"/>
          </p:nvPr>
        </p:nvSpPr>
        <p:spPr>
          <a:xfrm>
            <a:off x="7457906" y="2115403"/>
            <a:ext cx="2306472" cy="3330054"/>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 name="Google Shape;40;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8.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18" Type="http://schemas.openxmlformats.org/officeDocument/2006/relationships/theme" Target="../theme/theme1.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6" Type="http://schemas.openxmlformats.org/officeDocument/2006/relationships/theme" Target="../theme/theme2.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mc:AlternateContent>
    <mc:Choice Requires="p14">
      <p:transition spd="slow" p14:dur="9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7F7F7"/>
        </a:solidFill>
      </p:bgPr>
    </p:bg>
    <p:spTree>
      <p:nvGrpSpPr>
        <p:cNvPr id="110" name="Shape 110"/>
        <p:cNvGrpSpPr/>
        <p:nvPr/>
      </p:nvGrpSpPr>
      <p:grpSpPr>
        <a:xfrm>
          <a:off x="0" y="0"/>
          <a:ext cx="0" cy="0"/>
          <a:chOff x="0" y="0"/>
          <a:chExt cx="0" cy="0"/>
        </a:xfrm>
      </p:grpSpPr>
      <p:sp>
        <p:nvSpPr>
          <p:cNvPr id="111" name="Google Shape;111;p18"/>
          <p:cNvSpPr txBox="1"/>
          <p:nvPr>
            <p:ph type="title"/>
          </p:nvPr>
        </p:nvSpPr>
        <p:spPr>
          <a:xfrm>
            <a:off x="415600" y="593367"/>
            <a:ext cx="11361000" cy="763500"/>
          </a:xfrm>
          <a:prstGeom prst="rect">
            <a:avLst/>
          </a:prstGeom>
          <a:noFill/>
          <a:ln>
            <a:noFill/>
          </a:ln>
        </p:spPr>
        <p:txBody>
          <a:bodyPr anchorCtr="0" anchor="t" bIns="121900" lIns="121900" spcFirstLastPara="1" rIns="121900" wrap="square" tIns="121900">
            <a:noAutofit/>
          </a:bodyPr>
          <a:lstStyle>
            <a:lvl1pPr lvl="0" rtl="0">
              <a:spcBef>
                <a:spcPts val="0"/>
              </a:spcBef>
              <a:spcAft>
                <a:spcPts val="0"/>
              </a:spcAft>
              <a:buClr>
                <a:srgbClr val="FFFFFF"/>
              </a:buClr>
              <a:buSzPts val="4800"/>
              <a:buFont typeface="Poppins ExtraBold"/>
              <a:buNone/>
              <a:defRPr sz="4800">
                <a:solidFill>
                  <a:srgbClr val="FFFFFF"/>
                </a:solidFill>
                <a:latin typeface="Poppins ExtraBold"/>
                <a:ea typeface="Poppins ExtraBold"/>
                <a:cs typeface="Poppins ExtraBold"/>
                <a:sym typeface="Poppins ExtraBold"/>
              </a:defRPr>
            </a:lvl1pPr>
            <a:lvl2pPr lvl="1" rtl="0">
              <a:spcBef>
                <a:spcPts val="0"/>
              </a:spcBef>
              <a:spcAft>
                <a:spcPts val="0"/>
              </a:spcAft>
              <a:buClr>
                <a:srgbClr val="FFFFFF"/>
              </a:buClr>
              <a:buSzPts val="4800"/>
              <a:buFont typeface="Poppins Black"/>
              <a:buNone/>
              <a:defRPr sz="4800">
                <a:solidFill>
                  <a:srgbClr val="FFFFFF"/>
                </a:solidFill>
                <a:latin typeface="Poppins Black"/>
                <a:ea typeface="Poppins Black"/>
                <a:cs typeface="Poppins Black"/>
                <a:sym typeface="Poppins Black"/>
              </a:defRPr>
            </a:lvl2pPr>
            <a:lvl3pPr lvl="2" rtl="0">
              <a:spcBef>
                <a:spcPts val="0"/>
              </a:spcBef>
              <a:spcAft>
                <a:spcPts val="0"/>
              </a:spcAft>
              <a:buClr>
                <a:srgbClr val="FFFFFF"/>
              </a:buClr>
              <a:buSzPts val="4800"/>
              <a:buFont typeface="Poppins Black"/>
              <a:buNone/>
              <a:defRPr sz="4800">
                <a:solidFill>
                  <a:srgbClr val="FFFFFF"/>
                </a:solidFill>
                <a:latin typeface="Poppins Black"/>
                <a:ea typeface="Poppins Black"/>
                <a:cs typeface="Poppins Black"/>
                <a:sym typeface="Poppins Black"/>
              </a:defRPr>
            </a:lvl3pPr>
            <a:lvl4pPr lvl="3" rtl="0">
              <a:spcBef>
                <a:spcPts val="0"/>
              </a:spcBef>
              <a:spcAft>
                <a:spcPts val="0"/>
              </a:spcAft>
              <a:buClr>
                <a:srgbClr val="FFFFFF"/>
              </a:buClr>
              <a:buSzPts val="4800"/>
              <a:buFont typeface="Poppins Black"/>
              <a:buNone/>
              <a:defRPr sz="4800">
                <a:solidFill>
                  <a:srgbClr val="FFFFFF"/>
                </a:solidFill>
                <a:latin typeface="Poppins Black"/>
                <a:ea typeface="Poppins Black"/>
                <a:cs typeface="Poppins Black"/>
                <a:sym typeface="Poppins Black"/>
              </a:defRPr>
            </a:lvl4pPr>
            <a:lvl5pPr lvl="4" rtl="0">
              <a:spcBef>
                <a:spcPts val="0"/>
              </a:spcBef>
              <a:spcAft>
                <a:spcPts val="0"/>
              </a:spcAft>
              <a:buClr>
                <a:srgbClr val="FFFFFF"/>
              </a:buClr>
              <a:buSzPts val="4800"/>
              <a:buFont typeface="Poppins Black"/>
              <a:buNone/>
              <a:defRPr sz="4800">
                <a:solidFill>
                  <a:srgbClr val="FFFFFF"/>
                </a:solidFill>
                <a:latin typeface="Poppins Black"/>
                <a:ea typeface="Poppins Black"/>
                <a:cs typeface="Poppins Black"/>
                <a:sym typeface="Poppins Black"/>
              </a:defRPr>
            </a:lvl5pPr>
            <a:lvl6pPr lvl="5" rtl="0">
              <a:spcBef>
                <a:spcPts val="0"/>
              </a:spcBef>
              <a:spcAft>
                <a:spcPts val="0"/>
              </a:spcAft>
              <a:buClr>
                <a:srgbClr val="FFFFFF"/>
              </a:buClr>
              <a:buSzPts val="4800"/>
              <a:buFont typeface="Poppins Black"/>
              <a:buNone/>
              <a:defRPr sz="4800">
                <a:solidFill>
                  <a:srgbClr val="FFFFFF"/>
                </a:solidFill>
                <a:latin typeface="Poppins Black"/>
                <a:ea typeface="Poppins Black"/>
                <a:cs typeface="Poppins Black"/>
                <a:sym typeface="Poppins Black"/>
              </a:defRPr>
            </a:lvl6pPr>
            <a:lvl7pPr lvl="6" rtl="0">
              <a:spcBef>
                <a:spcPts val="0"/>
              </a:spcBef>
              <a:spcAft>
                <a:spcPts val="0"/>
              </a:spcAft>
              <a:buClr>
                <a:srgbClr val="FFFFFF"/>
              </a:buClr>
              <a:buSzPts val="4800"/>
              <a:buFont typeface="Poppins Black"/>
              <a:buNone/>
              <a:defRPr sz="4800">
                <a:solidFill>
                  <a:srgbClr val="FFFFFF"/>
                </a:solidFill>
                <a:latin typeface="Poppins Black"/>
                <a:ea typeface="Poppins Black"/>
                <a:cs typeface="Poppins Black"/>
                <a:sym typeface="Poppins Black"/>
              </a:defRPr>
            </a:lvl7pPr>
            <a:lvl8pPr lvl="7" rtl="0">
              <a:spcBef>
                <a:spcPts val="0"/>
              </a:spcBef>
              <a:spcAft>
                <a:spcPts val="0"/>
              </a:spcAft>
              <a:buClr>
                <a:srgbClr val="FFFFFF"/>
              </a:buClr>
              <a:buSzPts val="4800"/>
              <a:buFont typeface="Poppins Black"/>
              <a:buNone/>
              <a:defRPr sz="4800">
                <a:solidFill>
                  <a:srgbClr val="FFFFFF"/>
                </a:solidFill>
                <a:latin typeface="Poppins Black"/>
                <a:ea typeface="Poppins Black"/>
                <a:cs typeface="Poppins Black"/>
                <a:sym typeface="Poppins Black"/>
              </a:defRPr>
            </a:lvl8pPr>
            <a:lvl9pPr lvl="8" rtl="0">
              <a:spcBef>
                <a:spcPts val="0"/>
              </a:spcBef>
              <a:spcAft>
                <a:spcPts val="0"/>
              </a:spcAft>
              <a:buClr>
                <a:srgbClr val="FFFFFF"/>
              </a:buClr>
              <a:buSzPts val="4800"/>
              <a:buFont typeface="Poppins Black"/>
              <a:buNone/>
              <a:defRPr sz="4800">
                <a:solidFill>
                  <a:srgbClr val="FFFFFF"/>
                </a:solidFill>
                <a:latin typeface="Poppins Black"/>
                <a:ea typeface="Poppins Black"/>
                <a:cs typeface="Poppins Black"/>
                <a:sym typeface="Poppins Black"/>
              </a:defRPr>
            </a:lvl9pPr>
          </a:lstStyle>
          <a:p/>
        </p:txBody>
      </p:sp>
      <p:sp>
        <p:nvSpPr>
          <p:cNvPr id="112" name="Google Shape;112;p18"/>
          <p:cNvSpPr txBox="1"/>
          <p:nvPr>
            <p:ph idx="1" type="body"/>
          </p:nvPr>
        </p:nvSpPr>
        <p:spPr>
          <a:xfrm>
            <a:off x="415600" y="1536633"/>
            <a:ext cx="11361000" cy="4555200"/>
          </a:xfrm>
          <a:prstGeom prst="rect">
            <a:avLst/>
          </a:prstGeom>
          <a:noFill/>
          <a:ln>
            <a:noFill/>
          </a:ln>
        </p:spPr>
        <p:txBody>
          <a:bodyPr anchorCtr="0" anchor="t" bIns="121900" lIns="121900" spcFirstLastPara="1" rIns="121900" wrap="square" tIns="121900">
            <a:noAutofit/>
          </a:bodyPr>
          <a:lstStyle>
            <a:lvl1pPr indent="-381000" lvl="0" marL="457200" rtl="0">
              <a:lnSpc>
                <a:spcPct val="115000"/>
              </a:lnSpc>
              <a:spcBef>
                <a:spcPts val="0"/>
              </a:spcBef>
              <a:spcAft>
                <a:spcPts val="0"/>
              </a:spcAft>
              <a:buClr>
                <a:schemeClr val="dk2"/>
              </a:buClr>
              <a:buSzPts val="2400"/>
              <a:buFont typeface="Poppins"/>
              <a:buChar char="●"/>
              <a:defRPr sz="2400">
                <a:solidFill>
                  <a:schemeClr val="dk2"/>
                </a:solidFill>
                <a:latin typeface="Poppins"/>
                <a:ea typeface="Poppins"/>
                <a:cs typeface="Poppins"/>
                <a:sym typeface="Poppins"/>
              </a:defRPr>
            </a:lvl1pPr>
            <a:lvl2pPr indent="-381000" lvl="1" marL="914400" rtl="0">
              <a:lnSpc>
                <a:spcPct val="115000"/>
              </a:lnSpc>
              <a:spcBef>
                <a:spcPts val="2100"/>
              </a:spcBef>
              <a:spcAft>
                <a:spcPts val="0"/>
              </a:spcAft>
              <a:buClr>
                <a:schemeClr val="dk2"/>
              </a:buClr>
              <a:buSzPts val="2400"/>
              <a:buFont typeface="Poppins"/>
              <a:buChar char="○"/>
              <a:defRPr sz="2400">
                <a:solidFill>
                  <a:schemeClr val="dk2"/>
                </a:solidFill>
                <a:latin typeface="Poppins"/>
                <a:ea typeface="Poppins"/>
                <a:cs typeface="Poppins"/>
                <a:sym typeface="Poppins"/>
              </a:defRPr>
            </a:lvl2pPr>
            <a:lvl3pPr indent="-381000" lvl="2" marL="1371600" rtl="0">
              <a:lnSpc>
                <a:spcPct val="115000"/>
              </a:lnSpc>
              <a:spcBef>
                <a:spcPts val="2100"/>
              </a:spcBef>
              <a:spcAft>
                <a:spcPts val="0"/>
              </a:spcAft>
              <a:buClr>
                <a:schemeClr val="dk2"/>
              </a:buClr>
              <a:buSzPts val="2400"/>
              <a:buFont typeface="Poppins"/>
              <a:buChar char="■"/>
              <a:defRPr sz="2400">
                <a:solidFill>
                  <a:schemeClr val="dk2"/>
                </a:solidFill>
                <a:latin typeface="Poppins"/>
                <a:ea typeface="Poppins"/>
                <a:cs typeface="Poppins"/>
                <a:sym typeface="Poppins"/>
              </a:defRPr>
            </a:lvl3pPr>
            <a:lvl4pPr indent="-381000" lvl="3" marL="1828800" rtl="0">
              <a:lnSpc>
                <a:spcPct val="115000"/>
              </a:lnSpc>
              <a:spcBef>
                <a:spcPts val="2100"/>
              </a:spcBef>
              <a:spcAft>
                <a:spcPts val="0"/>
              </a:spcAft>
              <a:buClr>
                <a:schemeClr val="dk2"/>
              </a:buClr>
              <a:buSzPts val="2400"/>
              <a:buFont typeface="Poppins"/>
              <a:buChar char="●"/>
              <a:defRPr sz="2400">
                <a:solidFill>
                  <a:schemeClr val="dk2"/>
                </a:solidFill>
                <a:latin typeface="Poppins"/>
                <a:ea typeface="Poppins"/>
                <a:cs typeface="Poppins"/>
                <a:sym typeface="Poppins"/>
              </a:defRPr>
            </a:lvl4pPr>
            <a:lvl5pPr indent="-381000" lvl="4" marL="2286000" rtl="0">
              <a:lnSpc>
                <a:spcPct val="115000"/>
              </a:lnSpc>
              <a:spcBef>
                <a:spcPts val="2100"/>
              </a:spcBef>
              <a:spcAft>
                <a:spcPts val="0"/>
              </a:spcAft>
              <a:buClr>
                <a:schemeClr val="dk2"/>
              </a:buClr>
              <a:buSzPts val="2400"/>
              <a:buFont typeface="Poppins"/>
              <a:buChar char="○"/>
              <a:defRPr sz="2400">
                <a:solidFill>
                  <a:schemeClr val="dk2"/>
                </a:solidFill>
                <a:latin typeface="Poppins"/>
                <a:ea typeface="Poppins"/>
                <a:cs typeface="Poppins"/>
                <a:sym typeface="Poppins"/>
              </a:defRPr>
            </a:lvl5pPr>
            <a:lvl6pPr indent="-381000" lvl="5" marL="2743200" rtl="0">
              <a:lnSpc>
                <a:spcPct val="115000"/>
              </a:lnSpc>
              <a:spcBef>
                <a:spcPts val="2100"/>
              </a:spcBef>
              <a:spcAft>
                <a:spcPts val="0"/>
              </a:spcAft>
              <a:buClr>
                <a:schemeClr val="dk2"/>
              </a:buClr>
              <a:buSzPts val="2400"/>
              <a:buFont typeface="Poppins"/>
              <a:buChar char="■"/>
              <a:defRPr sz="2400">
                <a:solidFill>
                  <a:schemeClr val="dk2"/>
                </a:solidFill>
                <a:latin typeface="Poppins"/>
                <a:ea typeface="Poppins"/>
                <a:cs typeface="Poppins"/>
                <a:sym typeface="Poppins"/>
              </a:defRPr>
            </a:lvl6pPr>
            <a:lvl7pPr indent="-381000" lvl="6" marL="3200400" rtl="0">
              <a:lnSpc>
                <a:spcPct val="115000"/>
              </a:lnSpc>
              <a:spcBef>
                <a:spcPts val="2100"/>
              </a:spcBef>
              <a:spcAft>
                <a:spcPts val="0"/>
              </a:spcAft>
              <a:buClr>
                <a:schemeClr val="dk2"/>
              </a:buClr>
              <a:buSzPts val="2400"/>
              <a:buFont typeface="Poppins"/>
              <a:buChar char="●"/>
              <a:defRPr sz="2400">
                <a:solidFill>
                  <a:schemeClr val="dk2"/>
                </a:solidFill>
                <a:latin typeface="Poppins"/>
                <a:ea typeface="Poppins"/>
                <a:cs typeface="Poppins"/>
                <a:sym typeface="Poppins"/>
              </a:defRPr>
            </a:lvl7pPr>
            <a:lvl8pPr indent="-381000" lvl="7" marL="3657600" rtl="0">
              <a:lnSpc>
                <a:spcPct val="115000"/>
              </a:lnSpc>
              <a:spcBef>
                <a:spcPts val="2100"/>
              </a:spcBef>
              <a:spcAft>
                <a:spcPts val="0"/>
              </a:spcAft>
              <a:buClr>
                <a:schemeClr val="dk2"/>
              </a:buClr>
              <a:buSzPts val="2400"/>
              <a:buFont typeface="Poppins"/>
              <a:buChar char="○"/>
              <a:defRPr sz="2400">
                <a:solidFill>
                  <a:schemeClr val="dk2"/>
                </a:solidFill>
                <a:latin typeface="Poppins"/>
                <a:ea typeface="Poppins"/>
                <a:cs typeface="Poppins"/>
                <a:sym typeface="Poppins"/>
              </a:defRPr>
            </a:lvl8pPr>
            <a:lvl9pPr indent="-381000" lvl="8" marL="4114800" rtl="0">
              <a:lnSpc>
                <a:spcPct val="115000"/>
              </a:lnSpc>
              <a:spcBef>
                <a:spcPts val="2100"/>
              </a:spcBef>
              <a:spcAft>
                <a:spcPts val="2100"/>
              </a:spcAft>
              <a:buClr>
                <a:schemeClr val="dk2"/>
              </a:buClr>
              <a:buSzPts val="2400"/>
              <a:buFont typeface="Poppins"/>
              <a:buChar char="■"/>
              <a:defRPr sz="2400">
                <a:solidFill>
                  <a:schemeClr val="dk2"/>
                </a:solidFill>
                <a:latin typeface="Poppins"/>
                <a:ea typeface="Poppins"/>
                <a:cs typeface="Poppins"/>
                <a:sym typeface="Poppins"/>
              </a:defRPr>
            </a:lvl9pPr>
          </a:lstStyle>
          <a:p/>
        </p:txBody>
      </p:sp>
      <p:sp>
        <p:nvSpPr>
          <p:cNvPr id="113" name="Google Shape;113;p1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20.png"/><Relationship Id="rId5"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37.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s://campus.recit.qc.ca/mod/page/view.php?id=9677" TargetMode="External"/><Relationship Id="rId4" Type="http://schemas.openxmlformats.org/officeDocument/2006/relationships/hyperlink" Target="https://campus.recit.qc.ca/mod/page/view.php?id=9683" TargetMode="External"/><Relationship Id="rId5" Type="http://schemas.openxmlformats.org/officeDocument/2006/relationships/hyperlink" Target="https://campus.recit.qc.ca/mod/page/view.php?id=9681" TargetMode="External"/><Relationship Id="rId6" Type="http://schemas.openxmlformats.org/officeDocument/2006/relationships/hyperlink" Target="https://campus.recit.qc.ca/mod/page/view.php?id=9680" TargetMode="External"/><Relationship Id="rId7" Type="http://schemas.openxmlformats.org/officeDocument/2006/relationships/image" Target="../media/image40.png"/></Relationships>
</file>

<file path=ppt/slides/_rels/slide16.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49.png"/><Relationship Id="rId13" Type="http://schemas.openxmlformats.org/officeDocument/2006/relationships/image" Target="../media/image33.png"/><Relationship Id="rId12"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slide" Target="/ppt/slides/slide17.xml"/><Relationship Id="rId4" Type="http://schemas.openxmlformats.org/officeDocument/2006/relationships/slide" Target="/ppt/slides/slide19.xml"/><Relationship Id="rId9" Type="http://schemas.openxmlformats.org/officeDocument/2006/relationships/image" Target="../media/image27.png"/><Relationship Id="rId14" Type="http://schemas.openxmlformats.org/officeDocument/2006/relationships/image" Target="../media/image38.png"/><Relationship Id="rId5" Type="http://schemas.openxmlformats.org/officeDocument/2006/relationships/slide" Target="/ppt/slides/slide18.xml"/><Relationship Id="rId6" Type="http://schemas.openxmlformats.org/officeDocument/2006/relationships/image" Target="../media/image7.png"/><Relationship Id="rId7" Type="http://schemas.openxmlformats.org/officeDocument/2006/relationships/slide" Target="/ppt/slides/slide16.xml"/><Relationship Id="rId8" Type="http://schemas.openxmlformats.org/officeDocument/2006/relationships/slide" Target="/ppt/slides/slide16.xml"/></Relationships>
</file>

<file path=ppt/slides/_rels/slide17.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slide" Target="/ppt/slides/slide19.xml"/><Relationship Id="rId4" Type="http://schemas.openxmlformats.org/officeDocument/2006/relationships/slide" Target="/ppt/slides/slide18.xml"/><Relationship Id="rId9" Type="http://schemas.openxmlformats.org/officeDocument/2006/relationships/image" Target="../media/image48.png"/><Relationship Id="rId5" Type="http://schemas.openxmlformats.org/officeDocument/2006/relationships/image" Target="../media/image36.png"/><Relationship Id="rId6" Type="http://schemas.openxmlformats.org/officeDocument/2006/relationships/image" Target="../media/image34.png"/><Relationship Id="rId7" Type="http://schemas.openxmlformats.org/officeDocument/2006/relationships/image" Target="../media/image42.png"/><Relationship Id="rId8" Type="http://schemas.openxmlformats.org/officeDocument/2006/relationships/image" Target="../media/image41.png"/></Relationships>
</file>

<file path=ppt/slides/_rels/slide18.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image" Target="../media/image46.png"/><Relationship Id="rId13" Type="http://schemas.openxmlformats.org/officeDocument/2006/relationships/image" Target="../media/image30.png"/><Relationship Id="rId12"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slide" Target="/ppt/slides/slide17.xml"/><Relationship Id="rId4" Type="http://schemas.openxmlformats.org/officeDocument/2006/relationships/slide" Target="/ppt/slides/slide19.xml"/><Relationship Id="rId9" Type="http://schemas.openxmlformats.org/officeDocument/2006/relationships/image" Target="../media/image51.png"/><Relationship Id="rId14" Type="http://schemas.openxmlformats.org/officeDocument/2006/relationships/hyperlink" Target="https://sites.google.com/csbe.qc.ca/evaluerautrementenmath/types-de-probl%C3%A8mes/t%C3%A2ches-cr%C3%A9atives?authuser=0" TargetMode="External"/><Relationship Id="rId5" Type="http://schemas.openxmlformats.org/officeDocument/2006/relationships/image" Target="../media/image47.png"/><Relationship Id="rId6" Type="http://schemas.openxmlformats.org/officeDocument/2006/relationships/image" Target="../media/image7.png"/><Relationship Id="rId7" Type="http://schemas.openxmlformats.org/officeDocument/2006/relationships/image" Target="../media/image54.png"/><Relationship Id="rId8"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slide" Target="/ppt/slides/slide18.xml"/><Relationship Id="rId4" Type="http://schemas.openxmlformats.org/officeDocument/2006/relationships/slide" Target="/ppt/slides/slide17.xml"/><Relationship Id="rId5" Type="http://schemas.openxmlformats.org/officeDocument/2006/relationships/image" Target="../media/image7.png"/><Relationship Id="rId6" Type="http://schemas.openxmlformats.org/officeDocument/2006/relationships/image" Target="../media/image55.png"/><Relationship Id="rId7" Type="http://schemas.openxmlformats.org/officeDocument/2006/relationships/image" Target="../media/image58.png"/><Relationship Id="rId8" Type="http://schemas.openxmlformats.org/officeDocument/2006/relationships/image" Target="../media/image30.png"/></Relationships>
</file>

<file path=ppt/slides/_rels/slide2.xml.rels><?xml version="1.0" encoding="UTF-8" standalone="yes"?><Relationships xmlns="http://schemas.openxmlformats.org/package/2006/relationships"><Relationship Id="rId11" Type="http://schemas.openxmlformats.org/officeDocument/2006/relationships/hyperlink" Target="https://recitmst.qc.ca/minecraft09022024" TargetMode="External"/><Relationship Id="rId10" Type="http://schemas.openxmlformats.org/officeDocument/2006/relationships/hyperlink" Target="mailto:mathieu.thibault@uqo.ca" TargetMode="External"/><Relationship Id="rId13" Type="http://schemas.openxmlformats.org/officeDocument/2006/relationships/image" Target="../media/image10.png"/><Relationship Id="rId12" Type="http://schemas.openxmlformats.org/officeDocument/2006/relationships/hyperlink" Target="https://education.minecraft.net/get-started/download" TargetMode="External"/><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3.png"/><Relationship Id="rId14" Type="http://schemas.openxmlformats.org/officeDocument/2006/relationships/hyperlink" Target="https://docs.google.com/document/d/1nXEBmK9gW8nEaIiEKy6fpNllUvB-EN1DwOAoncaFoCM/edit" TargetMode="External"/><Relationship Id="rId5" Type="http://schemas.openxmlformats.org/officeDocument/2006/relationships/hyperlink" Target="mailto:stephanie.rioux@recit.qc.ca" TargetMode="External"/><Relationship Id="rId6" Type="http://schemas.openxmlformats.org/officeDocument/2006/relationships/image" Target="../media/image30.png"/><Relationship Id="rId7" Type="http://schemas.openxmlformats.org/officeDocument/2006/relationships/image" Target="../media/image5.png"/><Relationship Id="rId8" Type="http://schemas.openxmlformats.org/officeDocument/2006/relationships/image" Target="../media/image100.png"/></Relationships>
</file>

<file path=ppt/slides/_rels/slide20.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hyperlink" Target="http://www.education.gouv.qc.ca/fileadmin/site_web/documents/dpse/adaptation_serv_compl/Referentiel-mathematique.PDF" TargetMode="External"/><Relationship Id="rId12"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slide" Target="/ppt/slides/slide21.xml"/><Relationship Id="rId4" Type="http://schemas.openxmlformats.org/officeDocument/2006/relationships/slide" Target="/ppt/slides/slide22.xml"/><Relationship Id="rId9" Type="http://schemas.openxmlformats.org/officeDocument/2006/relationships/image" Target="../media/image33.png"/><Relationship Id="rId5" Type="http://schemas.openxmlformats.org/officeDocument/2006/relationships/image" Target="../media/image27.png"/><Relationship Id="rId6" Type="http://schemas.openxmlformats.org/officeDocument/2006/relationships/image" Target="../media/image49.png"/><Relationship Id="rId7" Type="http://schemas.openxmlformats.org/officeDocument/2006/relationships/image" Target="../media/image31.png"/><Relationship Id="rId8" Type="http://schemas.openxmlformats.org/officeDocument/2006/relationships/image" Target="../media/image44.png"/></Relationships>
</file>

<file path=ppt/slides/_rels/slide21.xml.rels><?xml version="1.0" encoding="UTF-8" standalone="yes"?><Relationships xmlns="http://schemas.openxmlformats.org/package/2006/relationships"><Relationship Id="rId11" Type="http://schemas.openxmlformats.org/officeDocument/2006/relationships/hyperlink" Target="http://www.education.gouv.qc.ca/fileadmin/site_web/documents/dpse/adaptation_serv_compl/Referentiel-mathematique.PDF" TargetMode="External"/><Relationship Id="rId10" Type="http://schemas.openxmlformats.org/officeDocument/2006/relationships/image" Target="../media/image7.png"/><Relationship Id="rId12"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slide" Target="/ppt/slides/slide20.xml"/><Relationship Id="rId4" Type="http://schemas.openxmlformats.org/officeDocument/2006/relationships/slide" Target="/ppt/slides/slide22.xml"/><Relationship Id="rId9" Type="http://schemas.openxmlformats.org/officeDocument/2006/relationships/image" Target="../media/image48.png"/><Relationship Id="rId5" Type="http://schemas.openxmlformats.org/officeDocument/2006/relationships/image" Target="../media/image36.png"/><Relationship Id="rId6" Type="http://schemas.openxmlformats.org/officeDocument/2006/relationships/image" Target="../media/image34.png"/><Relationship Id="rId7" Type="http://schemas.openxmlformats.org/officeDocument/2006/relationships/image" Target="../media/image42.png"/><Relationship Id="rId8" Type="http://schemas.openxmlformats.org/officeDocument/2006/relationships/image" Target="../media/image41.png"/></Relationships>
</file>

<file path=ppt/slides/_rels/slide22.xml.rels><?xml version="1.0" encoding="UTF-8" standalone="yes"?><Relationships xmlns="http://schemas.openxmlformats.org/package/2006/relationships"><Relationship Id="rId11" Type="http://schemas.openxmlformats.org/officeDocument/2006/relationships/hyperlink" Target="http://www.education.gouv.qc.ca/fileadmin/site_web/documents/dpse/adaptation_serv_compl/Referentiel-mathematique.PDF" TargetMode="External"/><Relationship Id="rId10" Type="http://schemas.openxmlformats.org/officeDocument/2006/relationships/image" Target="../media/image7.png"/><Relationship Id="rId12"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slide" Target="/ppt/slides/slide21.xml"/><Relationship Id="rId4" Type="http://schemas.openxmlformats.org/officeDocument/2006/relationships/slide" Target="/ppt/slides/slide20.xml"/><Relationship Id="rId9" Type="http://schemas.openxmlformats.org/officeDocument/2006/relationships/image" Target="../media/image39.png"/><Relationship Id="rId5" Type="http://schemas.openxmlformats.org/officeDocument/2006/relationships/image" Target="../media/image47.png"/><Relationship Id="rId6" Type="http://schemas.openxmlformats.org/officeDocument/2006/relationships/image" Target="../media/image51.png"/><Relationship Id="rId7" Type="http://schemas.openxmlformats.org/officeDocument/2006/relationships/image" Target="../media/image46.png"/><Relationship Id="rId8"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hyperlink" Target="https://drive.google.com/file/d/15Dgfb5XmCduoOZXRGaz3E1mIsbEWrO9M/view?usp=drive_link" TargetMode="External"/><Relationship Id="rId5" Type="http://schemas.openxmlformats.org/officeDocument/2006/relationships/hyperlink" Target="https://campus.recit.qc.ca/mod/page/view.php?id=9691"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hyperlink" Target="https://drive.google.com/file/d/1EiNGLSTnpb3pW1T1eZOr5rz3KO71fJBq/view?usp=share_link" TargetMode="External"/><Relationship Id="rId5" Type="http://schemas.openxmlformats.org/officeDocument/2006/relationships/hyperlink" Target="https://campus.recit.qc.ca/mod/page/view.php?id=19412"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hyperlink" Target="https://docs.google.com/document/d/1b4ZxdV2UMNX7fnElWTrM6vZPo7QgAhcTJ_359viP7Kw/edit" TargetMode="External"/><Relationship Id="rId5" Type="http://schemas.openxmlformats.org/officeDocument/2006/relationships/hyperlink" Target="https://campus.recit.qc.ca/mod/page/view.php?id=9690"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png"/></Relationships>
</file>

<file path=ppt/slides/_rels/slide28.xml.rels><?xml version="1.0" encoding="UTF-8" standalone="yes"?><Relationships xmlns="http://schemas.openxmlformats.org/package/2006/relationships"><Relationship Id="rId11" Type="http://schemas.openxmlformats.org/officeDocument/2006/relationships/image" Target="../media/image78.png"/><Relationship Id="rId10" Type="http://schemas.openxmlformats.org/officeDocument/2006/relationships/image" Target="../media/image39.png"/><Relationship Id="rId12" Type="http://schemas.openxmlformats.org/officeDocument/2006/relationships/hyperlink" Target="https://sites.google.com/csbe.qc.ca/evaluerautrementenmath/planification-des-apprentissages-et-de-l%C3%A9valuation/quelle-intention-cibler?authuser=0#h.56re43vkeybm" TargetMode="External"/><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slide" Target="/ppt/slides/slide29.xml"/><Relationship Id="rId4" Type="http://schemas.openxmlformats.org/officeDocument/2006/relationships/slide" Target="/ppt/slides/slide31.xml"/><Relationship Id="rId9" Type="http://schemas.openxmlformats.org/officeDocument/2006/relationships/image" Target="../media/image77.png"/><Relationship Id="rId5" Type="http://schemas.openxmlformats.org/officeDocument/2006/relationships/slide" Target="/ppt/slides/slide30.xml"/><Relationship Id="rId6" Type="http://schemas.openxmlformats.org/officeDocument/2006/relationships/image" Target="../media/image7.png"/><Relationship Id="rId7" Type="http://schemas.openxmlformats.org/officeDocument/2006/relationships/image" Target="../media/image70.png"/><Relationship Id="rId8" Type="http://schemas.openxmlformats.org/officeDocument/2006/relationships/image" Target="../media/image6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slide" Target="/ppt/slides/slide28.xml"/><Relationship Id="rId4" Type="http://schemas.openxmlformats.org/officeDocument/2006/relationships/slide" Target="/ppt/slides/slide31.xml"/><Relationship Id="rId9" Type="http://schemas.openxmlformats.org/officeDocument/2006/relationships/hyperlink" Target="https://sites.google.com/csbe.qc.ca/evaluerautrementenmath/planification-des-apprentissages-et-de-l%C3%A9valuation/quelle-intention-cibler?authuser=0#h.56re43vkeybm" TargetMode="External"/><Relationship Id="rId5" Type="http://schemas.openxmlformats.org/officeDocument/2006/relationships/slide" Target="/ppt/slides/slide30.xml"/><Relationship Id="rId6" Type="http://schemas.openxmlformats.org/officeDocument/2006/relationships/image" Target="../media/image7.png"/><Relationship Id="rId7" Type="http://schemas.openxmlformats.org/officeDocument/2006/relationships/image" Target="../media/image65.png"/><Relationship Id="rId8"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0.png"/><Relationship Id="rId4" Type="http://schemas.openxmlformats.org/officeDocument/2006/relationships/hyperlink" Target="http://recitmst.qc.ca/minecraft26102023" TargetMode="External"/><Relationship Id="rId5" Type="http://schemas.openxmlformats.org/officeDocument/2006/relationships/hyperlink" Target="mailto:equipe@recitmst.qc.ca" TargetMode="External"/><Relationship Id="rId6" Type="http://schemas.openxmlformats.org/officeDocument/2006/relationships/hyperlink" Target="https://docs.google.com/presentation/d/1wiSbxz9VIvo8ZIhtMWImhZBBebvkSJ3jm3gj-cxozW8/edit?usp=sharing" TargetMode="External"/><Relationship Id="rId7"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slide" Target="/ppt/slides/slide29.xml"/><Relationship Id="rId4" Type="http://schemas.openxmlformats.org/officeDocument/2006/relationships/slide" Target="/ppt/slides/slide28.xml"/><Relationship Id="rId9" Type="http://schemas.openxmlformats.org/officeDocument/2006/relationships/image" Target="../media/image92.png"/><Relationship Id="rId5" Type="http://schemas.openxmlformats.org/officeDocument/2006/relationships/slide" Target="/ppt/slides/slide31.xml"/><Relationship Id="rId6" Type="http://schemas.openxmlformats.org/officeDocument/2006/relationships/image" Target="../media/image67.png"/><Relationship Id="rId7" Type="http://schemas.openxmlformats.org/officeDocument/2006/relationships/image" Target="../media/image7.png"/><Relationship Id="rId8" Type="http://schemas.openxmlformats.org/officeDocument/2006/relationships/image" Target="../media/image55.png"/></Relationships>
</file>

<file path=ppt/slides/_rels/slide31.xml.rels><?xml version="1.0" encoding="UTF-8" standalone="yes"?><Relationships xmlns="http://schemas.openxmlformats.org/package/2006/relationships"><Relationship Id="rId10"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slide" Target="/ppt/slides/slide30.xml"/><Relationship Id="rId4" Type="http://schemas.openxmlformats.org/officeDocument/2006/relationships/slide" Target="/ppt/slides/slide29.xml"/><Relationship Id="rId9" Type="http://schemas.openxmlformats.org/officeDocument/2006/relationships/image" Target="../media/image39.png"/><Relationship Id="rId5" Type="http://schemas.openxmlformats.org/officeDocument/2006/relationships/slide" Target="/ppt/slides/slide28.xml"/><Relationship Id="rId6" Type="http://schemas.openxmlformats.org/officeDocument/2006/relationships/image" Target="../media/image55.png"/><Relationship Id="rId7" Type="http://schemas.openxmlformats.org/officeDocument/2006/relationships/image" Target="../media/image81.png"/><Relationship Id="rId8"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png"/><Relationship Id="rId4" Type="http://schemas.openxmlformats.org/officeDocument/2006/relationships/image" Target="../media/image109.png"/><Relationship Id="rId5" Type="http://schemas.openxmlformats.org/officeDocument/2006/relationships/hyperlink" Target="https://frq.gouv.qc.ca/programme-engagement/"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png"/><Relationship Id="rId4" Type="http://schemas.openxmlformats.org/officeDocument/2006/relationships/hyperlink" Target="https://campus.recit.qc.ca/login/index.php" TargetMode="External"/><Relationship Id="rId5" Type="http://schemas.openxmlformats.org/officeDocument/2006/relationships/hyperlink" Target="https://campus.recit.qc.ca/login/index.php" TargetMode="External"/></Relationships>
</file>

<file path=ppt/slides/_rels/slide37.xml.rels><?xml version="1.0" encoding="UTF-8" standalone="yes"?><Relationships xmlns="http://schemas.openxmlformats.org/package/2006/relationships"><Relationship Id="rId10"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7.png"/><Relationship Id="rId4" Type="http://schemas.openxmlformats.org/officeDocument/2006/relationships/image" Target="../media/image49.png"/><Relationship Id="rId9" Type="http://schemas.openxmlformats.org/officeDocument/2006/relationships/image" Target="../media/image76.png"/><Relationship Id="rId5" Type="http://schemas.openxmlformats.org/officeDocument/2006/relationships/image" Target="../media/image110.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8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8.xml"/><Relationship Id="rId3" Type="http://schemas.openxmlformats.org/officeDocument/2006/relationships/image" Target="../media/image86.png"/><Relationship Id="rId4" Type="http://schemas.openxmlformats.org/officeDocument/2006/relationships/hyperlink" Target="https://campus.recit.qc.ca/mod/feedback/view.php?id=21947" TargetMode="External"/><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9.png"/><Relationship Id="rId8" Type="http://schemas.openxmlformats.org/officeDocument/2006/relationships/hyperlink" Target="https://campus.recit.qc.ca/mod/feedback/view.php?id=21947" TargetMode="External"/></Relationships>
</file>

<file path=ppt/slides/_rels/slide39.xml.rels><?xml version="1.0" encoding="UTF-8" standalone="yes"?><Relationships xmlns="http://schemas.openxmlformats.org/package/2006/relationships"><Relationship Id="rId10" Type="http://schemas.openxmlformats.org/officeDocument/2006/relationships/hyperlink" Target="mailto:mathieu.thibault@uqo.ca" TargetMode="External"/><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hyperlink" Target="mailto:stephanie.rioux@recit.qc.ca" TargetMode="External"/><Relationship Id="rId5" Type="http://schemas.openxmlformats.org/officeDocument/2006/relationships/image" Target="../media/image30.png"/><Relationship Id="rId6" Type="http://schemas.openxmlformats.org/officeDocument/2006/relationships/image" Target="../media/image5.png"/><Relationship Id="rId7" Type="http://schemas.openxmlformats.org/officeDocument/2006/relationships/image" Target="../media/image100.png"/><Relationship Id="rId8"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1.xml"/><Relationship Id="rId3" Type="http://schemas.openxmlformats.org/officeDocument/2006/relationships/image" Target="../media/image95.png"/><Relationship Id="rId4" Type="http://schemas.openxmlformats.org/officeDocument/2006/relationships/image" Target="../media/image86.png"/><Relationship Id="rId5" Type="http://schemas.openxmlformats.org/officeDocument/2006/relationships/image" Target="../media/image107.jpg"/></Relationships>
</file>

<file path=ppt/slides/_rels/slide42.xml.rels><?xml version="1.0" encoding="UTF-8" standalone="yes"?><Relationships xmlns="http://schemas.openxmlformats.org/package/2006/relationships"><Relationship Id="rId11" Type="http://schemas.openxmlformats.org/officeDocument/2006/relationships/image" Target="../media/image94.png"/><Relationship Id="rId10" Type="http://schemas.openxmlformats.org/officeDocument/2006/relationships/image" Target="../media/image90.png"/><Relationship Id="rId12" Type="http://schemas.openxmlformats.org/officeDocument/2006/relationships/image" Target="../media/image91.jpg"/><Relationship Id="rId1" Type="http://schemas.openxmlformats.org/officeDocument/2006/relationships/slideLayout" Target="../slideLayouts/slideLayout29.xml"/><Relationship Id="rId2" Type="http://schemas.openxmlformats.org/officeDocument/2006/relationships/notesSlide" Target="../notesSlides/notesSlide42.xml"/><Relationship Id="rId3" Type="http://schemas.openxmlformats.org/officeDocument/2006/relationships/image" Target="../media/image80.jpg"/><Relationship Id="rId4" Type="http://schemas.openxmlformats.org/officeDocument/2006/relationships/image" Target="../media/image88.jpg"/><Relationship Id="rId9" Type="http://schemas.openxmlformats.org/officeDocument/2006/relationships/image" Target="../media/image85.jpg"/><Relationship Id="rId5" Type="http://schemas.openxmlformats.org/officeDocument/2006/relationships/image" Target="../media/image96.png"/><Relationship Id="rId6" Type="http://schemas.openxmlformats.org/officeDocument/2006/relationships/image" Target="../media/image83.jpg"/><Relationship Id="rId7" Type="http://schemas.openxmlformats.org/officeDocument/2006/relationships/image" Target="../media/image93.jpg"/><Relationship Id="rId8" Type="http://schemas.openxmlformats.org/officeDocument/2006/relationships/image" Target="../media/image89.png"/></Relationships>
</file>

<file path=ppt/slides/_rels/slide43.xml.rels><?xml version="1.0" encoding="UTF-8" standalone="yes"?><Relationships xmlns="http://schemas.openxmlformats.org/package/2006/relationships"><Relationship Id="rId11" Type="http://schemas.openxmlformats.org/officeDocument/2006/relationships/image" Target="../media/image99.png"/><Relationship Id="rId10" Type="http://schemas.openxmlformats.org/officeDocument/2006/relationships/image" Target="../media/image108.png"/><Relationship Id="rId1" Type="http://schemas.openxmlformats.org/officeDocument/2006/relationships/slideLayout" Target="../slideLayouts/slideLayout29.xml"/><Relationship Id="rId2" Type="http://schemas.openxmlformats.org/officeDocument/2006/relationships/notesSlide" Target="../notesSlides/notesSlide43.xml"/><Relationship Id="rId3" Type="http://schemas.openxmlformats.org/officeDocument/2006/relationships/image" Target="../media/image101.jpg"/><Relationship Id="rId4" Type="http://schemas.openxmlformats.org/officeDocument/2006/relationships/image" Target="../media/image97.png"/><Relationship Id="rId9" Type="http://schemas.openxmlformats.org/officeDocument/2006/relationships/image" Target="../media/image98.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8" Type="http://schemas.openxmlformats.org/officeDocument/2006/relationships/image" Target="../media/image10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0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hyperlink" Target="http://www.youtube.com/watch?v=OTEUQcRRQhw" TargetMode="External"/><Relationship Id="rId5" Type="http://schemas.openxmlformats.org/officeDocument/2006/relationships/image" Target="../media/image3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education.minecraft.net/fr-fr/get-started/download" TargetMode="External"/><Relationship Id="rId4" Type="http://schemas.openxmlformats.org/officeDocument/2006/relationships/hyperlink" Target="https://campus.recit.qc.ca/mod/page/view.php?id=9673" TargetMode="External"/><Relationship Id="rId5" Type="http://schemas.openxmlformats.org/officeDocument/2006/relationships/hyperlink" Target="https://campus.recit.qc.ca/mod/page/view.php?id=9674" TargetMode="External"/><Relationship Id="rId6" Type="http://schemas.openxmlformats.org/officeDocument/2006/relationships/hyperlink" Target="https://campus.recit.qc.ca/mod/page/view.php?id=9675" TargetMode="External"/><Relationship Id="rId7" Type="http://schemas.openxmlformats.org/officeDocument/2006/relationships/hyperlink" Target="https://campus.recit.qc.ca/mod/page/view.php?id=9676" TargetMode="External"/><Relationship Id="rId8"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34"/>
          <p:cNvSpPr txBox="1"/>
          <p:nvPr>
            <p:ph type="ctrTitle"/>
          </p:nvPr>
        </p:nvSpPr>
        <p:spPr>
          <a:xfrm>
            <a:off x="3119099" y="2007950"/>
            <a:ext cx="6407100" cy="27369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en-US" sz="5000"/>
              <a:t>Minecraft et les mathématiques</a:t>
            </a:r>
            <a:endParaRPr sz="5000">
              <a:latin typeface="Poppins ExtraBold"/>
              <a:ea typeface="Poppins ExtraBold"/>
              <a:cs typeface="Poppins ExtraBold"/>
              <a:sym typeface="Poppins ExtraBold"/>
            </a:endParaRPr>
          </a:p>
        </p:txBody>
      </p:sp>
      <p:sp>
        <p:nvSpPr>
          <p:cNvPr id="346" name="Google Shape;346;p34"/>
          <p:cNvSpPr txBox="1"/>
          <p:nvPr>
            <p:ph idx="1" type="subTitle"/>
          </p:nvPr>
        </p:nvSpPr>
        <p:spPr>
          <a:xfrm>
            <a:off x="3195300" y="4559150"/>
            <a:ext cx="7341300" cy="6246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sz="1900"/>
              <a:t>Mathieu Thibault, professeur à l’UQO</a:t>
            </a:r>
            <a:endParaRPr sz="1900"/>
          </a:p>
          <a:p>
            <a:pPr indent="0" lvl="0" marL="0" rtl="0" algn="l">
              <a:spcBef>
                <a:spcPts val="0"/>
              </a:spcBef>
              <a:spcAft>
                <a:spcPts val="0"/>
              </a:spcAft>
              <a:buNone/>
            </a:pPr>
            <a:r>
              <a:rPr lang="en-US" sz="1900"/>
              <a:t>Stéphanie Rioux, conseillère pédagogique au RÉCIT MST</a:t>
            </a:r>
            <a:endParaRPr sz="19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35" name="Shape 435"/>
        <p:cNvGrpSpPr/>
        <p:nvPr/>
      </p:nvGrpSpPr>
      <p:grpSpPr>
        <a:xfrm>
          <a:off x="0" y="0"/>
          <a:ext cx="0" cy="0"/>
          <a:chOff x="0" y="0"/>
          <a:chExt cx="0" cy="0"/>
        </a:xfrm>
      </p:grpSpPr>
      <p:pic>
        <p:nvPicPr>
          <p:cNvPr id="436" name="Google Shape;436;p43"/>
          <p:cNvPicPr preferRelativeResize="0"/>
          <p:nvPr/>
        </p:nvPicPr>
        <p:blipFill>
          <a:blip r:embed="rId3">
            <a:alphaModFix/>
          </a:blip>
          <a:stretch>
            <a:fillRect/>
          </a:stretch>
        </p:blipFill>
        <p:spPr>
          <a:xfrm>
            <a:off x="2924288" y="3641088"/>
            <a:ext cx="5867400" cy="2943225"/>
          </a:xfrm>
          <a:prstGeom prst="rect">
            <a:avLst/>
          </a:prstGeom>
          <a:noFill/>
          <a:ln>
            <a:noFill/>
          </a:ln>
        </p:spPr>
      </p:pic>
      <p:pic>
        <p:nvPicPr>
          <p:cNvPr id="437" name="Google Shape;437;p43"/>
          <p:cNvPicPr preferRelativeResize="0"/>
          <p:nvPr/>
        </p:nvPicPr>
        <p:blipFill>
          <a:blip r:embed="rId4">
            <a:alphaModFix/>
          </a:blip>
          <a:stretch>
            <a:fillRect/>
          </a:stretch>
        </p:blipFill>
        <p:spPr>
          <a:xfrm>
            <a:off x="3633891" y="1698000"/>
            <a:ext cx="4448175" cy="1790700"/>
          </a:xfrm>
          <a:prstGeom prst="rect">
            <a:avLst/>
          </a:prstGeom>
          <a:noFill/>
          <a:ln>
            <a:noFill/>
          </a:ln>
        </p:spPr>
      </p:pic>
      <p:sp>
        <p:nvSpPr>
          <p:cNvPr id="438" name="Google Shape;438;p43"/>
          <p:cNvSpPr/>
          <p:nvPr/>
        </p:nvSpPr>
        <p:spPr>
          <a:xfrm>
            <a:off x="3504191" y="2907569"/>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9" name="Google Shape;439;p43"/>
          <p:cNvSpPr/>
          <p:nvPr/>
        </p:nvSpPr>
        <p:spPr>
          <a:xfrm>
            <a:off x="3504208" y="2326439"/>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0" name="Google Shape;440;p43"/>
          <p:cNvSpPr/>
          <p:nvPr/>
        </p:nvSpPr>
        <p:spPr>
          <a:xfrm>
            <a:off x="2771893" y="6014750"/>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41" name="Google Shape;441;p43"/>
          <p:cNvPicPr preferRelativeResize="0"/>
          <p:nvPr/>
        </p:nvPicPr>
        <p:blipFill>
          <a:blip r:embed="rId5">
            <a:alphaModFix/>
          </a:blip>
          <a:stretch>
            <a:fillRect/>
          </a:stretch>
        </p:blipFill>
        <p:spPr>
          <a:xfrm>
            <a:off x="977600" y="354975"/>
            <a:ext cx="9991725" cy="1190625"/>
          </a:xfrm>
          <a:prstGeom prst="rect">
            <a:avLst/>
          </a:prstGeom>
          <a:noFill/>
          <a:ln>
            <a:noFill/>
          </a:ln>
        </p:spPr>
      </p:pic>
      <p:sp>
        <p:nvSpPr>
          <p:cNvPr id="442" name="Google Shape;442;p43"/>
          <p:cNvSpPr/>
          <p:nvPr/>
        </p:nvSpPr>
        <p:spPr>
          <a:xfrm>
            <a:off x="2771893" y="5410566"/>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46" name="Shape 446"/>
        <p:cNvGrpSpPr/>
        <p:nvPr/>
      </p:nvGrpSpPr>
      <p:grpSpPr>
        <a:xfrm>
          <a:off x="0" y="0"/>
          <a:ext cx="0" cy="0"/>
          <a:chOff x="0" y="0"/>
          <a:chExt cx="0" cy="0"/>
        </a:xfrm>
      </p:grpSpPr>
      <p:pic>
        <p:nvPicPr>
          <p:cNvPr id="447" name="Google Shape;447;p44"/>
          <p:cNvPicPr preferRelativeResize="0"/>
          <p:nvPr/>
        </p:nvPicPr>
        <p:blipFill>
          <a:blip r:embed="rId3">
            <a:alphaModFix/>
          </a:blip>
          <a:stretch>
            <a:fillRect/>
          </a:stretch>
        </p:blipFill>
        <p:spPr>
          <a:xfrm>
            <a:off x="7579301" y="187800"/>
            <a:ext cx="4091100" cy="6417666"/>
          </a:xfrm>
          <a:prstGeom prst="rect">
            <a:avLst/>
          </a:prstGeom>
          <a:noFill/>
          <a:ln cap="flat" cmpd="sng" w="28575">
            <a:solidFill>
              <a:srgbClr val="000000"/>
            </a:solidFill>
            <a:prstDash val="solid"/>
            <a:round/>
            <a:headEnd len="sm" w="sm" type="none"/>
            <a:tailEnd len="sm" w="sm" type="none"/>
          </a:ln>
        </p:spPr>
      </p:pic>
      <p:sp>
        <p:nvSpPr>
          <p:cNvPr id="448" name="Google Shape;448;p44"/>
          <p:cNvSpPr/>
          <p:nvPr/>
        </p:nvSpPr>
        <p:spPr>
          <a:xfrm>
            <a:off x="7579294" y="1072367"/>
            <a:ext cx="3818400" cy="33345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49" name="Google Shape;449;p44"/>
          <p:cNvPicPr preferRelativeResize="0"/>
          <p:nvPr/>
        </p:nvPicPr>
        <p:blipFill>
          <a:blip r:embed="rId4">
            <a:alphaModFix/>
          </a:blip>
          <a:stretch>
            <a:fillRect/>
          </a:stretch>
        </p:blipFill>
        <p:spPr>
          <a:xfrm>
            <a:off x="67275" y="789988"/>
            <a:ext cx="7181850" cy="1152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53" name="Shape 453"/>
        <p:cNvGrpSpPr/>
        <p:nvPr/>
      </p:nvGrpSpPr>
      <p:grpSpPr>
        <a:xfrm>
          <a:off x="0" y="0"/>
          <a:ext cx="0" cy="0"/>
          <a:chOff x="0" y="0"/>
          <a:chExt cx="0" cy="0"/>
        </a:xfrm>
      </p:grpSpPr>
      <p:pic>
        <p:nvPicPr>
          <p:cNvPr id="454" name="Google Shape;454;p45"/>
          <p:cNvPicPr preferRelativeResize="0"/>
          <p:nvPr/>
        </p:nvPicPr>
        <p:blipFill>
          <a:blip r:embed="rId3">
            <a:alphaModFix/>
          </a:blip>
          <a:stretch>
            <a:fillRect/>
          </a:stretch>
        </p:blipFill>
        <p:spPr>
          <a:xfrm>
            <a:off x="1534701" y="1277667"/>
            <a:ext cx="9122601" cy="5403665"/>
          </a:xfrm>
          <a:prstGeom prst="rect">
            <a:avLst/>
          </a:prstGeom>
          <a:noFill/>
          <a:ln cap="flat" cmpd="sng" w="28575">
            <a:solidFill>
              <a:srgbClr val="000000"/>
            </a:solidFill>
            <a:prstDash val="solid"/>
            <a:round/>
            <a:headEnd len="sm" w="sm" type="none"/>
            <a:tailEnd len="sm" w="sm" type="none"/>
          </a:ln>
        </p:spPr>
      </p:pic>
      <p:pic>
        <p:nvPicPr>
          <p:cNvPr id="455" name="Google Shape;455;p45"/>
          <p:cNvPicPr preferRelativeResize="0"/>
          <p:nvPr/>
        </p:nvPicPr>
        <p:blipFill>
          <a:blip r:embed="rId4">
            <a:alphaModFix/>
          </a:blip>
          <a:stretch>
            <a:fillRect/>
          </a:stretch>
        </p:blipFill>
        <p:spPr>
          <a:xfrm>
            <a:off x="3567113" y="33338"/>
            <a:ext cx="5057775" cy="1152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59" name="Shape 459"/>
        <p:cNvGrpSpPr/>
        <p:nvPr/>
      </p:nvGrpSpPr>
      <p:grpSpPr>
        <a:xfrm>
          <a:off x="0" y="0"/>
          <a:ext cx="0" cy="0"/>
          <a:chOff x="0" y="0"/>
          <a:chExt cx="0" cy="0"/>
        </a:xfrm>
      </p:grpSpPr>
      <p:pic>
        <p:nvPicPr>
          <p:cNvPr id="460" name="Google Shape;460;p46"/>
          <p:cNvPicPr preferRelativeResize="0"/>
          <p:nvPr/>
        </p:nvPicPr>
        <p:blipFill>
          <a:blip r:embed="rId3">
            <a:alphaModFix/>
          </a:blip>
          <a:stretch>
            <a:fillRect/>
          </a:stretch>
        </p:blipFill>
        <p:spPr>
          <a:xfrm>
            <a:off x="1930400" y="1601900"/>
            <a:ext cx="8331200" cy="4521200"/>
          </a:xfrm>
          <a:prstGeom prst="rect">
            <a:avLst/>
          </a:prstGeom>
          <a:noFill/>
          <a:ln cap="flat" cmpd="sng" w="28575">
            <a:solidFill>
              <a:srgbClr val="000000"/>
            </a:solidFill>
            <a:prstDash val="solid"/>
            <a:round/>
            <a:headEnd len="sm" w="sm" type="none"/>
            <a:tailEnd len="sm" w="sm" type="none"/>
          </a:ln>
        </p:spPr>
      </p:pic>
      <p:sp>
        <p:nvSpPr>
          <p:cNvPr id="461" name="Google Shape;461;p46"/>
          <p:cNvSpPr/>
          <p:nvPr/>
        </p:nvSpPr>
        <p:spPr>
          <a:xfrm>
            <a:off x="8514148" y="4634361"/>
            <a:ext cx="1580400" cy="10536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2" name="Google Shape;462;p46"/>
          <p:cNvSpPr/>
          <p:nvPr/>
        </p:nvSpPr>
        <p:spPr>
          <a:xfrm>
            <a:off x="2028815" y="5424503"/>
            <a:ext cx="834300" cy="7635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63" name="Google Shape;463;p46"/>
          <p:cNvPicPr preferRelativeResize="0"/>
          <p:nvPr/>
        </p:nvPicPr>
        <p:blipFill>
          <a:blip r:embed="rId4">
            <a:alphaModFix/>
          </a:blip>
          <a:stretch>
            <a:fillRect/>
          </a:stretch>
        </p:blipFill>
        <p:spPr>
          <a:xfrm>
            <a:off x="2322300" y="420300"/>
            <a:ext cx="7258050" cy="742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67" name="Shape 467"/>
        <p:cNvGrpSpPr/>
        <p:nvPr/>
      </p:nvGrpSpPr>
      <p:grpSpPr>
        <a:xfrm>
          <a:off x="0" y="0"/>
          <a:ext cx="0" cy="0"/>
          <a:chOff x="0" y="0"/>
          <a:chExt cx="0" cy="0"/>
        </a:xfrm>
      </p:grpSpPr>
      <p:sp>
        <p:nvSpPr>
          <p:cNvPr id="468" name="Google Shape;468;p47"/>
          <p:cNvSpPr/>
          <p:nvPr/>
        </p:nvSpPr>
        <p:spPr>
          <a:xfrm>
            <a:off x="3093000" y="841675"/>
            <a:ext cx="6006000" cy="10620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9" name="Google Shape;469;p47"/>
          <p:cNvSpPr txBox="1"/>
          <p:nvPr/>
        </p:nvSpPr>
        <p:spPr>
          <a:xfrm>
            <a:off x="3984447" y="968020"/>
            <a:ext cx="42231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Défi 1 :</a:t>
            </a:r>
            <a:endParaRPr sz="18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Construire une petite habitation</a:t>
            </a:r>
            <a:endParaRPr sz="1800">
              <a:solidFill>
                <a:srgbClr val="D8D8D8"/>
              </a:solidFill>
              <a:latin typeface="Press Start 2P"/>
              <a:ea typeface="Press Start 2P"/>
              <a:cs typeface="Press Start 2P"/>
              <a:sym typeface="Press Start 2P"/>
            </a:endParaRPr>
          </a:p>
        </p:txBody>
      </p:sp>
      <p:sp>
        <p:nvSpPr>
          <p:cNvPr id="470" name="Google Shape;470;p47"/>
          <p:cNvSpPr/>
          <p:nvPr/>
        </p:nvSpPr>
        <p:spPr>
          <a:xfrm>
            <a:off x="3093000" y="2434550"/>
            <a:ext cx="6006000" cy="13932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1" name="Google Shape;471;p47"/>
          <p:cNvSpPr txBox="1"/>
          <p:nvPr/>
        </p:nvSpPr>
        <p:spPr>
          <a:xfrm>
            <a:off x="3177075" y="2550950"/>
            <a:ext cx="58686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Défi 2 :</a:t>
            </a:r>
            <a:endParaRPr sz="18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Construire une représentation d’un objet mathématique</a:t>
            </a:r>
            <a:endParaRPr sz="1800">
              <a:solidFill>
                <a:srgbClr val="D8D8D8"/>
              </a:solidFill>
              <a:latin typeface="Press Start 2P"/>
              <a:ea typeface="Press Start 2P"/>
              <a:cs typeface="Press Start 2P"/>
              <a:sym typeface="Press Start 2P"/>
            </a:endParaRPr>
          </a:p>
        </p:txBody>
      </p:sp>
      <p:sp>
        <p:nvSpPr>
          <p:cNvPr id="472" name="Google Shape;472;p47"/>
          <p:cNvSpPr/>
          <p:nvPr/>
        </p:nvSpPr>
        <p:spPr>
          <a:xfrm>
            <a:off x="3093000" y="4270675"/>
            <a:ext cx="6006000" cy="18420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3" name="Google Shape;473;p47"/>
          <p:cNvSpPr txBox="1"/>
          <p:nvPr/>
        </p:nvSpPr>
        <p:spPr>
          <a:xfrm>
            <a:off x="3260875" y="4357975"/>
            <a:ext cx="5780400" cy="1754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Défi 3 :</a:t>
            </a:r>
            <a:endParaRPr sz="18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Utiliser un tableau noir pour poser une question ou donner des informations (mathématiques)</a:t>
            </a:r>
            <a:endParaRPr sz="1800">
              <a:solidFill>
                <a:srgbClr val="D8D8D8"/>
              </a:solidFill>
              <a:latin typeface="Press Start 2P"/>
              <a:ea typeface="Press Start 2P"/>
              <a:cs typeface="Press Start 2P"/>
              <a:sym typeface="Press Start 2P"/>
            </a:endParaRPr>
          </a:p>
        </p:txBody>
      </p:sp>
      <p:pic>
        <p:nvPicPr>
          <p:cNvPr descr="A picture containing container, square&#10;&#10;Description automatically generated" id="474" name="Google Shape;474;p47"/>
          <p:cNvPicPr preferRelativeResize="0"/>
          <p:nvPr/>
        </p:nvPicPr>
        <p:blipFill rotWithShape="1">
          <a:blip r:embed="rId3">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475" name="Google Shape;475;p47"/>
          <p:cNvPicPr preferRelativeResize="0"/>
          <p:nvPr/>
        </p:nvPicPr>
        <p:blipFill rotWithShape="1">
          <a:blip r:embed="rId3">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476" name="Google Shape;476;p47"/>
          <p:cNvPicPr preferRelativeResize="0"/>
          <p:nvPr/>
        </p:nvPicPr>
        <p:blipFill rotWithShape="1">
          <a:blip r:embed="rId3">
            <a:alphaModFix/>
          </a:blip>
          <a:srcRect b="0" l="0" r="0" t="0"/>
          <a:stretch/>
        </p:blipFill>
        <p:spPr>
          <a:xfrm>
            <a:off x="9577100" y="5486685"/>
            <a:ext cx="1262339" cy="1262339"/>
          </a:xfrm>
          <a:prstGeom prst="rect">
            <a:avLst/>
          </a:prstGeom>
          <a:noFill/>
          <a:ln>
            <a:noFill/>
          </a:ln>
        </p:spPr>
      </p:pic>
      <p:pic>
        <p:nvPicPr>
          <p:cNvPr descr="A picture containing container, square&#10;&#10;Description automatically generated" id="477" name="Google Shape;477;p47"/>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478" name="Google Shape;478;p47"/>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479" name="Google Shape;479;p47"/>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83" name="Shape 483"/>
        <p:cNvGrpSpPr/>
        <p:nvPr/>
      </p:nvGrpSpPr>
      <p:grpSpPr>
        <a:xfrm>
          <a:off x="0" y="0"/>
          <a:ext cx="0" cy="0"/>
          <a:chOff x="0" y="0"/>
          <a:chExt cx="0" cy="0"/>
        </a:xfrm>
      </p:grpSpPr>
      <p:sp>
        <p:nvSpPr>
          <p:cNvPr id="484" name="Google Shape;484;p48"/>
          <p:cNvSpPr txBox="1"/>
          <p:nvPr/>
        </p:nvSpPr>
        <p:spPr>
          <a:xfrm>
            <a:off x="502050" y="1596200"/>
            <a:ext cx="11187900" cy="38460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spAutoFit/>
          </a:bodyPr>
          <a:lstStyle/>
          <a:p>
            <a:pPr indent="0" lvl="0" marL="0" rtl="0" algn="l">
              <a:lnSpc>
                <a:spcPct val="115000"/>
              </a:lnSpc>
              <a:spcBef>
                <a:spcPts val="1000"/>
              </a:spcBef>
              <a:spcAft>
                <a:spcPts val="0"/>
              </a:spcAft>
              <a:buNone/>
            </a:pPr>
            <a:r>
              <a:t/>
            </a:r>
            <a:endParaRPr sz="2800">
              <a:solidFill>
                <a:schemeClr val="lt1"/>
              </a:solidFill>
              <a:latin typeface="Ubuntu"/>
              <a:ea typeface="Ubuntu"/>
              <a:cs typeface="Ubuntu"/>
              <a:sym typeface="Ubuntu"/>
            </a:endParaRPr>
          </a:p>
          <a:p>
            <a:pPr indent="-406400" lvl="1" marL="914400" rtl="0" algn="l">
              <a:lnSpc>
                <a:spcPct val="115000"/>
              </a:lnSpc>
              <a:spcBef>
                <a:spcPts val="100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Le mode multijoueur (</a:t>
            </a:r>
            <a:r>
              <a:rPr lang="en-US" sz="2800" u="sng">
                <a:solidFill>
                  <a:schemeClr val="hlink"/>
                </a:solidFill>
                <a:latin typeface="Ubuntu"/>
                <a:ea typeface="Ubuntu"/>
                <a:cs typeface="Ubuntu"/>
                <a:sym typeface="Ubuntu"/>
                <a:hlinkClick r:id="rId3"/>
              </a:rPr>
              <a:t>page autoformation</a:t>
            </a:r>
            <a:r>
              <a:rPr lang="en-US" sz="2800">
                <a:solidFill>
                  <a:schemeClr val="lt1"/>
                </a:solidFill>
                <a:latin typeface="Ubuntu"/>
                <a:ea typeface="Ubuntu"/>
                <a:cs typeface="Ubuntu"/>
                <a:sym typeface="Ubuntu"/>
              </a:rPr>
              <a:t>);</a:t>
            </a:r>
            <a:endParaRPr sz="2800">
              <a:solidFill>
                <a:schemeClr val="lt1"/>
              </a:solidFill>
              <a:latin typeface="Ubuntu"/>
              <a:ea typeface="Ubuntu"/>
              <a:cs typeface="Ubuntu"/>
              <a:sym typeface="Ubuntu"/>
            </a:endParaRPr>
          </a:p>
          <a:p>
            <a:pPr indent="-406400" lvl="1" marL="914400" rtl="0" algn="l">
              <a:lnSpc>
                <a:spcPct val="115000"/>
              </a:lnSpc>
              <a:spcBef>
                <a:spcPts val="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Les tableaux noirs (</a:t>
            </a:r>
            <a:r>
              <a:rPr lang="en-US" sz="2800" u="sng">
                <a:solidFill>
                  <a:schemeClr val="hlink"/>
                </a:solidFill>
                <a:latin typeface="Ubuntu"/>
                <a:ea typeface="Ubuntu"/>
                <a:cs typeface="Ubuntu"/>
                <a:sym typeface="Ubuntu"/>
                <a:hlinkClick r:id="rId4"/>
              </a:rPr>
              <a:t>page autoformation</a:t>
            </a:r>
            <a:r>
              <a:rPr lang="en-US" sz="2800">
                <a:solidFill>
                  <a:schemeClr val="lt1"/>
                </a:solidFill>
                <a:latin typeface="Ubuntu"/>
                <a:ea typeface="Ubuntu"/>
                <a:cs typeface="Ubuntu"/>
                <a:sym typeface="Ubuntu"/>
              </a:rPr>
              <a:t>);</a:t>
            </a:r>
            <a:endParaRPr sz="2800">
              <a:solidFill>
                <a:schemeClr val="lt1"/>
              </a:solidFill>
              <a:latin typeface="Ubuntu"/>
              <a:ea typeface="Ubuntu"/>
              <a:cs typeface="Ubuntu"/>
              <a:sym typeface="Ubuntu"/>
            </a:endParaRPr>
          </a:p>
          <a:p>
            <a:pPr indent="-406400" lvl="1" marL="914400" rtl="0" algn="l">
              <a:lnSpc>
                <a:spcPct val="115000"/>
              </a:lnSpc>
              <a:spcBef>
                <a:spcPts val="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L’appareil photo, le portefeuille, le livre et la plume            (</a:t>
            </a:r>
            <a:r>
              <a:rPr lang="en-US" sz="2800" u="sng">
                <a:solidFill>
                  <a:schemeClr val="hlink"/>
                </a:solidFill>
                <a:latin typeface="Ubuntu"/>
                <a:ea typeface="Ubuntu"/>
                <a:cs typeface="Ubuntu"/>
                <a:sym typeface="Ubuntu"/>
                <a:hlinkClick r:id="rId5"/>
              </a:rPr>
              <a:t>page autoformation</a:t>
            </a:r>
            <a:r>
              <a:rPr lang="en-US" sz="2800">
                <a:solidFill>
                  <a:schemeClr val="lt1"/>
                </a:solidFill>
                <a:latin typeface="Ubuntu"/>
                <a:ea typeface="Ubuntu"/>
                <a:cs typeface="Ubuntu"/>
                <a:sym typeface="Ubuntu"/>
              </a:rPr>
              <a:t>);</a:t>
            </a:r>
            <a:endParaRPr sz="2800">
              <a:solidFill>
                <a:schemeClr val="lt1"/>
              </a:solidFill>
              <a:latin typeface="Ubuntu"/>
              <a:ea typeface="Ubuntu"/>
              <a:cs typeface="Ubuntu"/>
              <a:sym typeface="Ubuntu"/>
            </a:endParaRPr>
          </a:p>
          <a:p>
            <a:pPr indent="-406400" lvl="1" marL="914400" rtl="0" algn="l">
              <a:lnSpc>
                <a:spcPct val="115000"/>
              </a:lnSpc>
              <a:spcBef>
                <a:spcPts val="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Les personnages non-joueurs (</a:t>
            </a:r>
            <a:r>
              <a:rPr lang="en-US" sz="2800" u="sng">
                <a:solidFill>
                  <a:schemeClr val="hlink"/>
                </a:solidFill>
                <a:latin typeface="Ubuntu"/>
                <a:ea typeface="Ubuntu"/>
                <a:cs typeface="Ubuntu"/>
                <a:sym typeface="Ubuntu"/>
                <a:hlinkClick r:id="rId6"/>
              </a:rPr>
              <a:t>page autoformation</a:t>
            </a:r>
            <a:r>
              <a:rPr lang="en-US" sz="2800">
                <a:solidFill>
                  <a:schemeClr val="lt1"/>
                </a:solidFill>
                <a:latin typeface="Ubuntu"/>
                <a:ea typeface="Ubuntu"/>
                <a:cs typeface="Ubuntu"/>
                <a:sym typeface="Ubuntu"/>
              </a:rPr>
              <a:t>).</a:t>
            </a:r>
            <a:endParaRPr sz="2800">
              <a:solidFill>
                <a:schemeClr val="lt1"/>
              </a:solidFill>
              <a:latin typeface="Ubuntu"/>
              <a:ea typeface="Ubuntu"/>
              <a:cs typeface="Ubuntu"/>
              <a:sym typeface="Ubuntu"/>
            </a:endParaRPr>
          </a:p>
          <a:p>
            <a:pPr indent="0" lvl="0" marL="914400" rtl="0" algn="l">
              <a:lnSpc>
                <a:spcPct val="115000"/>
              </a:lnSpc>
              <a:spcBef>
                <a:spcPts val="1000"/>
              </a:spcBef>
              <a:spcAft>
                <a:spcPts val="1000"/>
              </a:spcAft>
              <a:buNone/>
            </a:pPr>
            <a:r>
              <a:t/>
            </a:r>
            <a:endParaRPr sz="2800">
              <a:solidFill>
                <a:schemeClr val="lt1"/>
              </a:solidFill>
              <a:latin typeface="Ubuntu"/>
              <a:ea typeface="Ubuntu"/>
              <a:cs typeface="Ubuntu"/>
              <a:sym typeface="Ubuntu"/>
            </a:endParaRPr>
          </a:p>
        </p:txBody>
      </p:sp>
      <p:pic>
        <p:nvPicPr>
          <p:cNvPr id="485" name="Google Shape;485;p48"/>
          <p:cNvPicPr preferRelativeResize="0"/>
          <p:nvPr/>
        </p:nvPicPr>
        <p:blipFill>
          <a:blip r:embed="rId7">
            <a:alphaModFix/>
          </a:blip>
          <a:stretch>
            <a:fillRect/>
          </a:stretch>
        </p:blipFill>
        <p:spPr>
          <a:xfrm>
            <a:off x="2662238" y="299750"/>
            <a:ext cx="6867525" cy="10001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89" name="Shape 489"/>
        <p:cNvGrpSpPr/>
        <p:nvPr/>
      </p:nvGrpSpPr>
      <p:grpSpPr>
        <a:xfrm>
          <a:off x="0" y="0"/>
          <a:ext cx="0" cy="0"/>
          <a:chOff x="0" y="0"/>
          <a:chExt cx="0" cy="0"/>
        </a:xfrm>
      </p:grpSpPr>
      <p:grpSp>
        <p:nvGrpSpPr>
          <p:cNvPr id="490" name="Google Shape;490;p49"/>
          <p:cNvGrpSpPr/>
          <p:nvPr/>
        </p:nvGrpSpPr>
        <p:grpSpPr>
          <a:xfrm>
            <a:off x="3951968" y="2079356"/>
            <a:ext cx="2084100" cy="733500"/>
            <a:chOff x="3951968" y="2079356"/>
            <a:chExt cx="2084100" cy="733500"/>
          </a:xfrm>
        </p:grpSpPr>
        <p:sp>
          <p:nvSpPr>
            <p:cNvPr id="491" name="Google Shape;491;p49">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2" name="Google Shape;492;p49"/>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grpSp>
      <p:sp>
        <p:nvSpPr>
          <p:cNvPr id="493" name="Google Shape;493;p49">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4" name="Google Shape;494;p49">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5" name="Google Shape;495;p49"/>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496" name="Google Shape;496;p49"/>
          <p:cNvPicPr preferRelativeResize="0"/>
          <p:nvPr/>
        </p:nvPicPr>
        <p:blipFill rotWithShape="1">
          <a:blip r:embed="rId6">
            <a:alphaModFix/>
          </a:blip>
          <a:srcRect b="0" l="0" r="0" t="0"/>
          <a:stretch/>
        </p:blipFill>
        <p:spPr>
          <a:xfrm>
            <a:off x="7774664" y="4975982"/>
            <a:ext cx="784149" cy="784150"/>
          </a:xfrm>
          <a:prstGeom prst="rect">
            <a:avLst/>
          </a:prstGeom>
          <a:noFill/>
          <a:ln>
            <a:noFill/>
          </a:ln>
        </p:spPr>
      </p:pic>
      <p:sp>
        <p:nvSpPr>
          <p:cNvPr id="497" name="Google Shape;497;p49"/>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8" name="Google Shape;498;p49"/>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a:p>
        </p:txBody>
      </p:sp>
      <p:sp>
        <p:nvSpPr>
          <p:cNvPr id="499" name="Google Shape;499;p49">
            <a:hlinkClick action="ppaction://hlinksldjump" r:id="rId7"/>
          </p:cNvPr>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0" name="Google Shape;500;p49">
            <a:hlinkClick action="ppaction://hlinksldjump" r:id="rId8"/>
          </p:cNvPr>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Exploration</a:t>
            </a:r>
            <a:endParaRPr sz="1100"/>
          </a:p>
        </p:txBody>
      </p:sp>
      <p:sp>
        <p:nvSpPr>
          <p:cNvPr id="501" name="Google Shape;501;p49"/>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502" name="Google Shape;502;p49"/>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sp>
        <p:nvSpPr>
          <p:cNvPr id="503" name="Google Shape;503;p49"/>
          <p:cNvSpPr txBox="1"/>
          <p:nvPr/>
        </p:nvSpPr>
        <p:spPr>
          <a:xfrm>
            <a:off x="1748075" y="2833250"/>
            <a:ext cx="6611700" cy="19395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 qui soutient l’apprentissage d’un nouveau concept</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Amorce (causeries mathématiques)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Outil de manipulation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Exploration, observation, analyse et généralisation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Approche inductive</a:t>
            </a:r>
            <a:endParaRPr sz="1200">
              <a:solidFill>
                <a:schemeClr val="dk1"/>
              </a:solidFill>
              <a:latin typeface="Press Start 2P"/>
              <a:ea typeface="Press Start 2P"/>
              <a:cs typeface="Press Start 2P"/>
              <a:sym typeface="Press Start 2P"/>
            </a:endParaRPr>
          </a:p>
        </p:txBody>
      </p:sp>
      <p:sp>
        <p:nvSpPr>
          <p:cNvPr id="504" name="Google Shape;504;p49"/>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5" name="Google Shape;505;p49"/>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6" name="Google Shape;506;p49"/>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7" name="Google Shape;507;p49"/>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8" name="Google Shape;508;p49"/>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509" name="Google Shape;509;p49"/>
          <p:cNvPicPr preferRelativeResize="0"/>
          <p:nvPr/>
        </p:nvPicPr>
        <p:blipFill rotWithShape="1">
          <a:blip r:embed="rId9">
            <a:alphaModFix/>
          </a:blip>
          <a:srcRect b="0" l="0" r="0" t="0"/>
          <a:stretch/>
        </p:blipFill>
        <p:spPr>
          <a:xfrm>
            <a:off x="2774998" y="4964437"/>
            <a:ext cx="350164" cy="350164"/>
          </a:xfrm>
          <a:prstGeom prst="rect">
            <a:avLst/>
          </a:prstGeom>
          <a:noFill/>
          <a:ln>
            <a:noFill/>
          </a:ln>
        </p:spPr>
      </p:pic>
      <p:pic>
        <p:nvPicPr>
          <p:cNvPr descr="Qr code&#10;&#10;Description automatically generated" id="510" name="Google Shape;510;p49"/>
          <p:cNvPicPr preferRelativeResize="0"/>
          <p:nvPr/>
        </p:nvPicPr>
        <p:blipFill rotWithShape="1">
          <a:blip r:embed="rId10">
            <a:alphaModFix/>
          </a:blip>
          <a:srcRect b="0" l="0" r="0" t="0"/>
          <a:stretch/>
        </p:blipFill>
        <p:spPr>
          <a:xfrm>
            <a:off x="1988541" y="4940948"/>
            <a:ext cx="396405" cy="397142"/>
          </a:xfrm>
          <a:prstGeom prst="rect">
            <a:avLst/>
          </a:prstGeom>
          <a:noFill/>
          <a:ln>
            <a:noFill/>
          </a:ln>
        </p:spPr>
      </p:pic>
      <p:pic>
        <p:nvPicPr>
          <p:cNvPr descr="Chart, histogram&#10;&#10;Description automatically generated" id="511" name="Google Shape;511;p49"/>
          <p:cNvPicPr preferRelativeResize="0"/>
          <p:nvPr/>
        </p:nvPicPr>
        <p:blipFill rotWithShape="1">
          <a:blip r:embed="rId11">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512" name="Google Shape;512;p49"/>
          <p:cNvPicPr preferRelativeResize="0"/>
          <p:nvPr/>
        </p:nvPicPr>
        <p:blipFill rotWithShape="1">
          <a:blip r:embed="rId12">
            <a:alphaModFix/>
          </a:blip>
          <a:srcRect b="0" l="0" r="0" t="0"/>
          <a:stretch/>
        </p:blipFill>
        <p:spPr>
          <a:xfrm>
            <a:off x="5013835" y="4978360"/>
            <a:ext cx="392361" cy="322319"/>
          </a:xfrm>
          <a:prstGeom prst="rect">
            <a:avLst/>
          </a:prstGeom>
          <a:noFill/>
          <a:ln>
            <a:noFill/>
          </a:ln>
        </p:spPr>
      </p:pic>
      <p:pic>
        <p:nvPicPr>
          <p:cNvPr descr="Shape&#10;&#10;Description automatically generated" id="513" name="Google Shape;513;p49"/>
          <p:cNvPicPr preferRelativeResize="0"/>
          <p:nvPr/>
        </p:nvPicPr>
        <p:blipFill rotWithShape="1">
          <a:blip r:embed="rId13">
            <a:alphaModFix/>
          </a:blip>
          <a:srcRect b="0" l="0" r="0" t="0"/>
          <a:stretch/>
        </p:blipFill>
        <p:spPr>
          <a:xfrm>
            <a:off x="4293726" y="4974062"/>
            <a:ext cx="330914" cy="330914"/>
          </a:xfrm>
          <a:prstGeom prst="rect">
            <a:avLst/>
          </a:prstGeom>
          <a:noFill/>
          <a:ln>
            <a:noFill/>
          </a:ln>
        </p:spPr>
      </p:pic>
      <p:pic>
        <p:nvPicPr>
          <p:cNvPr descr="A picture containing container, square&#10;&#10;Description automatically generated" id="514" name="Google Shape;514;p49"/>
          <p:cNvPicPr preferRelativeResize="0"/>
          <p:nvPr/>
        </p:nvPicPr>
        <p:blipFill rotWithShape="1">
          <a:blip r:embed="rId6">
            <a:alphaModFix/>
          </a:blip>
          <a:srcRect b="0" l="0" r="0" t="0"/>
          <a:stretch/>
        </p:blipFill>
        <p:spPr>
          <a:xfrm>
            <a:off x="8726274" y="4917068"/>
            <a:ext cx="1747837" cy="1747837"/>
          </a:xfrm>
          <a:prstGeom prst="rect">
            <a:avLst/>
          </a:prstGeom>
          <a:noFill/>
          <a:ln>
            <a:noFill/>
          </a:ln>
        </p:spPr>
      </p:pic>
      <p:pic>
        <p:nvPicPr>
          <p:cNvPr descr="A picture containing container, square&#10;&#10;Description automatically generated" id="515" name="Google Shape;515;p49"/>
          <p:cNvPicPr preferRelativeResize="0"/>
          <p:nvPr/>
        </p:nvPicPr>
        <p:blipFill rotWithShape="1">
          <a:blip r:embed="rId6">
            <a:alphaModFix/>
          </a:blip>
          <a:srcRect b="0" l="0" r="0" t="0"/>
          <a:stretch/>
        </p:blipFill>
        <p:spPr>
          <a:xfrm>
            <a:off x="7824500" y="5410485"/>
            <a:ext cx="1262339" cy="1262339"/>
          </a:xfrm>
          <a:prstGeom prst="rect">
            <a:avLst/>
          </a:prstGeom>
          <a:noFill/>
          <a:ln>
            <a:noFill/>
          </a:ln>
        </p:spPr>
      </p:pic>
      <p:pic>
        <p:nvPicPr>
          <p:cNvPr descr="A picture containing toy&#10;&#10;Description automatically generated" id="516" name="Google Shape;516;p49"/>
          <p:cNvPicPr preferRelativeResize="0"/>
          <p:nvPr/>
        </p:nvPicPr>
        <p:blipFill rotWithShape="1">
          <a:blip r:embed="rId14">
            <a:alphaModFix/>
          </a:blip>
          <a:srcRect b="0" l="0" r="0" t="0"/>
          <a:stretch/>
        </p:blipFill>
        <p:spPr>
          <a:xfrm>
            <a:off x="8359775" y="3290564"/>
            <a:ext cx="2617550" cy="22929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250"/>
                                        <p:tgtEl>
                                          <p:spTgt spid="503"/>
                                        </p:tgtEl>
                                      </p:cBhvr>
                                    </p:animEffect>
                                  </p:childTnLst>
                                </p:cTn>
                              </p:par>
                              <p:par>
                                <p:cTn fill="hold" nodeType="withEffect" presetClass="entr" presetID="2" presetSubtype="4">
                                  <p:stCondLst>
                                    <p:cond delay="0"/>
                                  </p:stCondLst>
                                  <p:childTnLst>
                                    <p:set>
                                      <p:cBhvr>
                                        <p:cTn dur="1" fill="hold">
                                          <p:stCondLst>
                                            <p:cond delay="0"/>
                                          </p:stCondLst>
                                        </p:cTn>
                                        <p:tgtEl>
                                          <p:spTgt spid="514"/>
                                        </p:tgtEl>
                                        <p:attrNameLst>
                                          <p:attrName>style.visibility</p:attrName>
                                        </p:attrNameLst>
                                      </p:cBhvr>
                                      <p:to>
                                        <p:strVal val="visible"/>
                                      </p:to>
                                    </p:set>
                                    <p:anim calcmode="lin" valueType="num">
                                      <p:cBhvr additive="base">
                                        <p:cTn dur="1000"/>
                                        <p:tgtEl>
                                          <p:spTgt spid="51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15"/>
                                        </p:tgtEl>
                                        <p:attrNameLst>
                                          <p:attrName>style.visibility</p:attrName>
                                        </p:attrNameLst>
                                      </p:cBhvr>
                                      <p:to>
                                        <p:strVal val="visible"/>
                                      </p:to>
                                    </p:set>
                                    <p:anim calcmode="lin" valueType="num">
                                      <p:cBhvr additive="base">
                                        <p:cTn dur="1000"/>
                                        <p:tgtEl>
                                          <p:spTgt spid="5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96"/>
                                        </p:tgtEl>
                                        <p:attrNameLst>
                                          <p:attrName>style.visibility</p:attrName>
                                        </p:attrNameLst>
                                      </p:cBhvr>
                                      <p:to>
                                        <p:strVal val="visible"/>
                                      </p:to>
                                    </p:set>
                                    <p:anim calcmode="lin" valueType="num">
                                      <p:cBhvr additive="base">
                                        <p:cTn dur="1000"/>
                                        <p:tgtEl>
                                          <p:spTgt spid="49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16"/>
                                        </p:tgtEl>
                                        <p:attrNameLst>
                                          <p:attrName>style.visibility</p:attrName>
                                        </p:attrNameLst>
                                      </p:cBhvr>
                                      <p:to>
                                        <p:strVal val="visible"/>
                                      </p:to>
                                    </p:set>
                                    <p:anim calcmode="lin" valueType="num">
                                      <p:cBhvr additive="base">
                                        <p:cTn dur="1000"/>
                                        <p:tgtEl>
                                          <p:spTgt spid="516"/>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1000"/>
                                        <p:tgtEl>
                                          <p:spTgt spid="509"/>
                                        </p:tgtEl>
                                      </p:cBhvr>
                                    </p:animEffect>
                                  </p:childTnLst>
                                </p:cTn>
                              </p:par>
                              <p:par>
                                <p:cTn fill="hold" nodeType="with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1000"/>
                                        <p:tgtEl>
                                          <p:spTgt spid="510"/>
                                        </p:tgtEl>
                                      </p:cBhvr>
                                    </p:animEffect>
                                  </p:childTnLst>
                                </p:cTn>
                              </p:par>
                              <p:par>
                                <p:cTn fill="hold" nodeType="with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1000"/>
                                        <p:tgtEl>
                                          <p:spTgt spid="511"/>
                                        </p:tgtEl>
                                      </p:cBhvr>
                                    </p:animEffect>
                                  </p:childTnLst>
                                </p:cTn>
                              </p:par>
                              <p:par>
                                <p:cTn fill="hold" nodeType="with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1000"/>
                                        <p:tgtEl>
                                          <p:spTgt spid="513"/>
                                        </p:tgtEl>
                                      </p:cBhvr>
                                    </p:animEffect>
                                  </p:childTnLst>
                                </p:cTn>
                              </p:par>
                              <p:par>
                                <p:cTn fill="hold" nodeType="with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1000"/>
                                        <p:tgtEl>
                                          <p:spTgt spid="5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20" name="Shape 520"/>
        <p:cNvGrpSpPr/>
        <p:nvPr/>
      </p:nvGrpSpPr>
      <p:grpSpPr>
        <a:xfrm>
          <a:off x="0" y="0"/>
          <a:ext cx="0" cy="0"/>
          <a:chOff x="0" y="0"/>
          <a:chExt cx="0" cy="0"/>
        </a:xfrm>
      </p:grpSpPr>
      <p:sp>
        <p:nvSpPr>
          <p:cNvPr id="521" name="Google Shape;521;p50">
            <a:hlinkClick/>
          </p:cNvPr>
          <p:cNvSpPr/>
          <p:nvPr/>
        </p:nvSpPr>
        <p:spPr>
          <a:xfrm>
            <a:off x="1748064"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2" name="Google Shape;522;p50"/>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523" name="Google Shape;523;p50">
            <a:hlinkClick action="ppaction://hlinksldjump" r:id="rId3"/>
          </p:cNvPr>
          <p:cNvSpPr/>
          <p:nvPr/>
        </p:nvSpPr>
        <p:spPr>
          <a:xfrm>
            <a:off x="8359775"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4" name="Google Shape;524;p50">
            <a:hlinkClick action="ppaction://hlinksldjump" r:id="rId4"/>
          </p:cNvPr>
          <p:cNvSpPr/>
          <p:nvPr/>
        </p:nvSpPr>
        <p:spPr>
          <a:xfrm>
            <a:off x="6155872"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5" name="Google Shape;525;p50"/>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6" name="Google Shape;526;p50"/>
          <p:cNvSpPr txBox="1"/>
          <p:nvPr/>
        </p:nvSpPr>
        <p:spPr>
          <a:xfrm>
            <a:off x="1367075" y="2813000"/>
            <a:ext cx="7915500" cy="27705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 qui vise la mobilisation de concepts et processus appris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Consolidation de la compréhension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Validation</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Flexibilité et fluidité</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Plus présente en classe</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45720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p:txBody>
      </p:sp>
      <p:sp>
        <p:nvSpPr>
          <p:cNvPr id="527" name="Google Shape;527;p50"/>
          <p:cNvSpPr/>
          <p:nvPr/>
        </p:nvSpPr>
        <p:spPr>
          <a:xfrm>
            <a:off x="1853536"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8" name="Google Shape;528;p50"/>
          <p:cNvSpPr/>
          <p:nvPr/>
        </p:nvSpPr>
        <p:spPr>
          <a:xfrm>
            <a:off x="2606848"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9" name="Google Shape;529;p50"/>
          <p:cNvSpPr/>
          <p:nvPr/>
        </p:nvSpPr>
        <p:spPr>
          <a:xfrm>
            <a:off x="3360160"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0" name="Google Shape;530;p50"/>
          <p:cNvSpPr/>
          <p:nvPr/>
        </p:nvSpPr>
        <p:spPr>
          <a:xfrm>
            <a:off x="4113472"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1" name="Google Shape;531;p50"/>
          <p:cNvSpPr/>
          <p:nvPr/>
        </p:nvSpPr>
        <p:spPr>
          <a:xfrm>
            <a:off x="4866784"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2" name="Google Shape;532;p50"/>
          <p:cNvSpPr/>
          <p:nvPr/>
        </p:nvSpPr>
        <p:spPr>
          <a:xfrm>
            <a:off x="3951968" y="2079356"/>
            <a:ext cx="2084162" cy="733634"/>
          </a:xfrm>
          <a:prstGeom prst="roundRect">
            <a:avLst>
              <a:gd fmla="val 0" name="adj"/>
            </a:avLst>
          </a:prstGeom>
          <a:gradFill>
            <a:gsLst>
              <a:gs pos="0">
                <a:srgbClr val="ADADAD"/>
              </a:gs>
              <a:gs pos="100000">
                <a:srgbClr val="D9D9D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33" name="Google Shape;533;p50"/>
          <p:cNvPicPr preferRelativeResize="0"/>
          <p:nvPr/>
        </p:nvPicPr>
        <p:blipFill rotWithShape="1">
          <a:blip r:embed="rId5">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534" name="Google Shape;534;p50"/>
          <p:cNvPicPr preferRelativeResize="0"/>
          <p:nvPr/>
        </p:nvPicPr>
        <p:blipFill rotWithShape="1">
          <a:blip r:embed="rId6">
            <a:alphaModFix/>
          </a:blip>
          <a:srcRect b="0" l="0" r="0" t="0"/>
          <a:stretch/>
        </p:blipFill>
        <p:spPr>
          <a:xfrm>
            <a:off x="2760114" y="4950313"/>
            <a:ext cx="379932" cy="378413"/>
          </a:xfrm>
          <a:prstGeom prst="rect">
            <a:avLst/>
          </a:prstGeom>
          <a:noFill/>
          <a:ln>
            <a:noFill/>
          </a:ln>
        </p:spPr>
      </p:pic>
      <p:pic>
        <p:nvPicPr>
          <p:cNvPr descr="A picture containing shape&#10;&#10;Description automatically generated" id="535" name="Google Shape;535;p50"/>
          <p:cNvPicPr preferRelativeResize="0"/>
          <p:nvPr/>
        </p:nvPicPr>
        <p:blipFill rotWithShape="1">
          <a:blip r:embed="rId7">
            <a:alphaModFix/>
          </a:blip>
          <a:srcRect b="0" l="0" r="0" t="0"/>
          <a:stretch/>
        </p:blipFill>
        <p:spPr>
          <a:xfrm flipH="1">
            <a:off x="4296974" y="4979789"/>
            <a:ext cx="319461" cy="319461"/>
          </a:xfrm>
          <a:prstGeom prst="rect">
            <a:avLst/>
          </a:prstGeom>
          <a:noFill/>
          <a:ln>
            <a:noFill/>
          </a:ln>
        </p:spPr>
      </p:pic>
      <p:pic>
        <p:nvPicPr>
          <p:cNvPr descr="A picture containing text&#10;&#10;Description automatically generated" id="536" name="Google Shape;536;p50"/>
          <p:cNvPicPr preferRelativeResize="0"/>
          <p:nvPr/>
        </p:nvPicPr>
        <p:blipFill rotWithShape="1">
          <a:blip r:embed="rId8">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537" name="Google Shape;537;p50"/>
          <p:cNvPicPr preferRelativeResize="0"/>
          <p:nvPr/>
        </p:nvPicPr>
        <p:blipFill rotWithShape="1">
          <a:blip r:embed="rId9">
            <a:alphaModFix/>
          </a:blip>
          <a:srcRect b="0" l="0" r="0" t="0"/>
          <a:stretch/>
        </p:blipFill>
        <p:spPr>
          <a:xfrm>
            <a:off x="5050286" y="4979789"/>
            <a:ext cx="319461" cy="319461"/>
          </a:xfrm>
          <a:prstGeom prst="rect">
            <a:avLst/>
          </a:prstGeom>
          <a:noFill/>
          <a:ln>
            <a:noFill/>
          </a:ln>
        </p:spPr>
      </p:pic>
      <p:sp>
        <p:nvSpPr>
          <p:cNvPr id="538" name="Google Shape;538;p50"/>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9" name="Google Shape;539;p50"/>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540" name="Google Shape;540;p50"/>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Application</a:t>
            </a:r>
            <a:endParaRPr sz="1100">
              <a:solidFill>
                <a:schemeClr val="dk1"/>
              </a:solidFill>
              <a:latin typeface="Press Start 2P"/>
              <a:ea typeface="Press Start 2P"/>
              <a:cs typeface="Press Start 2P"/>
              <a:sym typeface="Press Start 2P"/>
            </a:endParaRPr>
          </a:p>
        </p:txBody>
      </p:sp>
      <p:sp>
        <p:nvSpPr>
          <p:cNvPr id="541" name="Google Shape;541;p50"/>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542" name="Google Shape;542;p50"/>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pic>
        <p:nvPicPr>
          <p:cNvPr id="543" name="Google Shape;543;p50"/>
          <p:cNvPicPr preferRelativeResize="0"/>
          <p:nvPr/>
        </p:nvPicPr>
        <p:blipFill>
          <a:blip r:embed="rId10">
            <a:alphaModFix/>
          </a:blip>
          <a:stretch>
            <a:fillRect/>
          </a:stretch>
        </p:blipFill>
        <p:spPr>
          <a:xfrm>
            <a:off x="8907325" y="3428999"/>
            <a:ext cx="1746250" cy="2308573"/>
          </a:xfrm>
          <a:prstGeom prst="rect">
            <a:avLst/>
          </a:prstGeom>
          <a:noFill/>
          <a:ln>
            <a:noFill/>
          </a:ln>
        </p:spPr>
      </p:pic>
      <p:pic>
        <p:nvPicPr>
          <p:cNvPr descr="A picture containing container, square&#10;&#10;Description automatically generated" id="544" name="Google Shape;544;p50"/>
          <p:cNvPicPr preferRelativeResize="0"/>
          <p:nvPr/>
        </p:nvPicPr>
        <p:blipFill rotWithShape="1">
          <a:blip r:embed="rId11">
            <a:alphaModFix/>
          </a:blip>
          <a:srcRect b="0" l="0" r="0" t="0"/>
          <a:stretch/>
        </p:blipFill>
        <p:spPr>
          <a:xfrm>
            <a:off x="7845436" y="5039494"/>
            <a:ext cx="784149" cy="784150"/>
          </a:xfrm>
          <a:prstGeom prst="rect">
            <a:avLst/>
          </a:prstGeom>
          <a:noFill/>
          <a:ln>
            <a:noFill/>
          </a:ln>
        </p:spPr>
      </p:pic>
      <p:pic>
        <p:nvPicPr>
          <p:cNvPr descr="A picture containing container, square&#10;&#10;Description automatically generated" id="545" name="Google Shape;545;p50"/>
          <p:cNvPicPr preferRelativeResize="0"/>
          <p:nvPr/>
        </p:nvPicPr>
        <p:blipFill rotWithShape="1">
          <a:blip r:embed="rId11">
            <a:alphaModFix/>
          </a:blip>
          <a:srcRect b="0" l="0" r="0" t="0"/>
          <a:stretch/>
        </p:blipFill>
        <p:spPr>
          <a:xfrm>
            <a:off x="9176666" y="5167877"/>
            <a:ext cx="1390442" cy="1560547"/>
          </a:xfrm>
          <a:prstGeom prst="rect">
            <a:avLst/>
          </a:prstGeom>
          <a:noFill/>
          <a:ln>
            <a:noFill/>
          </a:ln>
        </p:spPr>
      </p:pic>
      <p:pic>
        <p:nvPicPr>
          <p:cNvPr descr="A picture containing container, square&#10;&#10;Description automatically generated" id="546" name="Google Shape;546;p50"/>
          <p:cNvPicPr preferRelativeResize="0"/>
          <p:nvPr/>
        </p:nvPicPr>
        <p:blipFill rotWithShape="1">
          <a:blip r:embed="rId11">
            <a:alphaModFix/>
          </a:blip>
          <a:srcRect b="0" l="0" r="0" t="0"/>
          <a:stretch/>
        </p:blipFill>
        <p:spPr>
          <a:xfrm>
            <a:off x="7895272" y="5473998"/>
            <a:ext cx="1262339" cy="1262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250"/>
                                        <p:tgtEl>
                                          <p:spTgt spid="526"/>
                                        </p:tgtEl>
                                      </p:cBhvr>
                                    </p:animEffect>
                                  </p:childTnLst>
                                </p:cTn>
                              </p:par>
                              <p:par>
                                <p:cTn fill="hold" nodeType="withEffect" presetClass="entr" presetID="2" presetSubtype="4">
                                  <p:stCondLst>
                                    <p:cond delay="0"/>
                                  </p:stCondLst>
                                  <p:childTnLst>
                                    <p:set>
                                      <p:cBhvr>
                                        <p:cTn dur="1" fill="hold">
                                          <p:stCondLst>
                                            <p:cond delay="0"/>
                                          </p:stCondLst>
                                        </p:cTn>
                                        <p:tgtEl>
                                          <p:spTgt spid="545"/>
                                        </p:tgtEl>
                                        <p:attrNameLst>
                                          <p:attrName>style.visibility</p:attrName>
                                        </p:attrNameLst>
                                      </p:cBhvr>
                                      <p:to>
                                        <p:strVal val="visible"/>
                                      </p:to>
                                    </p:set>
                                    <p:anim calcmode="lin" valueType="num">
                                      <p:cBhvr additive="base">
                                        <p:cTn dur="1000"/>
                                        <p:tgtEl>
                                          <p:spTgt spid="54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6"/>
                                        </p:tgtEl>
                                        <p:attrNameLst>
                                          <p:attrName>style.visibility</p:attrName>
                                        </p:attrNameLst>
                                      </p:cBhvr>
                                      <p:to>
                                        <p:strVal val="visible"/>
                                      </p:to>
                                    </p:set>
                                    <p:anim calcmode="lin" valueType="num">
                                      <p:cBhvr additive="base">
                                        <p:cTn dur="1000"/>
                                        <p:tgtEl>
                                          <p:spTgt spid="54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4"/>
                                        </p:tgtEl>
                                        <p:attrNameLst>
                                          <p:attrName>style.visibility</p:attrName>
                                        </p:attrNameLst>
                                      </p:cBhvr>
                                      <p:to>
                                        <p:strVal val="visible"/>
                                      </p:to>
                                    </p:set>
                                    <p:anim calcmode="lin" valueType="num">
                                      <p:cBhvr additive="base">
                                        <p:cTn dur="1000"/>
                                        <p:tgtEl>
                                          <p:spTgt spid="54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3"/>
                                        </p:tgtEl>
                                        <p:attrNameLst>
                                          <p:attrName>style.visibility</p:attrName>
                                        </p:attrNameLst>
                                      </p:cBhvr>
                                      <p:to>
                                        <p:strVal val="visible"/>
                                      </p:to>
                                    </p:set>
                                    <p:anim calcmode="lin" valueType="num">
                                      <p:cBhvr additive="base">
                                        <p:cTn dur="1000"/>
                                        <p:tgtEl>
                                          <p:spTgt spid="543"/>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1000"/>
                                        <p:tgtEl>
                                          <p:spTgt spid="533"/>
                                        </p:tgtEl>
                                      </p:cBhvr>
                                    </p:animEffect>
                                  </p:childTnLst>
                                </p:cTn>
                              </p:par>
                              <p:par>
                                <p:cTn fill="hold" nodeType="with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1000"/>
                                        <p:tgtEl>
                                          <p:spTgt spid="534"/>
                                        </p:tgtEl>
                                      </p:cBhvr>
                                    </p:animEffect>
                                  </p:childTnLst>
                                </p:cTn>
                              </p:par>
                              <p:par>
                                <p:cTn fill="hold" nodeType="with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1000"/>
                                        <p:tgtEl>
                                          <p:spTgt spid="535"/>
                                        </p:tgtEl>
                                      </p:cBhvr>
                                    </p:animEffect>
                                  </p:childTnLst>
                                </p:cTn>
                              </p:par>
                              <p:par>
                                <p:cTn fill="hold" nodeType="with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1000"/>
                                        <p:tgtEl>
                                          <p:spTgt spid="537"/>
                                        </p:tgtEl>
                                      </p:cBhvr>
                                    </p:animEffect>
                                  </p:childTnLst>
                                </p:cTn>
                              </p:par>
                              <p:par>
                                <p:cTn fill="hold" nodeType="with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1000"/>
                                        <p:tgtEl>
                                          <p:spTgt spid="5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50" name="Shape 550"/>
        <p:cNvGrpSpPr/>
        <p:nvPr/>
      </p:nvGrpSpPr>
      <p:grpSpPr>
        <a:xfrm>
          <a:off x="0" y="0"/>
          <a:ext cx="0" cy="0"/>
          <a:chOff x="0" y="0"/>
          <a:chExt cx="0" cy="0"/>
        </a:xfrm>
      </p:grpSpPr>
      <p:sp>
        <p:nvSpPr>
          <p:cNvPr id="551" name="Google Shape;551;p51">
            <a:hlinkClick action="ppaction://hlinksldjump" r:id="rId3"/>
          </p:cNvPr>
          <p:cNvSpPr/>
          <p:nvPr/>
        </p:nvSpPr>
        <p:spPr>
          <a:xfrm>
            <a:off x="3951968"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2" name="Google Shape;552;p51">
            <a:hlinkClick/>
          </p:cNvPr>
          <p:cNvSpPr/>
          <p:nvPr/>
        </p:nvSpPr>
        <p:spPr>
          <a:xfrm>
            <a:off x="1748064"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3" name="Google Shape;553;p51">
            <a:hlinkClick action="ppaction://hlinksldjump" r:id="rId4"/>
          </p:cNvPr>
          <p:cNvSpPr/>
          <p:nvPr/>
        </p:nvSpPr>
        <p:spPr>
          <a:xfrm>
            <a:off x="8359775"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4" name="Google Shape;554;p51"/>
          <p:cNvSpPr/>
          <p:nvPr/>
        </p:nvSpPr>
        <p:spPr>
          <a:xfrm>
            <a:off x="1294039" y="2628324"/>
            <a:ext cx="9603922" cy="3438422"/>
          </a:xfrm>
          <a:prstGeom prst="roundRect">
            <a:avLst>
              <a:gd fmla="val 0" name="adj"/>
            </a:avLst>
          </a:prstGeom>
          <a:gradFill>
            <a:gsLst>
              <a:gs pos="0">
                <a:srgbClr val="D9D9D9"/>
              </a:gs>
              <a:gs pos="3540">
                <a:srgbClr val="D9D9D9"/>
              </a:gs>
              <a:gs pos="84000">
                <a:srgbClr val="ADADAD"/>
              </a:gs>
              <a:gs pos="100000">
                <a:srgbClr val="D8D8D8"/>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5" name="Google Shape;555;p51"/>
          <p:cNvSpPr txBox="1"/>
          <p:nvPr/>
        </p:nvSpPr>
        <p:spPr>
          <a:xfrm>
            <a:off x="1595675" y="2903600"/>
            <a:ext cx="85119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créatives, complexes et ouverte</a:t>
            </a:r>
            <a:r>
              <a:rPr lang="en-US" sz="1200">
                <a:solidFill>
                  <a:schemeClr val="dk1"/>
                </a:solidFill>
                <a:latin typeface="Press Start 2P"/>
                <a:ea typeface="Press Start 2P"/>
                <a:cs typeface="Press Start 2P"/>
                <a:sym typeface="Press Start 2P"/>
              </a:rPr>
              <a:t>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L’élève est amené à construire un produit, une solution ou une création unique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Certaine quantité de contraintes mathématiques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Différentes créations et solutions</a:t>
            </a:r>
            <a:endParaRPr sz="1200">
              <a:solidFill>
                <a:schemeClr val="dk1"/>
              </a:solidFill>
              <a:latin typeface="Press Start 2P"/>
              <a:ea typeface="Press Start 2P"/>
              <a:cs typeface="Press Start 2P"/>
              <a:sym typeface="Press Start 2P"/>
            </a:endParaRPr>
          </a:p>
        </p:txBody>
      </p:sp>
      <p:sp>
        <p:nvSpPr>
          <p:cNvPr id="556" name="Google Shape;556;p51"/>
          <p:cNvSpPr/>
          <p:nvPr/>
        </p:nvSpPr>
        <p:spPr>
          <a:xfrm>
            <a:off x="1853536"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7" name="Google Shape;557;p51"/>
          <p:cNvSpPr/>
          <p:nvPr/>
        </p:nvSpPr>
        <p:spPr>
          <a:xfrm>
            <a:off x="2606848"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8" name="Google Shape;558;p51"/>
          <p:cNvSpPr/>
          <p:nvPr/>
        </p:nvSpPr>
        <p:spPr>
          <a:xfrm>
            <a:off x="3360160"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9" name="Google Shape;559;p51"/>
          <p:cNvSpPr/>
          <p:nvPr/>
        </p:nvSpPr>
        <p:spPr>
          <a:xfrm>
            <a:off x="4113472"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0" name="Google Shape;560;p51"/>
          <p:cNvSpPr/>
          <p:nvPr/>
        </p:nvSpPr>
        <p:spPr>
          <a:xfrm>
            <a:off x="4866784"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1" name="Google Shape;561;p51"/>
          <p:cNvSpPr/>
          <p:nvPr/>
        </p:nvSpPr>
        <p:spPr>
          <a:xfrm>
            <a:off x="6155872" y="2079356"/>
            <a:ext cx="2084162" cy="733634"/>
          </a:xfrm>
          <a:prstGeom prst="roundRect">
            <a:avLst>
              <a:gd fmla="val 0" name="adj"/>
            </a:avLst>
          </a:prstGeom>
          <a:gradFill>
            <a:gsLst>
              <a:gs pos="0">
                <a:srgbClr val="ADADAD"/>
              </a:gs>
              <a:gs pos="100000">
                <a:srgbClr val="D9D9D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562" name="Google Shape;562;p51"/>
          <p:cNvPicPr preferRelativeResize="0"/>
          <p:nvPr/>
        </p:nvPicPr>
        <p:blipFill rotWithShape="1">
          <a:blip r:embed="rId5">
            <a:alphaModFix/>
          </a:blip>
          <a:srcRect b="0" l="0" r="0" t="0"/>
          <a:stretch/>
        </p:blipFill>
        <p:spPr>
          <a:xfrm>
            <a:off x="4251860" y="4934675"/>
            <a:ext cx="409688" cy="409688"/>
          </a:xfrm>
          <a:prstGeom prst="rect">
            <a:avLst/>
          </a:prstGeom>
          <a:noFill/>
          <a:ln>
            <a:noFill/>
          </a:ln>
        </p:spPr>
      </p:pic>
      <p:pic>
        <p:nvPicPr>
          <p:cNvPr descr="A picture containing container, square&#10;&#10;Description automatically generated" id="563" name="Google Shape;563;p51"/>
          <p:cNvPicPr preferRelativeResize="0"/>
          <p:nvPr/>
        </p:nvPicPr>
        <p:blipFill rotWithShape="1">
          <a:blip r:embed="rId6">
            <a:alphaModFix/>
          </a:blip>
          <a:srcRect b="0" l="0" r="0" t="0"/>
          <a:stretch/>
        </p:blipFill>
        <p:spPr>
          <a:xfrm>
            <a:off x="7430329" y="4756457"/>
            <a:ext cx="784149" cy="784150"/>
          </a:xfrm>
          <a:prstGeom prst="rect">
            <a:avLst/>
          </a:prstGeom>
          <a:noFill/>
          <a:ln>
            <a:noFill/>
          </a:ln>
        </p:spPr>
      </p:pic>
      <p:pic>
        <p:nvPicPr>
          <p:cNvPr descr="A picture containing container, square&#10;&#10;Description automatically generated" id="564" name="Google Shape;564;p51"/>
          <p:cNvPicPr preferRelativeResize="0"/>
          <p:nvPr/>
        </p:nvPicPr>
        <p:blipFill rotWithShape="1">
          <a:blip r:embed="rId6">
            <a:alphaModFix/>
          </a:blip>
          <a:srcRect b="0" l="0" r="0" t="0"/>
          <a:stretch/>
        </p:blipFill>
        <p:spPr>
          <a:xfrm>
            <a:off x="8381939" y="4697543"/>
            <a:ext cx="1747837" cy="1747837"/>
          </a:xfrm>
          <a:prstGeom prst="rect">
            <a:avLst/>
          </a:prstGeom>
          <a:noFill/>
          <a:ln>
            <a:noFill/>
          </a:ln>
        </p:spPr>
      </p:pic>
      <p:pic>
        <p:nvPicPr>
          <p:cNvPr descr="A picture containing container, square&#10;&#10;Description automatically generated" id="565" name="Google Shape;565;p51"/>
          <p:cNvPicPr preferRelativeResize="0"/>
          <p:nvPr/>
        </p:nvPicPr>
        <p:blipFill rotWithShape="1">
          <a:blip r:embed="rId6">
            <a:alphaModFix/>
          </a:blip>
          <a:srcRect b="0" l="0" r="0" t="0"/>
          <a:stretch/>
        </p:blipFill>
        <p:spPr>
          <a:xfrm>
            <a:off x="7480165" y="5190960"/>
            <a:ext cx="1262339" cy="1262339"/>
          </a:xfrm>
          <a:prstGeom prst="rect">
            <a:avLst/>
          </a:prstGeom>
          <a:noFill/>
          <a:ln>
            <a:noFill/>
          </a:ln>
        </p:spPr>
      </p:pic>
      <p:pic>
        <p:nvPicPr>
          <p:cNvPr descr="A picture containing building material, toy, brick&#10;&#10;Description automatically generated" id="566" name="Google Shape;566;p51"/>
          <p:cNvPicPr preferRelativeResize="0"/>
          <p:nvPr/>
        </p:nvPicPr>
        <p:blipFill rotWithShape="1">
          <a:blip r:embed="rId7">
            <a:alphaModFix/>
          </a:blip>
          <a:srcRect b="0" l="0" r="0" t="0"/>
          <a:stretch/>
        </p:blipFill>
        <p:spPr>
          <a:xfrm>
            <a:off x="7768101" y="4885873"/>
            <a:ext cx="686475" cy="686475"/>
          </a:xfrm>
          <a:prstGeom prst="rect">
            <a:avLst/>
          </a:prstGeom>
          <a:noFill/>
          <a:ln>
            <a:noFill/>
          </a:ln>
        </p:spPr>
      </p:pic>
      <p:pic>
        <p:nvPicPr>
          <p:cNvPr descr="A picture containing building material, brick&#10;&#10;Description automatically generated" id="567" name="Google Shape;567;p51"/>
          <p:cNvPicPr preferRelativeResize="0"/>
          <p:nvPr/>
        </p:nvPicPr>
        <p:blipFill rotWithShape="1">
          <a:blip r:embed="rId8">
            <a:alphaModFix/>
          </a:blip>
          <a:srcRect b="0" l="0" r="0" t="0"/>
          <a:stretch/>
        </p:blipFill>
        <p:spPr>
          <a:xfrm>
            <a:off x="8622426" y="4222451"/>
            <a:ext cx="1198124" cy="1198124"/>
          </a:xfrm>
          <a:prstGeom prst="rect">
            <a:avLst/>
          </a:prstGeom>
          <a:noFill/>
          <a:ln>
            <a:noFill/>
          </a:ln>
        </p:spPr>
      </p:pic>
      <p:pic>
        <p:nvPicPr>
          <p:cNvPr descr="Shape&#10;&#10;Description automatically generated with medium confidence" id="568" name="Google Shape;568;p51"/>
          <p:cNvPicPr preferRelativeResize="0"/>
          <p:nvPr/>
        </p:nvPicPr>
        <p:blipFill rotWithShape="1">
          <a:blip r:embed="rId9">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569" name="Google Shape;569;p51"/>
          <p:cNvPicPr preferRelativeResize="0"/>
          <p:nvPr/>
        </p:nvPicPr>
        <p:blipFill rotWithShape="1">
          <a:blip r:embed="rId10">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570" name="Google Shape;570;p51"/>
          <p:cNvPicPr preferRelativeResize="0"/>
          <p:nvPr/>
        </p:nvPicPr>
        <p:blipFill rotWithShape="1">
          <a:blip r:embed="rId11">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571" name="Google Shape;571;p51"/>
          <p:cNvPicPr preferRelativeResize="0"/>
          <p:nvPr/>
        </p:nvPicPr>
        <p:blipFill rotWithShape="1">
          <a:blip r:embed="rId12">
            <a:alphaModFix/>
          </a:blip>
          <a:srcRect b="0" l="0" r="0" t="0"/>
          <a:stretch/>
        </p:blipFill>
        <p:spPr>
          <a:xfrm>
            <a:off x="4936731" y="4869493"/>
            <a:ext cx="551251" cy="551251"/>
          </a:xfrm>
          <a:prstGeom prst="rect">
            <a:avLst/>
          </a:prstGeom>
          <a:noFill/>
          <a:ln>
            <a:noFill/>
          </a:ln>
        </p:spPr>
      </p:pic>
      <p:sp>
        <p:nvSpPr>
          <p:cNvPr id="572" name="Google Shape;572;p51"/>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3" name="Google Shape;573;p51"/>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574" name="Google Shape;574;p51"/>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575" name="Google Shape;575;p51"/>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sp>
        <p:nvSpPr>
          <p:cNvPr id="576" name="Google Shape;576;p51"/>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Création</a:t>
            </a:r>
            <a:endParaRPr sz="1100">
              <a:solidFill>
                <a:schemeClr val="dk1"/>
              </a:solidFill>
            </a:endParaRPr>
          </a:p>
        </p:txBody>
      </p:sp>
      <p:sp>
        <p:nvSpPr>
          <p:cNvPr id="577" name="Google Shape;577;p51"/>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pic>
        <p:nvPicPr>
          <p:cNvPr id="578" name="Google Shape;578;p51"/>
          <p:cNvPicPr preferRelativeResize="0"/>
          <p:nvPr/>
        </p:nvPicPr>
        <p:blipFill>
          <a:blip r:embed="rId13">
            <a:alphaModFix/>
          </a:blip>
          <a:stretch>
            <a:fillRect/>
          </a:stretch>
        </p:blipFill>
        <p:spPr>
          <a:xfrm>
            <a:off x="7335525" y="3737575"/>
            <a:ext cx="872025" cy="1453375"/>
          </a:xfrm>
          <a:prstGeom prst="rect">
            <a:avLst/>
          </a:prstGeom>
          <a:noFill/>
          <a:ln>
            <a:noFill/>
          </a:ln>
        </p:spPr>
      </p:pic>
      <p:sp>
        <p:nvSpPr>
          <p:cNvPr id="579" name="Google Shape;579;p51"/>
          <p:cNvSpPr txBox="1"/>
          <p:nvPr/>
        </p:nvSpPr>
        <p:spPr>
          <a:xfrm>
            <a:off x="1656050" y="5560525"/>
            <a:ext cx="5679600" cy="361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700">
                <a:solidFill>
                  <a:schemeClr val="dk1"/>
                </a:solidFill>
                <a:latin typeface="Press Start 2P"/>
                <a:ea typeface="Press Start 2P"/>
                <a:cs typeface="Press Start 2P"/>
                <a:sym typeface="Press Start 2P"/>
              </a:rPr>
              <a:t>Pour plus de détails, voir cette </a:t>
            </a:r>
            <a:r>
              <a:rPr lang="en-US" sz="700" u="sng">
                <a:solidFill>
                  <a:schemeClr val="hlink"/>
                </a:solidFill>
                <a:latin typeface="Press Start 2P"/>
                <a:ea typeface="Press Start 2P"/>
                <a:cs typeface="Press Start 2P"/>
                <a:sym typeface="Press Start 2P"/>
                <a:hlinkClick r:id="rId14"/>
              </a:rPr>
              <a:t>section du site «Apprendre et évaluer autrement en mathématique»</a:t>
            </a:r>
            <a:endParaRPr sz="700">
              <a:solidFill>
                <a:schemeClr val="dk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250"/>
                                        <p:tgtEl>
                                          <p:spTgt spid="555"/>
                                        </p:tgtEl>
                                      </p:cBhvr>
                                    </p:animEffect>
                                  </p:childTnLst>
                                </p:cTn>
                              </p:par>
                              <p:par>
                                <p:cTn fill="hold" nodeType="withEffect" presetClass="entr" presetID="2" presetSubtype="4">
                                  <p:stCondLst>
                                    <p:cond delay="0"/>
                                  </p:stCondLst>
                                  <p:childTnLst>
                                    <p:set>
                                      <p:cBhvr>
                                        <p:cTn dur="1" fill="hold">
                                          <p:stCondLst>
                                            <p:cond delay="0"/>
                                          </p:stCondLst>
                                        </p:cTn>
                                        <p:tgtEl>
                                          <p:spTgt spid="564"/>
                                        </p:tgtEl>
                                        <p:attrNameLst>
                                          <p:attrName>style.visibility</p:attrName>
                                        </p:attrNameLst>
                                      </p:cBhvr>
                                      <p:to>
                                        <p:strVal val="visible"/>
                                      </p:to>
                                    </p:set>
                                    <p:anim calcmode="lin" valueType="num">
                                      <p:cBhvr additive="base">
                                        <p:cTn dur="1000"/>
                                        <p:tgtEl>
                                          <p:spTgt spid="56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67"/>
                                        </p:tgtEl>
                                        <p:attrNameLst>
                                          <p:attrName>style.visibility</p:attrName>
                                        </p:attrNameLst>
                                      </p:cBhvr>
                                      <p:to>
                                        <p:strVal val="visible"/>
                                      </p:to>
                                    </p:set>
                                    <p:anim calcmode="lin" valueType="num">
                                      <p:cBhvr additive="base">
                                        <p:cTn dur="1000"/>
                                        <p:tgtEl>
                                          <p:spTgt spid="5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65"/>
                                        </p:tgtEl>
                                        <p:attrNameLst>
                                          <p:attrName>style.visibility</p:attrName>
                                        </p:attrNameLst>
                                      </p:cBhvr>
                                      <p:to>
                                        <p:strVal val="visible"/>
                                      </p:to>
                                    </p:set>
                                    <p:anim calcmode="lin" valueType="num">
                                      <p:cBhvr additive="base">
                                        <p:cTn dur="1000"/>
                                        <p:tgtEl>
                                          <p:spTgt spid="5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78"/>
                                        </p:tgtEl>
                                        <p:attrNameLst>
                                          <p:attrName>style.visibility</p:attrName>
                                        </p:attrNameLst>
                                      </p:cBhvr>
                                      <p:to>
                                        <p:strVal val="visible"/>
                                      </p:to>
                                    </p:set>
                                    <p:anim calcmode="lin" valueType="num">
                                      <p:cBhvr additive="base">
                                        <p:cTn dur="1000"/>
                                        <p:tgtEl>
                                          <p:spTgt spid="57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66"/>
                                        </p:tgtEl>
                                        <p:attrNameLst>
                                          <p:attrName>style.visibility</p:attrName>
                                        </p:attrNameLst>
                                      </p:cBhvr>
                                      <p:to>
                                        <p:strVal val="visible"/>
                                      </p:to>
                                    </p:set>
                                    <p:anim calcmode="lin" valueType="num">
                                      <p:cBhvr additive="base">
                                        <p:cTn dur="1000"/>
                                        <p:tgtEl>
                                          <p:spTgt spid="5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63"/>
                                        </p:tgtEl>
                                        <p:attrNameLst>
                                          <p:attrName>style.visibility</p:attrName>
                                        </p:attrNameLst>
                                      </p:cBhvr>
                                      <p:to>
                                        <p:strVal val="visible"/>
                                      </p:to>
                                    </p:set>
                                    <p:anim calcmode="lin" valueType="num">
                                      <p:cBhvr additive="base">
                                        <p:cTn dur="1000"/>
                                        <p:tgtEl>
                                          <p:spTgt spid="563"/>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62"/>
                                        </p:tgtEl>
                                        <p:attrNameLst>
                                          <p:attrName>style.visibility</p:attrName>
                                        </p:attrNameLst>
                                      </p:cBhvr>
                                      <p:to>
                                        <p:strVal val="visible"/>
                                      </p:to>
                                    </p:set>
                                    <p:animEffect filter="fade" transition="in">
                                      <p:cBhvr>
                                        <p:cTn dur="1000"/>
                                        <p:tgtEl>
                                          <p:spTgt spid="562"/>
                                        </p:tgtEl>
                                      </p:cBhvr>
                                    </p:animEffect>
                                  </p:childTnLst>
                                </p:cTn>
                              </p:par>
                              <p:par>
                                <p:cTn fill="hold" nodeType="withEffect" presetClass="entr" presetID="10" presetSubtype="0">
                                  <p:stCondLst>
                                    <p:cond delay="0"/>
                                  </p:stCondLst>
                                  <p:childTnLst>
                                    <p:set>
                                      <p:cBhvr>
                                        <p:cTn dur="1" fill="hold">
                                          <p:stCondLst>
                                            <p:cond delay="0"/>
                                          </p:stCondLst>
                                        </p:cTn>
                                        <p:tgtEl>
                                          <p:spTgt spid="568"/>
                                        </p:tgtEl>
                                        <p:attrNameLst>
                                          <p:attrName>style.visibility</p:attrName>
                                        </p:attrNameLst>
                                      </p:cBhvr>
                                      <p:to>
                                        <p:strVal val="visible"/>
                                      </p:to>
                                    </p:set>
                                    <p:animEffect filter="fade" transition="in">
                                      <p:cBhvr>
                                        <p:cTn dur="1000"/>
                                        <p:tgtEl>
                                          <p:spTgt spid="568"/>
                                        </p:tgtEl>
                                      </p:cBhvr>
                                    </p:animEffect>
                                  </p:childTnLst>
                                </p:cTn>
                              </p:par>
                              <p:par>
                                <p:cTn fill="hold" nodeType="withEffect" presetClass="entr" presetID="10" presetSubtype="0">
                                  <p:stCondLst>
                                    <p:cond delay="0"/>
                                  </p:stCondLst>
                                  <p:childTnLst>
                                    <p:set>
                                      <p:cBhvr>
                                        <p:cTn dur="1" fill="hold">
                                          <p:stCondLst>
                                            <p:cond delay="0"/>
                                          </p:stCondLst>
                                        </p:cTn>
                                        <p:tgtEl>
                                          <p:spTgt spid="569"/>
                                        </p:tgtEl>
                                        <p:attrNameLst>
                                          <p:attrName>style.visibility</p:attrName>
                                        </p:attrNameLst>
                                      </p:cBhvr>
                                      <p:to>
                                        <p:strVal val="visible"/>
                                      </p:to>
                                    </p:set>
                                    <p:animEffect filter="fade" transition="in">
                                      <p:cBhvr>
                                        <p:cTn dur="1000"/>
                                        <p:tgtEl>
                                          <p:spTgt spid="569"/>
                                        </p:tgtEl>
                                      </p:cBhvr>
                                    </p:animEffect>
                                  </p:childTnLst>
                                </p:cTn>
                              </p:par>
                              <p:par>
                                <p:cTn fill="hold" nodeType="with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1000"/>
                                        <p:tgtEl>
                                          <p:spTgt spid="571"/>
                                        </p:tgtEl>
                                      </p:cBhvr>
                                    </p:animEffect>
                                  </p:childTnLst>
                                </p:cTn>
                              </p:par>
                              <p:par>
                                <p:cTn fill="hold" nodeType="with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1000"/>
                                        <p:tgtEl>
                                          <p:spTgt spid="5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83" name="Shape 583"/>
        <p:cNvGrpSpPr/>
        <p:nvPr/>
      </p:nvGrpSpPr>
      <p:grpSpPr>
        <a:xfrm>
          <a:off x="0" y="0"/>
          <a:ext cx="0" cy="0"/>
          <a:chOff x="0" y="0"/>
          <a:chExt cx="0" cy="0"/>
        </a:xfrm>
      </p:grpSpPr>
      <p:sp>
        <p:nvSpPr>
          <p:cNvPr id="584" name="Google Shape;584;p52">
            <a:hlinkClick action="ppaction://hlinksldjump" r:id="rId3"/>
          </p:cNvPr>
          <p:cNvSpPr/>
          <p:nvPr/>
        </p:nvSpPr>
        <p:spPr>
          <a:xfrm>
            <a:off x="6155872"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5" name="Google Shape;585;p52">
            <a:hlinkClick action="ppaction://hlinksldjump" r:id="rId4"/>
          </p:cNvPr>
          <p:cNvSpPr/>
          <p:nvPr/>
        </p:nvSpPr>
        <p:spPr>
          <a:xfrm>
            <a:off x="3951968"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6" name="Google Shape;586;p52">
            <a:hlinkClick/>
          </p:cNvPr>
          <p:cNvSpPr/>
          <p:nvPr/>
        </p:nvSpPr>
        <p:spPr>
          <a:xfrm>
            <a:off x="1748064"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7" name="Google Shape;587;p52"/>
          <p:cNvSpPr/>
          <p:nvPr/>
        </p:nvSpPr>
        <p:spPr>
          <a:xfrm>
            <a:off x="1294039" y="2628324"/>
            <a:ext cx="9603922" cy="3438422"/>
          </a:xfrm>
          <a:prstGeom prst="roundRect">
            <a:avLst>
              <a:gd fmla="val 0" name="adj"/>
            </a:avLst>
          </a:prstGeom>
          <a:gradFill>
            <a:gsLst>
              <a:gs pos="0">
                <a:srgbClr val="D9D9D9"/>
              </a:gs>
              <a:gs pos="3540">
                <a:srgbClr val="D9D9D9"/>
              </a:gs>
              <a:gs pos="84000">
                <a:srgbClr val="ADADAD"/>
              </a:gs>
              <a:gs pos="100000">
                <a:srgbClr val="D8D8D8"/>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8" name="Google Shape;588;p52"/>
          <p:cNvSpPr txBox="1"/>
          <p:nvPr/>
        </p:nvSpPr>
        <p:spPr>
          <a:xfrm>
            <a:off x="1748075" y="3132200"/>
            <a:ext cx="80361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Importance de réfléchir à l'intention didactique ciblée... et de varier à l'occasion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Idée de progression (plus sécurisant de commencer en application)</a:t>
            </a:r>
            <a:endParaRPr sz="1200">
              <a:solidFill>
                <a:schemeClr val="dk1"/>
              </a:solidFill>
              <a:latin typeface="Press Start 2P"/>
              <a:ea typeface="Press Start 2P"/>
              <a:cs typeface="Press Start 2P"/>
              <a:sym typeface="Press Start 2P"/>
            </a:endParaRPr>
          </a:p>
        </p:txBody>
      </p:sp>
      <p:sp>
        <p:nvSpPr>
          <p:cNvPr id="589" name="Google Shape;589;p52"/>
          <p:cNvSpPr/>
          <p:nvPr/>
        </p:nvSpPr>
        <p:spPr>
          <a:xfrm>
            <a:off x="1853536"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0" name="Google Shape;590;p52"/>
          <p:cNvSpPr/>
          <p:nvPr/>
        </p:nvSpPr>
        <p:spPr>
          <a:xfrm>
            <a:off x="2606848"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1" name="Google Shape;591;p52"/>
          <p:cNvSpPr/>
          <p:nvPr/>
        </p:nvSpPr>
        <p:spPr>
          <a:xfrm>
            <a:off x="3360160"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2" name="Google Shape;592;p52"/>
          <p:cNvSpPr/>
          <p:nvPr/>
        </p:nvSpPr>
        <p:spPr>
          <a:xfrm>
            <a:off x="4113472"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3" name="Google Shape;593;p52"/>
          <p:cNvSpPr/>
          <p:nvPr/>
        </p:nvSpPr>
        <p:spPr>
          <a:xfrm>
            <a:off x="4866784"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594" name="Google Shape;594;p52"/>
          <p:cNvPicPr preferRelativeResize="0"/>
          <p:nvPr/>
        </p:nvPicPr>
        <p:blipFill rotWithShape="1">
          <a:blip r:embed="rId5">
            <a:alphaModFix/>
          </a:blip>
          <a:srcRect b="0" l="0" r="0" t="0"/>
          <a:stretch/>
        </p:blipFill>
        <p:spPr>
          <a:xfrm>
            <a:off x="7688747" y="4721582"/>
            <a:ext cx="784149" cy="784150"/>
          </a:xfrm>
          <a:prstGeom prst="rect">
            <a:avLst/>
          </a:prstGeom>
          <a:noFill/>
          <a:ln>
            <a:noFill/>
          </a:ln>
        </p:spPr>
      </p:pic>
      <p:pic>
        <p:nvPicPr>
          <p:cNvPr descr="A picture containing container, square&#10;&#10;Description automatically generated" id="595" name="Google Shape;595;p52"/>
          <p:cNvPicPr preferRelativeResize="0"/>
          <p:nvPr/>
        </p:nvPicPr>
        <p:blipFill rotWithShape="1">
          <a:blip r:embed="rId5">
            <a:alphaModFix/>
          </a:blip>
          <a:srcRect b="0" l="0" r="0" t="0"/>
          <a:stretch/>
        </p:blipFill>
        <p:spPr>
          <a:xfrm>
            <a:off x="8640357" y="4662668"/>
            <a:ext cx="1747837" cy="1747837"/>
          </a:xfrm>
          <a:prstGeom prst="rect">
            <a:avLst/>
          </a:prstGeom>
          <a:noFill/>
          <a:ln>
            <a:noFill/>
          </a:ln>
        </p:spPr>
      </p:pic>
      <p:pic>
        <p:nvPicPr>
          <p:cNvPr descr="A picture containing container, square&#10;&#10;Description automatically generated" id="596" name="Google Shape;596;p52"/>
          <p:cNvPicPr preferRelativeResize="0"/>
          <p:nvPr/>
        </p:nvPicPr>
        <p:blipFill rotWithShape="1">
          <a:blip r:embed="rId5">
            <a:alphaModFix/>
          </a:blip>
          <a:srcRect b="0" l="0" r="0" t="0"/>
          <a:stretch/>
        </p:blipFill>
        <p:spPr>
          <a:xfrm>
            <a:off x="7738583" y="5156085"/>
            <a:ext cx="1262339" cy="1262339"/>
          </a:xfrm>
          <a:prstGeom prst="rect">
            <a:avLst/>
          </a:prstGeom>
          <a:noFill/>
          <a:ln>
            <a:noFill/>
          </a:ln>
        </p:spPr>
      </p:pic>
      <p:sp>
        <p:nvSpPr>
          <p:cNvPr id="597" name="Google Shape;597;p52"/>
          <p:cNvSpPr/>
          <p:nvPr/>
        </p:nvSpPr>
        <p:spPr>
          <a:xfrm>
            <a:off x="8359775" y="2079356"/>
            <a:ext cx="2084162" cy="733634"/>
          </a:xfrm>
          <a:prstGeom prst="roundRect">
            <a:avLst>
              <a:gd fmla="val 0" name="adj"/>
            </a:avLst>
          </a:prstGeom>
          <a:gradFill>
            <a:gsLst>
              <a:gs pos="0">
                <a:srgbClr val="ADADAD"/>
              </a:gs>
              <a:gs pos="100000">
                <a:srgbClr val="D9D9D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598" name="Google Shape;598;p52"/>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599" name="Google Shape;599;p52"/>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600" name="Google Shape;600;p52"/>
          <p:cNvPicPr preferRelativeResize="0"/>
          <p:nvPr/>
        </p:nvPicPr>
        <p:blipFill rotWithShape="1">
          <a:blip r:embed="rId6">
            <a:alphaModFix/>
          </a:blip>
          <a:srcRect b="0" l="0" r="0" t="0"/>
          <a:stretch/>
        </p:blipFill>
        <p:spPr>
          <a:xfrm>
            <a:off x="2799763" y="4989202"/>
            <a:ext cx="300634" cy="300634"/>
          </a:xfrm>
          <a:prstGeom prst="rect">
            <a:avLst/>
          </a:prstGeom>
          <a:noFill/>
          <a:ln>
            <a:noFill/>
          </a:ln>
        </p:spPr>
      </p:pic>
      <p:pic>
        <p:nvPicPr>
          <p:cNvPr descr="Chart, histogram&#10;&#10;Description automatically generated" id="601" name="Google Shape;601;p52"/>
          <p:cNvPicPr preferRelativeResize="0"/>
          <p:nvPr/>
        </p:nvPicPr>
        <p:blipFill rotWithShape="1">
          <a:blip r:embed="rId6">
            <a:alphaModFix/>
          </a:blip>
          <a:srcRect b="0" l="0" r="0" t="0"/>
          <a:stretch/>
        </p:blipFill>
        <p:spPr>
          <a:xfrm>
            <a:off x="2046451" y="4989202"/>
            <a:ext cx="300634" cy="300634"/>
          </a:xfrm>
          <a:prstGeom prst="rect">
            <a:avLst/>
          </a:prstGeom>
          <a:noFill/>
          <a:ln>
            <a:noFill/>
          </a:ln>
        </p:spPr>
      </p:pic>
      <p:pic>
        <p:nvPicPr>
          <p:cNvPr descr="Chart, histogram&#10;&#10;Description automatically generated" id="602" name="Google Shape;602;p52"/>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603" name="Google Shape;603;p52"/>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4" name="Google Shape;604;p52"/>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605" name="Google Shape;605;p52"/>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606" name="Google Shape;606;p52"/>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607" name="Google Shape;607;p52"/>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sp>
        <p:nvSpPr>
          <p:cNvPr id="608" name="Google Shape;608;p52"/>
          <p:cNvSpPr txBox="1"/>
          <p:nvPr/>
        </p:nvSpPr>
        <p:spPr>
          <a:xfrm>
            <a:off x="826926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En résumé</a:t>
            </a:r>
            <a:endParaRPr sz="1100">
              <a:solidFill>
                <a:schemeClr val="dk1"/>
              </a:solidFill>
            </a:endParaRPr>
          </a:p>
        </p:txBody>
      </p:sp>
      <p:pic>
        <p:nvPicPr>
          <p:cNvPr id="609" name="Google Shape;609;p52"/>
          <p:cNvPicPr preferRelativeResize="0"/>
          <p:nvPr/>
        </p:nvPicPr>
        <p:blipFill>
          <a:blip r:embed="rId7">
            <a:alphaModFix/>
          </a:blip>
          <a:stretch>
            <a:fillRect/>
          </a:stretch>
        </p:blipFill>
        <p:spPr>
          <a:xfrm flipH="1">
            <a:off x="8138275" y="3814362"/>
            <a:ext cx="2084151" cy="1828360"/>
          </a:xfrm>
          <a:prstGeom prst="rect">
            <a:avLst/>
          </a:prstGeom>
          <a:noFill/>
          <a:ln>
            <a:noFill/>
          </a:ln>
        </p:spPr>
      </p:pic>
      <p:pic>
        <p:nvPicPr>
          <p:cNvPr id="610" name="Google Shape;610;p52"/>
          <p:cNvPicPr preferRelativeResize="0"/>
          <p:nvPr/>
        </p:nvPicPr>
        <p:blipFill>
          <a:blip r:embed="rId8">
            <a:alphaModFix/>
          </a:blip>
          <a:stretch>
            <a:fillRect/>
          </a:stretch>
        </p:blipFill>
        <p:spPr>
          <a:xfrm flipH="1">
            <a:off x="7880025" y="4110175"/>
            <a:ext cx="1008701" cy="1681150"/>
          </a:xfrm>
          <a:prstGeom prst="rect">
            <a:avLst/>
          </a:prstGeom>
          <a:noFill/>
          <a:ln>
            <a:noFill/>
          </a:ln>
        </p:spPr>
      </p:pic>
      <p:sp>
        <p:nvSpPr>
          <p:cNvPr id="611" name="Google Shape;611;p52"/>
          <p:cNvSpPr/>
          <p:nvPr/>
        </p:nvSpPr>
        <p:spPr>
          <a:xfrm>
            <a:off x="2102225" y="5638925"/>
            <a:ext cx="5241000" cy="931800"/>
          </a:xfrm>
          <a:prstGeom prst="wedgeRoundRectCallout">
            <a:avLst>
              <a:gd fmla="val 59625" name="adj1"/>
              <a:gd fmla="val 45069"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Press Start 2P"/>
                <a:ea typeface="Press Start 2P"/>
                <a:cs typeface="Press Start 2P"/>
                <a:sym typeface="Press Start 2P"/>
              </a:rPr>
              <a:t>Et vous ?</a:t>
            </a:r>
            <a:endParaRPr sz="16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250"/>
                                        <p:tgtEl>
                                          <p:spTgt spid="588"/>
                                        </p:tgtEl>
                                      </p:cBhvr>
                                    </p:animEffect>
                                  </p:childTnLst>
                                </p:cTn>
                              </p:par>
                              <p:par>
                                <p:cTn fill="hold" nodeType="withEffect" presetClass="entr" presetID="2" presetSubtype="4">
                                  <p:stCondLst>
                                    <p:cond delay="0"/>
                                  </p:stCondLst>
                                  <p:childTnLst>
                                    <p:set>
                                      <p:cBhvr>
                                        <p:cTn dur="1" fill="hold">
                                          <p:stCondLst>
                                            <p:cond delay="0"/>
                                          </p:stCondLst>
                                        </p:cTn>
                                        <p:tgtEl>
                                          <p:spTgt spid="595"/>
                                        </p:tgtEl>
                                        <p:attrNameLst>
                                          <p:attrName>style.visibility</p:attrName>
                                        </p:attrNameLst>
                                      </p:cBhvr>
                                      <p:to>
                                        <p:strVal val="visible"/>
                                      </p:to>
                                    </p:set>
                                    <p:anim calcmode="lin" valueType="num">
                                      <p:cBhvr additive="base">
                                        <p:cTn dur="1000"/>
                                        <p:tgtEl>
                                          <p:spTgt spid="59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6"/>
                                        </p:tgtEl>
                                        <p:attrNameLst>
                                          <p:attrName>style.visibility</p:attrName>
                                        </p:attrNameLst>
                                      </p:cBhvr>
                                      <p:to>
                                        <p:strVal val="visible"/>
                                      </p:to>
                                    </p:set>
                                    <p:anim calcmode="lin" valueType="num">
                                      <p:cBhvr additive="base">
                                        <p:cTn dur="1000"/>
                                        <p:tgtEl>
                                          <p:spTgt spid="59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4"/>
                                        </p:tgtEl>
                                        <p:attrNameLst>
                                          <p:attrName>style.visibility</p:attrName>
                                        </p:attrNameLst>
                                      </p:cBhvr>
                                      <p:to>
                                        <p:strVal val="visible"/>
                                      </p:to>
                                    </p:set>
                                    <p:anim calcmode="lin" valueType="num">
                                      <p:cBhvr additive="base">
                                        <p:cTn dur="1000"/>
                                        <p:tgtEl>
                                          <p:spTgt spid="59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9"/>
                                        </p:tgtEl>
                                        <p:attrNameLst>
                                          <p:attrName>style.visibility</p:attrName>
                                        </p:attrNameLst>
                                      </p:cBhvr>
                                      <p:to>
                                        <p:strVal val="visible"/>
                                      </p:to>
                                    </p:set>
                                    <p:anim calcmode="lin" valueType="num">
                                      <p:cBhvr additive="base">
                                        <p:cTn dur="1000"/>
                                        <p:tgtEl>
                                          <p:spTgt spid="6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10"/>
                                        </p:tgtEl>
                                        <p:attrNameLst>
                                          <p:attrName>style.visibility</p:attrName>
                                        </p:attrNameLst>
                                      </p:cBhvr>
                                      <p:to>
                                        <p:strVal val="visible"/>
                                      </p:to>
                                    </p:set>
                                    <p:anim calcmode="lin" valueType="num">
                                      <p:cBhvr additive="base">
                                        <p:cTn dur="1000"/>
                                        <p:tgtEl>
                                          <p:spTgt spid="610"/>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98"/>
                                        </p:tgtEl>
                                        <p:attrNameLst>
                                          <p:attrName>style.visibility</p:attrName>
                                        </p:attrNameLst>
                                      </p:cBhvr>
                                      <p:to>
                                        <p:strVal val="visible"/>
                                      </p:to>
                                    </p:set>
                                    <p:animEffect filter="fade" transition="in">
                                      <p:cBhvr>
                                        <p:cTn dur="1000"/>
                                        <p:tgtEl>
                                          <p:spTgt spid="598"/>
                                        </p:tgtEl>
                                      </p:cBhvr>
                                    </p:animEffect>
                                  </p:childTnLst>
                                </p:cTn>
                              </p:par>
                              <p:par>
                                <p:cTn fill="hold" nodeType="with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1000"/>
                                        <p:tgtEl>
                                          <p:spTgt spid="599"/>
                                        </p:tgtEl>
                                      </p:cBhvr>
                                    </p:animEffect>
                                  </p:childTnLst>
                                </p:cTn>
                              </p:par>
                              <p:par>
                                <p:cTn fill="hold" nodeType="with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1000"/>
                                        <p:tgtEl>
                                          <p:spTgt spid="600"/>
                                        </p:tgtEl>
                                      </p:cBhvr>
                                    </p:animEffect>
                                  </p:childTnLst>
                                </p:cTn>
                              </p:par>
                              <p:par>
                                <p:cTn fill="hold" nodeType="withEffect" presetClass="entr" presetID="10" presetSubtype="0">
                                  <p:stCondLst>
                                    <p:cond delay="0"/>
                                  </p:stCondLst>
                                  <p:childTnLst>
                                    <p:set>
                                      <p:cBhvr>
                                        <p:cTn dur="1" fill="hold">
                                          <p:stCondLst>
                                            <p:cond delay="0"/>
                                          </p:stCondLst>
                                        </p:cTn>
                                        <p:tgtEl>
                                          <p:spTgt spid="602"/>
                                        </p:tgtEl>
                                        <p:attrNameLst>
                                          <p:attrName>style.visibility</p:attrName>
                                        </p:attrNameLst>
                                      </p:cBhvr>
                                      <p:to>
                                        <p:strVal val="visible"/>
                                      </p:to>
                                    </p:set>
                                    <p:animEffect filter="fade" transition="in">
                                      <p:cBhvr>
                                        <p:cTn dur="1000"/>
                                        <p:tgtEl>
                                          <p:spTgt spid="602"/>
                                        </p:tgtEl>
                                      </p:cBhvr>
                                    </p:animEffect>
                                  </p:childTnLst>
                                </p:cTn>
                              </p:par>
                              <p:par>
                                <p:cTn fill="hold" nodeType="with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1000"/>
                                        <p:tgtEl>
                                          <p:spTgt spid="6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35"/>
          <p:cNvPicPr preferRelativeResize="0"/>
          <p:nvPr/>
        </p:nvPicPr>
        <p:blipFill rotWithShape="1">
          <a:blip r:embed="rId3">
            <a:alphaModFix/>
          </a:blip>
          <a:srcRect b="0" l="0" r="0" t="0"/>
          <a:stretch/>
        </p:blipFill>
        <p:spPr>
          <a:xfrm>
            <a:off x="0" y="-388975"/>
            <a:ext cx="12192001" cy="8210701"/>
          </a:xfrm>
          <a:prstGeom prst="rect">
            <a:avLst/>
          </a:prstGeom>
          <a:noFill/>
          <a:ln>
            <a:noFill/>
          </a:ln>
        </p:spPr>
      </p:pic>
      <p:pic>
        <p:nvPicPr>
          <p:cNvPr descr="A picture containing text, toy&#10;&#10;Description automatically generated" id="352" name="Google Shape;352;p35"/>
          <p:cNvPicPr preferRelativeResize="0"/>
          <p:nvPr/>
        </p:nvPicPr>
        <p:blipFill rotWithShape="1">
          <a:blip r:embed="rId4">
            <a:alphaModFix/>
          </a:blip>
          <a:srcRect b="0" l="0" r="0" t="0"/>
          <a:stretch/>
        </p:blipFill>
        <p:spPr>
          <a:xfrm>
            <a:off x="7609114" y="3606921"/>
            <a:ext cx="4963887" cy="3901106"/>
          </a:xfrm>
          <a:prstGeom prst="rect">
            <a:avLst/>
          </a:prstGeom>
          <a:noFill/>
          <a:ln>
            <a:noFill/>
          </a:ln>
          <a:effectLst>
            <a:outerShdw blurRad="419100" rotWithShape="0" algn="tl" dir="2700000" dist="38100">
              <a:srgbClr val="000000">
                <a:alpha val="80000"/>
              </a:srgbClr>
            </a:outerShdw>
          </a:effectLst>
        </p:spPr>
      </p:pic>
      <p:sp>
        <p:nvSpPr>
          <p:cNvPr id="353" name="Google Shape;353;p35">
            <a:hlinkClick action="ppaction://hlinkshowjump?jump=nextslide"/>
          </p:cNvPr>
          <p:cNvSpPr/>
          <p:nvPr/>
        </p:nvSpPr>
        <p:spPr>
          <a:xfrm>
            <a:off x="3095250" y="2412750"/>
            <a:ext cx="6001500" cy="13533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4" name="Google Shape;354;p35"/>
          <p:cNvSpPr txBox="1"/>
          <p:nvPr/>
        </p:nvSpPr>
        <p:spPr>
          <a:xfrm>
            <a:off x="3142830" y="2674050"/>
            <a:ext cx="5905500" cy="8865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lang="en-US" sz="2400">
                <a:solidFill>
                  <a:srgbClr val="D8D8D8"/>
                </a:solidFill>
                <a:latin typeface="Press Start 2P"/>
                <a:ea typeface="Press Start 2P"/>
                <a:cs typeface="Press Start 2P"/>
                <a:sym typeface="Press Start 2P"/>
              </a:rPr>
              <a:t>Minecraft et les mathématiques</a:t>
            </a:r>
            <a:endParaRPr b="0" i="0" sz="2500" u="none" cap="none" strike="noStrike">
              <a:solidFill>
                <a:srgbClr val="D8D8D8"/>
              </a:solidFill>
              <a:latin typeface="Press Start 2P"/>
              <a:ea typeface="Press Start 2P"/>
              <a:cs typeface="Press Start 2P"/>
              <a:sym typeface="Press Start 2P"/>
            </a:endParaRPr>
          </a:p>
        </p:txBody>
      </p:sp>
      <p:sp>
        <p:nvSpPr>
          <p:cNvPr id="355" name="Google Shape;355;p35"/>
          <p:cNvSpPr/>
          <p:nvPr/>
        </p:nvSpPr>
        <p:spPr>
          <a:xfrm>
            <a:off x="3910438" y="3917950"/>
            <a:ext cx="4305300" cy="8556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6" name="Google Shape;356;p35"/>
          <p:cNvSpPr txBox="1"/>
          <p:nvPr/>
        </p:nvSpPr>
        <p:spPr>
          <a:xfrm>
            <a:off x="3987550" y="4104551"/>
            <a:ext cx="4151100" cy="669000"/>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Mathieu Thibault</a:t>
            </a:r>
            <a:endParaRPr sz="15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Stéphanie Rioux</a:t>
            </a:r>
            <a:endParaRPr sz="1500">
              <a:solidFill>
                <a:srgbClr val="D8D8D8"/>
              </a:solidFill>
              <a:latin typeface="Press Start 2P"/>
              <a:ea typeface="Press Start 2P"/>
              <a:cs typeface="Press Start 2P"/>
              <a:sym typeface="Press Start 2P"/>
            </a:endParaRPr>
          </a:p>
        </p:txBody>
      </p:sp>
      <p:sp>
        <p:nvSpPr>
          <p:cNvPr id="357" name="Google Shape;357;p35"/>
          <p:cNvSpPr txBox="1"/>
          <p:nvPr/>
        </p:nvSpPr>
        <p:spPr>
          <a:xfrm>
            <a:off x="3563425" y="5331475"/>
            <a:ext cx="47793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5">
                  <a:extLst>
                    <a:ext uri="{A12FA001-AC4F-418D-AE19-62706E023703}">
                      <ahyp:hlinkClr val="tx"/>
                    </a:ext>
                  </a:extLst>
                </a:hlinkClick>
              </a:rPr>
              <a:t>stephanie.rioux@recit.qc.ca</a:t>
            </a:r>
            <a:endParaRPr sz="1600">
              <a:solidFill>
                <a:schemeClr val="lt1"/>
              </a:solidFill>
            </a:endParaRPr>
          </a:p>
        </p:txBody>
      </p:sp>
      <p:sp>
        <p:nvSpPr>
          <p:cNvPr id="358" name="Google Shape;358;p35"/>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359" name="Google Shape;359;p35"/>
          <p:cNvPicPr preferRelativeResize="0"/>
          <p:nvPr/>
        </p:nvPicPr>
        <p:blipFill>
          <a:blip r:embed="rId6">
            <a:alphaModFix/>
          </a:blip>
          <a:stretch>
            <a:fillRect/>
          </a:stretch>
        </p:blipFill>
        <p:spPr>
          <a:xfrm flipH="1">
            <a:off x="152400" y="2257800"/>
            <a:ext cx="3411025" cy="5685050"/>
          </a:xfrm>
          <a:prstGeom prst="rect">
            <a:avLst/>
          </a:prstGeom>
          <a:noFill/>
          <a:ln>
            <a:noFill/>
          </a:ln>
        </p:spPr>
      </p:pic>
      <p:pic>
        <p:nvPicPr>
          <p:cNvPr id="360" name="Google Shape;360;p35"/>
          <p:cNvPicPr preferRelativeResize="0"/>
          <p:nvPr/>
        </p:nvPicPr>
        <p:blipFill>
          <a:blip r:embed="rId7">
            <a:alphaModFix/>
          </a:blip>
          <a:stretch>
            <a:fillRect/>
          </a:stretch>
        </p:blipFill>
        <p:spPr>
          <a:xfrm>
            <a:off x="255127" y="-228200"/>
            <a:ext cx="871925" cy="1407200"/>
          </a:xfrm>
          <a:prstGeom prst="rect">
            <a:avLst/>
          </a:prstGeom>
          <a:noFill/>
          <a:ln>
            <a:noFill/>
          </a:ln>
        </p:spPr>
      </p:pic>
      <p:pic>
        <p:nvPicPr>
          <p:cNvPr id="361" name="Google Shape;361;p35"/>
          <p:cNvPicPr preferRelativeResize="0"/>
          <p:nvPr/>
        </p:nvPicPr>
        <p:blipFill>
          <a:blip r:embed="rId8">
            <a:alphaModFix/>
          </a:blip>
          <a:stretch>
            <a:fillRect/>
          </a:stretch>
        </p:blipFill>
        <p:spPr>
          <a:xfrm>
            <a:off x="3301725" y="1016446"/>
            <a:ext cx="5588550" cy="1353299"/>
          </a:xfrm>
          <a:prstGeom prst="rect">
            <a:avLst/>
          </a:prstGeom>
          <a:noFill/>
          <a:ln>
            <a:noFill/>
          </a:ln>
        </p:spPr>
      </p:pic>
      <p:pic>
        <p:nvPicPr>
          <p:cNvPr descr="A picture containing LEGO, toy&#10;&#10;Description automatically generated" id="362" name="Google Shape;362;p35"/>
          <p:cNvPicPr preferRelativeResize="0"/>
          <p:nvPr/>
        </p:nvPicPr>
        <p:blipFill rotWithShape="1">
          <a:blip r:embed="rId9">
            <a:alphaModFix/>
          </a:blip>
          <a:srcRect b="0" l="0" r="0" t="0"/>
          <a:stretch/>
        </p:blipFill>
        <p:spPr>
          <a:xfrm flipH="1">
            <a:off x="2235650" y="5324523"/>
            <a:ext cx="1406950" cy="1609676"/>
          </a:xfrm>
          <a:prstGeom prst="rect">
            <a:avLst/>
          </a:prstGeom>
          <a:noFill/>
          <a:ln>
            <a:noFill/>
          </a:ln>
          <a:effectLst>
            <a:outerShdw blurRad="444500" rotWithShape="0" algn="tr" dir="8100000" dist="38100">
              <a:srgbClr val="000000">
                <a:alpha val="78820"/>
              </a:srgbClr>
            </a:outerShdw>
          </a:effectLst>
        </p:spPr>
      </p:pic>
      <p:sp>
        <p:nvSpPr>
          <p:cNvPr id="363" name="Google Shape;363;p35"/>
          <p:cNvSpPr txBox="1"/>
          <p:nvPr/>
        </p:nvSpPr>
        <p:spPr>
          <a:xfrm>
            <a:off x="3877525" y="5026675"/>
            <a:ext cx="41511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10">
                  <a:extLst>
                    <a:ext uri="{A12FA001-AC4F-418D-AE19-62706E023703}">
                      <ahyp:hlinkClr val="tx"/>
                    </a:ext>
                  </a:extLst>
                </a:hlinkClick>
              </a:rPr>
              <a:t>mathieu.thibault@uqo.ca</a:t>
            </a:r>
            <a:endParaRPr sz="1600">
              <a:solidFill>
                <a:schemeClr val="lt1"/>
              </a:solidFill>
            </a:endParaRPr>
          </a:p>
        </p:txBody>
      </p:sp>
      <p:sp>
        <p:nvSpPr>
          <p:cNvPr id="364" name="Google Shape;364;p35"/>
          <p:cNvSpPr txBox="1"/>
          <p:nvPr/>
        </p:nvSpPr>
        <p:spPr>
          <a:xfrm>
            <a:off x="5708000" y="102750"/>
            <a:ext cx="614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lt1"/>
                </a:solidFill>
                <a:latin typeface="Press Start 2P"/>
                <a:ea typeface="Press Start 2P"/>
                <a:cs typeface="Press Start 2P"/>
                <a:sym typeface="Press Start 2P"/>
                <a:hlinkClick r:id="rId11">
                  <a:extLst>
                    <a:ext uri="{A12FA001-AC4F-418D-AE19-62706E023703}">
                      <ahyp:hlinkClr val="tx"/>
                    </a:ext>
                  </a:extLst>
                </a:hlinkClick>
              </a:rPr>
              <a:t>recitmst.qc.ca/minecraft09022024</a:t>
            </a:r>
            <a:endParaRPr>
              <a:solidFill>
                <a:schemeClr val="lt1"/>
              </a:solidFill>
              <a:latin typeface="Press Start 2P"/>
              <a:ea typeface="Press Start 2P"/>
              <a:cs typeface="Press Start 2P"/>
              <a:sym typeface="Press Start 2P"/>
            </a:endParaRPr>
          </a:p>
        </p:txBody>
      </p:sp>
      <p:sp>
        <p:nvSpPr>
          <p:cNvPr id="365" name="Google Shape;365;p35"/>
          <p:cNvSpPr/>
          <p:nvPr/>
        </p:nvSpPr>
        <p:spPr>
          <a:xfrm>
            <a:off x="9048325" y="2452575"/>
            <a:ext cx="3143700" cy="1114500"/>
          </a:xfrm>
          <a:prstGeom prst="wedgeRoundRectCallout">
            <a:avLst>
              <a:gd fmla="val -35978" name="adj1"/>
              <a:gd fmla="val 96996" name="adj2"/>
              <a:gd fmla="val 0" name="adj3"/>
            </a:avLst>
          </a:prstGeom>
          <a:solidFill>
            <a:srgbClr val="B6D7A8"/>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u="sng">
                <a:solidFill>
                  <a:schemeClr val="hlink"/>
                </a:solidFill>
                <a:latin typeface="Press Start 2P"/>
                <a:ea typeface="Press Start 2P"/>
                <a:cs typeface="Press Start 2P"/>
                <a:sym typeface="Press Start 2P"/>
                <a:hlinkClick r:id="rId12"/>
              </a:rPr>
              <a:t>Lien pour télécharger Minecraft</a:t>
            </a:r>
            <a:r>
              <a:rPr lang="en-US">
                <a:latin typeface="Press Start 2P"/>
                <a:ea typeface="Press Start 2P"/>
                <a:cs typeface="Press Start 2P"/>
                <a:sym typeface="Press Start 2P"/>
              </a:rPr>
              <a:t> selon votre appareil.</a:t>
            </a:r>
            <a:endParaRPr>
              <a:latin typeface="Press Start 2P"/>
              <a:ea typeface="Press Start 2P"/>
              <a:cs typeface="Press Start 2P"/>
              <a:sym typeface="Press Start 2P"/>
            </a:endParaRPr>
          </a:p>
        </p:txBody>
      </p:sp>
      <p:pic>
        <p:nvPicPr>
          <p:cNvPr id="366" name="Google Shape;366;p35"/>
          <p:cNvPicPr preferRelativeResize="0"/>
          <p:nvPr/>
        </p:nvPicPr>
        <p:blipFill>
          <a:blip r:embed="rId13">
            <a:alphaModFix/>
          </a:blip>
          <a:stretch>
            <a:fillRect/>
          </a:stretch>
        </p:blipFill>
        <p:spPr>
          <a:xfrm>
            <a:off x="9530800" y="502950"/>
            <a:ext cx="1763325" cy="1763325"/>
          </a:xfrm>
          <a:prstGeom prst="rect">
            <a:avLst/>
          </a:prstGeom>
          <a:noFill/>
          <a:ln>
            <a:noFill/>
          </a:ln>
        </p:spPr>
      </p:pic>
      <p:sp>
        <p:nvSpPr>
          <p:cNvPr id="367" name="Google Shape;367;p35"/>
          <p:cNvSpPr/>
          <p:nvPr/>
        </p:nvSpPr>
        <p:spPr>
          <a:xfrm>
            <a:off x="152400" y="1777650"/>
            <a:ext cx="2508900" cy="1114500"/>
          </a:xfrm>
          <a:prstGeom prst="wedgeRoundRectCallout">
            <a:avLst>
              <a:gd fmla="val -280" name="adj1"/>
              <a:gd fmla="val 134587" name="adj2"/>
              <a:gd fmla="val 0" name="adj3"/>
            </a:avLst>
          </a:prstGeom>
          <a:solidFill>
            <a:srgbClr val="B6D7A8"/>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u="sng">
                <a:solidFill>
                  <a:schemeClr val="hlink"/>
                </a:solidFill>
                <a:latin typeface="Press Start 2P"/>
                <a:ea typeface="Press Start 2P"/>
                <a:cs typeface="Press Start 2P"/>
                <a:sym typeface="Press Start 2P"/>
                <a:hlinkClick r:id="rId14"/>
              </a:rPr>
              <a:t>Aide-mémoire</a:t>
            </a:r>
            <a:r>
              <a:rPr lang="en-US">
                <a:latin typeface="Press Start 2P"/>
                <a:ea typeface="Press Start 2P"/>
                <a:cs typeface="Press Start 2P"/>
                <a:sym typeface="Press Start 2P"/>
              </a:rPr>
              <a:t> pour débuter avec Minecraft</a:t>
            </a:r>
            <a:endParaRPr>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500"/>
                                        <p:tgtEl>
                                          <p:spTgt spid="351"/>
                                        </p:tgtEl>
                                      </p:cBhvr>
                                    </p:animEffect>
                                  </p:childTnLst>
                                </p:cTn>
                              </p:par>
                              <p:par>
                                <p:cTn fill="hold" nodeType="withEffect" presetClass="entr" presetID="2" presetSubtype="4">
                                  <p:stCondLst>
                                    <p:cond delay="0"/>
                                  </p:stCondLst>
                                  <p:childTnLst>
                                    <p:set>
                                      <p:cBhvr>
                                        <p:cTn dur="1" fill="hold">
                                          <p:stCondLst>
                                            <p:cond delay="0"/>
                                          </p:stCondLst>
                                        </p:cTn>
                                        <p:tgtEl>
                                          <p:spTgt spid="352"/>
                                        </p:tgtEl>
                                        <p:attrNameLst>
                                          <p:attrName>style.visibility</p:attrName>
                                        </p:attrNameLst>
                                      </p:cBhvr>
                                      <p:to>
                                        <p:strVal val="visible"/>
                                      </p:to>
                                    </p:set>
                                    <p:anim calcmode="lin" valueType="num">
                                      <p:cBhvr additive="base">
                                        <p:cTn dur="1000"/>
                                        <p:tgtEl>
                                          <p:spTgt spid="35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62"/>
                                        </p:tgtEl>
                                        <p:attrNameLst>
                                          <p:attrName>style.visibility</p:attrName>
                                        </p:attrNameLst>
                                      </p:cBhvr>
                                      <p:to>
                                        <p:strVal val="visible"/>
                                      </p:to>
                                    </p:set>
                                    <p:anim calcmode="lin" valueType="num">
                                      <p:cBhvr additive="base">
                                        <p:cTn dur="1000"/>
                                        <p:tgtEl>
                                          <p:spTgt spid="36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9"/>
                                        </p:tgtEl>
                                        <p:attrNameLst>
                                          <p:attrName>style.visibility</p:attrName>
                                        </p:attrNameLst>
                                      </p:cBhvr>
                                      <p:to>
                                        <p:strVal val="visible"/>
                                      </p:to>
                                    </p:set>
                                    <p:anim calcmode="lin" valueType="num">
                                      <p:cBhvr additive="base">
                                        <p:cTn dur="1000"/>
                                        <p:tgtEl>
                                          <p:spTgt spid="35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15" name="Shape 615"/>
        <p:cNvGrpSpPr/>
        <p:nvPr/>
      </p:nvGrpSpPr>
      <p:grpSpPr>
        <a:xfrm>
          <a:off x="0" y="0"/>
          <a:ext cx="0" cy="0"/>
          <a:chOff x="0" y="0"/>
          <a:chExt cx="0" cy="0"/>
        </a:xfrm>
      </p:grpSpPr>
      <p:grpSp>
        <p:nvGrpSpPr>
          <p:cNvPr id="616" name="Google Shape;616;p53"/>
          <p:cNvGrpSpPr/>
          <p:nvPr/>
        </p:nvGrpSpPr>
        <p:grpSpPr>
          <a:xfrm>
            <a:off x="3951968" y="2079356"/>
            <a:ext cx="2084100" cy="733500"/>
            <a:chOff x="3951968" y="2079356"/>
            <a:chExt cx="2084100" cy="733500"/>
          </a:xfrm>
        </p:grpSpPr>
        <p:sp>
          <p:nvSpPr>
            <p:cNvPr id="617" name="Google Shape;617;p53">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8" name="Google Shape;618;p53"/>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2.POUR</a:t>
              </a:r>
              <a:endParaRPr sz="1100">
                <a:solidFill>
                  <a:srgbClr val="D9D9D9"/>
                </a:solidFill>
                <a:latin typeface="Press Start 2P"/>
                <a:ea typeface="Press Start 2P"/>
                <a:cs typeface="Press Start 2P"/>
                <a:sym typeface="Press Start 2P"/>
              </a:endParaRPr>
            </a:p>
          </p:txBody>
        </p:sp>
      </p:grpSp>
      <p:sp>
        <p:nvSpPr>
          <p:cNvPr id="619" name="Google Shape;619;p53">
            <a:hlinkClick action="ppaction://hlinksldjump" r:id="rId4"/>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0" name="Google Shape;620;p53"/>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1" name="Google Shape;621;p53"/>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2" name="Google Shape;622;p53"/>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1.</a:t>
            </a:r>
            <a:r>
              <a:rPr lang="en-US" sz="1100">
                <a:solidFill>
                  <a:schemeClr val="dk1"/>
                </a:solidFill>
                <a:latin typeface="Press Start 2P"/>
                <a:ea typeface="Press Start 2P"/>
                <a:cs typeface="Press Start 2P"/>
                <a:sym typeface="Press Start 2P"/>
              </a:rPr>
              <a:t>PAR</a:t>
            </a:r>
            <a:endParaRPr sz="1100"/>
          </a:p>
        </p:txBody>
      </p:sp>
      <p:sp>
        <p:nvSpPr>
          <p:cNvPr id="623" name="Google Shape;623;p53"/>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3.RP pour RP</a:t>
            </a:r>
            <a:endParaRPr sz="1100"/>
          </a:p>
        </p:txBody>
      </p:sp>
      <p:sp>
        <p:nvSpPr>
          <p:cNvPr id="624" name="Google Shape;624;p53"/>
          <p:cNvSpPr txBox="1"/>
          <p:nvPr/>
        </p:nvSpPr>
        <p:spPr>
          <a:xfrm>
            <a:off x="1338275" y="3056000"/>
            <a:ext cx="9119100" cy="1493100"/>
          </a:xfrm>
          <a:prstGeom prst="rect">
            <a:avLst/>
          </a:prstGeom>
          <a:noFill/>
          <a:ln>
            <a:noFill/>
          </a:ln>
        </p:spPr>
        <p:txBody>
          <a:bodyPr anchorCtr="0" anchor="t" bIns="45700" lIns="91425" spcFirstLastPara="1" rIns="91425" wrap="square" tIns="45700">
            <a:spAutoFit/>
          </a:bodyPr>
          <a:lstStyle/>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Apprendre en mathématiques </a:t>
            </a:r>
            <a:r>
              <a:rPr lang="en-US" sz="1300">
                <a:solidFill>
                  <a:schemeClr val="lt1"/>
                </a:solidFill>
                <a:highlight>
                  <a:schemeClr val="dk1"/>
                </a:highlight>
                <a:latin typeface="Press Start 2P"/>
                <a:ea typeface="Press Start 2P"/>
                <a:cs typeface="Press Start 2P"/>
                <a:sym typeface="Press Start 2P"/>
              </a:rPr>
              <a:t>PAR</a:t>
            </a:r>
            <a:r>
              <a:rPr lang="en-US" sz="1300">
                <a:solidFill>
                  <a:schemeClr val="dk1"/>
                </a:solidFill>
                <a:latin typeface="Press Start 2P"/>
                <a:ea typeface="Press Start 2P"/>
                <a:cs typeface="Press Start 2P"/>
                <a:sym typeface="Press Start 2P"/>
              </a:rPr>
              <a:t> la résolution de problème</a:t>
            </a:r>
            <a:endParaRPr sz="1300">
              <a:solidFill>
                <a:schemeClr val="dk1"/>
              </a:solidFill>
              <a:latin typeface="Press Start 2P"/>
              <a:ea typeface="Press Start 2P"/>
              <a:cs typeface="Press Start 2P"/>
              <a:sym typeface="Press Start 2P"/>
            </a:endParaRPr>
          </a:p>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Vise l’apprentissage de nouveaux concepts mathématiques</a:t>
            </a:r>
            <a:endParaRPr sz="1300">
              <a:solidFill>
                <a:schemeClr val="dk1"/>
              </a:solidFill>
              <a:latin typeface="Press Start 2P"/>
              <a:ea typeface="Press Start 2P"/>
              <a:cs typeface="Press Start 2P"/>
              <a:sym typeface="Press Start 2P"/>
            </a:endParaRPr>
          </a:p>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Tâches d’exploration/découverte, tâches créatives</a:t>
            </a:r>
            <a:endParaRPr sz="1300">
              <a:solidFill>
                <a:schemeClr val="dk1"/>
              </a:solidFill>
              <a:latin typeface="Press Start 2P"/>
              <a:ea typeface="Press Start 2P"/>
              <a:cs typeface="Press Start 2P"/>
              <a:sym typeface="Press Start 2P"/>
            </a:endParaRPr>
          </a:p>
        </p:txBody>
      </p:sp>
      <p:sp>
        <p:nvSpPr>
          <p:cNvPr id="625" name="Google Shape;625;p53"/>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6" name="Google Shape;626;p53"/>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7" name="Google Shape;627;p53"/>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8" name="Google Shape;628;p53"/>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9" name="Google Shape;629;p53"/>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630" name="Google Shape;630;p53"/>
          <p:cNvPicPr preferRelativeResize="0"/>
          <p:nvPr/>
        </p:nvPicPr>
        <p:blipFill rotWithShape="1">
          <a:blip r:embed="rId5">
            <a:alphaModFix/>
          </a:blip>
          <a:srcRect b="0" l="0" r="0" t="0"/>
          <a:stretch/>
        </p:blipFill>
        <p:spPr>
          <a:xfrm>
            <a:off x="2774998" y="4964437"/>
            <a:ext cx="350164" cy="350164"/>
          </a:xfrm>
          <a:prstGeom prst="rect">
            <a:avLst/>
          </a:prstGeom>
          <a:noFill/>
          <a:ln>
            <a:noFill/>
          </a:ln>
        </p:spPr>
      </p:pic>
      <p:pic>
        <p:nvPicPr>
          <p:cNvPr descr="Qr code&#10;&#10;Description automatically generated" id="631" name="Google Shape;631;p53"/>
          <p:cNvPicPr preferRelativeResize="0"/>
          <p:nvPr/>
        </p:nvPicPr>
        <p:blipFill rotWithShape="1">
          <a:blip r:embed="rId6">
            <a:alphaModFix/>
          </a:blip>
          <a:srcRect b="0" l="0" r="0" t="0"/>
          <a:stretch/>
        </p:blipFill>
        <p:spPr>
          <a:xfrm>
            <a:off x="1988541" y="4940948"/>
            <a:ext cx="396405" cy="397142"/>
          </a:xfrm>
          <a:prstGeom prst="rect">
            <a:avLst/>
          </a:prstGeom>
          <a:noFill/>
          <a:ln>
            <a:noFill/>
          </a:ln>
        </p:spPr>
      </p:pic>
      <p:pic>
        <p:nvPicPr>
          <p:cNvPr descr="Chart, histogram&#10;&#10;Description automatically generated" id="632" name="Google Shape;632;p53"/>
          <p:cNvPicPr preferRelativeResize="0"/>
          <p:nvPr/>
        </p:nvPicPr>
        <p:blipFill rotWithShape="1">
          <a:blip r:embed="rId7">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633" name="Google Shape;633;p53"/>
          <p:cNvPicPr preferRelativeResize="0"/>
          <p:nvPr/>
        </p:nvPicPr>
        <p:blipFill rotWithShape="1">
          <a:blip r:embed="rId8">
            <a:alphaModFix/>
          </a:blip>
          <a:srcRect b="0" l="0" r="0" t="0"/>
          <a:stretch/>
        </p:blipFill>
        <p:spPr>
          <a:xfrm>
            <a:off x="5013835" y="4978360"/>
            <a:ext cx="392361" cy="322319"/>
          </a:xfrm>
          <a:prstGeom prst="rect">
            <a:avLst/>
          </a:prstGeom>
          <a:noFill/>
          <a:ln>
            <a:noFill/>
          </a:ln>
        </p:spPr>
      </p:pic>
      <p:pic>
        <p:nvPicPr>
          <p:cNvPr descr="Shape&#10;&#10;Description automatically generated" id="634" name="Google Shape;634;p53"/>
          <p:cNvPicPr preferRelativeResize="0"/>
          <p:nvPr/>
        </p:nvPicPr>
        <p:blipFill rotWithShape="1">
          <a:blip r:embed="rId9">
            <a:alphaModFix/>
          </a:blip>
          <a:srcRect b="0" l="0" r="0" t="0"/>
          <a:stretch/>
        </p:blipFill>
        <p:spPr>
          <a:xfrm>
            <a:off x="4293726" y="4974062"/>
            <a:ext cx="330914" cy="330914"/>
          </a:xfrm>
          <a:prstGeom prst="rect">
            <a:avLst/>
          </a:prstGeom>
          <a:noFill/>
          <a:ln>
            <a:noFill/>
          </a:ln>
        </p:spPr>
      </p:pic>
      <p:sp>
        <p:nvSpPr>
          <p:cNvPr id="635" name="Google Shape;635;p53"/>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6" name="Google Shape;636;p53"/>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0">
                  <a:extLst>
                    <a:ext uri="{A12FA001-AC4F-418D-AE19-62706E023703}">
                      <ahyp:hlinkClr val="tx"/>
                    </a:ext>
                  </a:extLst>
                </a:hlinkClick>
              </a:rPr>
              <a:t>RIM</a:t>
            </a:r>
            <a:endParaRPr sz="1300">
              <a:solidFill>
                <a:srgbClr val="93C47D"/>
              </a:solidFill>
            </a:endParaRPr>
          </a:p>
        </p:txBody>
      </p:sp>
      <p:pic>
        <p:nvPicPr>
          <p:cNvPr descr="A picture containing container, square&#10;&#10;Description automatically generated" id="637" name="Google Shape;637;p53"/>
          <p:cNvPicPr preferRelativeResize="0"/>
          <p:nvPr/>
        </p:nvPicPr>
        <p:blipFill rotWithShape="1">
          <a:blip r:embed="rId11">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638" name="Google Shape;638;p53"/>
          <p:cNvPicPr preferRelativeResize="0"/>
          <p:nvPr/>
        </p:nvPicPr>
        <p:blipFill rotWithShape="1">
          <a:blip r:embed="rId11">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639" name="Google Shape;639;p53"/>
          <p:cNvPicPr preferRelativeResize="0"/>
          <p:nvPr/>
        </p:nvPicPr>
        <p:blipFill rotWithShape="1">
          <a:blip r:embed="rId11">
            <a:alphaModFix/>
          </a:blip>
          <a:srcRect b="0" l="0" r="0" t="0"/>
          <a:stretch/>
        </p:blipFill>
        <p:spPr>
          <a:xfrm>
            <a:off x="9577100" y="5486685"/>
            <a:ext cx="1262339" cy="1262339"/>
          </a:xfrm>
          <a:prstGeom prst="rect">
            <a:avLst/>
          </a:prstGeom>
          <a:noFill/>
          <a:ln>
            <a:noFill/>
          </a:ln>
        </p:spPr>
      </p:pic>
      <p:pic>
        <p:nvPicPr>
          <p:cNvPr id="640" name="Google Shape;640;p53"/>
          <p:cNvPicPr preferRelativeResize="0"/>
          <p:nvPr/>
        </p:nvPicPr>
        <p:blipFill>
          <a:blip r:embed="rId12">
            <a:alphaModFix/>
          </a:blip>
          <a:stretch>
            <a:fillRect/>
          </a:stretch>
        </p:blipFill>
        <p:spPr>
          <a:xfrm>
            <a:off x="10100427" y="89375"/>
            <a:ext cx="1960673" cy="2153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24"/>
                                        </p:tgtEl>
                                        <p:attrNameLst>
                                          <p:attrName>style.visibility</p:attrName>
                                        </p:attrNameLst>
                                      </p:cBhvr>
                                      <p:to>
                                        <p:strVal val="visible"/>
                                      </p:to>
                                    </p:set>
                                    <p:animEffect filter="fade" transition="in">
                                      <p:cBhvr>
                                        <p:cTn dur="250"/>
                                        <p:tgtEl>
                                          <p:spTgt spid="624"/>
                                        </p:tgtEl>
                                      </p:cBhvr>
                                    </p:animEffect>
                                  </p:childTnLst>
                                </p:cTn>
                              </p:par>
                              <p:par>
                                <p:cTn fill="hold" nodeType="withEffect" presetClass="entr" presetID="2" presetSubtype="4">
                                  <p:stCondLst>
                                    <p:cond delay="0"/>
                                  </p:stCondLst>
                                  <p:childTnLst>
                                    <p:set>
                                      <p:cBhvr>
                                        <p:cTn dur="1" fill="hold">
                                          <p:stCondLst>
                                            <p:cond delay="0"/>
                                          </p:stCondLst>
                                        </p:cTn>
                                        <p:tgtEl>
                                          <p:spTgt spid="638"/>
                                        </p:tgtEl>
                                        <p:attrNameLst>
                                          <p:attrName>style.visibility</p:attrName>
                                        </p:attrNameLst>
                                      </p:cBhvr>
                                      <p:to>
                                        <p:strVal val="visible"/>
                                      </p:to>
                                    </p:set>
                                    <p:anim calcmode="lin" valueType="num">
                                      <p:cBhvr additive="base">
                                        <p:cTn dur="1000"/>
                                        <p:tgtEl>
                                          <p:spTgt spid="6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9"/>
                                        </p:tgtEl>
                                        <p:attrNameLst>
                                          <p:attrName>style.visibility</p:attrName>
                                        </p:attrNameLst>
                                      </p:cBhvr>
                                      <p:to>
                                        <p:strVal val="visible"/>
                                      </p:to>
                                    </p:set>
                                    <p:anim calcmode="lin" valueType="num">
                                      <p:cBhvr additive="base">
                                        <p:cTn dur="1000"/>
                                        <p:tgtEl>
                                          <p:spTgt spid="63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7"/>
                                        </p:tgtEl>
                                        <p:attrNameLst>
                                          <p:attrName>style.visibility</p:attrName>
                                        </p:attrNameLst>
                                      </p:cBhvr>
                                      <p:to>
                                        <p:strVal val="visible"/>
                                      </p:to>
                                    </p:set>
                                    <p:anim calcmode="lin" valueType="num">
                                      <p:cBhvr additive="base">
                                        <p:cTn dur="1000"/>
                                        <p:tgtEl>
                                          <p:spTgt spid="637"/>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1000"/>
                                        <p:tgtEl>
                                          <p:spTgt spid="630"/>
                                        </p:tgtEl>
                                      </p:cBhvr>
                                    </p:animEffect>
                                  </p:childTnLst>
                                </p:cTn>
                              </p:par>
                              <p:par>
                                <p:cTn fill="hold" nodeType="with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1000"/>
                                        <p:tgtEl>
                                          <p:spTgt spid="631"/>
                                        </p:tgtEl>
                                      </p:cBhvr>
                                    </p:animEffect>
                                  </p:childTnLst>
                                </p:cTn>
                              </p:par>
                              <p:par>
                                <p:cTn fill="hold" nodeType="with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1000"/>
                                        <p:tgtEl>
                                          <p:spTgt spid="632"/>
                                        </p:tgtEl>
                                      </p:cBhvr>
                                    </p:animEffect>
                                  </p:childTnLst>
                                </p:cTn>
                              </p:par>
                              <p:par>
                                <p:cTn fill="hold" nodeType="with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1000"/>
                                        <p:tgtEl>
                                          <p:spTgt spid="634"/>
                                        </p:tgtEl>
                                      </p:cBhvr>
                                    </p:animEffect>
                                  </p:childTnLst>
                                </p:cTn>
                              </p:par>
                              <p:par>
                                <p:cTn fill="hold" nodeType="with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1000"/>
                                        <p:tgtEl>
                                          <p:spTgt spid="6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44" name="Shape 644"/>
        <p:cNvGrpSpPr/>
        <p:nvPr/>
      </p:nvGrpSpPr>
      <p:grpSpPr>
        <a:xfrm>
          <a:off x="0" y="0"/>
          <a:ext cx="0" cy="0"/>
          <a:chOff x="0" y="0"/>
          <a:chExt cx="0" cy="0"/>
        </a:xfrm>
      </p:grpSpPr>
      <p:sp>
        <p:nvSpPr>
          <p:cNvPr id="645" name="Google Shape;645;p54">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6" name="Google Shape;646;p54">
            <a:hlinkClick action="ppaction://hlinksldjump" r:id="rId4"/>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7" name="Google Shape;647;p54"/>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8" name="Google Shape;648;p54"/>
          <p:cNvSpPr txBox="1"/>
          <p:nvPr/>
        </p:nvSpPr>
        <p:spPr>
          <a:xfrm>
            <a:off x="1748073" y="3056000"/>
            <a:ext cx="8452200" cy="1431600"/>
          </a:xfrm>
          <a:prstGeom prst="rect">
            <a:avLst/>
          </a:prstGeom>
          <a:noFill/>
          <a:ln>
            <a:noFill/>
          </a:ln>
        </p:spPr>
        <p:txBody>
          <a:bodyPr anchorCtr="0" anchor="t" bIns="45700" lIns="91425" spcFirstLastPara="1" rIns="91425" wrap="square" tIns="45700">
            <a:spAutoFit/>
          </a:bodyPr>
          <a:lstStyle/>
          <a:p>
            <a:pPr indent="-304800" lvl="0" marL="457200" rtl="0" algn="l">
              <a:lnSpc>
                <a:spcPct val="150000"/>
              </a:lnSpc>
              <a:spcBef>
                <a:spcPts val="0"/>
              </a:spcBef>
              <a:spcAft>
                <a:spcPts val="0"/>
              </a:spcAft>
              <a:buClr>
                <a:schemeClr val="dk1"/>
              </a:buClr>
              <a:buSzPts val="1200"/>
              <a:buFont typeface="Press Start 2P"/>
              <a:buChar char="■"/>
            </a:pPr>
            <a:r>
              <a:rPr lang="en-US" sz="1300">
                <a:solidFill>
                  <a:schemeClr val="dk1"/>
                </a:solidFill>
                <a:latin typeface="Press Start 2P"/>
                <a:ea typeface="Press Start 2P"/>
                <a:cs typeface="Press Start 2P"/>
                <a:sym typeface="Press Start 2P"/>
              </a:rPr>
              <a:t>Apprendre en mathématiques </a:t>
            </a:r>
            <a:r>
              <a:rPr lang="en-US" sz="1300">
                <a:solidFill>
                  <a:schemeClr val="lt1"/>
                </a:solidFill>
                <a:highlight>
                  <a:schemeClr val="dk1"/>
                </a:highlight>
                <a:latin typeface="Press Start 2P"/>
                <a:ea typeface="Press Start 2P"/>
                <a:cs typeface="Press Start 2P"/>
                <a:sym typeface="Press Start 2P"/>
              </a:rPr>
              <a:t>POUR</a:t>
            </a:r>
            <a:r>
              <a:rPr lang="en-US" sz="1300">
                <a:solidFill>
                  <a:schemeClr val="dk1"/>
                </a:solidFill>
                <a:latin typeface="Press Start 2P"/>
                <a:ea typeface="Press Start 2P"/>
                <a:cs typeface="Press Start 2P"/>
                <a:sym typeface="Press Start 2P"/>
              </a:rPr>
              <a:t> la résolution de problème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Vise la mobilisation de concepts et processus mathématiques appris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d’application et de consolidation</a:t>
            </a:r>
            <a:endParaRPr sz="1200">
              <a:solidFill>
                <a:schemeClr val="dk1"/>
              </a:solidFill>
              <a:latin typeface="Press Start 2P"/>
              <a:ea typeface="Press Start 2P"/>
              <a:cs typeface="Press Start 2P"/>
              <a:sym typeface="Press Start 2P"/>
            </a:endParaRPr>
          </a:p>
        </p:txBody>
      </p:sp>
      <p:sp>
        <p:nvSpPr>
          <p:cNvPr id="649" name="Google Shape;649;p54"/>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0" name="Google Shape;650;p54"/>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1" name="Google Shape;651;p54"/>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2" name="Google Shape;652;p54"/>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3" name="Google Shape;653;p54"/>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4" name="Google Shape;654;p54"/>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55" name="Google Shape;655;p54"/>
          <p:cNvPicPr preferRelativeResize="0"/>
          <p:nvPr/>
        </p:nvPicPr>
        <p:blipFill rotWithShape="1">
          <a:blip r:embed="rId5">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656" name="Google Shape;656;p54"/>
          <p:cNvPicPr preferRelativeResize="0"/>
          <p:nvPr/>
        </p:nvPicPr>
        <p:blipFill rotWithShape="1">
          <a:blip r:embed="rId6">
            <a:alphaModFix/>
          </a:blip>
          <a:srcRect b="0" l="0" r="0" t="0"/>
          <a:stretch/>
        </p:blipFill>
        <p:spPr>
          <a:xfrm>
            <a:off x="2760114" y="4950313"/>
            <a:ext cx="379933" cy="378413"/>
          </a:xfrm>
          <a:prstGeom prst="rect">
            <a:avLst/>
          </a:prstGeom>
          <a:noFill/>
          <a:ln>
            <a:noFill/>
          </a:ln>
        </p:spPr>
      </p:pic>
      <p:pic>
        <p:nvPicPr>
          <p:cNvPr descr="A picture containing shape&#10;&#10;Description automatically generated" id="657" name="Google Shape;657;p54"/>
          <p:cNvPicPr preferRelativeResize="0"/>
          <p:nvPr/>
        </p:nvPicPr>
        <p:blipFill rotWithShape="1">
          <a:blip r:embed="rId7">
            <a:alphaModFix/>
          </a:blip>
          <a:srcRect b="0" l="0" r="0" t="0"/>
          <a:stretch/>
        </p:blipFill>
        <p:spPr>
          <a:xfrm flipH="1">
            <a:off x="4296975" y="4979789"/>
            <a:ext cx="319460" cy="319460"/>
          </a:xfrm>
          <a:prstGeom prst="rect">
            <a:avLst/>
          </a:prstGeom>
          <a:noFill/>
          <a:ln>
            <a:noFill/>
          </a:ln>
        </p:spPr>
      </p:pic>
      <p:pic>
        <p:nvPicPr>
          <p:cNvPr descr="A picture containing text&#10;&#10;Description automatically generated" id="658" name="Google Shape;658;p54"/>
          <p:cNvPicPr preferRelativeResize="0"/>
          <p:nvPr/>
        </p:nvPicPr>
        <p:blipFill rotWithShape="1">
          <a:blip r:embed="rId8">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659" name="Google Shape;659;p54"/>
          <p:cNvPicPr preferRelativeResize="0"/>
          <p:nvPr/>
        </p:nvPicPr>
        <p:blipFill rotWithShape="1">
          <a:blip r:embed="rId9">
            <a:alphaModFix/>
          </a:blip>
          <a:srcRect b="0" l="0" r="0" t="0"/>
          <a:stretch/>
        </p:blipFill>
        <p:spPr>
          <a:xfrm>
            <a:off x="5050286" y="4979789"/>
            <a:ext cx="319463" cy="319463"/>
          </a:xfrm>
          <a:prstGeom prst="rect">
            <a:avLst/>
          </a:prstGeom>
          <a:noFill/>
          <a:ln>
            <a:noFill/>
          </a:ln>
        </p:spPr>
      </p:pic>
      <p:sp>
        <p:nvSpPr>
          <p:cNvPr id="660" name="Google Shape;660;p54"/>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1" name="Google Shape;661;p54"/>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US" sz="1100">
                <a:solidFill>
                  <a:schemeClr val="lt1"/>
                </a:solidFill>
                <a:latin typeface="Press Start 2P"/>
                <a:ea typeface="Press Start 2P"/>
                <a:cs typeface="Press Start 2P"/>
                <a:sym typeface="Press Start 2P"/>
              </a:rPr>
              <a:t>1.PAR</a:t>
            </a:r>
            <a:endParaRPr sz="1100">
              <a:solidFill>
                <a:schemeClr val="lt1"/>
              </a:solidFill>
            </a:endParaRPr>
          </a:p>
        </p:txBody>
      </p:sp>
      <p:sp>
        <p:nvSpPr>
          <p:cNvPr id="662" name="Google Shape;662;p54"/>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None/>
            </a:pPr>
            <a:r>
              <a:rPr lang="en-US" sz="1100">
                <a:solidFill>
                  <a:schemeClr val="dk1"/>
                </a:solidFill>
                <a:latin typeface="Press Start 2P"/>
                <a:ea typeface="Press Start 2P"/>
                <a:cs typeface="Press Start 2P"/>
                <a:sym typeface="Press Start 2P"/>
              </a:rPr>
              <a:t>2.POUR</a:t>
            </a:r>
            <a:endParaRPr sz="1100">
              <a:solidFill>
                <a:schemeClr val="dk1"/>
              </a:solidFill>
              <a:latin typeface="Press Start 2P"/>
              <a:ea typeface="Press Start 2P"/>
              <a:cs typeface="Press Start 2P"/>
              <a:sym typeface="Press Start 2P"/>
            </a:endParaRPr>
          </a:p>
        </p:txBody>
      </p:sp>
      <p:sp>
        <p:nvSpPr>
          <p:cNvPr id="663" name="Google Shape;663;p54"/>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3.RP pour RP</a:t>
            </a:r>
            <a:endParaRPr sz="1100">
              <a:solidFill>
                <a:srgbClr val="D9D9D9"/>
              </a:solidFill>
              <a:latin typeface="Press Start 2P"/>
              <a:ea typeface="Press Start 2P"/>
              <a:cs typeface="Press Start 2P"/>
              <a:sym typeface="Press Start 2P"/>
            </a:endParaRPr>
          </a:p>
        </p:txBody>
      </p:sp>
      <p:pic>
        <p:nvPicPr>
          <p:cNvPr descr="A picture containing container, square&#10;&#10;Description automatically generated" id="664" name="Google Shape;664;p54"/>
          <p:cNvPicPr preferRelativeResize="0"/>
          <p:nvPr/>
        </p:nvPicPr>
        <p:blipFill rotWithShape="1">
          <a:blip r:embed="rId10">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665" name="Google Shape;665;p54"/>
          <p:cNvPicPr preferRelativeResize="0"/>
          <p:nvPr/>
        </p:nvPicPr>
        <p:blipFill rotWithShape="1">
          <a:blip r:embed="rId10">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666" name="Google Shape;666;p54"/>
          <p:cNvPicPr preferRelativeResize="0"/>
          <p:nvPr/>
        </p:nvPicPr>
        <p:blipFill rotWithShape="1">
          <a:blip r:embed="rId10">
            <a:alphaModFix/>
          </a:blip>
          <a:srcRect b="0" l="0" r="0" t="0"/>
          <a:stretch/>
        </p:blipFill>
        <p:spPr>
          <a:xfrm>
            <a:off x="9577100" y="5486685"/>
            <a:ext cx="1262339" cy="1262339"/>
          </a:xfrm>
          <a:prstGeom prst="rect">
            <a:avLst/>
          </a:prstGeom>
          <a:noFill/>
          <a:ln>
            <a:noFill/>
          </a:ln>
        </p:spPr>
      </p:pic>
      <p:sp>
        <p:nvSpPr>
          <p:cNvPr id="667" name="Google Shape;667;p54"/>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1">
                  <a:extLst>
                    <a:ext uri="{A12FA001-AC4F-418D-AE19-62706E023703}">
                      <ahyp:hlinkClr val="tx"/>
                    </a:ext>
                  </a:extLst>
                </a:hlinkClick>
              </a:rPr>
              <a:t>RIM</a:t>
            </a:r>
            <a:endParaRPr sz="1300">
              <a:solidFill>
                <a:srgbClr val="93C47D"/>
              </a:solidFill>
            </a:endParaRPr>
          </a:p>
        </p:txBody>
      </p:sp>
      <p:pic>
        <p:nvPicPr>
          <p:cNvPr id="668" name="Google Shape;668;p54"/>
          <p:cNvPicPr preferRelativeResize="0"/>
          <p:nvPr/>
        </p:nvPicPr>
        <p:blipFill>
          <a:blip r:embed="rId12">
            <a:alphaModFix/>
          </a:blip>
          <a:stretch>
            <a:fillRect/>
          </a:stretch>
        </p:blipFill>
        <p:spPr>
          <a:xfrm>
            <a:off x="10100427" y="89375"/>
            <a:ext cx="1960673" cy="2153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48"/>
                                        </p:tgtEl>
                                        <p:attrNameLst>
                                          <p:attrName>style.visibility</p:attrName>
                                        </p:attrNameLst>
                                      </p:cBhvr>
                                      <p:to>
                                        <p:strVal val="visible"/>
                                      </p:to>
                                    </p:set>
                                    <p:animEffect filter="fade" transition="in">
                                      <p:cBhvr>
                                        <p:cTn dur="250"/>
                                        <p:tgtEl>
                                          <p:spTgt spid="648"/>
                                        </p:tgtEl>
                                      </p:cBhvr>
                                    </p:animEffect>
                                  </p:childTnLst>
                                </p:cTn>
                              </p:par>
                              <p:par>
                                <p:cTn fill="hold" nodeType="withEffect" presetClass="entr" presetID="2" presetSubtype="4">
                                  <p:stCondLst>
                                    <p:cond delay="0"/>
                                  </p:stCondLst>
                                  <p:childTnLst>
                                    <p:set>
                                      <p:cBhvr>
                                        <p:cTn dur="1" fill="hold">
                                          <p:stCondLst>
                                            <p:cond delay="0"/>
                                          </p:stCondLst>
                                        </p:cTn>
                                        <p:tgtEl>
                                          <p:spTgt spid="665"/>
                                        </p:tgtEl>
                                        <p:attrNameLst>
                                          <p:attrName>style.visibility</p:attrName>
                                        </p:attrNameLst>
                                      </p:cBhvr>
                                      <p:to>
                                        <p:strVal val="visible"/>
                                      </p:to>
                                    </p:set>
                                    <p:anim calcmode="lin" valueType="num">
                                      <p:cBhvr additive="base">
                                        <p:cTn dur="1000"/>
                                        <p:tgtEl>
                                          <p:spTgt spid="6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66"/>
                                        </p:tgtEl>
                                        <p:attrNameLst>
                                          <p:attrName>style.visibility</p:attrName>
                                        </p:attrNameLst>
                                      </p:cBhvr>
                                      <p:to>
                                        <p:strVal val="visible"/>
                                      </p:to>
                                    </p:set>
                                    <p:anim calcmode="lin" valueType="num">
                                      <p:cBhvr additive="base">
                                        <p:cTn dur="1000"/>
                                        <p:tgtEl>
                                          <p:spTgt spid="6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64"/>
                                        </p:tgtEl>
                                        <p:attrNameLst>
                                          <p:attrName>style.visibility</p:attrName>
                                        </p:attrNameLst>
                                      </p:cBhvr>
                                      <p:to>
                                        <p:strVal val="visible"/>
                                      </p:to>
                                    </p:set>
                                    <p:anim calcmode="lin" valueType="num">
                                      <p:cBhvr additive="base">
                                        <p:cTn dur="1000"/>
                                        <p:tgtEl>
                                          <p:spTgt spid="664"/>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1000"/>
                                        <p:tgtEl>
                                          <p:spTgt spid="655"/>
                                        </p:tgtEl>
                                      </p:cBhvr>
                                    </p:animEffect>
                                  </p:childTnLst>
                                </p:cTn>
                              </p:par>
                              <p:par>
                                <p:cTn fill="hold" nodeType="withEffect" presetClass="entr" presetID="10" presetSubtype="0">
                                  <p:stCondLst>
                                    <p:cond delay="0"/>
                                  </p:stCondLst>
                                  <p:childTnLst>
                                    <p:set>
                                      <p:cBhvr>
                                        <p:cTn dur="1" fill="hold">
                                          <p:stCondLst>
                                            <p:cond delay="0"/>
                                          </p:stCondLst>
                                        </p:cTn>
                                        <p:tgtEl>
                                          <p:spTgt spid="656"/>
                                        </p:tgtEl>
                                        <p:attrNameLst>
                                          <p:attrName>style.visibility</p:attrName>
                                        </p:attrNameLst>
                                      </p:cBhvr>
                                      <p:to>
                                        <p:strVal val="visible"/>
                                      </p:to>
                                    </p:set>
                                    <p:animEffect filter="fade" transition="in">
                                      <p:cBhvr>
                                        <p:cTn dur="1000"/>
                                        <p:tgtEl>
                                          <p:spTgt spid="656"/>
                                        </p:tgtEl>
                                      </p:cBhvr>
                                    </p:animEffect>
                                  </p:childTnLst>
                                </p:cTn>
                              </p:par>
                              <p:par>
                                <p:cTn fill="hold" nodeType="with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1000"/>
                                        <p:tgtEl>
                                          <p:spTgt spid="657"/>
                                        </p:tgtEl>
                                      </p:cBhvr>
                                    </p:animEffect>
                                  </p:childTnLst>
                                </p:cTn>
                              </p:par>
                              <p:par>
                                <p:cTn fill="hold" nodeType="withEffect" presetClass="entr" presetID="10" presetSubtype="0">
                                  <p:stCondLst>
                                    <p:cond delay="0"/>
                                  </p:stCondLst>
                                  <p:childTnLst>
                                    <p:set>
                                      <p:cBhvr>
                                        <p:cTn dur="1" fill="hold">
                                          <p:stCondLst>
                                            <p:cond delay="0"/>
                                          </p:stCondLst>
                                        </p:cTn>
                                        <p:tgtEl>
                                          <p:spTgt spid="659"/>
                                        </p:tgtEl>
                                        <p:attrNameLst>
                                          <p:attrName>style.visibility</p:attrName>
                                        </p:attrNameLst>
                                      </p:cBhvr>
                                      <p:to>
                                        <p:strVal val="visible"/>
                                      </p:to>
                                    </p:set>
                                    <p:animEffect filter="fade" transition="in">
                                      <p:cBhvr>
                                        <p:cTn dur="1000"/>
                                        <p:tgtEl>
                                          <p:spTgt spid="659"/>
                                        </p:tgtEl>
                                      </p:cBhvr>
                                    </p:animEffect>
                                  </p:childTnLst>
                                </p:cTn>
                              </p:par>
                              <p:par>
                                <p:cTn fill="hold" nodeType="withEffect" presetClass="entr" presetID="10" presetSubtype="0">
                                  <p:stCondLst>
                                    <p:cond delay="0"/>
                                  </p:stCondLst>
                                  <p:childTnLst>
                                    <p:set>
                                      <p:cBhvr>
                                        <p:cTn dur="1" fill="hold">
                                          <p:stCondLst>
                                            <p:cond delay="0"/>
                                          </p:stCondLst>
                                        </p:cTn>
                                        <p:tgtEl>
                                          <p:spTgt spid="658"/>
                                        </p:tgtEl>
                                        <p:attrNameLst>
                                          <p:attrName>style.visibility</p:attrName>
                                        </p:attrNameLst>
                                      </p:cBhvr>
                                      <p:to>
                                        <p:strVal val="visible"/>
                                      </p:to>
                                    </p:set>
                                    <p:animEffect filter="fade" transition="in">
                                      <p:cBhvr>
                                        <p:cTn dur="1000"/>
                                        <p:tgtEl>
                                          <p:spTgt spid="6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72" name="Shape 672"/>
        <p:cNvGrpSpPr/>
        <p:nvPr/>
      </p:nvGrpSpPr>
      <p:grpSpPr>
        <a:xfrm>
          <a:off x="0" y="0"/>
          <a:ext cx="0" cy="0"/>
          <a:chOff x="0" y="0"/>
          <a:chExt cx="0" cy="0"/>
        </a:xfrm>
      </p:grpSpPr>
      <p:sp>
        <p:nvSpPr>
          <p:cNvPr id="673" name="Google Shape;673;p55">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4" name="Google Shape;674;p55">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5" name="Google Shape;675;p55"/>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6" name="Google Shape;676;p55"/>
          <p:cNvSpPr txBox="1"/>
          <p:nvPr/>
        </p:nvSpPr>
        <p:spPr>
          <a:xfrm>
            <a:off x="1574300" y="3006975"/>
            <a:ext cx="81552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Résoudre des problèmes pour apprendre à résoudre des problèmes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Vise le développement de stratégies cognitives et métacognitives au service de la résolution de problèmes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Tous les types de tâches</a:t>
            </a:r>
            <a:endParaRPr sz="1200">
              <a:solidFill>
                <a:schemeClr val="dk1"/>
              </a:solidFill>
              <a:latin typeface="Press Start 2P"/>
              <a:ea typeface="Press Start 2P"/>
              <a:cs typeface="Press Start 2P"/>
              <a:sym typeface="Press Start 2P"/>
            </a:endParaRPr>
          </a:p>
        </p:txBody>
      </p:sp>
      <p:sp>
        <p:nvSpPr>
          <p:cNvPr id="677" name="Google Shape;677;p55"/>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8" name="Google Shape;678;p55"/>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9" name="Google Shape;679;p55"/>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0" name="Google Shape;680;p55"/>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1" name="Google Shape;681;p55"/>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2" name="Google Shape;682;p55"/>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683" name="Google Shape;683;p55"/>
          <p:cNvPicPr preferRelativeResize="0"/>
          <p:nvPr/>
        </p:nvPicPr>
        <p:blipFill rotWithShape="1">
          <a:blip r:embed="rId5">
            <a:alphaModFix/>
          </a:blip>
          <a:srcRect b="0" l="0" r="0" t="0"/>
          <a:stretch/>
        </p:blipFill>
        <p:spPr>
          <a:xfrm>
            <a:off x="4251860" y="4934675"/>
            <a:ext cx="409687" cy="409687"/>
          </a:xfrm>
          <a:prstGeom prst="rect">
            <a:avLst/>
          </a:prstGeom>
          <a:noFill/>
          <a:ln>
            <a:noFill/>
          </a:ln>
        </p:spPr>
      </p:pic>
      <p:pic>
        <p:nvPicPr>
          <p:cNvPr descr="Shape&#10;&#10;Description automatically generated with medium confidence" id="684" name="Google Shape;684;p55"/>
          <p:cNvPicPr preferRelativeResize="0"/>
          <p:nvPr/>
        </p:nvPicPr>
        <p:blipFill rotWithShape="1">
          <a:blip r:embed="rId6">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685" name="Google Shape;685;p55"/>
          <p:cNvPicPr preferRelativeResize="0"/>
          <p:nvPr/>
        </p:nvPicPr>
        <p:blipFill rotWithShape="1">
          <a:blip r:embed="rId7">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686" name="Google Shape;686;p55"/>
          <p:cNvPicPr preferRelativeResize="0"/>
          <p:nvPr/>
        </p:nvPicPr>
        <p:blipFill rotWithShape="1">
          <a:blip r:embed="rId8">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687" name="Google Shape;687;p55"/>
          <p:cNvPicPr preferRelativeResize="0"/>
          <p:nvPr/>
        </p:nvPicPr>
        <p:blipFill rotWithShape="1">
          <a:blip r:embed="rId9">
            <a:alphaModFix/>
          </a:blip>
          <a:srcRect b="0" l="0" r="0" t="0"/>
          <a:stretch/>
        </p:blipFill>
        <p:spPr>
          <a:xfrm>
            <a:off x="4936731" y="4869493"/>
            <a:ext cx="551251" cy="551251"/>
          </a:xfrm>
          <a:prstGeom prst="rect">
            <a:avLst/>
          </a:prstGeom>
          <a:noFill/>
          <a:ln>
            <a:noFill/>
          </a:ln>
        </p:spPr>
      </p:pic>
      <p:sp>
        <p:nvSpPr>
          <p:cNvPr id="688" name="Google Shape;688;p55"/>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9" name="Google Shape;689;p55"/>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1.PAR</a:t>
            </a:r>
            <a:endParaRPr sz="1100">
              <a:solidFill>
                <a:srgbClr val="D9D9D9"/>
              </a:solidFill>
            </a:endParaRPr>
          </a:p>
        </p:txBody>
      </p:sp>
      <p:sp>
        <p:nvSpPr>
          <p:cNvPr id="690" name="Google Shape;690;p55"/>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2.POUR</a:t>
            </a:r>
            <a:endParaRPr sz="1100">
              <a:solidFill>
                <a:srgbClr val="D9D9D9"/>
              </a:solidFill>
              <a:latin typeface="Press Start 2P"/>
              <a:ea typeface="Press Start 2P"/>
              <a:cs typeface="Press Start 2P"/>
              <a:sym typeface="Press Start 2P"/>
            </a:endParaRPr>
          </a:p>
        </p:txBody>
      </p:sp>
      <p:sp>
        <p:nvSpPr>
          <p:cNvPr id="691" name="Google Shape;691;p55"/>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chemeClr val="dk1"/>
                </a:solidFill>
                <a:latin typeface="Press Start 2P"/>
                <a:ea typeface="Press Start 2P"/>
                <a:cs typeface="Press Start 2P"/>
                <a:sym typeface="Press Start 2P"/>
              </a:rPr>
              <a:t>3.RP pour RP</a:t>
            </a:r>
            <a:endParaRPr sz="1100">
              <a:solidFill>
                <a:schemeClr val="dk1"/>
              </a:solidFill>
              <a:latin typeface="Press Start 2P"/>
              <a:ea typeface="Press Start 2P"/>
              <a:cs typeface="Press Start 2P"/>
              <a:sym typeface="Press Start 2P"/>
            </a:endParaRPr>
          </a:p>
        </p:txBody>
      </p:sp>
      <p:pic>
        <p:nvPicPr>
          <p:cNvPr descr="A picture containing container, square&#10;&#10;Description automatically generated" id="692" name="Google Shape;692;p55"/>
          <p:cNvPicPr preferRelativeResize="0"/>
          <p:nvPr/>
        </p:nvPicPr>
        <p:blipFill rotWithShape="1">
          <a:blip r:embed="rId10">
            <a:alphaModFix/>
          </a:blip>
          <a:srcRect b="0" l="0" r="0" t="0"/>
          <a:stretch/>
        </p:blipFill>
        <p:spPr>
          <a:xfrm>
            <a:off x="10441664" y="4671182"/>
            <a:ext cx="784149" cy="784150"/>
          </a:xfrm>
          <a:prstGeom prst="rect">
            <a:avLst/>
          </a:prstGeom>
          <a:noFill/>
          <a:ln>
            <a:noFill/>
          </a:ln>
        </p:spPr>
      </p:pic>
      <p:pic>
        <p:nvPicPr>
          <p:cNvPr descr="A picture containing container, square&#10;&#10;Description automatically generated" id="693" name="Google Shape;693;p55"/>
          <p:cNvPicPr preferRelativeResize="0"/>
          <p:nvPr/>
        </p:nvPicPr>
        <p:blipFill rotWithShape="1">
          <a:blip r:embed="rId10">
            <a:alphaModFix/>
          </a:blip>
          <a:srcRect b="0" l="0" r="0" t="0"/>
          <a:stretch/>
        </p:blipFill>
        <p:spPr>
          <a:xfrm>
            <a:off x="10555074" y="4993268"/>
            <a:ext cx="1747837" cy="1747837"/>
          </a:xfrm>
          <a:prstGeom prst="rect">
            <a:avLst/>
          </a:prstGeom>
          <a:noFill/>
          <a:ln>
            <a:noFill/>
          </a:ln>
        </p:spPr>
      </p:pic>
      <p:pic>
        <p:nvPicPr>
          <p:cNvPr descr="A picture containing container, square&#10;&#10;Description automatically generated" id="694" name="Google Shape;694;p55"/>
          <p:cNvPicPr preferRelativeResize="0"/>
          <p:nvPr/>
        </p:nvPicPr>
        <p:blipFill rotWithShape="1">
          <a:blip r:embed="rId10">
            <a:alphaModFix/>
          </a:blip>
          <a:srcRect b="0" l="0" r="0" t="0"/>
          <a:stretch/>
        </p:blipFill>
        <p:spPr>
          <a:xfrm>
            <a:off x="9729500" y="5562885"/>
            <a:ext cx="1262339" cy="1262339"/>
          </a:xfrm>
          <a:prstGeom prst="rect">
            <a:avLst/>
          </a:prstGeom>
          <a:noFill/>
          <a:ln>
            <a:noFill/>
          </a:ln>
        </p:spPr>
      </p:pic>
      <p:sp>
        <p:nvSpPr>
          <p:cNvPr id="695" name="Google Shape;695;p55"/>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1">
                  <a:extLst>
                    <a:ext uri="{A12FA001-AC4F-418D-AE19-62706E023703}">
                      <ahyp:hlinkClr val="tx"/>
                    </a:ext>
                  </a:extLst>
                </a:hlinkClick>
              </a:rPr>
              <a:t>RIM</a:t>
            </a:r>
            <a:endParaRPr sz="1300">
              <a:solidFill>
                <a:srgbClr val="93C47D"/>
              </a:solidFill>
            </a:endParaRPr>
          </a:p>
        </p:txBody>
      </p:sp>
      <p:pic>
        <p:nvPicPr>
          <p:cNvPr id="696" name="Google Shape;696;p55"/>
          <p:cNvPicPr preferRelativeResize="0"/>
          <p:nvPr/>
        </p:nvPicPr>
        <p:blipFill>
          <a:blip r:embed="rId12">
            <a:alphaModFix/>
          </a:blip>
          <a:stretch>
            <a:fillRect/>
          </a:stretch>
        </p:blipFill>
        <p:spPr>
          <a:xfrm>
            <a:off x="10100427" y="89375"/>
            <a:ext cx="1960673" cy="2153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250"/>
                                        <p:tgtEl>
                                          <p:spTgt spid="676"/>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683"/>
                                        </p:tgtEl>
                                        <p:attrNameLst>
                                          <p:attrName>style.visibility</p:attrName>
                                        </p:attrNameLst>
                                      </p:cBhvr>
                                      <p:to>
                                        <p:strVal val="visible"/>
                                      </p:to>
                                    </p:set>
                                    <p:animEffect filter="fade" transition="in">
                                      <p:cBhvr>
                                        <p:cTn dur="1000"/>
                                        <p:tgtEl>
                                          <p:spTgt spid="683"/>
                                        </p:tgtEl>
                                      </p:cBhvr>
                                    </p:animEffect>
                                  </p:childTnLst>
                                </p:cTn>
                              </p:par>
                              <p:par>
                                <p:cTn fill="hold" nodeType="with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1000"/>
                                        <p:tgtEl>
                                          <p:spTgt spid="684"/>
                                        </p:tgtEl>
                                      </p:cBhvr>
                                    </p:animEffect>
                                  </p:childTnLst>
                                </p:cTn>
                              </p:par>
                              <p:par>
                                <p:cTn fill="hold" nodeType="withEffect" presetClass="entr" presetID="10" presetSubtype="0">
                                  <p:stCondLst>
                                    <p:cond delay="0"/>
                                  </p:stCondLst>
                                  <p:childTnLst>
                                    <p:set>
                                      <p:cBhvr>
                                        <p:cTn dur="1" fill="hold">
                                          <p:stCondLst>
                                            <p:cond delay="0"/>
                                          </p:stCondLst>
                                        </p:cTn>
                                        <p:tgtEl>
                                          <p:spTgt spid="685"/>
                                        </p:tgtEl>
                                        <p:attrNameLst>
                                          <p:attrName>style.visibility</p:attrName>
                                        </p:attrNameLst>
                                      </p:cBhvr>
                                      <p:to>
                                        <p:strVal val="visible"/>
                                      </p:to>
                                    </p:set>
                                    <p:animEffect filter="fade" transition="in">
                                      <p:cBhvr>
                                        <p:cTn dur="1000"/>
                                        <p:tgtEl>
                                          <p:spTgt spid="685"/>
                                        </p:tgtEl>
                                      </p:cBhvr>
                                    </p:animEffect>
                                  </p:childTnLst>
                                </p:cTn>
                              </p:par>
                              <p:par>
                                <p:cTn fill="hold" nodeType="withEffect" presetClass="entr" presetID="10" presetSubtype="0">
                                  <p:stCondLst>
                                    <p:cond delay="0"/>
                                  </p:stCondLst>
                                  <p:childTnLst>
                                    <p:set>
                                      <p:cBhvr>
                                        <p:cTn dur="1" fill="hold">
                                          <p:stCondLst>
                                            <p:cond delay="0"/>
                                          </p:stCondLst>
                                        </p:cTn>
                                        <p:tgtEl>
                                          <p:spTgt spid="687"/>
                                        </p:tgtEl>
                                        <p:attrNameLst>
                                          <p:attrName>style.visibility</p:attrName>
                                        </p:attrNameLst>
                                      </p:cBhvr>
                                      <p:to>
                                        <p:strVal val="visible"/>
                                      </p:to>
                                    </p:set>
                                    <p:animEffect filter="fade" transition="in">
                                      <p:cBhvr>
                                        <p:cTn dur="1000"/>
                                        <p:tgtEl>
                                          <p:spTgt spid="687"/>
                                        </p:tgtEl>
                                      </p:cBhvr>
                                    </p:animEffect>
                                  </p:childTnLst>
                                </p:cTn>
                              </p:par>
                              <p:par>
                                <p:cTn fill="hold" nodeType="withEffect" presetClass="entr" presetID="10" presetSubtype="0">
                                  <p:stCondLst>
                                    <p:cond delay="0"/>
                                  </p:stCondLst>
                                  <p:childTnLst>
                                    <p:set>
                                      <p:cBhvr>
                                        <p:cTn dur="1" fill="hold">
                                          <p:stCondLst>
                                            <p:cond delay="0"/>
                                          </p:stCondLst>
                                        </p:cTn>
                                        <p:tgtEl>
                                          <p:spTgt spid="686"/>
                                        </p:tgtEl>
                                        <p:attrNameLst>
                                          <p:attrName>style.visibility</p:attrName>
                                        </p:attrNameLst>
                                      </p:cBhvr>
                                      <p:to>
                                        <p:strVal val="visible"/>
                                      </p:to>
                                    </p:set>
                                    <p:animEffect filter="fade" transition="in">
                                      <p:cBhvr>
                                        <p:cTn dur="1000"/>
                                        <p:tgtEl>
                                          <p:spTgt spid="686"/>
                                        </p:tgtEl>
                                      </p:cBhvr>
                                    </p:animEffect>
                                  </p:childTnLst>
                                </p:cTn>
                              </p:par>
                              <p:par>
                                <p:cTn fill="hold" nodeType="withEffect" presetClass="entr" presetID="2" presetSubtype="4">
                                  <p:stCondLst>
                                    <p:cond delay="0"/>
                                  </p:stCondLst>
                                  <p:childTnLst>
                                    <p:set>
                                      <p:cBhvr>
                                        <p:cTn dur="1" fill="hold">
                                          <p:stCondLst>
                                            <p:cond delay="0"/>
                                          </p:stCondLst>
                                        </p:cTn>
                                        <p:tgtEl>
                                          <p:spTgt spid="692"/>
                                        </p:tgtEl>
                                        <p:attrNameLst>
                                          <p:attrName>style.visibility</p:attrName>
                                        </p:attrNameLst>
                                      </p:cBhvr>
                                      <p:to>
                                        <p:strVal val="visible"/>
                                      </p:to>
                                    </p:set>
                                    <p:anim calcmode="lin" valueType="num">
                                      <p:cBhvr additive="base">
                                        <p:cTn dur="1000"/>
                                        <p:tgtEl>
                                          <p:spTgt spid="69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93"/>
                                        </p:tgtEl>
                                        <p:attrNameLst>
                                          <p:attrName>style.visibility</p:attrName>
                                        </p:attrNameLst>
                                      </p:cBhvr>
                                      <p:to>
                                        <p:strVal val="visible"/>
                                      </p:to>
                                    </p:set>
                                    <p:anim calcmode="lin" valueType="num">
                                      <p:cBhvr additive="base">
                                        <p:cTn dur="1000"/>
                                        <p:tgtEl>
                                          <p:spTgt spid="69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94"/>
                                        </p:tgtEl>
                                        <p:attrNameLst>
                                          <p:attrName>style.visibility</p:attrName>
                                        </p:attrNameLst>
                                      </p:cBhvr>
                                      <p:to>
                                        <p:strVal val="visible"/>
                                      </p:to>
                                    </p:set>
                                    <p:anim calcmode="lin" valueType="num">
                                      <p:cBhvr additive="base">
                                        <p:cTn dur="1000"/>
                                        <p:tgtEl>
                                          <p:spTgt spid="69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00" name="Shape 700"/>
        <p:cNvGrpSpPr/>
        <p:nvPr/>
      </p:nvGrpSpPr>
      <p:grpSpPr>
        <a:xfrm>
          <a:off x="0" y="0"/>
          <a:ext cx="0" cy="0"/>
          <a:chOff x="0" y="0"/>
          <a:chExt cx="0" cy="0"/>
        </a:xfrm>
      </p:grpSpPr>
      <p:pic>
        <p:nvPicPr>
          <p:cNvPr descr="A picture containing container, square&#10;&#10;Description automatically generated" id="701" name="Google Shape;701;p56"/>
          <p:cNvPicPr preferRelativeResize="0"/>
          <p:nvPr/>
        </p:nvPicPr>
        <p:blipFill rotWithShape="1">
          <a:blip r:embed="rId3">
            <a:alphaModFix/>
          </a:blip>
          <a:srcRect b="0" l="0" r="0" t="0"/>
          <a:stretch/>
        </p:blipFill>
        <p:spPr>
          <a:xfrm>
            <a:off x="9682031" y="4481505"/>
            <a:ext cx="2300287" cy="2300287"/>
          </a:xfrm>
          <a:prstGeom prst="rect">
            <a:avLst/>
          </a:prstGeom>
          <a:noFill/>
          <a:ln>
            <a:noFill/>
          </a:ln>
        </p:spPr>
      </p:pic>
      <p:pic>
        <p:nvPicPr>
          <p:cNvPr descr="A picture containing container, square&#10;&#10;Description automatically generated" id="702" name="Google Shape;702;p56"/>
          <p:cNvPicPr preferRelativeResize="0"/>
          <p:nvPr/>
        </p:nvPicPr>
        <p:blipFill rotWithShape="1">
          <a:blip r:embed="rId3">
            <a:alphaModFix/>
          </a:blip>
          <a:srcRect b="0" l="0" r="0" t="0"/>
          <a:stretch/>
        </p:blipFill>
        <p:spPr>
          <a:xfrm>
            <a:off x="220557" y="4026113"/>
            <a:ext cx="2785217" cy="2785217"/>
          </a:xfrm>
          <a:prstGeom prst="rect">
            <a:avLst/>
          </a:prstGeom>
          <a:noFill/>
          <a:ln>
            <a:noFill/>
          </a:ln>
        </p:spPr>
      </p:pic>
      <p:pic>
        <p:nvPicPr>
          <p:cNvPr descr="A picture containing container, square&#10;&#10;Description automatically generated" id="703" name="Google Shape;703;p56"/>
          <p:cNvPicPr preferRelativeResize="0"/>
          <p:nvPr/>
        </p:nvPicPr>
        <p:blipFill rotWithShape="1">
          <a:blip r:embed="rId3">
            <a:alphaModFix/>
          </a:blip>
          <a:srcRect b="0" l="0" r="0" t="0"/>
          <a:stretch/>
        </p:blipFill>
        <p:spPr>
          <a:xfrm>
            <a:off x="2022548" y="2208001"/>
            <a:ext cx="1814053" cy="1814053"/>
          </a:xfrm>
          <a:prstGeom prst="rect">
            <a:avLst/>
          </a:prstGeom>
          <a:noFill/>
          <a:ln>
            <a:noFill/>
          </a:ln>
        </p:spPr>
      </p:pic>
      <p:pic>
        <p:nvPicPr>
          <p:cNvPr descr="A picture containing container, square&#10;&#10;Description automatically generated" id="704" name="Google Shape;704;p56"/>
          <p:cNvPicPr preferRelativeResize="0"/>
          <p:nvPr/>
        </p:nvPicPr>
        <p:blipFill rotWithShape="1">
          <a:blip r:embed="rId3">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705" name="Google Shape;705;p56"/>
          <p:cNvPicPr preferRelativeResize="0"/>
          <p:nvPr/>
        </p:nvPicPr>
        <p:blipFill rotWithShape="1">
          <a:blip r:embed="rId3">
            <a:alphaModFix/>
          </a:blip>
          <a:srcRect b="0" l="0" r="0" t="0"/>
          <a:stretch/>
        </p:blipFill>
        <p:spPr>
          <a:xfrm>
            <a:off x="10369650" y="873122"/>
            <a:ext cx="1300063" cy="1300063"/>
          </a:xfrm>
          <a:prstGeom prst="rect">
            <a:avLst/>
          </a:prstGeom>
          <a:noFill/>
          <a:ln>
            <a:noFill/>
          </a:ln>
        </p:spPr>
      </p:pic>
      <p:pic>
        <p:nvPicPr>
          <p:cNvPr descr="A picture containing container, square&#10;&#10;Description automatically generated" id="706" name="Google Shape;706;p56"/>
          <p:cNvPicPr preferRelativeResize="0"/>
          <p:nvPr/>
        </p:nvPicPr>
        <p:blipFill rotWithShape="1">
          <a:blip r:embed="rId3">
            <a:alphaModFix/>
          </a:blip>
          <a:srcRect b="0" l="0" r="0" t="0"/>
          <a:stretch/>
        </p:blipFill>
        <p:spPr>
          <a:xfrm>
            <a:off x="556433" y="907947"/>
            <a:ext cx="1300063" cy="1300063"/>
          </a:xfrm>
          <a:prstGeom prst="rect">
            <a:avLst/>
          </a:prstGeom>
          <a:noFill/>
          <a:ln>
            <a:noFill/>
          </a:ln>
        </p:spPr>
      </p:pic>
      <p:sp>
        <p:nvSpPr>
          <p:cNvPr id="707" name="Google Shape;707;p56"/>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8" name="Google Shape;708;p56"/>
          <p:cNvSpPr txBox="1"/>
          <p:nvPr/>
        </p:nvSpPr>
        <p:spPr>
          <a:xfrm>
            <a:off x="4415651"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Exploration</a:t>
            </a:r>
            <a:endParaRPr/>
          </a:p>
        </p:txBody>
      </p:sp>
      <p:sp>
        <p:nvSpPr>
          <p:cNvPr id="709" name="Google Shape;709;p56"/>
          <p:cNvSpPr txBox="1"/>
          <p:nvPr/>
        </p:nvSpPr>
        <p:spPr>
          <a:xfrm>
            <a:off x="4404150" y="3101425"/>
            <a:ext cx="3383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C’est le temps </a:t>
            </a:r>
            <a:endParaRPr sz="1800">
              <a:solidFill>
                <a:schemeClr val="lt1"/>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d’explorer des </a:t>
            </a:r>
            <a:r>
              <a:rPr lang="en-US" sz="1800">
                <a:solidFill>
                  <a:schemeClr val="lt1"/>
                </a:solidFill>
                <a:latin typeface="Press Start 2P"/>
                <a:ea typeface="Press Start 2P"/>
                <a:cs typeface="Press Start 2P"/>
                <a:sym typeface="Press Start 2P"/>
              </a:rPr>
              <a:t>tâches</a:t>
            </a:r>
            <a:endParaRPr sz="2000"/>
          </a:p>
        </p:txBody>
      </p:sp>
      <p:sp>
        <p:nvSpPr>
          <p:cNvPr id="710" name="Google Shape;710;p56"/>
          <p:cNvSpPr/>
          <p:nvPr/>
        </p:nvSpPr>
        <p:spPr>
          <a:xfrm>
            <a:off x="4332300" y="4951200"/>
            <a:ext cx="4830300" cy="1378800"/>
          </a:xfrm>
          <a:prstGeom prst="wedgeRoundRectCallout">
            <a:avLst>
              <a:gd fmla="val 59239" name="adj1"/>
              <a:gd fmla="val 6512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Press Start 2P"/>
                <a:ea typeface="Press Start 2P"/>
                <a:cs typeface="Press Start 2P"/>
                <a:sym typeface="Press Start 2P"/>
              </a:rPr>
              <a:t>Quelles intentions?</a:t>
            </a:r>
            <a:endParaRPr sz="1600">
              <a:latin typeface="Press Start 2P"/>
              <a:ea typeface="Press Start 2P"/>
              <a:cs typeface="Press Start 2P"/>
              <a:sym typeface="Press Start 2P"/>
            </a:endParaRPr>
          </a:p>
          <a:p>
            <a:pPr indent="0" lvl="0" marL="0" rtl="0" algn="ctr">
              <a:spcBef>
                <a:spcPts val="0"/>
              </a:spcBef>
              <a:spcAft>
                <a:spcPts val="0"/>
              </a:spcAft>
              <a:buNone/>
            </a:pPr>
            <a:r>
              <a:t/>
            </a:r>
            <a:endParaRPr sz="1600">
              <a:latin typeface="Press Start 2P"/>
              <a:ea typeface="Press Start 2P"/>
              <a:cs typeface="Press Start 2P"/>
              <a:sym typeface="Press Start 2P"/>
            </a:endParaRPr>
          </a:p>
          <a:p>
            <a:pPr indent="0" lvl="0" marL="0" rtl="0" algn="ctr">
              <a:spcBef>
                <a:spcPts val="0"/>
              </a:spcBef>
              <a:spcAft>
                <a:spcPts val="0"/>
              </a:spcAft>
              <a:buNone/>
            </a:pPr>
            <a:r>
              <a:rPr lang="en-US" sz="1600">
                <a:latin typeface="Press Start 2P"/>
                <a:ea typeface="Press Start 2P"/>
                <a:cs typeface="Press Start 2P"/>
                <a:sym typeface="Press Start 2P"/>
              </a:rPr>
              <a:t>Quel potentiel?</a:t>
            </a:r>
            <a:endParaRPr sz="16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01"/>
                                        </p:tgtEl>
                                        <p:attrNameLst>
                                          <p:attrName>style.visibility</p:attrName>
                                        </p:attrNameLst>
                                      </p:cBhvr>
                                      <p:to>
                                        <p:strVal val="visible"/>
                                      </p:to>
                                    </p:set>
                                    <p:anim calcmode="lin" valueType="num">
                                      <p:cBhvr additive="base">
                                        <p:cTn dur="1000"/>
                                        <p:tgtEl>
                                          <p:spTgt spid="70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02"/>
                                        </p:tgtEl>
                                        <p:attrNameLst>
                                          <p:attrName>style.visibility</p:attrName>
                                        </p:attrNameLst>
                                      </p:cBhvr>
                                      <p:to>
                                        <p:strVal val="visible"/>
                                      </p:to>
                                    </p:set>
                                    <p:anim calcmode="lin" valueType="num">
                                      <p:cBhvr additive="base">
                                        <p:cTn dur="1000"/>
                                        <p:tgtEl>
                                          <p:spTgt spid="70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03"/>
                                        </p:tgtEl>
                                        <p:attrNameLst>
                                          <p:attrName>style.visibility</p:attrName>
                                        </p:attrNameLst>
                                      </p:cBhvr>
                                      <p:to>
                                        <p:strVal val="visible"/>
                                      </p:to>
                                    </p:set>
                                    <p:anim calcmode="lin" valueType="num">
                                      <p:cBhvr additive="base">
                                        <p:cTn dur="1000"/>
                                        <p:tgtEl>
                                          <p:spTgt spid="70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04"/>
                                        </p:tgtEl>
                                        <p:attrNameLst>
                                          <p:attrName>style.visibility</p:attrName>
                                        </p:attrNameLst>
                                      </p:cBhvr>
                                      <p:to>
                                        <p:strVal val="visible"/>
                                      </p:to>
                                    </p:set>
                                    <p:anim calcmode="lin" valueType="num">
                                      <p:cBhvr additive="base">
                                        <p:cTn dur="1000"/>
                                        <p:tgtEl>
                                          <p:spTgt spid="7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05"/>
                                        </p:tgtEl>
                                        <p:attrNameLst>
                                          <p:attrName>style.visibility</p:attrName>
                                        </p:attrNameLst>
                                      </p:cBhvr>
                                      <p:to>
                                        <p:strVal val="visible"/>
                                      </p:to>
                                    </p:set>
                                    <p:anim calcmode="lin" valueType="num">
                                      <p:cBhvr additive="base">
                                        <p:cTn dur="1000"/>
                                        <p:tgtEl>
                                          <p:spTgt spid="70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06"/>
                                        </p:tgtEl>
                                        <p:attrNameLst>
                                          <p:attrName>style.visibility</p:attrName>
                                        </p:attrNameLst>
                                      </p:cBhvr>
                                      <p:to>
                                        <p:strVal val="visible"/>
                                      </p:to>
                                    </p:set>
                                    <p:anim calcmode="lin" valueType="num">
                                      <p:cBhvr additive="base">
                                        <p:cTn dur="1000"/>
                                        <p:tgtEl>
                                          <p:spTgt spid="70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14" name="Shape 714"/>
        <p:cNvGrpSpPr/>
        <p:nvPr/>
      </p:nvGrpSpPr>
      <p:grpSpPr>
        <a:xfrm>
          <a:off x="0" y="0"/>
          <a:ext cx="0" cy="0"/>
          <a:chOff x="0" y="0"/>
          <a:chExt cx="0" cy="0"/>
        </a:xfrm>
      </p:grpSpPr>
      <p:sp>
        <p:nvSpPr>
          <p:cNvPr id="715" name="Google Shape;715;p57"/>
          <p:cNvSpPr/>
          <p:nvPr/>
        </p:nvSpPr>
        <p:spPr>
          <a:xfrm>
            <a:off x="3175800" y="38701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716" name="Google Shape;716;p57"/>
          <p:cNvSpPr/>
          <p:nvPr/>
        </p:nvSpPr>
        <p:spPr>
          <a:xfrm>
            <a:off x="5248100" y="51381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717" name="Google Shape;717;p57"/>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718" name="Google Shape;718;p57"/>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719" name="Google Shape;719;p57"/>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720" name="Google Shape;720;p57"/>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721" name="Google Shape;721;p57"/>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722" name="Google Shape;722;p57"/>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723" name="Google Shape;723;p57"/>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4" name="Google Shape;724;p57"/>
          <p:cNvSpPr txBox="1"/>
          <p:nvPr/>
        </p:nvSpPr>
        <p:spPr>
          <a:xfrm>
            <a:off x="44099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1</a:t>
            </a:r>
            <a:endParaRPr/>
          </a:p>
        </p:txBody>
      </p:sp>
      <p:sp>
        <p:nvSpPr>
          <p:cNvPr id="725" name="Google Shape;725;p57"/>
          <p:cNvSpPr txBox="1"/>
          <p:nvPr/>
        </p:nvSpPr>
        <p:spPr>
          <a:xfrm>
            <a:off x="3760400" y="2467600"/>
            <a:ext cx="4822800" cy="446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À la campagne !</a:t>
            </a:r>
            <a:endParaRPr sz="2500">
              <a:solidFill>
                <a:srgbClr val="69BC49"/>
              </a:solidFill>
              <a:highlight>
                <a:schemeClr val="dk1"/>
              </a:highlight>
            </a:endParaRPr>
          </a:p>
        </p:txBody>
      </p:sp>
      <p:sp>
        <p:nvSpPr>
          <p:cNvPr id="726" name="Google Shape;726;p57"/>
          <p:cNvSpPr txBox="1"/>
          <p:nvPr/>
        </p:nvSpPr>
        <p:spPr>
          <a:xfrm>
            <a:off x="3760400" y="40033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Monde à télécharger</a:t>
            </a:r>
            <a:endParaRPr sz="2000">
              <a:solidFill>
                <a:srgbClr val="0000FF"/>
              </a:solidFill>
            </a:endParaRPr>
          </a:p>
        </p:txBody>
      </p:sp>
      <p:sp>
        <p:nvSpPr>
          <p:cNvPr id="727" name="Google Shape;727;p57"/>
          <p:cNvSpPr txBox="1"/>
          <p:nvPr/>
        </p:nvSpPr>
        <p:spPr>
          <a:xfrm>
            <a:off x="5613650" y="52713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Page de l’autoformation</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17"/>
                                        </p:tgtEl>
                                        <p:attrNameLst>
                                          <p:attrName>style.visibility</p:attrName>
                                        </p:attrNameLst>
                                      </p:cBhvr>
                                      <p:to>
                                        <p:strVal val="visible"/>
                                      </p:to>
                                    </p:set>
                                    <p:anim calcmode="lin" valueType="num">
                                      <p:cBhvr additive="base">
                                        <p:cTn dur="1000"/>
                                        <p:tgtEl>
                                          <p:spTgt spid="71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18"/>
                                        </p:tgtEl>
                                        <p:attrNameLst>
                                          <p:attrName>style.visibility</p:attrName>
                                        </p:attrNameLst>
                                      </p:cBhvr>
                                      <p:to>
                                        <p:strVal val="visible"/>
                                      </p:to>
                                    </p:set>
                                    <p:anim calcmode="lin" valueType="num">
                                      <p:cBhvr additive="base">
                                        <p:cTn dur="1000"/>
                                        <p:tgtEl>
                                          <p:spTgt spid="71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19"/>
                                        </p:tgtEl>
                                        <p:attrNameLst>
                                          <p:attrName>style.visibility</p:attrName>
                                        </p:attrNameLst>
                                      </p:cBhvr>
                                      <p:to>
                                        <p:strVal val="visible"/>
                                      </p:to>
                                    </p:set>
                                    <p:anim calcmode="lin" valueType="num">
                                      <p:cBhvr additive="base">
                                        <p:cTn dur="1000"/>
                                        <p:tgtEl>
                                          <p:spTgt spid="71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20"/>
                                        </p:tgtEl>
                                        <p:attrNameLst>
                                          <p:attrName>style.visibility</p:attrName>
                                        </p:attrNameLst>
                                      </p:cBhvr>
                                      <p:to>
                                        <p:strVal val="visible"/>
                                      </p:to>
                                    </p:set>
                                    <p:anim calcmode="lin" valueType="num">
                                      <p:cBhvr additive="base">
                                        <p:cTn dur="1000"/>
                                        <p:tgtEl>
                                          <p:spTgt spid="72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21"/>
                                        </p:tgtEl>
                                        <p:attrNameLst>
                                          <p:attrName>style.visibility</p:attrName>
                                        </p:attrNameLst>
                                      </p:cBhvr>
                                      <p:to>
                                        <p:strVal val="visible"/>
                                      </p:to>
                                    </p:set>
                                    <p:anim calcmode="lin" valueType="num">
                                      <p:cBhvr additive="base">
                                        <p:cTn dur="1000"/>
                                        <p:tgtEl>
                                          <p:spTgt spid="72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22"/>
                                        </p:tgtEl>
                                        <p:attrNameLst>
                                          <p:attrName>style.visibility</p:attrName>
                                        </p:attrNameLst>
                                      </p:cBhvr>
                                      <p:to>
                                        <p:strVal val="visible"/>
                                      </p:to>
                                    </p:set>
                                    <p:anim calcmode="lin" valueType="num">
                                      <p:cBhvr additive="base">
                                        <p:cTn dur="1000"/>
                                        <p:tgtEl>
                                          <p:spTgt spid="72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31" name="Shape 731"/>
        <p:cNvGrpSpPr/>
        <p:nvPr/>
      </p:nvGrpSpPr>
      <p:grpSpPr>
        <a:xfrm>
          <a:off x="0" y="0"/>
          <a:ext cx="0" cy="0"/>
          <a:chOff x="0" y="0"/>
          <a:chExt cx="0" cy="0"/>
        </a:xfrm>
      </p:grpSpPr>
      <p:sp>
        <p:nvSpPr>
          <p:cNvPr id="732" name="Google Shape;732;p58"/>
          <p:cNvSpPr/>
          <p:nvPr/>
        </p:nvSpPr>
        <p:spPr>
          <a:xfrm>
            <a:off x="3175800" y="38701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733" name="Google Shape;733;p58"/>
          <p:cNvSpPr/>
          <p:nvPr/>
        </p:nvSpPr>
        <p:spPr>
          <a:xfrm>
            <a:off x="5248100" y="51381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734" name="Google Shape;734;p58"/>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735" name="Google Shape;735;p58"/>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736" name="Google Shape;736;p58"/>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737" name="Google Shape;737;p58"/>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738" name="Google Shape;738;p58"/>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739" name="Google Shape;739;p58"/>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740" name="Google Shape;740;p58"/>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1" name="Google Shape;741;p58"/>
          <p:cNvSpPr txBox="1"/>
          <p:nvPr/>
        </p:nvSpPr>
        <p:spPr>
          <a:xfrm>
            <a:off x="44099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2</a:t>
            </a:r>
            <a:endParaRPr/>
          </a:p>
        </p:txBody>
      </p:sp>
      <p:sp>
        <p:nvSpPr>
          <p:cNvPr id="742" name="Google Shape;742;p58"/>
          <p:cNvSpPr txBox="1"/>
          <p:nvPr/>
        </p:nvSpPr>
        <p:spPr>
          <a:xfrm>
            <a:off x="3760400" y="2162800"/>
            <a:ext cx="4822800" cy="977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L’aire des solides</a:t>
            </a:r>
            <a:endParaRPr sz="2500">
              <a:solidFill>
                <a:srgbClr val="69BC49"/>
              </a:solidFill>
              <a:highlight>
                <a:schemeClr val="dk1"/>
              </a:highlight>
            </a:endParaRPr>
          </a:p>
        </p:txBody>
      </p:sp>
      <p:sp>
        <p:nvSpPr>
          <p:cNvPr id="743" name="Google Shape;743;p58"/>
          <p:cNvSpPr txBox="1"/>
          <p:nvPr/>
        </p:nvSpPr>
        <p:spPr>
          <a:xfrm>
            <a:off x="3760400" y="40033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Monde à télécharger</a:t>
            </a:r>
            <a:endParaRPr sz="2000">
              <a:solidFill>
                <a:srgbClr val="0000FF"/>
              </a:solidFill>
            </a:endParaRPr>
          </a:p>
        </p:txBody>
      </p:sp>
      <p:sp>
        <p:nvSpPr>
          <p:cNvPr id="744" name="Google Shape;744;p58"/>
          <p:cNvSpPr txBox="1"/>
          <p:nvPr/>
        </p:nvSpPr>
        <p:spPr>
          <a:xfrm>
            <a:off x="5613650" y="52713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Page de l’autoformation</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34"/>
                                        </p:tgtEl>
                                        <p:attrNameLst>
                                          <p:attrName>style.visibility</p:attrName>
                                        </p:attrNameLst>
                                      </p:cBhvr>
                                      <p:to>
                                        <p:strVal val="visible"/>
                                      </p:to>
                                    </p:set>
                                    <p:anim calcmode="lin" valueType="num">
                                      <p:cBhvr additive="base">
                                        <p:cTn dur="1000"/>
                                        <p:tgtEl>
                                          <p:spTgt spid="7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35"/>
                                        </p:tgtEl>
                                        <p:attrNameLst>
                                          <p:attrName>style.visibility</p:attrName>
                                        </p:attrNameLst>
                                      </p:cBhvr>
                                      <p:to>
                                        <p:strVal val="visible"/>
                                      </p:to>
                                    </p:set>
                                    <p:anim calcmode="lin" valueType="num">
                                      <p:cBhvr additive="base">
                                        <p:cTn dur="1000"/>
                                        <p:tgtEl>
                                          <p:spTgt spid="73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36"/>
                                        </p:tgtEl>
                                        <p:attrNameLst>
                                          <p:attrName>style.visibility</p:attrName>
                                        </p:attrNameLst>
                                      </p:cBhvr>
                                      <p:to>
                                        <p:strVal val="visible"/>
                                      </p:to>
                                    </p:set>
                                    <p:anim calcmode="lin" valueType="num">
                                      <p:cBhvr additive="base">
                                        <p:cTn dur="1000"/>
                                        <p:tgtEl>
                                          <p:spTgt spid="73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37"/>
                                        </p:tgtEl>
                                        <p:attrNameLst>
                                          <p:attrName>style.visibility</p:attrName>
                                        </p:attrNameLst>
                                      </p:cBhvr>
                                      <p:to>
                                        <p:strVal val="visible"/>
                                      </p:to>
                                    </p:set>
                                    <p:anim calcmode="lin" valueType="num">
                                      <p:cBhvr additive="base">
                                        <p:cTn dur="1000"/>
                                        <p:tgtEl>
                                          <p:spTgt spid="7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38"/>
                                        </p:tgtEl>
                                        <p:attrNameLst>
                                          <p:attrName>style.visibility</p:attrName>
                                        </p:attrNameLst>
                                      </p:cBhvr>
                                      <p:to>
                                        <p:strVal val="visible"/>
                                      </p:to>
                                    </p:set>
                                    <p:anim calcmode="lin" valueType="num">
                                      <p:cBhvr additive="base">
                                        <p:cTn dur="1000"/>
                                        <p:tgtEl>
                                          <p:spTgt spid="7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39"/>
                                        </p:tgtEl>
                                        <p:attrNameLst>
                                          <p:attrName>style.visibility</p:attrName>
                                        </p:attrNameLst>
                                      </p:cBhvr>
                                      <p:to>
                                        <p:strVal val="visible"/>
                                      </p:to>
                                    </p:set>
                                    <p:anim calcmode="lin" valueType="num">
                                      <p:cBhvr additive="base">
                                        <p:cTn dur="1000"/>
                                        <p:tgtEl>
                                          <p:spTgt spid="73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48" name="Shape 748"/>
        <p:cNvGrpSpPr/>
        <p:nvPr/>
      </p:nvGrpSpPr>
      <p:grpSpPr>
        <a:xfrm>
          <a:off x="0" y="0"/>
          <a:ext cx="0" cy="0"/>
          <a:chOff x="0" y="0"/>
          <a:chExt cx="0" cy="0"/>
        </a:xfrm>
      </p:grpSpPr>
      <p:pic>
        <p:nvPicPr>
          <p:cNvPr descr="A picture containing container, square&#10;&#10;Description automatically generated" id="749" name="Google Shape;749;p59"/>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750" name="Google Shape;750;p59"/>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751" name="Google Shape;751;p59"/>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752" name="Google Shape;752;p59"/>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753" name="Google Shape;753;p59"/>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754" name="Google Shape;754;p59"/>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755" name="Google Shape;755;p59"/>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6" name="Google Shape;756;p59"/>
          <p:cNvSpPr txBox="1"/>
          <p:nvPr/>
        </p:nvSpPr>
        <p:spPr>
          <a:xfrm>
            <a:off x="44099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3</a:t>
            </a:r>
            <a:endParaRPr/>
          </a:p>
        </p:txBody>
      </p:sp>
      <p:sp>
        <p:nvSpPr>
          <p:cNvPr id="757" name="Google Shape;757;p59"/>
          <p:cNvSpPr txBox="1"/>
          <p:nvPr/>
        </p:nvSpPr>
        <p:spPr>
          <a:xfrm>
            <a:off x="3760400" y="2162800"/>
            <a:ext cx="4822800" cy="977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Mon château de glace</a:t>
            </a:r>
            <a:endParaRPr sz="2500">
              <a:solidFill>
                <a:srgbClr val="69BC49"/>
              </a:solidFill>
              <a:highlight>
                <a:schemeClr val="dk1"/>
              </a:highlight>
            </a:endParaRPr>
          </a:p>
        </p:txBody>
      </p:sp>
      <p:sp>
        <p:nvSpPr>
          <p:cNvPr id="758" name="Google Shape;758;p59"/>
          <p:cNvSpPr/>
          <p:nvPr/>
        </p:nvSpPr>
        <p:spPr>
          <a:xfrm>
            <a:off x="3175800" y="38701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759" name="Google Shape;759;p59"/>
          <p:cNvSpPr txBox="1"/>
          <p:nvPr/>
        </p:nvSpPr>
        <p:spPr>
          <a:xfrm>
            <a:off x="3760400" y="40033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Document de consignes</a:t>
            </a:r>
            <a:endParaRPr sz="2000">
              <a:solidFill>
                <a:srgbClr val="0000FF"/>
              </a:solidFill>
            </a:endParaRPr>
          </a:p>
        </p:txBody>
      </p:sp>
      <p:sp>
        <p:nvSpPr>
          <p:cNvPr id="760" name="Google Shape;760;p59"/>
          <p:cNvSpPr/>
          <p:nvPr/>
        </p:nvSpPr>
        <p:spPr>
          <a:xfrm>
            <a:off x="5248100" y="51381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761" name="Google Shape;761;p59"/>
          <p:cNvSpPr txBox="1"/>
          <p:nvPr/>
        </p:nvSpPr>
        <p:spPr>
          <a:xfrm>
            <a:off x="5613650" y="52713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Page de l’autoformation</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49"/>
                                        </p:tgtEl>
                                        <p:attrNameLst>
                                          <p:attrName>style.visibility</p:attrName>
                                        </p:attrNameLst>
                                      </p:cBhvr>
                                      <p:to>
                                        <p:strVal val="visible"/>
                                      </p:to>
                                    </p:set>
                                    <p:anim calcmode="lin" valueType="num">
                                      <p:cBhvr additive="base">
                                        <p:cTn dur="1000"/>
                                        <p:tgtEl>
                                          <p:spTgt spid="74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50"/>
                                        </p:tgtEl>
                                        <p:attrNameLst>
                                          <p:attrName>style.visibility</p:attrName>
                                        </p:attrNameLst>
                                      </p:cBhvr>
                                      <p:to>
                                        <p:strVal val="visible"/>
                                      </p:to>
                                    </p:set>
                                    <p:anim calcmode="lin" valueType="num">
                                      <p:cBhvr additive="base">
                                        <p:cTn dur="1000"/>
                                        <p:tgtEl>
                                          <p:spTgt spid="75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51"/>
                                        </p:tgtEl>
                                        <p:attrNameLst>
                                          <p:attrName>style.visibility</p:attrName>
                                        </p:attrNameLst>
                                      </p:cBhvr>
                                      <p:to>
                                        <p:strVal val="visible"/>
                                      </p:to>
                                    </p:set>
                                    <p:anim calcmode="lin" valueType="num">
                                      <p:cBhvr additive="base">
                                        <p:cTn dur="1000"/>
                                        <p:tgtEl>
                                          <p:spTgt spid="75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52"/>
                                        </p:tgtEl>
                                        <p:attrNameLst>
                                          <p:attrName>style.visibility</p:attrName>
                                        </p:attrNameLst>
                                      </p:cBhvr>
                                      <p:to>
                                        <p:strVal val="visible"/>
                                      </p:to>
                                    </p:set>
                                    <p:anim calcmode="lin" valueType="num">
                                      <p:cBhvr additive="base">
                                        <p:cTn dur="1000"/>
                                        <p:tgtEl>
                                          <p:spTgt spid="75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53"/>
                                        </p:tgtEl>
                                        <p:attrNameLst>
                                          <p:attrName>style.visibility</p:attrName>
                                        </p:attrNameLst>
                                      </p:cBhvr>
                                      <p:to>
                                        <p:strVal val="visible"/>
                                      </p:to>
                                    </p:set>
                                    <p:anim calcmode="lin" valueType="num">
                                      <p:cBhvr additive="base">
                                        <p:cTn dur="1000"/>
                                        <p:tgtEl>
                                          <p:spTgt spid="75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54"/>
                                        </p:tgtEl>
                                        <p:attrNameLst>
                                          <p:attrName>style.visibility</p:attrName>
                                        </p:attrNameLst>
                                      </p:cBhvr>
                                      <p:to>
                                        <p:strVal val="visible"/>
                                      </p:to>
                                    </p:set>
                                    <p:anim calcmode="lin" valueType="num">
                                      <p:cBhvr additive="base">
                                        <p:cTn dur="1000"/>
                                        <p:tgtEl>
                                          <p:spTgt spid="75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65" name="Shape 765"/>
        <p:cNvGrpSpPr/>
        <p:nvPr/>
      </p:nvGrpSpPr>
      <p:grpSpPr>
        <a:xfrm>
          <a:off x="0" y="0"/>
          <a:ext cx="0" cy="0"/>
          <a:chOff x="0" y="0"/>
          <a:chExt cx="0" cy="0"/>
        </a:xfrm>
      </p:grpSpPr>
      <p:pic>
        <p:nvPicPr>
          <p:cNvPr descr="A picture containing container, square&#10;&#10;Description automatically generated" id="766" name="Google Shape;766;p60"/>
          <p:cNvPicPr preferRelativeResize="0"/>
          <p:nvPr/>
        </p:nvPicPr>
        <p:blipFill rotWithShape="1">
          <a:blip r:embed="rId3">
            <a:alphaModFix/>
          </a:blip>
          <a:srcRect b="0" l="0" r="0" t="0"/>
          <a:stretch/>
        </p:blipFill>
        <p:spPr>
          <a:xfrm>
            <a:off x="9682031" y="4481505"/>
            <a:ext cx="2300287" cy="2300287"/>
          </a:xfrm>
          <a:prstGeom prst="rect">
            <a:avLst/>
          </a:prstGeom>
          <a:noFill/>
          <a:ln>
            <a:noFill/>
          </a:ln>
        </p:spPr>
      </p:pic>
      <p:pic>
        <p:nvPicPr>
          <p:cNvPr descr="A picture containing container, square&#10;&#10;Description automatically generated" id="767" name="Google Shape;767;p60"/>
          <p:cNvPicPr preferRelativeResize="0"/>
          <p:nvPr/>
        </p:nvPicPr>
        <p:blipFill rotWithShape="1">
          <a:blip r:embed="rId3">
            <a:alphaModFix/>
          </a:blip>
          <a:srcRect b="0" l="0" r="0" t="0"/>
          <a:stretch/>
        </p:blipFill>
        <p:spPr>
          <a:xfrm>
            <a:off x="220557" y="4026113"/>
            <a:ext cx="2785217" cy="2785217"/>
          </a:xfrm>
          <a:prstGeom prst="rect">
            <a:avLst/>
          </a:prstGeom>
          <a:noFill/>
          <a:ln>
            <a:noFill/>
          </a:ln>
        </p:spPr>
      </p:pic>
      <p:pic>
        <p:nvPicPr>
          <p:cNvPr descr="A picture containing container, square&#10;&#10;Description automatically generated" id="768" name="Google Shape;768;p60"/>
          <p:cNvPicPr preferRelativeResize="0"/>
          <p:nvPr/>
        </p:nvPicPr>
        <p:blipFill rotWithShape="1">
          <a:blip r:embed="rId3">
            <a:alphaModFix/>
          </a:blip>
          <a:srcRect b="0" l="0" r="0" t="0"/>
          <a:stretch/>
        </p:blipFill>
        <p:spPr>
          <a:xfrm>
            <a:off x="2022548" y="2208001"/>
            <a:ext cx="1814053" cy="1814053"/>
          </a:xfrm>
          <a:prstGeom prst="rect">
            <a:avLst/>
          </a:prstGeom>
          <a:noFill/>
          <a:ln>
            <a:noFill/>
          </a:ln>
        </p:spPr>
      </p:pic>
      <p:pic>
        <p:nvPicPr>
          <p:cNvPr descr="A picture containing container, square&#10;&#10;Description automatically generated" id="769" name="Google Shape;769;p60"/>
          <p:cNvPicPr preferRelativeResize="0"/>
          <p:nvPr/>
        </p:nvPicPr>
        <p:blipFill rotWithShape="1">
          <a:blip r:embed="rId3">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770" name="Google Shape;770;p60"/>
          <p:cNvPicPr preferRelativeResize="0"/>
          <p:nvPr/>
        </p:nvPicPr>
        <p:blipFill rotWithShape="1">
          <a:blip r:embed="rId3">
            <a:alphaModFix/>
          </a:blip>
          <a:srcRect b="0" l="0" r="0" t="0"/>
          <a:stretch/>
        </p:blipFill>
        <p:spPr>
          <a:xfrm>
            <a:off x="10369650" y="873122"/>
            <a:ext cx="1300063" cy="1300063"/>
          </a:xfrm>
          <a:prstGeom prst="rect">
            <a:avLst/>
          </a:prstGeom>
          <a:noFill/>
          <a:ln>
            <a:noFill/>
          </a:ln>
        </p:spPr>
      </p:pic>
      <p:pic>
        <p:nvPicPr>
          <p:cNvPr descr="A picture containing container, square&#10;&#10;Description automatically generated" id="771" name="Google Shape;771;p60"/>
          <p:cNvPicPr preferRelativeResize="0"/>
          <p:nvPr/>
        </p:nvPicPr>
        <p:blipFill rotWithShape="1">
          <a:blip r:embed="rId3">
            <a:alphaModFix/>
          </a:blip>
          <a:srcRect b="0" l="0" r="0" t="0"/>
          <a:stretch/>
        </p:blipFill>
        <p:spPr>
          <a:xfrm>
            <a:off x="556433" y="907947"/>
            <a:ext cx="1300063" cy="1300063"/>
          </a:xfrm>
          <a:prstGeom prst="rect">
            <a:avLst/>
          </a:prstGeom>
          <a:noFill/>
          <a:ln>
            <a:noFill/>
          </a:ln>
        </p:spPr>
      </p:pic>
      <p:sp>
        <p:nvSpPr>
          <p:cNvPr id="772" name="Google Shape;772;p60"/>
          <p:cNvSpPr/>
          <p:nvPr/>
        </p:nvSpPr>
        <p:spPr>
          <a:xfrm>
            <a:off x="4501751"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3" name="Google Shape;773;p60"/>
          <p:cNvSpPr txBox="1"/>
          <p:nvPr/>
        </p:nvSpPr>
        <p:spPr>
          <a:xfrm>
            <a:off x="4415651" y="1198094"/>
            <a:ext cx="3718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Retour sur l’exploration</a:t>
            </a:r>
            <a:endParaRPr/>
          </a:p>
        </p:txBody>
      </p:sp>
      <p:sp>
        <p:nvSpPr>
          <p:cNvPr id="774" name="Google Shape;774;p60"/>
          <p:cNvSpPr/>
          <p:nvPr/>
        </p:nvSpPr>
        <p:spPr>
          <a:xfrm>
            <a:off x="3680850" y="3766375"/>
            <a:ext cx="4830300" cy="1378800"/>
          </a:xfrm>
          <a:prstGeom prst="wedgeRoundRectCallout">
            <a:avLst>
              <a:gd fmla="val 59239" name="adj1"/>
              <a:gd fmla="val 6512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Press Start 2P"/>
                <a:ea typeface="Press Start 2P"/>
                <a:cs typeface="Press Start 2P"/>
                <a:sym typeface="Press Start 2P"/>
              </a:rPr>
              <a:t>Quelles intentions?</a:t>
            </a:r>
            <a:endParaRPr sz="1800">
              <a:latin typeface="Press Start 2P"/>
              <a:ea typeface="Press Start 2P"/>
              <a:cs typeface="Press Start 2P"/>
              <a:sym typeface="Press Start 2P"/>
            </a:endParaRPr>
          </a:p>
          <a:p>
            <a:pPr indent="0" lvl="0" marL="0" rtl="0" algn="ctr">
              <a:spcBef>
                <a:spcPts val="0"/>
              </a:spcBef>
              <a:spcAft>
                <a:spcPts val="0"/>
              </a:spcAft>
              <a:buNone/>
            </a:pPr>
            <a:r>
              <a:t/>
            </a:r>
            <a:endParaRPr sz="1800">
              <a:latin typeface="Press Start 2P"/>
              <a:ea typeface="Press Start 2P"/>
              <a:cs typeface="Press Start 2P"/>
              <a:sym typeface="Press Start 2P"/>
            </a:endParaRPr>
          </a:p>
          <a:p>
            <a:pPr indent="0" lvl="0" marL="0" rtl="0" algn="ctr">
              <a:spcBef>
                <a:spcPts val="0"/>
              </a:spcBef>
              <a:spcAft>
                <a:spcPts val="0"/>
              </a:spcAft>
              <a:buNone/>
            </a:pPr>
            <a:r>
              <a:rPr lang="en-US" sz="1800">
                <a:latin typeface="Press Start 2P"/>
                <a:ea typeface="Press Start 2P"/>
                <a:cs typeface="Press Start 2P"/>
                <a:sym typeface="Press Start 2P"/>
              </a:rPr>
              <a:t>Quel potentiel?</a:t>
            </a:r>
            <a:endParaRPr sz="18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66"/>
                                        </p:tgtEl>
                                        <p:attrNameLst>
                                          <p:attrName>style.visibility</p:attrName>
                                        </p:attrNameLst>
                                      </p:cBhvr>
                                      <p:to>
                                        <p:strVal val="visible"/>
                                      </p:to>
                                    </p:set>
                                    <p:anim calcmode="lin" valueType="num">
                                      <p:cBhvr additive="base">
                                        <p:cTn dur="1000"/>
                                        <p:tgtEl>
                                          <p:spTgt spid="7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67"/>
                                        </p:tgtEl>
                                        <p:attrNameLst>
                                          <p:attrName>style.visibility</p:attrName>
                                        </p:attrNameLst>
                                      </p:cBhvr>
                                      <p:to>
                                        <p:strVal val="visible"/>
                                      </p:to>
                                    </p:set>
                                    <p:anim calcmode="lin" valueType="num">
                                      <p:cBhvr additive="base">
                                        <p:cTn dur="1000"/>
                                        <p:tgtEl>
                                          <p:spTgt spid="7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68"/>
                                        </p:tgtEl>
                                        <p:attrNameLst>
                                          <p:attrName>style.visibility</p:attrName>
                                        </p:attrNameLst>
                                      </p:cBhvr>
                                      <p:to>
                                        <p:strVal val="visible"/>
                                      </p:to>
                                    </p:set>
                                    <p:anim calcmode="lin" valueType="num">
                                      <p:cBhvr additive="base">
                                        <p:cTn dur="1000"/>
                                        <p:tgtEl>
                                          <p:spTgt spid="76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69"/>
                                        </p:tgtEl>
                                        <p:attrNameLst>
                                          <p:attrName>style.visibility</p:attrName>
                                        </p:attrNameLst>
                                      </p:cBhvr>
                                      <p:to>
                                        <p:strVal val="visible"/>
                                      </p:to>
                                    </p:set>
                                    <p:anim calcmode="lin" valueType="num">
                                      <p:cBhvr additive="base">
                                        <p:cTn dur="1000"/>
                                        <p:tgtEl>
                                          <p:spTgt spid="76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70"/>
                                        </p:tgtEl>
                                        <p:attrNameLst>
                                          <p:attrName>style.visibility</p:attrName>
                                        </p:attrNameLst>
                                      </p:cBhvr>
                                      <p:to>
                                        <p:strVal val="visible"/>
                                      </p:to>
                                    </p:set>
                                    <p:anim calcmode="lin" valueType="num">
                                      <p:cBhvr additive="base">
                                        <p:cTn dur="1000"/>
                                        <p:tgtEl>
                                          <p:spTgt spid="77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71"/>
                                        </p:tgtEl>
                                        <p:attrNameLst>
                                          <p:attrName>style.visibility</p:attrName>
                                        </p:attrNameLst>
                                      </p:cBhvr>
                                      <p:to>
                                        <p:strVal val="visible"/>
                                      </p:to>
                                    </p:set>
                                    <p:anim calcmode="lin" valueType="num">
                                      <p:cBhvr additive="base">
                                        <p:cTn dur="1000"/>
                                        <p:tgtEl>
                                          <p:spTgt spid="77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78" name="Shape 778"/>
        <p:cNvGrpSpPr/>
        <p:nvPr/>
      </p:nvGrpSpPr>
      <p:grpSpPr>
        <a:xfrm>
          <a:off x="0" y="0"/>
          <a:ext cx="0" cy="0"/>
          <a:chOff x="0" y="0"/>
          <a:chExt cx="0" cy="0"/>
        </a:xfrm>
      </p:grpSpPr>
      <p:grpSp>
        <p:nvGrpSpPr>
          <p:cNvPr id="779" name="Google Shape;779;p61"/>
          <p:cNvGrpSpPr/>
          <p:nvPr/>
        </p:nvGrpSpPr>
        <p:grpSpPr>
          <a:xfrm>
            <a:off x="3951968" y="2079356"/>
            <a:ext cx="2084100" cy="733500"/>
            <a:chOff x="3951968" y="2079356"/>
            <a:chExt cx="2084100" cy="733500"/>
          </a:xfrm>
        </p:grpSpPr>
        <p:sp>
          <p:nvSpPr>
            <p:cNvPr id="780" name="Google Shape;780;p61">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1" name="Google Shape;781;p61"/>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C2</a:t>
              </a:r>
              <a:endParaRPr sz="1100">
                <a:solidFill>
                  <a:srgbClr val="D9D9D9"/>
                </a:solidFill>
                <a:latin typeface="Press Start 2P"/>
                <a:ea typeface="Press Start 2P"/>
                <a:cs typeface="Press Start 2P"/>
                <a:sym typeface="Press Start 2P"/>
              </a:endParaRPr>
            </a:p>
          </p:txBody>
        </p:sp>
      </p:grpSp>
      <p:sp>
        <p:nvSpPr>
          <p:cNvPr id="782" name="Google Shape;782;p61">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3" name="Google Shape;783;p61">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4" name="Google Shape;784;p61"/>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5" name="Google Shape;785;p61"/>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6" name="Google Shape;786;p61"/>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C1</a:t>
            </a:r>
            <a:endParaRPr sz="1100"/>
          </a:p>
        </p:txBody>
      </p:sp>
      <p:sp>
        <p:nvSpPr>
          <p:cNvPr id="787" name="Google Shape;787;p61"/>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Traces</a:t>
            </a:r>
            <a:endParaRPr sz="1100"/>
          </a:p>
        </p:txBody>
      </p:sp>
      <p:sp>
        <p:nvSpPr>
          <p:cNvPr id="788" name="Google Shape;788;p61"/>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Traces</a:t>
            </a:r>
            <a:endParaRPr sz="1100"/>
          </a:p>
        </p:txBody>
      </p:sp>
      <p:sp>
        <p:nvSpPr>
          <p:cNvPr id="789" name="Google Shape;789;p61"/>
          <p:cNvSpPr txBox="1"/>
          <p:nvPr/>
        </p:nvSpPr>
        <p:spPr>
          <a:xfrm>
            <a:off x="1385600" y="2903600"/>
            <a:ext cx="94539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Selon l’intention: exploration, découverte</a:t>
            </a:r>
            <a:r>
              <a:rPr lang="en-US" sz="1200">
                <a:solidFill>
                  <a:schemeClr val="dk1"/>
                </a:solidFill>
                <a:latin typeface="Press Start 2P"/>
                <a:ea typeface="Press Start 2P"/>
                <a:cs typeface="Press Start 2P"/>
                <a:sym typeface="Press Start 2P"/>
              </a:rPr>
              <a:t>, problématique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Selon les caractéristiques*: contraintes, ouverture, représentations variées, situation non-familière, variété de concepts issus de plusieurs champs ou non, disponibilité de l’information, allers-retours et différentes stratégies</a:t>
            </a:r>
            <a:endParaRPr sz="1200">
              <a:solidFill>
                <a:schemeClr val="dk1"/>
              </a:solidFill>
              <a:latin typeface="Press Start 2P"/>
              <a:ea typeface="Press Start 2P"/>
              <a:cs typeface="Press Start 2P"/>
              <a:sym typeface="Press Start 2P"/>
            </a:endParaRPr>
          </a:p>
        </p:txBody>
      </p:sp>
      <p:sp>
        <p:nvSpPr>
          <p:cNvPr id="790" name="Google Shape;790;p61"/>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1" name="Google Shape;791;p61"/>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2" name="Google Shape;792;p61"/>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3" name="Google Shape;793;p61"/>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4" name="Google Shape;794;p61"/>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5" name="Google Shape;795;p61"/>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6" name="Google Shape;796;p61"/>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a:t>
            </a:r>
            <a:r>
              <a:rPr lang="en-US" sz="1800">
                <a:solidFill>
                  <a:srgbClr val="D8D8D8"/>
                </a:solidFill>
                <a:latin typeface="Press Start 2P"/>
                <a:ea typeface="Press Start 2P"/>
                <a:cs typeface="Press Start 2P"/>
                <a:sym typeface="Press Start 2P"/>
              </a:rPr>
              <a:t>compétences</a:t>
            </a:r>
            <a:r>
              <a:rPr lang="en-US" sz="1800">
                <a:solidFill>
                  <a:srgbClr val="D8D8D8"/>
                </a:solidFill>
                <a:latin typeface="Press Start 2P"/>
                <a:ea typeface="Press Start 2P"/>
                <a:cs typeface="Press Start 2P"/>
                <a:sym typeface="Press Start 2P"/>
              </a:rPr>
              <a:t> à développer - Évaluation</a:t>
            </a:r>
            <a:endParaRPr/>
          </a:p>
        </p:txBody>
      </p:sp>
      <p:pic>
        <p:nvPicPr>
          <p:cNvPr descr="A picture containing container, square&#10;&#10;Description automatically generated" id="797" name="Google Shape;797;p61"/>
          <p:cNvPicPr preferRelativeResize="0"/>
          <p:nvPr/>
        </p:nvPicPr>
        <p:blipFill rotWithShape="1">
          <a:blip r:embed="rId6">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798" name="Google Shape;798;p61"/>
          <p:cNvPicPr preferRelativeResize="0"/>
          <p:nvPr/>
        </p:nvPicPr>
        <p:blipFill rotWithShape="1">
          <a:blip r:embed="rId6">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799" name="Google Shape;799;p61"/>
          <p:cNvPicPr preferRelativeResize="0"/>
          <p:nvPr/>
        </p:nvPicPr>
        <p:blipFill rotWithShape="1">
          <a:blip r:embed="rId6">
            <a:alphaModFix/>
          </a:blip>
          <a:srcRect b="0" l="0" r="0" t="0"/>
          <a:stretch/>
        </p:blipFill>
        <p:spPr>
          <a:xfrm>
            <a:off x="9577100" y="5486685"/>
            <a:ext cx="1262339" cy="1262339"/>
          </a:xfrm>
          <a:prstGeom prst="rect">
            <a:avLst/>
          </a:prstGeom>
          <a:noFill/>
          <a:ln>
            <a:noFill/>
          </a:ln>
        </p:spPr>
      </p:pic>
      <p:pic>
        <p:nvPicPr>
          <p:cNvPr id="800" name="Google Shape;800;p61"/>
          <p:cNvPicPr preferRelativeResize="0"/>
          <p:nvPr/>
        </p:nvPicPr>
        <p:blipFill>
          <a:blip r:embed="rId7">
            <a:alphaModFix/>
          </a:blip>
          <a:stretch>
            <a:fillRect/>
          </a:stretch>
        </p:blipFill>
        <p:spPr>
          <a:xfrm>
            <a:off x="2705779" y="4836949"/>
            <a:ext cx="488525" cy="582927"/>
          </a:xfrm>
          <a:prstGeom prst="rect">
            <a:avLst/>
          </a:prstGeom>
          <a:noFill/>
          <a:ln>
            <a:noFill/>
          </a:ln>
        </p:spPr>
      </p:pic>
      <p:pic>
        <p:nvPicPr>
          <p:cNvPr id="801" name="Google Shape;801;p61"/>
          <p:cNvPicPr preferRelativeResize="0"/>
          <p:nvPr/>
        </p:nvPicPr>
        <p:blipFill>
          <a:blip r:embed="rId8">
            <a:alphaModFix/>
          </a:blip>
          <a:stretch>
            <a:fillRect/>
          </a:stretch>
        </p:blipFill>
        <p:spPr>
          <a:xfrm>
            <a:off x="1940083" y="4878515"/>
            <a:ext cx="536375" cy="511900"/>
          </a:xfrm>
          <a:prstGeom prst="rect">
            <a:avLst/>
          </a:prstGeom>
          <a:noFill/>
          <a:ln>
            <a:noFill/>
          </a:ln>
        </p:spPr>
      </p:pic>
      <p:pic>
        <p:nvPicPr>
          <p:cNvPr id="802" name="Google Shape;802;p61"/>
          <p:cNvPicPr preferRelativeResize="0"/>
          <p:nvPr/>
        </p:nvPicPr>
        <p:blipFill>
          <a:blip r:embed="rId9">
            <a:alphaModFix/>
          </a:blip>
          <a:stretch>
            <a:fillRect/>
          </a:stretch>
        </p:blipFill>
        <p:spPr>
          <a:xfrm>
            <a:off x="3446720" y="4883094"/>
            <a:ext cx="488524" cy="488070"/>
          </a:xfrm>
          <a:prstGeom prst="rect">
            <a:avLst/>
          </a:prstGeom>
          <a:noFill/>
          <a:ln>
            <a:noFill/>
          </a:ln>
        </p:spPr>
      </p:pic>
      <p:pic>
        <p:nvPicPr>
          <p:cNvPr descr="A picture containing clipart&#10;&#10;Description automatically generated" id="803" name="Google Shape;803;p61"/>
          <p:cNvPicPr preferRelativeResize="0"/>
          <p:nvPr/>
        </p:nvPicPr>
        <p:blipFill rotWithShape="1">
          <a:blip r:embed="rId10">
            <a:alphaModFix/>
          </a:blip>
          <a:srcRect b="0" l="0" r="0" t="0"/>
          <a:stretch/>
        </p:blipFill>
        <p:spPr>
          <a:xfrm>
            <a:off x="4133423" y="4836961"/>
            <a:ext cx="646500" cy="646500"/>
          </a:xfrm>
          <a:prstGeom prst="rect">
            <a:avLst/>
          </a:prstGeom>
          <a:noFill/>
          <a:ln>
            <a:noFill/>
          </a:ln>
        </p:spPr>
      </p:pic>
      <p:pic>
        <p:nvPicPr>
          <p:cNvPr id="804" name="Google Shape;804;p61"/>
          <p:cNvPicPr preferRelativeResize="0"/>
          <p:nvPr/>
        </p:nvPicPr>
        <p:blipFill>
          <a:blip r:embed="rId11">
            <a:alphaModFix/>
          </a:blip>
          <a:stretch>
            <a:fillRect/>
          </a:stretch>
        </p:blipFill>
        <p:spPr>
          <a:xfrm>
            <a:off x="4933150" y="4875929"/>
            <a:ext cx="536375" cy="536375"/>
          </a:xfrm>
          <a:prstGeom prst="rect">
            <a:avLst/>
          </a:prstGeom>
          <a:noFill/>
          <a:ln>
            <a:noFill/>
          </a:ln>
        </p:spPr>
      </p:pic>
      <p:sp>
        <p:nvSpPr>
          <p:cNvPr id="805" name="Google Shape;805;p61"/>
          <p:cNvSpPr txBox="1"/>
          <p:nvPr/>
        </p:nvSpPr>
        <p:spPr>
          <a:xfrm>
            <a:off x="1420600" y="5647250"/>
            <a:ext cx="8065200" cy="361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700">
                <a:solidFill>
                  <a:schemeClr val="dk1"/>
                </a:solidFill>
                <a:latin typeface="Press Start 2P"/>
                <a:ea typeface="Press Start 2P"/>
                <a:cs typeface="Press Start 2P"/>
                <a:sym typeface="Press Start 2P"/>
              </a:rPr>
              <a:t>*il n’est pas nécessaire de retrouver toutes les caractéristiques pour déterminer la compétence à développer</a:t>
            </a:r>
            <a:endParaRPr sz="700">
              <a:solidFill>
                <a:schemeClr val="dk1"/>
              </a:solidFill>
              <a:latin typeface="Press Start 2P"/>
              <a:ea typeface="Press Start 2P"/>
              <a:cs typeface="Press Start 2P"/>
              <a:sym typeface="Press Start 2P"/>
            </a:endParaRPr>
          </a:p>
        </p:txBody>
      </p:sp>
      <p:sp>
        <p:nvSpPr>
          <p:cNvPr id="806" name="Google Shape;806;p61"/>
          <p:cNvSpPr txBox="1"/>
          <p:nvPr/>
        </p:nvSpPr>
        <p:spPr>
          <a:xfrm>
            <a:off x="6036075" y="4844975"/>
            <a:ext cx="3521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700">
                <a:solidFill>
                  <a:schemeClr val="dk1"/>
                </a:solidFill>
                <a:latin typeface="Press Start 2P"/>
                <a:ea typeface="Press Start 2P"/>
                <a:cs typeface="Press Start 2P"/>
                <a:sym typeface="Press Start 2P"/>
              </a:rPr>
              <a:t>Pour plus de détails, voir cette </a:t>
            </a:r>
            <a:r>
              <a:rPr lang="en-US" sz="700" u="sng">
                <a:solidFill>
                  <a:schemeClr val="hlink"/>
                </a:solidFill>
                <a:latin typeface="Press Start 2P"/>
                <a:ea typeface="Press Start 2P"/>
                <a:cs typeface="Press Start 2P"/>
                <a:sym typeface="Press Start 2P"/>
                <a:hlinkClick r:id="rId12"/>
              </a:rPr>
              <a:t>section du site «Apprendre et évaluer autrement en mathématique»</a:t>
            </a:r>
            <a:endParaRPr sz="700">
              <a:solidFill>
                <a:schemeClr val="dk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89"/>
                                        </p:tgtEl>
                                        <p:attrNameLst>
                                          <p:attrName>style.visibility</p:attrName>
                                        </p:attrNameLst>
                                      </p:cBhvr>
                                      <p:to>
                                        <p:strVal val="visible"/>
                                      </p:to>
                                    </p:set>
                                    <p:animEffect filter="fade" transition="in">
                                      <p:cBhvr>
                                        <p:cTn dur="250"/>
                                        <p:tgtEl>
                                          <p:spTgt spid="789"/>
                                        </p:tgtEl>
                                      </p:cBhvr>
                                    </p:animEffect>
                                  </p:childTnLst>
                                </p:cTn>
                              </p:par>
                              <p:par>
                                <p:cTn fill="hold" nodeType="withEffect" presetClass="entr" presetID="2" presetSubtype="4">
                                  <p:stCondLst>
                                    <p:cond delay="0"/>
                                  </p:stCondLst>
                                  <p:childTnLst>
                                    <p:set>
                                      <p:cBhvr>
                                        <p:cTn dur="1" fill="hold">
                                          <p:stCondLst>
                                            <p:cond delay="0"/>
                                          </p:stCondLst>
                                        </p:cTn>
                                        <p:tgtEl>
                                          <p:spTgt spid="798"/>
                                        </p:tgtEl>
                                        <p:attrNameLst>
                                          <p:attrName>style.visibility</p:attrName>
                                        </p:attrNameLst>
                                      </p:cBhvr>
                                      <p:to>
                                        <p:strVal val="visible"/>
                                      </p:to>
                                    </p:set>
                                    <p:anim calcmode="lin" valueType="num">
                                      <p:cBhvr additive="base">
                                        <p:cTn dur="1000"/>
                                        <p:tgtEl>
                                          <p:spTgt spid="79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99"/>
                                        </p:tgtEl>
                                        <p:attrNameLst>
                                          <p:attrName>style.visibility</p:attrName>
                                        </p:attrNameLst>
                                      </p:cBhvr>
                                      <p:to>
                                        <p:strVal val="visible"/>
                                      </p:to>
                                    </p:set>
                                    <p:anim calcmode="lin" valueType="num">
                                      <p:cBhvr additive="base">
                                        <p:cTn dur="1000"/>
                                        <p:tgtEl>
                                          <p:spTgt spid="79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97"/>
                                        </p:tgtEl>
                                        <p:attrNameLst>
                                          <p:attrName>style.visibility</p:attrName>
                                        </p:attrNameLst>
                                      </p:cBhvr>
                                      <p:to>
                                        <p:strVal val="visible"/>
                                      </p:to>
                                    </p:set>
                                    <p:anim calcmode="lin" valueType="num">
                                      <p:cBhvr additive="base">
                                        <p:cTn dur="1000"/>
                                        <p:tgtEl>
                                          <p:spTgt spid="79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810" name="Shape 810"/>
        <p:cNvGrpSpPr/>
        <p:nvPr/>
      </p:nvGrpSpPr>
      <p:grpSpPr>
        <a:xfrm>
          <a:off x="0" y="0"/>
          <a:ext cx="0" cy="0"/>
          <a:chOff x="0" y="0"/>
          <a:chExt cx="0" cy="0"/>
        </a:xfrm>
      </p:grpSpPr>
      <p:sp>
        <p:nvSpPr>
          <p:cNvPr id="811" name="Google Shape;811;p62">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2" name="Google Shape;812;p62">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3" name="Google Shape;813;p62">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4" name="Google Shape;814;p62"/>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5" name="Google Shape;815;p62"/>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6" name="Google Shape;816;p62"/>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7" name="Google Shape;817;p62"/>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8" name="Google Shape;818;p62"/>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9" name="Google Shape;819;p62"/>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0" name="Google Shape;820;p62"/>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1" name="Google Shape;821;p62"/>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2" name="Google Shape;822;p62"/>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C1</a:t>
            </a:r>
            <a:endParaRPr sz="1100">
              <a:solidFill>
                <a:srgbClr val="D9D9D9"/>
              </a:solidFill>
            </a:endParaRPr>
          </a:p>
        </p:txBody>
      </p:sp>
      <p:sp>
        <p:nvSpPr>
          <p:cNvPr id="823" name="Google Shape;823;p62"/>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C2</a:t>
            </a:r>
            <a:endParaRPr sz="1100">
              <a:solidFill>
                <a:schemeClr val="dk1"/>
              </a:solidFill>
              <a:latin typeface="Press Start 2P"/>
              <a:ea typeface="Press Start 2P"/>
              <a:cs typeface="Press Start 2P"/>
              <a:sym typeface="Press Start 2P"/>
            </a:endParaRPr>
          </a:p>
        </p:txBody>
      </p:sp>
      <p:sp>
        <p:nvSpPr>
          <p:cNvPr id="824" name="Google Shape;824;p62"/>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Traces</a:t>
            </a:r>
            <a:endParaRPr sz="1100">
              <a:solidFill>
                <a:srgbClr val="D9D9D9"/>
              </a:solidFill>
              <a:latin typeface="Press Start 2P"/>
              <a:ea typeface="Press Start 2P"/>
              <a:cs typeface="Press Start 2P"/>
              <a:sym typeface="Press Start 2P"/>
            </a:endParaRPr>
          </a:p>
        </p:txBody>
      </p:sp>
      <p:sp>
        <p:nvSpPr>
          <p:cNvPr id="825" name="Google Shape;825;p62"/>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Traces</a:t>
            </a:r>
            <a:endParaRPr sz="1100"/>
          </a:p>
        </p:txBody>
      </p:sp>
      <p:pic>
        <p:nvPicPr>
          <p:cNvPr descr="A picture containing container, square&#10;&#10;Description automatically generated" id="826" name="Google Shape;826;p62"/>
          <p:cNvPicPr preferRelativeResize="0"/>
          <p:nvPr/>
        </p:nvPicPr>
        <p:blipFill rotWithShape="1">
          <a:blip r:embed="rId6">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827" name="Google Shape;827;p62"/>
          <p:cNvPicPr preferRelativeResize="0"/>
          <p:nvPr/>
        </p:nvPicPr>
        <p:blipFill rotWithShape="1">
          <a:blip r:embed="rId6">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828" name="Google Shape;828;p62"/>
          <p:cNvPicPr preferRelativeResize="0"/>
          <p:nvPr/>
        </p:nvPicPr>
        <p:blipFill rotWithShape="1">
          <a:blip r:embed="rId6">
            <a:alphaModFix/>
          </a:blip>
          <a:srcRect b="0" l="0" r="0" t="0"/>
          <a:stretch/>
        </p:blipFill>
        <p:spPr>
          <a:xfrm>
            <a:off x="9577100" y="5486685"/>
            <a:ext cx="1262339" cy="1262339"/>
          </a:xfrm>
          <a:prstGeom prst="rect">
            <a:avLst/>
          </a:prstGeom>
          <a:noFill/>
          <a:ln>
            <a:noFill/>
          </a:ln>
        </p:spPr>
      </p:pic>
      <p:pic>
        <p:nvPicPr>
          <p:cNvPr id="829" name="Google Shape;829;p62"/>
          <p:cNvPicPr preferRelativeResize="0"/>
          <p:nvPr/>
        </p:nvPicPr>
        <p:blipFill>
          <a:blip r:embed="rId7">
            <a:alphaModFix/>
          </a:blip>
          <a:stretch>
            <a:fillRect/>
          </a:stretch>
        </p:blipFill>
        <p:spPr>
          <a:xfrm>
            <a:off x="1895089" y="4814748"/>
            <a:ext cx="635225" cy="635225"/>
          </a:xfrm>
          <a:prstGeom prst="rect">
            <a:avLst/>
          </a:prstGeom>
          <a:noFill/>
          <a:ln>
            <a:noFill/>
          </a:ln>
        </p:spPr>
      </p:pic>
      <p:pic>
        <p:nvPicPr>
          <p:cNvPr descr="Chart, histogram&#10;&#10;Description automatically generated" id="830" name="Google Shape;830;p62"/>
          <p:cNvPicPr preferRelativeResize="0"/>
          <p:nvPr/>
        </p:nvPicPr>
        <p:blipFill rotWithShape="1">
          <a:blip r:embed="rId8">
            <a:alphaModFix/>
          </a:blip>
          <a:srcRect b="0" l="0" r="0" t="0"/>
          <a:stretch/>
        </p:blipFill>
        <p:spPr>
          <a:xfrm>
            <a:off x="3553075" y="5016680"/>
            <a:ext cx="300634" cy="300634"/>
          </a:xfrm>
          <a:prstGeom prst="rect">
            <a:avLst/>
          </a:prstGeom>
          <a:noFill/>
          <a:ln>
            <a:noFill/>
          </a:ln>
        </p:spPr>
      </p:pic>
      <p:pic>
        <p:nvPicPr>
          <p:cNvPr descr="Chart, histogram&#10;&#10;Description automatically generated" id="831" name="Google Shape;831;p62"/>
          <p:cNvPicPr preferRelativeResize="0"/>
          <p:nvPr/>
        </p:nvPicPr>
        <p:blipFill rotWithShape="1">
          <a:blip r:embed="rId8">
            <a:alphaModFix/>
          </a:blip>
          <a:srcRect b="0" l="0" r="0" t="0"/>
          <a:stretch/>
        </p:blipFill>
        <p:spPr>
          <a:xfrm>
            <a:off x="2794925" y="5016680"/>
            <a:ext cx="300634" cy="300634"/>
          </a:xfrm>
          <a:prstGeom prst="rect">
            <a:avLst/>
          </a:prstGeom>
          <a:noFill/>
          <a:ln>
            <a:noFill/>
          </a:ln>
        </p:spPr>
      </p:pic>
      <p:pic>
        <p:nvPicPr>
          <p:cNvPr descr="Chart, histogram&#10;&#10;Description automatically generated" id="832" name="Google Shape;832;p62"/>
          <p:cNvPicPr preferRelativeResize="0"/>
          <p:nvPr/>
        </p:nvPicPr>
        <p:blipFill rotWithShape="1">
          <a:blip r:embed="rId8">
            <a:alphaModFix/>
          </a:blip>
          <a:srcRect b="0" l="0" r="0" t="0"/>
          <a:stretch/>
        </p:blipFill>
        <p:spPr>
          <a:xfrm>
            <a:off x="4306350" y="5016680"/>
            <a:ext cx="300634" cy="300634"/>
          </a:xfrm>
          <a:prstGeom prst="rect">
            <a:avLst/>
          </a:prstGeom>
          <a:noFill/>
          <a:ln>
            <a:noFill/>
          </a:ln>
        </p:spPr>
      </p:pic>
      <p:pic>
        <p:nvPicPr>
          <p:cNvPr descr="Chart, histogram&#10;&#10;Description automatically generated" id="833" name="Google Shape;833;p62"/>
          <p:cNvPicPr preferRelativeResize="0"/>
          <p:nvPr/>
        </p:nvPicPr>
        <p:blipFill rotWithShape="1">
          <a:blip r:embed="rId8">
            <a:alphaModFix/>
          </a:blip>
          <a:srcRect b="0" l="0" r="0" t="0"/>
          <a:stretch/>
        </p:blipFill>
        <p:spPr>
          <a:xfrm>
            <a:off x="5059638" y="5016680"/>
            <a:ext cx="300634" cy="300634"/>
          </a:xfrm>
          <a:prstGeom prst="rect">
            <a:avLst/>
          </a:prstGeom>
          <a:noFill/>
          <a:ln>
            <a:noFill/>
          </a:ln>
        </p:spPr>
      </p:pic>
      <p:sp>
        <p:nvSpPr>
          <p:cNvPr id="834" name="Google Shape;834;p62"/>
          <p:cNvSpPr txBox="1"/>
          <p:nvPr/>
        </p:nvSpPr>
        <p:spPr>
          <a:xfrm>
            <a:off x="1385600" y="2979800"/>
            <a:ext cx="94539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Selon l’intention: action, validation, démonstration ou conjecture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Selon les caractéristiques*: convaincre, appliquer, comparer, généraliser, classifier, justifier et exemplifier</a:t>
            </a:r>
            <a:endParaRPr sz="1200">
              <a:solidFill>
                <a:schemeClr val="dk1"/>
              </a:solidFill>
              <a:latin typeface="Press Start 2P"/>
              <a:ea typeface="Press Start 2P"/>
              <a:cs typeface="Press Start 2P"/>
              <a:sym typeface="Press Start 2P"/>
            </a:endParaRPr>
          </a:p>
        </p:txBody>
      </p:sp>
      <p:sp>
        <p:nvSpPr>
          <p:cNvPr id="835" name="Google Shape;835;p62"/>
          <p:cNvSpPr txBox="1"/>
          <p:nvPr/>
        </p:nvSpPr>
        <p:spPr>
          <a:xfrm>
            <a:off x="1420600" y="5647250"/>
            <a:ext cx="8065200" cy="361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700">
                <a:solidFill>
                  <a:schemeClr val="dk1"/>
                </a:solidFill>
                <a:latin typeface="Press Start 2P"/>
                <a:ea typeface="Press Start 2P"/>
                <a:cs typeface="Press Start 2P"/>
                <a:sym typeface="Press Start 2P"/>
              </a:rPr>
              <a:t>*il n’est pas nécessaire de retrouver toutes les caractéristiques pour déterminer la compétence à développer</a:t>
            </a:r>
            <a:endParaRPr sz="700">
              <a:solidFill>
                <a:schemeClr val="dk1"/>
              </a:solidFill>
              <a:latin typeface="Press Start 2P"/>
              <a:ea typeface="Press Start 2P"/>
              <a:cs typeface="Press Start 2P"/>
              <a:sym typeface="Press Start 2P"/>
            </a:endParaRPr>
          </a:p>
        </p:txBody>
      </p:sp>
      <p:sp>
        <p:nvSpPr>
          <p:cNvPr id="836" name="Google Shape;836;p62"/>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 - Évaluation</a:t>
            </a:r>
            <a:endParaRPr/>
          </a:p>
        </p:txBody>
      </p:sp>
      <p:sp>
        <p:nvSpPr>
          <p:cNvPr id="837" name="Google Shape;837;p62"/>
          <p:cNvSpPr txBox="1"/>
          <p:nvPr/>
        </p:nvSpPr>
        <p:spPr>
          <a:xfrm>
            <a:off x="6036075" y="4844975"/>
            <a:ext cx="3521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700">
                <a:solidFill>
                  <a:schemeClr val="dk1"/>
                </a:solidFill>
                <a:latin typeface="Press Start 2P"/>
                <a:ea typeface="Press Start 2P"/>
                <a:cs typeface="Press Start 2P"/>
                <a:sym typeface="Press Start 2P"/>
              </a:rPr>
              <a:t>Pour plus de détails, voir cette </a:t>
            </a:r>
            <a:r>
              <a:rPr lang="en-US" sz="700" u="sng">
                <a:solidFill>
                  <a:schemeClr val="hlink"/>
                </a:solidFill>
                <a:latin typeface="Press Start 2P"/>
                <a:ea typeface="Press Start 2P"/>
                <a:cs typeface="Press Start 2P"/>
                <a:sym typeface="Press Start 2P"/>
                <a:hlinkClick r:id="rId9"/>
              </a:rPr>
              <a:t>section du site «Apprendre et évaluer autrement en mathématique»</a:t>
            </a:r>
            <a:endParaRPr sz="700">
              <a:solidFill>
                <a:schemeClr val="dk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827"/>
                                        </p:tgtEl>
                                        <p:attrNameLst>
                                          <p:attrName>style.visibility</p:attrName>
                                        </p:attrNameLst>
                                      </p:cBhvr>
                                      <p:to>
                                        <p:strVal val="visible"/>
                                      </p:to>
                                    </p:set>
                                    <p:anim calcmode="lin" valueType="num">
                                      <p:cBhvr additive="base">
                                        <p:cTn dur="1000"/>
                                        <p:tgtEl>
                                          <p:spTgt spid="82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28"/>
                                        </p:tgtEl>
                                        <p:attrNameLst>
                                          <p:attrName>style.visibility</p:attrName>
                                        </p:attrNameLst>
                                      </p:cBhvr>
                                      <p:to>
                                        <p:strVal val="visible"/>
                                      </p:to>
                                    </p:set>
                                    <p:anim calcmode="lin" valueType="num">
                                      <p:cBhvr additive="base">
                                        <p:cTn dur="1000"/>
                                        <p:tgtEl>
                                          <p:spTgt spid="82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26"/>
                                        </p:tgtEl>
                                        <p:attrNameLst>
                                          <p:attrName>style.visibility</p:attrName>
                                        </p:attrNameLst>
                                      </p:cBhvr>
                                      <p:to>
                                        <p:strVal val="visible"/>
                                      </p:to>
                                    </p:set>
                                    <p:anim calcmode="lin" valueType="num">
                                      <p:cBhvr additive="base">
                                        <p:cTn dur="1000"/>
                                        <p:tgtEl>
                                          <p:spTgt spid="82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371" name="Shape 371"/>
        <p:cNvGrpSpPr/>
        <p:nvPr/>
      </p:nvGrpSpPr>
      <p:grpSpPr>
        <a:xfrm>
          <a:off x="0" y="0"/>
          <a:ext cx="0" cy="0"/>
          <a:chOff x="0" y="0"/>
          <a:chExt cx="0" cy="0"/>
        </a:xfrm>
      </p:grpSpPr>
      <p:sp>
        <p:nvSpPr>
          <p:cNvPr id="372" name="Google Shape;372;p36"/>
          <p:cNvSpPr/>
          <p:nvPr/>
        </p:nvSpPr>
        <p:spPr>
          <a:xfrm>
            <a:off x="2133600" y="4130674"/>
            <a:ext cx="79248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3" name="Google Shape;373;p36"/>
          <p:cNvSpPr/>
          <p:nvPr/>
        </p:nvSpPr>
        <p:spPr>
          <a:xfrm>
            <a:off x="2133600" y="4130674"/>
            <a:ext cx="39624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4" name="Google Shape;374;p36"/>
          <p:cNvSpPr/>
          <p:nvPr/>
        </p:nvSpPr>
        <p:spPr>
          <a:xfrm>
            <a:off x="2095500" y="4095750"/>
            <a:ext cx="8001000" cy="238200"/>
          </a:xfrm>
          <a:prstGeom prst="rect">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5" name="Google Shape;375;p36"/>
          <p:cNvSpPr/>
          <p:nvPr/>
        </p:nvSpPr>
        <p:spPr>
          <a:xfrm>
            <a:off x="2133600" y="4130675"/>
            <a:ext cx="15051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6" name="Google Shape;376;p36"/>
          <p:cNvSpPr txBox="1"/>
          <p:nvPr/>
        </p:nvSpPr>
        <p:spPr>
          <a:xfrm>
            <a:off x="4964921" y="4817097"/>
            <a:ext cx="2262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D8D8D8"/>
                </a:solidFill>
                <a:latin typeface="Press Start 2P"/>
                <a:ea typeface="Press Start 2P"/>
                <a:cs typeface="Press Start 2P"/>
                <a:sym typeface="Press Start 2P"/>
              </a:rPr>
              <a:t>Loading……</a:t>
            </a:r>
            <a:endParaRPr/>
          </a:p>
        </p:txBody>
      </p:sp>
      <p:pic>
        <p:nvPicPr>
          <p:cNvPr id="377" name="Google Shape;377;p36">
            <a:hlinkClick action="ppaction://hlinkshowjump?jump=nextslide"/>
          </p:cNvPr>
          <p:cNvPicPr preferRelativeResize="0"/>
          <p:nvPr/>
        </p:nvPicPr>
        <p:blipFill>
          <a:blip r:embed="rId3">
            <a:alphaModFix/>
          </a:blip>
          <a:stretch>
            <a:fillRect/>
          </a:stretch>
        </p:blipFill>
        <p:spPr>
          <a:xfrm>
            <a:off x="3301725" y="1606796"/>
            <a:ext cx="5588550" cy="1353299"/>
          </a:xfrm>
          <a:prstGeom prst="rect">
            <a:avLst/>
          </a:prstGeom>
          <a:noFill/>
          <a:ln>
            <a:noFill/>
          </a:ln>
        </p:spPr>
      </p:pic>
      <p:sp>
        <p:nvSpPr>
          <p:cNvPr id="378" name="Google Shape;378;p36"/>
          <p:cNvSpPr txBox="1"/>
          <p:nvPr/>
        </p:nvSpPr>
        <p:spPr>
          <a:xfrm>
            <a:off x="225725" y="6546275"/>
            <a:ext cx="10265400" cy="307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1100"/>
              <a:buFont typeface="Arial"/>
              <a:buNone/>
            </a:pPr>
            <a:r>
              <a:rPr lang="en-US" sz="1000">
                <a:solidFill>
                  <a:schemeClr val="lt1"/>
                </a:solidFill>
                <a:latin typeface="Ubuntu"/>
                <a:ea typeface="Ubuntu"/>
                <a:cs typeface="Ubuntu"/>
                <a:sym typeface="Ubuntu"/>
              </a:rPr>
              <a:t>Cette présentation, </a:t>
            </a:r>
            <a:r>
              <a:rPr lang="en-US" sz="1000" u="sng">
                <a:solidFill>
                  <a:schemeClr val="hlink"/>
                </a:solidFill>
                <a:latin typeface="Ubuntu"/>
                <a:ea typeface="Ubuntu"/>
                <a:cs typeface="Ubuntu"/>
                <a:sym typeface="Ubuntu"/>
                <a:hlinkClick r:id="rId4"/>
              </a:rPr>
              <a:t>recitmst.qc.ca/minecraft26102023</a:t>
            </a:r>
            <a:r>
              <a:rPr lang="en-US" sz="1000">
                <a:solidFill>
                  <a:schemeClr val="lt1"/>
                </a:solidFill>
                <a:latin typeface="Ubuntu"/>
                <a:ea typeface="Ubuntu"/>
                <a:cs typeface="Ubuntu"/>
                <a:sym typeface="Ubuntu"/>
              </a:rPr>
              <a:t> du </a:t>
            </a:r>
            <a:r>
              <a:rPr lang="en-US" sz="1000" u="sng">
                <a:solidFill>
                  <a:schemeClr val="lt1"/>
                </a:solidFill>
                <a:latin typeface="Ubuntu"/>
                <a:ea typeface="Ubuntu"/>
                <a:cs typeface="Ubuntu"/>
                <a:sym typeface="Ubuntu"/>
                <a:hlinkClick r:id="rId5">
                  <a:extLst>
                    <a:ext uri="{A12FA001-AC4F-418D-AE19-62706E023703}">
                      <ahyp:hlinkClr val="tx"/>
                    </a:ext>
                  </a:extLst>
                </a:hlinkClick>
              </a:rPr>
              <a:t>RÉCIT MST</a:t>
            </a:r>
            <a:r>
              <a:rPr lang="en-US" sz="1000">
                <a:solidFill>
                  <a:schemeClr val="lt1"/>
                </a:solidFill>
                <a:latin typeface="Ubuntu"/>
                <a:ea typeface="Ubuntu"/>
                <a:cs typeface="Ubuntu"/>
                <a:sym typeface="Ubuntu"/>
              </a:rPr>
              <a:t> est mise à disposition, sauf exception, selon les termes de la </a:t>
            </a:r>
            <a:r>
              <a:rPr lang="en-US" sz="1000" u="sng">
                <a:solidFill>
                  <a:schemeClr val="lt1"/>
                </a:solidFill>
                <a:hlinkClick r:id="rId6">
                  <a:extLst>
                    <a:ext uri="{A12FA001-AC4F-418D-AE19-62706E023703}">
                      <ahyp:hlinkClr val="tx"/>
                    </a:ext>
                  </a:extLst>
                </a:hlinkClick>
              </a:rPr>
              <a:t>Licence CC</a:t>
            </a:r>
            <a:r>
              <a:rPr lang="en-US" sz="1000">
                <a:solidFill>
                  <a:schemeClr val="lt1"/>
                </a:solidFill>
                <a:latin typeface="Ubuntu"/>
                <a:ea typeface="Ubuntu"/>
                <a:cs typeface="Ubuntu"/>
                <a:sym typeface="Ubuntu"/>
              </a:rPr>
              <a:t>.</a:t>
            </a:r>
            <a:endParaRPr>
              <a:solidFill>
                <a:schemeClr val="lt1"/>
              </a:solidFill>
              <a:latin typeface="Calibri"/>
              <a:ea typeface="Calibri"/>
              <a:cs typeface="Calibri"/>
              <a:sym typeface="Calibri"/>
            </a:endParaRPr>
          </a:p>
        </p:txBody>
      </p:sp>
      <p:pic>
        <p:nvPicPr>
          <p:cNvPr id="379" name="Google Shape;379;p36"/>
          <p:cNvPicPr preferRelativeResize="0"/>
          <p:nvPr/>
        </p:nvPicPr>
        <p:blipFill rotWithShape="1">
          <a:blip r:embed="rId7">
            <a:alphaModFix/>
          </a:blip>
          <a:srcRect b="0" l="0" r="0" t="0"/>
          <a:stretch/>
        </p:blipFill>
        <p:spPr>
          <a:xfrm>
            <a:off x="10096488" y="6394070"/>
            <a:ext cx="1108530" cy="392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500"/>
                                        <p:tgtEl>
                                          <p:spTgt spid="37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500"/>
                                        <p:tgtEl>
                                          <p:spTgt spid="37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500"/>
                                        <p:tgtEl>
                                          <p:spTgt spid="3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841" name="Shape 841"/>
        <p:cNvGrpSpPr/>
        <p:nvPr/>
      </p:nvGrpSpPr>
      <p:grpSpPr>
        <a:xfrm>
          <a:off x="0" y="0"/>
          <a:ext cx="0" cy="0"/>
          <a:chOff x="0" y="0"/>
          <a:chExt cx="0" cy="0"/>
        </a:xfrm>
      </p:grpSpPr>
      <p:sp>
        <p:nvSpPr>
          <p:cNvPr id="842" name="Google Shape;842;p63">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3" name="Google Shape;843;p63">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4" name="Google Shape;844;p63">
            <a:hlinkClick action="ppaction://hlinksldjump" r:id="rId5"/>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5" name="Google Shape;845;p63"/>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6" name="Google Shape;846;p63"/>
          <p:cNvSpPr txBox="1"/>
          <p:nvPr/>
        </p:nvSpPr>
        <p:spPr>
          <a:xfrm>
            <a:off x="1294050" y="2954475"/>
            <a:ext cx="49176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Tableaux noirs (3): ardoise, affiche, tableau</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Modifiables ou verrouillables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Affichage d’instructions ou d’informations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Traces écrites et calculs</a:t>
            </a:r>
            <a:endParaRPr sz="1200">
              <a:solidFill>
                <a:schemeClr val="dk1"/>
              </a:solidFill>
              <a:latin typeface="Press Start 2P"/>
              <a:ea typeface="Press Start 2P"/>
              <a:cs typeface="Press Start 2P"/>
              <a:sym typeface="Press Start 2P"/>
            </a:endParaRPr>
          </a:p>
        </p:txBody>
      </p:sp>
      <p:sp>
        <p:nvSpPr>
          <p:cNvPr id="847" name="Google Shape;847;p63"/>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8" name="Google Shape;848;p63"/>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9" name="Google Shape;849;p63"/>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0" name="Google Shape;850;p63"/>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1" name="Google Shape;851;p63"/>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2" name="Google Shape;852;p63"/>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3" name="Google Shape;853;p63"/>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4" name="Google Shape;854;p63"/>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Traces</a:t>
            </a:r>
            <a:endParaRPr sz="1100">
              <a:solidFill>
                <a:schemeClr val="dk1"/>
              </a:solidFill>
            </a:endParaRPr>
          </a:p>
        </p:txBody>
      </p:sp>
      <p:sp>
        <p:nvSpPr>
          <p:cNvPr id="855" name="Google Shape;855;p63"/>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Traces</a:t>
            </a:r>
            <a:endParaRPr sz="1100">
              <a:solidFill>
                <a:srgbClr val="D9D9D9"/>
              </a:solidFill>
              <a:latin typeface="Press Start 2P"/>
              <a:ea typeface="Press Start 2P"/>
              <a:cs typeface="Press Start 2P"/>
              <a:sym typeface="Press Start 2P"/>
            </a:endParaRPr>
          </a:p>
        </p:txBody>
      </p:sp>
      <p:sp>
        <p:nvSpPr>
          <p:cNvPr id="856" name="Google Shape;856;p63"/>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C1</a:t>
            </a:r>
            <a:endParaRPr sz="1100">
              <a:solidFill>
                <a:srgbClr val="D9D9D9"/>
              </a:solidFill>
            </a:endParaRPr>
          </a:p>
        </p:txBody>
      </p:sp>
      <p:sp>
        <p:nvSpPr>
          <p:cNvPr id="857" name="Google Shape;857;p63"/>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C2</a:t>
            </a:r>
            <a:endParaRPr sz="1100">
              <a:solidFill>
                <a:srgbClr val="D9D9D9"/>
              </a:solidFill>
              <a:latin typeface="Press Start 2P"/>
              <a:ea typeface="Press Start 2P"/>
              <a:cs typeface="Press Start 2P"/>
              <a:sym typeface="Press Start 2P"/>
            </a:endParaRPr>
          </a:p>
        </p:txBody>
      </p:sp>
      <p:pic>
        <p:nvPicPr>
          <p:cNvPr id="858" name="Google Shape;858;p63"/>
          <p:cNvPicPr preferRelativeResize="0"/>
          <p:nvPr/>
        </p:nvPicPr>
        <p:blipFill>
          <a:blip r:embed="rId6">
            <a:alphaModFix/>
          </a:blip>
          <a:stretch>
            <a:fillRect/>
          </a:stretch>
        </p:blipFill>
        <p:spPr>
          <a:xfrm>
            <a:off x="6211767" y="2950582"/>
            <a:ext cx="4442358" cy="2793801"/>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859" name="Google Shape;859;p63"/>
          <p:cNvPicPr preferRelativeResize="0"/>
          <p:nvPr/>
        </p:nvPicPr>
        <p:blipFill rotWithShape="1">
          <a:blip r:embed="rId7">
            <a:alphaModFix/>
          </a:blip>
          <a:srcRect b="0" l="0" r="0" t="0"/>
          <a:stretch/>
        </p:blipFill>
        <p:spPr>
          <a:xfrm>
            <a:off x="10400100" y="4671182"/>
            <a:ext cx="784149" cy="784150"/>
          </a:xfrm>
          <a:prstGeom prst="rect">
            <a:avLst/>
          </a:prstGeom>
          <a:noFill/>
          <a:ln>
            <a:noFill/>
          </a:ln>
        </p:spPr>
      </p:pic>
      <p:pic>
        <p:nvPicPr>
          <p:cNvPr descr="A picture containing container, square&#10;&#10;Description automatically generated" id="860" name="Google Shape;860;p63"/>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861" name="Google Shape;861;p63"/>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descr="Chart, histogram&#10;&#10;Description automatically generated" id="862" name="Google Shape;862;p63"/>
          <p:cNvPicPr preferRelativeResize="0"/>
          <p:nvPr/>
        </p:nvPicPr>
        <p:blipFill rotWithShape="1">
          <a:blip r:embed="rId8">
            <a:alphaModFix/>
          </a:blip>
          <a:srcRect b="0" l="0" r="0" t="0"/>
          <a:stretch/>
        </p:blipFill>
        <p:spPr>
          <a:xfrm>
            <a:off x="3553075" y="4989202"/>
            <a:ext cx="300634" cy="300634"/>
          </a:xfrm>
          <a:prstGeom prst="rect">
            <a:avLst/>
          </a:prstGeom>
          <a:noFill/>
          <a:ln>
            <a:noFill/>
          </a:ln>
        </p:spPr>
      </p:pic>
      <p:pic>
        <p:nvPicPr>
          <p:cNvPr descr="Chart, histogram&#10;&#10;Description automatically generated" id="863" name="Google Shape;863;p63"/>
          <p:cNvPicPr preferRelativeResize="0"/>
          <p:nvPr/>
        </p:nvPicPr>
        <p:blipFill rotWithShape="1">
          <a:blip r:embed="rId8">
            <a:alphaModFix/>
          </a:blip>
          <a:srcRect b="0" l="0" r="0" t="0"/>
          <a:stretch/>
        </p:blipFill>
        <p:spPr>
          <a:xfrm>
            <a:off x="2799725" y="4989164"/>
            <a:ext cx="300634" cy="300634"/>
          </a:xfrm>
          <a:prstGeom prst="rect">
            <a:avLst/>
          </a:prstGeom>
          <a:noFill/>
          <a:ln>
            <a:noFill/>
          </a:ln>
        </p:spPr>
      </p:pic>
      <p:pic>
        <p:nvPicPr>
          <p:cNvPr descr="Chart, histogram&#10;&#10;Description automatically generated" id="864" name="Google Shape;864;p63"/>
          <p:cNvPicPr preferRelativeResize="0"/>
          <p:nvPr/>
        </p:nvPicPr>
        <p:blipFill rotWithShape="1">
          <a:blip r:embed="rId8">
            <a:alphaModFix/>
          </a:blip>
          <a:srcRect b="0" l="0" r="0" t="0"/>
          <a:stretch/>
        </p:blipFill>
        <p:spPr>
          <a:xfrm>
            <a:off x="4306350" y="4989202"/>
            <a:ext cx="300634" cy="300634"/>
          </a:xfrm>
          <a:prstGeom prst="rect">
            <a:avLst/>
          </a:prstGeom>
          <a:noFill/>
          <a:ln>
            <a:noFill/>
          </a:ln>
        </p:spPr>
      </p:pic>
      <p:pic>
        <p:nvPicPr>
          <p:cNvPr descr="Chart, histogram&#10;&#10;Description automatically generated" id="865" name="Google Shape;865;p63"/>
          <p:cNvPicPr preferRelativeResize="0"/>
          <p:nvPr/>
        </p:nvPicPr>
        <p:blipFill rotWithShape="1">
          <a:blip r:embed="rId8">
            <a:alphaModFix/>
          </a:blip>
          <a:srcRect b="0" l="0" r="0" t="0"/>
          <a:stretch/>
        </p:blipFill>
        <p:spPr>
          <a:xfrm>
            <a:off x="5034825" y="4989202"/>
            <a:ext cx="300634" cy="300634"/>
          </a:xfrm>
          <a:prstGeom prst="rect">
            <a:avLst/>
          </a:prstGeom>
          <a:noFill/>
          <a:ln>
            <a:noFill/>
          </a:ln>
        </p:spPr>
      </p:pic>
      <p:pic>
        <p:nvPicPr>
          <p:cNvPr id="866" name="Google Shape;866;p63"/>
          <p:cNvPicPr preferRelativeResize="0"/>
          <p:nvPr/>
        </p:nvPicPr>
        <p:blipFill>
          <a:blip r:embed="rId9">
            <a:alphaModFix/>
          </a:blip>
          <a:stretch>
            <a:fillRect/>
          </a:stretch>
        </p:blipFill>
        <p:spPr>
          <a:xfrm>
            <a:off x="1929530" y="4871443"/>
            <a:ext cx="506550" cy="506575"/>
          </a:xfrm>
          <a:prstGeom prst="rect">
            <a:avLst/>
          </a:prstGeom>
          <a:noFill/>
          <a:ln>
            <a:noFill/>
          </a:ln>
        </p:spPr>
      </p:pic>
      <p:sp>
        <p:nvSpPr>
          <p:cNvPr id="867" name="Google Shape;867;p63"/>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 - Évaluation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46"/>
                                        </p:tgtEl>
                                        <p:attrNameLst>
                                          <p:attrName>style.visibility</p:attrName>
                                        </p:attrNameLst>
                                      </p:cBhvr>
                                      <p:to>
                                        <p:strVal val="visible"/>
                                      </p:to>
                                    </p:set>
                                    <p:animEffect filter="fade" transition="in">
                                      <p:cBhvr>
                                        <p:cTn dur="250"/>
                                        <p:tgtEl>
                                          <p:spTgt spid="846"/>
                                        </p:tgtEl>
                                      </p:cBhvr>
                                    </p:animEffect>
                                  </p:childTnLst>
                                </p:cTn>
                              </p:par>
                              <p:par>
                                <p:cTn fill="hold" nodeType="withEffect" presetClass="entr" presetID="2" presetSubtype="4">
                                  <p:stCondLst>
                                    <p:cond delay="0"/>
                                  </p:stCondLst>
                                  <p:childTnLst>
                                    <p:set>
                                      <p:cBhvr>
                                        <p:cTn dur="1" fill="hold">
                                          <p:stCondLst>
                                            <p:cond delay="0"/>
                                          </p:stCondLst>
                                        </p:cTn>
                                        <p:tgtEl>
                                          <p:spTgt spid="858"/>
                                        </p:tgtEl>
                                        <p:attrNameLst>
                                          <p:attrName>style.visibility</p:attrName>
                                        </p:attrNameLst>
                                      </p:cBhvr>
                                      <p:to>
                                        <p:strVal val="visible"/>
                                      </p:to>
                                    </p:set>
                                    <p:anim calcmode="lin" valueType="num">
                                      <p:cBhvr additive="base">
                                        <p:cTn dur="1000"/>
                                        <p:tgtEl>
                                          <p:spTgt spid="85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59"/>
                                        </p:tgtEl>
                                        <p:attrNameLst>
                                          <p:attrName>style.visibility</p:attrName>
                                        </p:attrNameLst>
                                      </p:cBhvr>
                                      <p:to>
                                        <p:strVal val="visible"/>
                                      </p:to>
                                    </p:set>
                                    <p:anim calcmode="lin" valueType="num">
                                      <p:cBhvr additive="base">
                                        <p:cTn dur="1000"/>
                                        <p:tgtEl>
                                          <p:spTgt spid="85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61"/>
                                        </p:tgtEl>
                                        <p:attrNameLst>
                                          <p:attrName>style.visibility</p:attrName>
                                        </p:attrNameLst>
                                      </p:cBhvr>
                                      <p:to>
                                        <p:strVal val="visible"/>
                                      </p:to>
                                    </p:set>
                                    <p:anim calcmode="lin" valueType="num">
                                      <p:cBhvr additive="base">
                                        <p:cTn dur="1000"/>
                                        <p:tgtEl>
                                          <p:spTgt spid="86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60"/>
                                        </p:tgtEl>
                                        <p:attrNameLst>
                                          <p:attrName>style.visibility</p:attrName>
                                        </p:attrNameLst>
                                      </p:cBhvr>
                                      <p:to>
                                        <p:strVal val="visible"/>
                                      </p:to>
                                    </p:set>
                                    <p:anim calcmode="lin" valueType="num">
                                      <p:cBhvr additive="base">
                                        <p:cTn dur="1000"/>
                                        <p:tgtEl>
                                          <p:spTgt spid="86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871" name="Shape 871"/>
        <p:cNvGrpSpPr/>
        <p:nvPr/>
      </p:nvGrpSpPr>
      <p:grpSpPr>
        <a:xfrm>
          <a:off x="0" y="0"/>
          <a:ext cx="0" cy="0"/>
          <a:chOff x="0" y="0"/>
          <a:chExt cx="0" cy="0"/>
        </a:xfrm>
      </p:grpSpPr>
      <p:sp>
        <p:nvSpPr>
          <p:cNvPr id="872" name="Google Shape;872;p64">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3" name="Google Shape;873;p64">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4" name="Google Shape;874;p64">
            <a:hlinkClick action="ppaction://hlinksldjump" r:id="rId5"/>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5" name="Google Shape;875;p64"/>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6" name="Google Shape;876;p64"/>
          <p:cNvSpPr txBox="1"/>
          <p:nvPr/>
        </p:nvSpPr>
        <p:spPr>
          <a:xfrm>
            <a:off x="1519475" y="3132200"/>
            <a:ext cx="56064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Le livre et la plume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Appareil-photo</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Photos, écriture, calculs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Documenter une aventure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 PDF partageable</a:t>
            </a:r>
            <a:endParaRPr sz="1200">
              <a:solidFill>
                <a:schemeClr val="dk1"/>
              </a:solidFill>
              <a:latin typeface="Press Start 2P"/>
              <a:ea typeface="Press Start 2P"/>
              <a:cs typeface="Press Start 2P"/>
              <a:sym typeface="Press Start 2P"/>
            </a:endParaRPr>
          </a:p>
        </p:txBody>
      </p:sp>
      <p:sp>
        <p:nvSpPr>
          <p:cNvPr id="877" name="Google Shape;877;p64"/>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8" name="Google Shape;878;p64"/>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9" name="Google Shape;879;p64"/>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0" name="Google Shape;880;p64"/>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1" name="Google Shape;881;p64"/>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2" name="Google Shape;882;p64"/>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883" name="Google Shape;883;p64"/>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884" name="Google Shape;884;p64"/>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885" name="Google Shape;885;p64"/>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886" name="Google Shape;886;p64"/>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7" name="Google Shape;887;p64"/>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Traces</a:t>
            </a:r>
            <a:endParaRPr sz="1100">
              <a:solidFill>
                <a:schemeClr val="dk1"/>
              </a:solidFill>
              <a:latin typeface="Press Start 2P"/>
              <a:ea typeface="Press Start 2P"/>
              <a:cs typeface="Press Start 2P"/>
              <a:sym typeface="Press Start 2P"/>
            </a:endParaRPr>
          </a:p>
        </p:txBody>
      </p:sp>
      <p:sp>
        <p:nvSpPr>
          <p:cNvPr id="888" name="Google Shape;888;p64"/>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C1</a:t>
            </a:r>
            <a:endParaRPr sz="1100">
              <a:solidFill>
                <a:srgbClr val="D9D9D9"/>
              </a:solidFill>
            </a:endParaRPr>
          </a:p>
        </p:txBody>
      </p:sp>
      <p:sp>
        <p:nvSpPr>
          <p:cNvPr id="889" name="Google Shape;889;p64"/>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C2</a:t>
            </a:r>
            <a:endParaRPr sz="1100">
              <a:solidFill>
                <a:srgbClr val="D9D9D9"/>
              </a:solidFill>
              <a:latin typeface="Press Start 2P"/>
              <a:ea typeface="Press Start 2P"/>
              <a:cs typeface="Press Start 2P"/>
              <a:sym typeface="Press Start 2P"/>
            </a:endParaRPr>
          </a:p>
        </p:txBody>
      </p:sp>
      <p:sp>
        <p:nvSpPr>
          <p:cNvPr id="890" name="Google Shape;890;p64"/>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Traces</a:t>
            </a:r>
            <a:endParaRPr sz="1100"/>
          </a:p>
        </p:txBody>
      </p:sp>
      <p:pic>
        <p:nvPicPr>
          <p:cNvPr id="891" name="Google Shape;891;p64"/>
          <p:cNvPicPr preferRelativeResize="0"/>
          <p:nvPr/>
        </p:nvPicPr>
        <p:blipFill>
          <a:blip r:embed="rId7">
            <a:alphaModFix/>
          </a:blip>
          <a:stretch>
            <a:fillRect/>
          </a:stretch>
        </p:blipFill>
        <p:spPr>
          <a:xfrm>
            <a:off x="5889116" y="2741000"/>
            <a:ext cx="4938924" cy="3196983"/>
          </a:xfrm>
          <a:prstGeom prst="rect">
            <a:avLst/>
          </a:prstGeom>
          <a:noFill/>
          <a:ln>
            <a:noFill/>
          </a:ln>
        </p:spPr>
      </p:pic>
      <p:pic>
        <p:nvPicPr>
          <p:cNvPr descr="A picture containing container, square&#10;&#10;Description automatically generated" id="892" name="Google Shape;892;p64"/>
          <p:cNvPicPr preferRelativeResize="0"/>
          <p:nvPr/>
        </p:nvPicPr>
        <p:blipFill rotWithShape="1">
          <a:blip r:embed="rId8">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893" name="Google Shape;893;p64"/>
          <p:cNvPicPr preferRelativeResize="0"/>
          <p:nvPr/>
        </p:nvPicPr>
        <p:blipFill rotWithShape="1">
          <a:blip r:embed="rId8">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894" name="Google Shape;894;p64"/>
          <p:cNvPicPr preferRelativeResize="0"/>
          <p:nvPr/>
        </p:nvPicPr>
        <p:blipFill rotWithShape="1">
          <a:blip r:embed="rId8">
            <a:alphaModFix/>
          </a:blip>
          <a:srcRect b="0" l="0" r="0" t="0"/>
          <a:stretch/>
        </p:blipFill>
        <p:spPr>
          <a:xfrm>
            <a:off x="9577100" y="5486685"/>
            <a:ext cx="1262339" cy="1262339"/>
          </a:xfrm>
          <a:prstGeom prst="rect">
            <a:avLst/>
          </a:prstGeom>
          <a:noFill/>
          <a:ln>
            <a:noFill/>
          </a:ln>
        </p:spPr>
      </p:pic>
      <p:pic>
        <p:nvPicPr>
          <p:cNvPr descr="A picture containing clipart&#10;&#10;Description automatically generated" id="895" name="Google Shape;895;p64"/>
          <p:cNvPicPr preferRelativeResize="0"/>
          <p:nvPr/>
        </p:nvPicPr>
        <p:blipFill rotWithShape="1">
          <a:blip r:embed="rId9">
            <a:alphaModFix/>
          </a:blip>
          <a:srcRect b="0" l="0" r="0" t="0"/>
          <a:stretch/>
        </p:blipFill>
        <p:spPr>
          <a:xfrm>
            <a:off x="1879536" y="4803261"/>
            <a:ext cx="646500" cy="646500"/>
          </a:xfrm>
          <a:prstGeom prst="rect">
            <a:avLst/>
          </a:prstGeom>
          <a:noFill/>
          <a:ln>
            <a:noFill/>
          </a:ln>
        </p:spPr>
      </p:pic>
      <p:pic>
        <p:nvPicPr>
          <p:cNvPr id="896" name="Google Shape;896;p64"/>
          <p:cNvPicPr preferRelativeResize="0"/>
          <p:nvPr/>
        </p:nvPicPr>
        <p:blipFill>
          <a:blip r:embed="rId10">
            <a:alphaModFix/>
          </a:blip>
          <a:stretch>
            <a:fillRect/>
          </a:stretch>
        </p:blipFill>
        <p:spPr>
          <a:xfrm>
            <a:off x="2651335" y="4860987"/>
            <a:ext cx="646500" cy="646500"/>
          </a:xfrm>
          <a:prstGeom prst="rect">
            <a:avLst/>
          </a:prstGeom>
          <a:noFill/>
          <a:ln>
            <a:noFill/>
          </a:ln>
        </p:spPr>
      </p:pic>
      <p:sp>
        <p:nvSpPr>
          <p:cNvPr id="897" name="Google Shape;897;p64"/>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 - Évaluation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76"/>
                                        </p:tgtEl>
                                        <p:attrNameLst>
                                          <p:attrName>style.visibility</p:attrName>
                                        </p:attrNameLst>
                                      </p:cBhvr>
                                      <p:to>
                                        <p:strVal val="visible"/>
                                      </p:to>
                                    </p:set>
                                    <p:animEffect filter="fade" transition="in">
                                      <p:cBhvr>
                                        <p:cTn dur="250"/>
                                        <p:tgtEl>
                                          <p:spTgt spid="876"/>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883"/>
                                        </p:tgtEl>
                                        <p:attrNameLst>
                                          <p:attrName>style.visibility</p:attrName>
                                        </p:attrNameLst>
                                      </p:cBhvr>
                                      <p:to>
                                        <p:strVal val="visible"/>
                                      </p:to>
                                    </p:set>
                                    <p:animEffect filter="fade" transition="in">
                                      <p:cBhvr>
                                        <p:cTn dur="1000"/>
                                        <p:tgtEl>
                                          <p:spTgt spid="883"/>
                                        </p:tgtEl>
                                      </p:cBhvr>
                                    </p:animEffect>
                                  </p:childTnLst>
                                </p:cTn>
                              </p:par>
                              <p:par>
                                <p:cTn fill="hold" nodeType="withEffect" presetClass="entr" presetID="10" presetSubtype="0">
                                  <p:stCondLst>
                                    <p:cond delay="0"/>
                                  </p:stCondLst>
                                  <p:childTnLst>
                                    <p:set>
                                      <p:cBhvr>
                                        <p:cTn dur="1" fill="hold">
                                          <p:stCondLst>
                                            <p:cond delay="0"/>
                                          </p:stCondLst>
                                        </p:cTn>
                                        <p:tgtEl>
                                          <p:spTgt spid="884"/>
                                        </p:tgtEl>
                                        <p:attrNameLst>
                                          <p:attrName>style.visibility</p:attrName>
                                        </p:attrNameLst>
                                      </p:cBhvr>
                                      <p:to>
                                        <p:strVal val="visible"/>
                                      </p:to>
                                    </p:set>
                                    <p:animEffect filter="fade" transition="in">
                                      <p:cBhvr>
                                        <p:cTn dur="1000"/>
                                        <p:tgtEl>
                                          <p:spTgt spid="884"/>
                                        </p:tgtEl>
                                      </p:cBhvr>
                                    </p:animEffect>
                                  </p:childTnLst>
                                </p:cTn>
                              </p:par>
                              <p:par>
                                <p:cTn fill="hold" nodeType="withEffect" presetClass="entr" presetID="10" presetSubtype="0">
                                  <p:stCondLst>
                                    <p:cond delay="0"/>
                                  </p:stCondLst>
                                  <p:childTnLst>
                                    <p:set>
                                      <p:cBhvr>
                                        <p:cTn dur="1" fill="hold">
                                          <p:stCondLst>
                                            <p:cond delay="0"/>
                                          </p:stCondLst>
                                        </p:cTn>
                                        <p:tgtEl>
                                          <p:spTgt spid="885"/>
                                        </p:tgtEl>
                                        <p:attrNameLst>
                                          <p:attrName>style.visibility</p:attrName>
                                        </p:attrNameLst>
                                      </p:cBhvr>
                                      <p:to>
                                        <p:strVal val="visible"/>
                                      </p:to>
                                    </p:set>
                                    <p:animEffect filter="fade" transition="in">
                                      <p:cBhvr>
                                        <p:cTn dur="1000"/>
                                        <p:tgtEl>
                                          <p:spTgt spid="885"/>
                                        </p:tgtEl>
                                      </p:cBhvr>
                                    </p:animEffect>
                                  </p:childTnLst>
                                </p:cTn>
                              </p:par>
                              <p:par>
                                <p:cTn fill="hold" nodeType="withEffect" presetClass="entr" presetID="2" presetSubtype="4">
                                  <p:stCondLst>
                                    <p:cond delay="0"/>
                                  </p:stCondLst>
                                  <p:childTnLst>
                                    <p:set>
                                      <p:cBhvr>
                                        <p:cTn dur="1" fill="hold">
                                          <p:stCondLst>
                                            <p:cond delay="0"/>
                                          </p:stCondLst>
                                        </p:cTn>
                                        <p:tgtEl>
                                          <p:spTgt spid="891"/>
                                        </p:tgtEl>
                                        <p:attrNameLst>
                                          <p:attrName>style.visibility</p:attrName>
                                        </p:attrNameLst>
                                      </p:cBhvr>
                                      <p:to>
                                        <p:strVal val="visible"/>
                                      </p:to>
                                    </p:set>
                                    <p:anim calcmode="lin" valueType="num">
                                      <p:cBhvr additive="base">
                                        <p:cTn dur="1000"/>
                                        <p:tgtEl>
                                          <p:spTgt spid="89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94"/>
                                        </p:tgtEl>
                                        <p:attrNameLst>
                                          <p:attrName>style.visibility</p:attrName>
                                        </p:attrNameLst>
                                      </p:cBhvr>
                                      <p:to>
                                        <p:strVal val="visible"/>
                                      </p:to>
                                    </p:set>
                                    <p:anim calcmode="lin" valueType="num">
                                      <p:cBhvr additive="base">
                                        <p:cTn dur="1000"/>
                                        <p:tgtEl>
                                          <p:spTgt spid="89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92"/>
                                        </p:tgtEl>
                                        <p:attrNameLst>
                                          <p:attrName>style.visibility</p:attrName>
                                        </p:attrNameLst>
                                      </p:cBhvr>
                                      <p:to>
                                        <p:strVal val="visible"/>
                                      </p:to>
                                    </p:set>
                                    <p:anim calcmode="lin" valueType="num">
                                      <p:cBhvr additive="base">
                                        <p:cTn dur="1000"/>
                                        <p:tgtEl>
                                          <p:spTgt spid="89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93"/>
                                        </p:tgtEl>
                                        <p:attrNameLst>
                                          <p:attrName>style.visibility</p:attrName>
                                        </p:attrNameLst>
                                      </p:cBhvr>
                                      <p:to>
                                        <p:strVal val="visible"/>
                                      </p:to>
                                    </p:set>
                                    <p:anim calcmode="lin" valueType="num">
                                      <p:cBhvr additive="base">
                                        <p:cTn dur="1000"/>
                                        <p:tgtEl>
                                          <p:spTgt spid="89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901" name="Shape 901"/>
        <p:cNvGrpSpPr/>
        <p:nvPr/>
      </p:nvGrpSpPr>
      <p:grpSpPr>
        <a:xfrm>
          <a:off x="0" y="0"/>
          <a:ext cx="0" cy="0"/>
          <a:chOff x="0" y="0"/>
          <a:chExt cx="0" cy="0"/>
        </a:xfrm>
      </p:grpSpPr>
      <p:pic>
        <p:nvPicPr>
          <p:cNvPr descr="A picture containing container, square&#10;&#10;Description automatically generated" id="902" name="Google Shape;902;p65"/>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903" name="Google Shape;903;p65"/>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904" name="Google Shape;904;p65"/>
          <p:cNvPicPr preferRelativeResize="0"/>
          <p:nvPr/>
        </p:nvPicPr>
        <p:blipFill rotWithShape="1">
          <a:blip r:embed="rId3">
            <a:alphaModFix/>
          </a:blip>
          <a:srcRect b="0" l="0" r="0" t="0"/>
          <a:stretch/>
        </p:blipFill>
        <p:spPr>
          <a:xfrm>
            <a:off x="1565348" y="2208001"/>
            <a:ext cx="1814053" cy="1814053"/>
          </a:xfrm>
          <a:prstGeom prst="rect">
            <a:avLst/>
          </a:prstGeom>
          <a:noFill/>
          <a:ln>
            <a:noFill/>
          </a:ln>
        </p:spPr>
      </p:pic>
      <p:pic>
        <p:nvPicPr>
          <p:cNvPr descr="A picture containing container, square&#10;&#10;Description automatically generated" id="905" name="Google Shape;905;p65"/>
          <p:cNvPicPr preferRelativeResize="0"/>
          <p:nvPr/>
        </p:nvPicPr>
        <p:blipFill rotWithShape="1">
          <a:blip r:embed="rId3">
            <a:alphaModFix/>
          </a:blip>
          <a:srcRect b="0" l="0" r="0" t="0"/>
          <a:stretch/>
        </p:blipFill>
        <p:spPr>
          <a:xfrm>
            <a:off x="9194682" y="2276830"/>
            <a:ext cx="1814053" cy="1814053"/>
          </a:xfrm>
          <a:prstGeom prst="rect">
            <a:avLst/>
          </a:prstGeom>
          <a:noFill/>
          <a:ln>
            <a:noFill/>
          </a:ln>
        </p:spPr>
      </p:pic>
      <p:pic>
        <p:nvPicPr>
          <p:cNvPr descr="A picture containing container, square&#10;&#10;Description automatically generated" id="906" name="Google Shape;906;p65"/>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907" name="Google Shape;907;p65"/>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908" name="Google Shape;908;p65"/>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9" name="Google Shape;909;p65"/>
          <p:cNvSpPr txBox="1"/>
          <p:nvPr/>
        </p:nvSpPr>
        <p:spPr>
          <a:xfrm>
            <a:off x="4415651" y="1121894"/>
            <a:ext cx="3718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Projet de recherche</a:t>
            </a:r>
            <a:endParaRPr/>
          </a:p>
        </p:txBody>
      </p:sp>
      <p:pic>
        <p:nvPicPr>
          <p:cNvPr id="910" name="Google Shape;910;p65"/>
          <p:cNvPicPr preferRelativeResize="0"/>
          <p:nvPr/>
        </p:nvPicPr>
        <p:blipFill>
          <a:blip r:embed="rId4">
            <a:alphaModFix/>
          </a:blip>
          <a:stretch>
            <a:fillRect/>
          </a:stretch>
        </p:blipFill>
        <p:spPr>
          <a:xfrm>
            <a:off x="3531801" y="2340447"/>
            <a:ext cx="5510483" cy="3533225"/>
          </a:xfrm>
          <a:prstGeom prst="rect">
            <a:avLst/>
          </a:prstGeom>
          <a:noFill/>
          <a:ln>
            <a:noFill/>
          </a:ln>
        </p:spPr>
      </p:pic>
      <p:sp>
        <p:nvSpPr>
          <p:cNvPr id="911" name="Google Shape;911;p65"/>
          <p:cNvSpPr txBox="1"/>
          <p:nvPr/>
        </p:nvSpPr>
        <p:spPr>
          <a:xfrm>
            <a:off x="3498400" y="6104200"/>
            <a:ext cx="56910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1000"/>
              </a:spcAft>
              <a:buNone/>
            </a:pPr>
            <a:r>
              <a:rPr b="1" lang="en-US">
                <a:solidFill>
                  <a:schemeClr val="lt1"/>
                </a:solidFill>
                <a:latin typeface="Press Start 2P"/>
                <a:ea typeface="Press Start 2P"/>
                <a:cs typeface="Press Start 2P"/>
                <a:sym typeface="Press Start 2P"/>
              </a:rPr>
              <a:t>Programme </a:t>
            </a:r>
            <a:r>
              <a:rPr b="1" i="1" lang="en-US" u="sng">
                <a:solidFill>
                  <a:srgbClr val="00FFFF"/>
                </a:solidFill>
                <a:latin typeface="Press Start 2P"/>
                <a:ea typeface="Press Start 2P"/>
                <a:cs typeface="Press Start 2P"/>
                <a:sym typeface="Press Start 2P"/>
                <a:hlinkClick r:id="rId5">
                  <a:extLst>
                    <a:ext uri="{A12FA001-AC4F-418D-AE19-62706E023703}">
                      <ahyp:hlinkClr val="tx"/>
                    </a:ext>
                  </a:extLst>
                </a:hlinkClick>
              </a:rPr>
              <a:t>Engagement</a:t>
            </a:r>
            <a:endParaRPr b="1">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902"/>
                                        </p:tgtEl>
                                        <p:attrNameLst>
                                          <p:attrName>style.visibility</p:attrName>
                                        </p:attrNameLst>
                                      </p:cBhvr>
                                      <p:to>
                                        <p:strVal val="visible"/>
                                      </p:to>
                                    </p:set>
                                    <p:anim calcmode="lin" valueType="num">
                                      <p:cBhvr additive="base">
                                        <p:cTn dur="1000"/>
                                        <p:tgtEl>
                                          <p:spTgt spid="90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03"/>
                                        </p:tgtEl>
                                        <p:attrNameLst>
                                          <p:attrName>style.visibility</p:attrName>
                                        </p:attrNameLst>
                                      </p:cBhvr>
                                      <p:to>
                                        <p:strVal val="visible"/>
                                      </p:to>
                                    </p:set>
                                    <p:anim calcmode="lin" valueType="num">
                                      <p:cBhvr additive="base">
                                        <p:cTn dur="1000"/>
                                        <p:tgtEl>
                                          <p:spTgt spid="90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04"/>
                                        </p:tgtEl>
                                        <p:attrNameLst>
                                          <p:attrName>style.visibility</p:attrName>
                                        </p:attrNameLst>
                                      </p:cBhvr>
                                      <p:to>
                                        <p:strVal val="visible"/>
                                      </p:to>
                                    </p:set>
                                    <p:anim calcmode="lin" valueType="num">
                                      <p:cBhvr additive="base">
                                        <p:cTn dur="1000"/>
                                        <p:tgtEl>
                                          <p:spTgt spid="9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05"/>
                                        </p:tgtEl>
                                        <p:attrNameLst>
                                          <p:attrName>style.visibility</p:attrName>
                                        </p:attrNameLst>
                                      </p:cBhvr>
                                      <p:to>
                                        <p:strVal val="visible"/>
                                      </p:to>
                                    </p:set>
                                    <p:anim calcmode="lin" valueType="num">
                                      <p:cBhvr additive="base">
                                        <p:cTn dur="1000"/>
                                        <p:tgtEl>
                                          <p:spTgt spid="90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06"/>
                                        </p:tgtEl>
                                        <p:attrNameLst>
                                          <p:attrName>style.visibility</p:attrName>
                                        </p:attrNameLst>
                                      </p:cBhvr>
                                      <p:to>
                                        <p:strVal val="visible"/>
                                      </p:to>
                                    </p:set>
                                    <p:anim calcmode="lin" valueType="num">
                                      <p:cBhvr additive="base">
                                        <p:cTn dur="1000"/>
                                        <p:tgtEl>
                                          <p:spTgt spid="90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07"/>
                                        </p:tgtEl>
                                        <p:attrNameLst>
                                          <p:attrName>style.visibility</p:attrName>
                                        </p:attrNameLst>
                                      </p:cBhvr>
                                      <p:to>
                                        <p:strVal val="visible"/>
                                      </p:to>
                                    </p:set>
                                    <p:anim calcmode="lin" valueType="num">
                                      <p:cBhvr additive="base">
                                        <p:cTn dur="1000"/>
                                        <p:tgtEl>
                                          <p:spTgt spid="90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915" name="Shape 915"/>
        <p:cNvGrpSpPr/>
        <p:nvPr/>
      </p:nvGrpSpPr>
      <p:grpSpPr>
        <a:xfrm>
          <a:off x="0" y="0"/>
          <a:ext cx="0" cy="0"/>
          <a:chOff x="0" y="0"/>
          <a:chExt cx="0" cy="0"/>
        </a:xfrm>
      </p:grpSpPr>
      <p:pic>
        <p:nvPicPr>
          <p:cNvPr descr="A picture containing container, square&#10;&#10;Description automatically generated" id="916" name="Google Shape;916;p66"/>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917" name="Google Shape;917;p66"/>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918" name="Google Shape;918;p66"/>
          <p:cNvPicPr preferRelativeResize="0"/>
          <p:nvPr/>
        </p:nvPicPr>
        <p:blipFill rotWithShape="1">
          <a:blip r:embed="rId3">
            <a:alphaModFix/>
          </a:blip>
          <a:srcRect b="0" l="0" r="0" t="0"/>
          <a:stretch/>
        </p:blipFill>
        <p:spPr>
          <a:xfrm>
            <a:off x="1565348" y="2208001"/>
            <a:ext cx="1814053" cy="1814053"/>
          </a:xfrm>
          <a:prstGeom prst="rect">
            <a:avLst/>
          </a:prstGeom>
          <a:noFill/>
          <a:ln>
            <a:noFill/>
          </a:ln>
        </p:spPr>
      </p:pic>
      <p:pic>
        <p:nvPicPr>
          <p:cNvPr descr="A picture containing container, square&#10;&#10;Description automatically generated" id="919" name="Google Shape;919;p66"/>
          <p:cNvPicPr preferRelativeResize="0"/>
          <p:nvPr/>
        </p:nvPicPr>
        <p:blipFill rotWithShape="1">
          <a:blip r:embed="rId3">
            <a:alphaModFix/>
          </a:blip>
          <a:srcRect b="0" l="0" r="0" t="0"/>
          <a:stretch/>
        </p:blipFill>
        <p:spPr>
          <a:xfrm>
            <a:off x="9194682" y="2276830"/>
            <a:ext cx="1814053" cy="1814053"/>
          </a:xfrm>
          <a:prstGeom prst="rect">
            <a:avLst/>
          </a:prstGeom>
          <a:noFill/>
          <a:ln>
            <a:noFill/>
          </a:ln>
        </p:spPr>
      </p:pic>
      <p:pic>
        <p:nvPicPr>
          <p:cNvPr descr="A picture containing container, square&#10;&#10;Description automatically generated" id="920" name="Google Shape;920;p66"/>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921" name="Google Shape;921;p66"/>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922" name="Google Shape;922;p66"/>
          <p:cNvSpPr/>
          <p:nvPr/>
        </p:nvSpPr>
        <p:spPr>
          <a:xfrm>
            <a:off x="2333650" y="374550"/>
            <a:ext cx="7720200" cy="16752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3" name="Google Shape;923;p66"/>
          <p:cNvSpPr txBox="1"/>
          <p:nvPr/>
        </p:nvSpPr>
        <p:spPr>
          <a:xfrm>
            <a:off x="2205850" y="512300"/>
            <a:ext cx="8095200" cy="1477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Projet de recherche : </a:t>
            </a:r>
            <a:br>
              <a:rPr lang="en-US" sz="1800">
                <a:solidFill>
                  <a:srgbClr val="D8D8D8"/>
                </a:solidFill>
                <a:latin typeface="Press Start 2P"/>
                <a:ea typeface="Press Start 2P"/>
                <a:cs typeface="Press Start 2P"/>
                <a:sym typeface="Press Start 2P"/>
              </a:rPr>
            </a:br>
            <a:r>
              <a:rPr lang="en-US" sz="1800">
                <a:solidFill>
                  <a:srgbClr val="D8D8D8"/>
                </a:solidFill>
                <a:latin typeface="Press Start 2P"/>
                <a:ea typeface="Press Start 2P"/>
                <a:cs typeface="Press Start 2P"/>
                <a:sym typeface="Press Start 2P"/>
              </a:rPr>
              <a:t>Avantages et défis de l’usage de Minecraft Education dans l’enseignement-apprentissage des mathématiques</a:t>
            </a:r>
            <a:endParaRPr sz="1800">
              <a:solidFill>
                <a:srgbClr val="D8D8D8"/>
              </a:solidFill>
              <a:latin typeface="Press Start 2P"/>
              <a:ea typeface="Press Start 2P"/>
              <a:cs typeface="Press Start 2P"/>
              <a:sym typeface="Press Start 2P"/>
            </a:endParaRPr>
          </a:p>
        </p:txBody>
      </p:sp>
      <p:sp>
        <p:nvSpPr>
          <p:cNvPr id="924" name="Google Shape;924;p66"/>
          <p:cNvSpPr txBox="1"/>
          <p:nvPr/>
        </p:nvSpPr>
        <p:spPr>
          <a:xfrm>
            <a:off x="3303200" y="2704875"/>
            <a:ext cx="6599700" cy="29553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50000"/>
              </a:lnSpc>
              <a:spcBef>
                <a:spcPts val="0"/>
              </a:spcBef>
              <a:spcAft>
                <a:spcPts val="0"/>
              </a:spcAft>
              <a:buClr>
                <a:schemeClr val="lt1"/>
              </a:buClr>
              <a:buSzPts val="1400"/>
              <a:buFont typeface="Press Start 2P"/>
              <a:buChar char="●"/>
            </a:pPr>
            <a:r>
              <a:rPr b="1" lang="en-US">
                <a:solidFill>
                  <a:schemeClr val="lt1"/>
                </a:solidFill>
                <a:latin typeface="Press Start 2P"/>
                <a:ea typeface="Press Start 2P"/>
                <a:cs typeface="Press Start 2P"/>
                <a:sym typeface="Press Start 2P"/>
              </a:rPr>
              <a:t>Année de démarrage de la recherche participative</a:t>
            </a:r>
            <a:endParaRPr b="1">
              <a:solidFill>
                <a:schemeClr val="lt1"/>
              </a:solidFill>
              <a:latin typeface="Press Start 2P"/>
              <a:ea typeface="Press Start 2P"/>
              <a:cs typeface="Press Start 2P"/>
              <a:sym typeface="Press Start 2P"/>
            </a:endParaRPr>
          </a:p>
          <a:p>
            <a:pPr indent="-317500" lvl="1" marL="914400" marR="0" rtl="0" algn="l">
              <a:lnSpc>
                <a:spcPct val="150000"/>
              </a:lnSpc>
              <a:spcBef>
                <a:spcPts val="1000"/>
              </a:spcBef>
              <a:spcAft>
                <a:spcPts val="0"/>
              </a:spcAft>
              <a:buClr>
                <a:schemeClr val="lt1"/>
              </a:buClr>
              <a:buSzPts val="1400"/>
              <a:buFont typeface="Press Start 2P"/>
              <a:buChar char="○"/>
            </a:pPr>
            <a:r>
              <a:rPr b="1" lang="en-US">
                <a:solidFill>
                  <a:schemeClr val="lt1"/>
                </a:solidFill>
                <a:latin typeface="Press Start 2P"/>
                <a:ea typeface="Press Start 2P"/>
                <a:cs typeface="Press Start 2P"/>
                <a:sym typeface="Press Start 2P"/>
              </a:rPr>
              <a:t>Travail de synthèse des connaissances</a:t>
            </a:r>
            <a:endParaRPr b="1">
              <a:solidFill>
                <a:schemeClr val="lt1"/>
              </a:solidFill>
              <a:latin typeface="Press Start 2P"/>
              <a:ea typeface="Press Start 2P"/>
              <a:cs typeface="Press Start 2P"/>
              <a:sym typeface="Press Start 2P"/>
            </a:endParaRPr>
          </a:p>
          <a:p>
            <a:pPr indent="-317500" lvl="1" marL="914400" marR="0" rtl="0" algn="l">
              <a:lnSpc>
                <a:spcPct val="150000"/>
              </a:lnSpc>
              <a:spcBef>
                <a:spcPts val="1000"/>
              </a:spcBef>
              <a:spcAft>
                <a:spcPts val="0"/>
              </a:spcAft>
              <a:buClr>
                <a:schemeClr val="lt1"/>
              </a:buClr>
              <a:buSzPts val="1400"/>
              <a:buFont typeface="Press Start 2P"/>
              <a:buChar char="○"/>
            </a:pPr>
            <a:r>
              <a:rPr b="1" lang="en-US">
                <a:solidFill>
                  <a:schemeClr val="lt1"/>
                </a:solidFill>
                <a:latin typeface="Press Start 2P"/>
                <a:ea typeface="Press Start 2P"/>
                <a:cs typeface="Press Start 2P"/>
                <a:sym typeface="Press Start 2P"/>
              </a:rPr>
              <a:t>Rencontres de travail avec des 8 enseignant(e)s et 5 CP (1 journée et 4 demi-journées)</a:t>
            </a:r>
            <a:endParaRPr b="1">
              <a:solidFill>
                <a:schemeClr val="lt1"/>
              </a:solidFill>
              <a:latin typeface="Press Start 2P"/>
              <a:ea typeface="Press Start 2P"/>
              <a:cs typeface="Press Start 2P"/>
              <a:sym typeface="Press Start 2P"/>
            </a:endParaRPr>
          </a:p>
          <a:p>
            <a:pPr indent="-317500" lvl="0" marL="457200" marR="0" rtl="0" algn="l">
              <a:lnSpc>
                <a:spcPct val="150000"/>
              </a:lnSpc>
              <a:spcBef>
                <a:spcPts val="1000"/>
              </a:spcBef>
              <a:spcAft>
                <a:spcPts val="1000"/>
              </a:spcAft>
              <a:buClr>
                <a:schemeClr val="lt1"/>
              </a:buClr>
              <a:buSzPts val="1400"/>
              <a:buFont typeface="Press Start 2P"/>
              <a:buChar char="●"/>
            </a:pPr>
            <a:r>
              <a:rPr b="1" lang="en-US">
                <a:solidFill>
                  <a:schemeClr val="lt1"/>
                </a:solidFill>
                <a:latin typeface="Press Start 2P"/>
                <a:ea typeface="Press Start 2P"/>
                <a:cs typeface="Press Start 2P"/>
                <a:sym typeface="Press Start 2P"/>
              </a:rPr>
              <a:t>Collecte de données en avril 2024</a:t>
            </a:r>
            <a:endParaRPr b="1">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916"/>
                                        </p:tgtEl>
                                        <p:attrNameLst>
                                          <p:attrName>style.visibility</p:attrName>
                                        </p:attrNameLst>
                                      </p:cBhvr>
                                      <p:to>
                                        <p:strVal val="visible"/>
                                      </p:to>
                                    </p:set>
                                    <p:anim calcmode="lin" valueType="num">
                                      <p:cBhvr additive="base">
                                        <p:cTn dur="1000"/>
                                        <p:tgtEl>
                                          <p:spTgt spid="91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17"/>
                                        </p:tgtEl>
                                        <p:attrNameLst>
                                          <p:attrName>style.visibility</p:attrName>
                                        </p:attrNameLst>
                                      </p:cBhvr>
                                      <p:to>
                                        <p:strVal val="visible"/>
                                      </p:to>
                                    </p:set>
                                    <p:anim calcmode="lin" valueType="num">
                                      <p:cBhvr additive="base">
                                        <p:cTn dur="1000"/>
                                        <p:tgtEl>
                                          <p:spTgt spid="91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18"/>
                                        </p:tgtEl>
                                        <p:attrNameLst>
                                          <p:attrName>style.visibility</p:attrName>
                                        </p:attrNameLst>
                                      </p:cBhvr>
                                      <p:to>
                                        <p:strVal val="visible"/>
                                      </p:to>
                                    </p:set>
                                    <p:anim calcmode="lin" valueType="num">
                                      <p:cBhvr additive="base">
                                        <p:cTn dur="1000"/>
                                        <p:tgtEl>
                                          <p:spTgt spid="91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19"/>
                                        </p:tgtEl>
                                        <p:attrNameLst>
                                          <p:attrName>style.visibility</p:attrName>
                                        </p:attrNameLst>
                                      </p:cBhvr>
                                      <p:to>
                                        <p:strVal val="visible"/>
                                      </p:to>
                                    </p:set>
                                    <p:anim calcmode="lin" valueType="num">
                                      <p:cBhvr additive="base">
                                        <p:cTn dur="1000"/>
                                        <p:tgtEl>
                                          <p:spTgt spid="91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20"/>
                                        </p:tgtEl>
                                        <p:attrNameLst>
                                          <p:attrName>style.visibility</p:attrName>
                                        </p:attrNameLst>
                                      </p:cBhvr>
                                      <p:to>
                                        <p:strVal val="visible"/>
                                      </p:to>
                                    </p:set>
                                    <p:anim calcmode="lin" valueType="num">
                                      <p:cBhvr additive="base">
                                        <p:cTn dur="1000"/>
                                        <p:tgtEl>
                                          <p:spTgt spid="92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21"/>
                                        </p:tgtEl>
                                        <p:attrNameLst>
                                          <p:attrName>style.visibility</p:attrName>
                                        </p:attrNameLst>
                                      </p:cBhvr>
                                      <p:to>
                                        <p:strVal val="visible"/>
                                      </p:to>
                                    </p:set>
                                    <p:anim calcmode="lin" valueType="num">
                                      <p:cBhvr additive="base">
                                        <p:cTn dur="1000"/>
                                        <p:tgtEl>
                                          <p:spTgt spid="92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928" name="Shape 928"/>
        <p:cNvGrpSpPr/>
        <p:nvPr/>
      </p:nvGrpSpPr>
      <p:grpSpPr>
        <a:xfrm>
          <a:off x="0" y="0"/>
          <a:ext cx="0" cy="0"/>
          <a:chOff x="0" y="0"/>
          <a:chExt cx="0" cy="0"/>
        </a:xfrm>
      </p:grpSpPr>
      <p:pic>
        <p:nvPicPr>
          <p:cNvPr descr="A picture containing container, square&#10;&#10;Description automatically generated" id="929" name="Google Shape;929;p67"/>
          <p:cNvPicPr preferRelativeResize="0"/>
          <p:nvPr/>
        </p:nvPicPr>
        <p:blipFill rotWithShape="1">
          <a:blip r:embed="rId3">
            <a:alphaModFix/>
          </a:blip>
          <a:srcRect b="0" l="0" r="0" t="0"/>
          <a:stretch/>
        </p:blipFill>
        <p:spPr>
          <a:xfrm>
            <a:off x="10445850" y="34922"/>
            <a:ext cx="1300063" cy="1300063"/>
          </a:xfrm>
          <a:prstGeom prst="rect">
            <a:avLst/>
          </a:prstGeom>
          <a:noFill/>
          <a:ln>
            <a:noFill/>
          </a:ln>
        </p:spPr>
      </p:pic>
      <p:pic>
        <p:nvPicPr>
          <p:cNvPr descr="A picture containing container, square&#10;&#10;Description automatically generated" id="930" name="Google Shape;930;p67"/>
          <p:cNvPicPr preferRelativeResize="0"/>
          <p:nvPr/>
        </p:nvPicPr>
        <p:blipFill rotWithShape="1">
          <a:blip r:embed="rId3">
            <a:alphaModFix/>
          </a:blip>
          <a:srcRect b="0" l="0" r="0" t="0"/>
          <a:stretch/>
        </p:blipFill>
        <p:spPr>
          <a:xfrm>
            <a:off x="480233" y="69747"/>
            <a:ext cx="1300063" cy="1300063"/>
          </a:xfrm>
          <a:prstGeom prst="rect">
            <a:avLst/>
          </a:prstGeom>
          <a:noFill/>
          <a:ln>
            <a:noFill/>
          </a:ln>
        </p:spPr>
      </p:pic>
      <p:sp>
        <p:nvSpPr>
          <p:cNvPr id="931" name="Google Shape;931;p67"/>
          <p:cNvSpPr/>
          <p:nvPr/>
        </p:nvSpPr>
        <p:spPr>
          <a:xfrm>
            <a:off x="2824950" y="263525"/>
            <a:ext cx="6542100" cy="10842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2" name="Google Shape;932;p67"/>
          <p:cNvSpPr txBox="1"/>
          <p:nvPr/>
        </p:nvSpPr>
        <p:spPr>
          <a:xfrm>
            <a:off x="2922750" y="396525"/>
            <a:ext cx="63465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Plusieurs avantages et quelques défis pédagogiques (à ce jour)</a:t>
            </a:r>
            <a:endParaRPr/>
          </a:p>
        </p:txBody>
      </p:sp>
      <p:graphicFrame>
        <p:nvGraphicFramePr>
          <p:cNvPr id="933" name="Google Shape;933;p67"/>
          <p:cNvGraphicFramePr/>
          <p:nvPr/>
        </p:nvGraphicFramePr>
        <p:xfrm>
          <a:off x="362400" y="1638300"/>
          <a:ext cx="3000000" cy="3000000"/>
        </p:xfrm>
        <a:graphic>
          <a:graphicData uri="http://schemas.openxmlformats.org/drawingml/2006/table">
            <a:tbl>
              <a:tblPr>
                <a:noFill/>
                <a:tableStyleId>{D3330A17-011C-4D0A-88FE-7EC3F2A3F5A2}</a:tableStyleId>
              </a:tblPr>
              <a:tblGrid>
                <a:gridCol w="6237725"/>
              </a:tblGrid>
              <a:tr h="381000">
                <a:tc>
                  <a:txBody>
                    <a:bodyPr/>
                    <a:lstStyle/>
                    <a:p>
                      <a:pPr indent="0" lvl="0" marL="0" rtl="0" algn="ctr">
                        <a:spcBef>
                          <a:spcPts val="0"/>
                        </a:spcBef>
                        <a:spcAft>
                          <a:spcPts val="0"/>
                        </a:spcAft>
                        <a:buNone/>
                      </a:pPr>
                      <a:r>
                        <a:rPr lang="en-US">
                          <a:solidFill>
                            <a:schemeClr val="lt1"/>
                          </a:solidFill>
                          <a:latin typeface="Press Start 2P"/>
                          <a:ea typeface="Press Start 2P"/>
                          <a:cs typeface="Press Start 2P"/>
                          <a:sym typeface="Press Start 2P"/>
                        </a:rPr>
                        <a:t>Avantages pédagogiques</a:t>
                      </a:r>
                      <a:endParaRPr>
                        <a:solidFill>
                          <a:schemeClr val="lt1"/>
                        </a:solidFill>
                        <a:latin typeface="Press Start 2P"/>
                        <a:ea typeface="Press Start 2P"/>
                        <a:cs typeface="Press Start 2P"/>
                        <a:sym typeface="Press Start 2P"/>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Enfants voient que des concepts mathématiques peuvent s’appliquer dans d’autres domaines scolaires </a:t>
                      </a:r>
                      <a:br>
                        <a:rPr lang="en-US" sz="1700">
                          <a:solidFill>
                            <a:schemeClr val="lt1"/>
                          </a:solidFill>
                          <a:latin typeface="Calibri"/>
                          <a:ea typeface="Calibri"/>
                          <a:cs typeface="Calibri"/>
                          <a:sym typeface="Calibri"/>
                        </a:rPr>
                      </a:br>
                      <a:r>
                        <a:rPr lang="en-US" sz="1500">
                          <a:solidFill>
                            <a:schemeClr val="lt1"/>
                          </a:solidFill>
                          <a:latin typeface="Calibri"/>
                          <a:ea typeface="Calibri"/>
                          <a:cs typeface="Calibri"/>
                          <a:sym typeface="Calibri"/>
                        </a:rPr>
                        <a:t>(Jensen et Hanghøj, 2020)</a:t>
                      </a:r>
                      <a:endParaRPr sz="1500">
                        <a:solidFill>
                          <a:schemeClr val="lt1"/>
                        </a:solidFill>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Échange de connaissances entre les enfants qui connaissent bien Minecraft et ceux qui sont habiles en mathématiques </a:t>
                      </a:r>
                      <a:r>
                        <a:rPr lang="en-US" sz="1500">
                          <a:solidFill>
                            <a:schemeClr val="lt1"/>
                          </a:solidFill>
                          <a:latin typeface="Calibri"/>
                          <a:ea typeface="Calibri"/>
                          <a:cs typeface="Calibri"/>
                          <a:sym typeface="Calibri"/>
                        </a:rPr>
                        <a:t>(Jensen et Hanghøj, 2020)</a:t>
                      </a:r>
                      <a:endParaRPr sz="1500">
                        <a:solidFill>
                          <a:schemeClr val="lt1"/>
                        </a:solidFill>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Logiciel déjà connu des enfants afin de les rejoindre plus facilement </a:t>
                      </a:r>
                      <a:br>
                        <a:rPr lang="en-US" sz="1700">
                          <a:solidFill>
                            <a:schemeClr val="lt1"/>
                          </a:solidFill>
                          <a:latin typeface="Calibri"/>
                          <a:ea typeface="Calibri"/>
                          <a:cs typeface="Calibri"/>
                          <a:sym typeface="Calibri"/>
                        </a:rPr>
                      </a:br>
                      <a:r>
                        <a:rPr lang="en-US" sz="1500">
                          <a:solidFill>
                            <a:schemeClr val="lt1"/>
                          </a:solidFill>
                          <a:latin typeface="Calibri"/>
                          <a:ea typeface="Calibri"/>
                          <a:cs typeface="Calibri"/>
                          <a:sym typeface="Calibri"/>
                        </a:rPr>
                        <a:t>(Nebel et al., 2016)</a:t>
                      </a:r>
                      <a:endParaRPr sz="1500">
                        <a:solidFill>
                          <a:schemeClr val="lt1"/>
                        </a:solidFill>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Reproduire à peu près n’importe quel objet ou forme, ce qui favorise la création </a:t>
                      </a:r>
                      <a:r>
                        <a:rPr lang="en-US" sz="1500">
                          <a:solidFill>
                            <a:schemeClr val="lt1"/>
                          </a:solidFill>
                          <a:latin typeface="Calibri"/>
                          <a:ea typeface="Calibri"/>
                          <a:cs typeface="Calibri"/>
                          <a:sym typeface="Calibri"/>
                        </a:rPr>
                        <a:t>(Nebel et al., 2016)</a:t>
                      </a:r>
                      <a:endParaRPr sz="1500">
                        <a:solidFill>
                          <a:schemeClr val="lt1"/>
                        </a:solidFill>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Augmente la motivation d’explorer un sujet </a:t>
                      </a:r>
                      <a:r>
                        <a:rPr lang="en-US" sz="1500">
                          <a:solidFill>
                            <a:schemeClr val="lt1"/>
                          </a:solidFill>
                          <a:latin typeface="Calibri"/>
                          <a:ea typeface="Calibri"/>
                          <a:cs typeface="Calibri"/>
                          <a:sym typeface="Calibri"/>
                        </a:rPr>
                        <a:t>(Bayliss, 2012)</a:t>
                      </a:r>
                      <a:endParaRPr sz="1500">
                        <a:solidFill>
                          <a:schemeClr val="lt1"/>
                        </a:solidFill>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Élèves autistes ont une interaction positive avec leur enseignant, en leur laissant exprimer leurs intérêts </a:t>
                      </a:r>
                      <a:br>
                        <a:rPr lang="en-US" sz="1700">
                          <a:solidFill>
                            <a:schemeClr val="lt1"/>
                          </a:solidFill>
                          <a:latin typeface="Calibri"/>
                          <a:ea typeface="Calibri"/>
                          <a:cs typeface="Calibri"/>
                          <a:sym typeface="Calibri"/>
                        </a:rPr>
                      </a:br>
                      <a:r>
                        <a:rPr lang="en-US" sz="1500">
                          <a:solidFill>
                            <a:schemeClr val="lt1"/>
                          </a:solidFill>
                          <a:latin typeface="Calibri"/>
                          <a:ea typeface="Calibri"/>
                          <a:cs typeface="Calibri"/>
                          <a:sym typeface="Calibri"/>
                        </a:rPr>
                        <a:t>(Petrov, 2014)</a:t>
                      </a:r>
                      <a:endParaRPr sz="1500">
                        <a:solidFill>
                          <a:schemeClr val="lt1"/>
                        </a:solidFill>
                        <a:latin typeface="Calibri"/>
                        <a:ea typeface="Calibri"/>
                        <a:cs typeface="Calibri"/>
                        <a:sym typeface="Calibri"/>
                      </a:endParaRPr>
                    </a:p>
                  </a:txBody>
                  <a:tcPr marT="91425" marB="91425" marR="91425" marL="91425"/>
                </a:tc>
              </a:tr>
            </a:tbl>
          </a:graphicData>
        </a:graphic>
      </p:graphicFrame>
      <p:graphicFrame>
        <p:nvGraphicFramePr>
          <p:cNvPr id="934" name="Google Shape;934;p67"/>
          <p:cNvGraphicFramePr/>
          <p:nvPr/>
        </p:nvGraphicFramePr>
        <p:xfrm>
          <a:off x="6795275" y="1638300"/>
          <a:ext cx="3000000" cy="3000000"/>
        </p:xfrm>
        <a:graphic>
          <a:graphicData uri="http://schemas.openxmlformats.org/drawingml/2006/table">
            <a:tbl>
              <a:tblPr>
                <a:noFill/>
                <a:tableStyleId>{D3330A17-011C-4D0A-88FE-7EC3F2A3F5A2}</a:tableStyleId>
              </a:tblPr>
              <a:tblGrid>
                <a:gridCol w="5239675"/>
              </a:tblGrid>
              <a:tr h="372475">
                <a:tc>
                  <a:txBody>
                    <a:bodyPr/>
                    <a:lstStyle/>
                    <a:p>
                      <a:pPr indent="0" lvl="0" marL="0" rtl="0" algn="ctr">
                        <a:spcBef>
                          <a:spcPts val="0"/>
                        </a:spcBef>
                        <a:spcAft>
                          <a:spcPts val="0"/>
                        </a:spcAft>
                        <a:buNone/>
                      </a:pPr>
                      <a:r>
                        <a:rPr lang="en-US">
                          <a:solidFill>
                            <a:schemeClr val="lt1"/>
                          </a:solidFill>
                          <a:latin typeface="Press Start 2P"/>
                          <a:ea typeface="Press Start 2P"/>
                          <a:cs typeface="Press Start 2P"/>
                          <a:sym typeface="Press Start 2P"/>
                        </a:rPr>
                        <a:t>Défis pédagogiques</a:t>
                      </a:r>
                      <a:endParaRPr>
                        <a:solidFill>
                          <a:schemeClr val="lt1"/>
                        </a:solidFill>
                        <a:latin typeface="Press Start 2P"/>
                        <a:ea typeface="Press Start 2P"/>
                        <a:cs typeface="Press Start 2P"/>
                        <a:sym typeface="Press Start 2P"/>
                      </a:endParaRPr>
                    </a:p>
                  </a:txBody>
                  <a:tcPr marT="91425" marB="91425" marR="91425" marL="91425"/>
                </a:tc>
              </a:tr>
              <a:tr h="830925">
                <a:tc>
                  <a:txBody>
                    <a:bodyPr/>
                    <a:lstStyle/>
                    <a:p>
                      <a:pPr indent="0" lvl="0" marL="0" rtl="0" algn="ctr">
                        <a:spcBef>
                          <a:spcPts val="0"/>
                        </a:spcBef>
                        <a:spcAft>
                          <a:spcPts val="0"/>
                        </a:spcAft>
                        <a:buClr>
                          <a:schemeClr val="dk1"/>
                        </a:buClr>
                        <a:buSzPts val="1100"/>
                        <a:buFont typeface="Arial"/>
                        <a:buNone/>
                      </a:pPr>
                      <a:r>
                        <a:rPr lang="en-US" sz="1700">
                          <a:solidFill>
                            <a:schemeClr val="lt1"/>
                          </a:solidFill>
                          <a:latin typeface="Calibri"/>
                          <a:ea typeface="Calibri"/>
                          <a:cs typeface="Calibri"/>
                          <a:sym typeface="Calibri"/>
                        </a:rPr>
                        <a:t>Expertise n’est pas nécessairement développée chez les enseignants </a:t>
                      </a:r>
                      <a:r>
                        <a:rPr lang="en-US" sz="1500">
                          <a:solidFill>
                            <a:schemeClr val="lt1"/>
                          </a:solidFill>
                          <a:latin typeface="Calibri"/>
                          <a:ea typeface="Calibri"/>
                          <a:cs typeface="Calibri"/>
                          <a:sym typeface="Calibri"/>
                        </a:rPr>
                        <a:t>(Gregory et al., 2013, cité dans Nebel et al., 2016)</a:t>
                      </a:r>
                      <a:endParaRPr sz="1500">
                        <a:solidFill>
                          <a:schemeClr val="lt1"/>
                        </a:solidFill>
                        <a:latin typeface="Calibri"/>
                        <a:ea typeface="Calibri"/>
                        <a:cs typeface="Calibri"/>
                        <a:sym typeface="Calibri"/>
                      </a:endParaRPr>
                    </a:p>
                  </a:txBody>
                  <a:tcPr marT="91425" marB="91425" marR="91425" marL="91425"/>
                </a:tc>
              </a:tr>
              <a:tr h="1002850">
                <a:tc>
                  <a:txBody>
                    <a:bodyPr/>
                    <a:lstStyle/>
                    <a:p>
                      <a:pPr indent="0" lvl="0" marL="0" rtl="0" algn="ctr">
                        <a:spcBef>
                          <a:spcPts val="0"/>
                        </a:spcBef>
                        <a:spcAft>
                          <a:spcPts val="0"/>
                        </a:spcAft>
                        <a:buClr>
                          <a:schemeClr val="dk1"/>
                        </a:buClr>
                        <a:buSzPts val="1100"/>
                        <a:buFont typeface="Arial"/>
                        <a:buNone/>
                      </a:pPr>
                      <a:r>
                        <a:rPr lang="en-US" sz="1700">
                          <a:solidFill>
                            <a:schemeClr val="lt1"/>
                          </a:solidFill>
                          <a:latin typeface="Calibri"/>
                          <a:ea typeface="Calibri"/>
                          <a:cs typeface="Calibri"/>
                          <a:sym typeface="Calibri"/>
                        </a:rPr>
                        <a:t>Idées pré-existantes des joueurs expérimentés peuvent demeurer même quand l’environnement les contredit </a:t>
                      </a:r>
                      <a:r>
                        <a:rPr lang="en-US" sz="1500">
                          <a:solidFill>
                            <a:schemeClr val="lt1"/>
                          </a:solidFill>
                          <a:latin typeface="Calibri"/>
                          <a:ea typeface="Calibri"/>
                          <a:cs typeface="Calibri"/>
                          <a:sym typeface="Calibri"/>
                        </a:rPr>
                        <a:t>(De Jong, 2006 cité dans Nebel et al., 2016)</a:t>
                      </a:r>
                      <a:endParaRPr sz="1500">
                        <a:solidFill>
                          <a:schemeClr val="lt1"/>
                        </a:solidFill>
                        <a:latin typeface="Calibri"/>
                        <a:ea typeface="Calibri"/>
                        <a:cs typeface="Calibri"/>
                        <a:sym typeface="Calibri"/>
                      </a:endParaRPr>
                    </a:p>
                  </a:txBody>
                  <a:tcPr marT="91425" marB="91425" marR="91425" marL="91425"/>
                </a:tc>
              </a:tr>
              <a:tr h="100285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Joueurs expérimentés peuvent rester dans leur manière habituelle d’agir, sans tester de nouvelles hypothèses </a:t>
                      </a:r>
                      <a:r>
                        <a:rPr lang="en-US" sz="1500">
                          <a:solidFill>
                            <a:schemeClr val="lt1"/>
                          </a:solidFill>
                          <a:latin typeface="Calibri"/>
                          <a:ea typeface="Calibri"/>
                          <a:cs typeface="Calibri"/>
                          <a:sym typeface="Calibri"/>
                        </a:rPr>
                        <a:t>(Dahlskog, 2012 cité dans Nebel et al., 2016)</a:t>
                      </a:r>
                      <a:endParaRPr sz="1500">
                        <a:solidFill>
                          <a:schemeClr val="lt1"/>
                        </a:solidFill>
                        <a:latin typeface="Calibri"/>
                        <a:ea typeface="Calibri"/>
                        <a:cs typeface="Calibri"/>
                        <a:sym typeface="Calibri"/>
                      </a:endParaRPr>
                    </a:p>
                  </a:txBody>
                  <a:tcPr marT="91425" marB="91425" marR="91425" marL="91425"/>
                </a:tc>
              </a:tr>
              <a:tr h="105665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Joueurs expérimentés peuvent aussi dominer dans des scénarios compétitifs et même collaboratifs </a:t>
                      </a:r>
                      <a:r>
                        <a:rPr lang="en-US" sz="1500">
                          <a:solidFill>
                            <a:schemeClr val="lt1"/>
                          </a:solidFill>
                          <a:latin typeface="Calibri"/>
                          <a:ea typeface="Calibri"/>
                          <a:cs typeface="Calibri"/>
                          <a:sym typeface="Calibri"/>
                        </a:rPr>
                        <a:t>(Hanghøj et al., 2014; Marklund et al., 2013, cités dans Nebel et al., 2016)</a:t>
                      </a:r>
                      <a:endParaRPr sz="1500">
                        <a:solidFill>
                          <a:schemeClr val="lt1"/>
                        </a:solidFill>
                        <a:latin typeface="Calibri"/>
                        <a:ea typeface="Calibri"/>
                        <a:cs typeface="Calibri"/>
                        <a:sym typeface="Calibri"/>
                      </a:endParaRPr>
                    </a:p>
                  </a:txBody>
                  <a:tcPr marT="91425" marB="91425" marR="91425" marL="91425"/>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929"/>
                                        </p:tgtEl>
                                        <p:attrNameLst>
                                          <p:attrName>style.visibility</p:attrName>
                                        </p:attrNameLst>
                                      </p:cBhvr>
                                      <p:to>
                                        <p:strVal val="visible"/>
                                      </p:to>
                                    </p:set>
                                    <p:anim calcmode="lin" valueType="num">
                                      <p:cBhvr additive="base">
                                        <p:cTn dur="1000"/>
                                        <p:tgtEl>
                                          <p:spTgt spid="92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30"/>
                                        </p:tgtEl>
                                        <p:attrNameLst>
                                          <p:attrName>style.visibility</p:attrName>
                                        </p:attrNameLst>
                                      </p:cBhvr>
                                      <p:to>
                                        <p:strVal val="visible"/>
                                      </p:to>
                                    </p:set>
                                    <p:anim calcmode="lin" valueType="num">
                                      <p:cBhvr additive="base">
                                        <p:cTn dur="1000"/>
                                        <p:tgtEl>
                                          <p:spTgt spid="93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938" name="Shape 938"/>
        <p:cNvGrpSpPr/>
        <p:nvPr/>
      </p:nvGrpSpPr>
      <p:grpSpPr>
        <a:xfrm>
          <a:off x="0" y="0"/>
          <a:ext cx="0" cy="0"/>
          <a:chOff x="0" y="0"/>
          <a:chExt cx="0" cy="0"/>
        </a:xfrm>
      </p:grpSpPr>
      <p:pic>
        <p:nvPicPr>
          <p:cNvPr descr="A picture containing container, square&#10;&#10;Description automatically generated" id="939" name="Google Shape;939;p68"/>
          <p:cNvPicPr preferRelativeResize="0"/>
          <p:nvPr/>
        </p:nvPicPr>
        <p:blipFill rotWithShape="1">
          <a:blip r:embed="rId3">
            <a:alphaModFix/>
          </a:blip>
          <a:srcRect b="0" l="0" r="0" t="0"/>
          <a:stretch/>
        </p:blipFill>
        <p:spPr>
          <a:xfrm>
            <a:off x="10445850" y="34922"/>
            <a:ext cx="1300063" cy="1300063"/>
          </a:xfrm>
          <a:prstGeom prst="rect">
            <a:avLst/>
          </a:prstGeom>
          <a:noFill/>
          <a:ln>
            <a:noFill/>
          </a:ln>
        </p:spPr>
      </p:pic>
      <p:pic>
        <p:nvPicPr>
          <p:cNvPr descr="A picture containing container, square&#10;&#10;Description automatically generated" id="940" name="Google Shape;940;p68"/>
          <p:cNvPicPr preferRelativeResize="0"/>
          <p:nvPr/>
        </p:nvPicPr>
        <p:blipFill rotWithShape="1">
          <a:blip r:embed="rId3">
            <a:alphaModFix/>
          </a:blip>
          <a:srcRect b="0" l="0" r="0" t="0"/>
          <a:stretch/>
        </p:blipFill>
        <p:spPr>
          <a:xfrm>
            <a:off x="480233" y="69747"/>
            <a:ext cx="1300063" cy="1300063"/>
          </a:xfrm>
          <a:prstGeom prst="rect">
            <a:avLst/>
          </a:prstGeom>
          <a:noFill/>
          <a:ln>
            <a:noFill/>
          </a:ln>
        </p:spPr>
      </p:pic>
      <p:sp>
        <p:nvSpPr>
          <p:cNvPr id="941" name="Google Shape;941;p68"/>
          <p:cNvSpPr/>
          <p:nvPr/>
        </p:nvSpPr>
        <p:spPr>
          <a:xfrm>
            <a:off x="2824950" y="228600"/>
            <a:ext cx="6542100" cy="11193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2" name="Google Shape;942;p68"/>
          <p:cNvSpPr txBox="1"/>
          <p:nvPr/>
        </p:nvSpPr>
        <p:spPr>
          <a:xfrm>
            <a:off x="2922750" y="396525"/>
            <a:ext cx="63465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De rares avantages et défis didactiques </a:t>
            </a:r>
            <a:br>
              <a:rPr lang="en-US" sz="1800">
                <a:solidFill>
                  <a:srgbClr val="D8D8D8"/>
                </a:solidFill>
                <a:latin typeface="Press Start 2P"/>
                <a:ea typeface="Press Start 2P"/>
                <a:cs typeface="Press Start 2P"/>
                <a:sym typeface="Press Start 2P"/>
              </a:rPr>
            </a:br>
            <a:r>
              <a:rPr lang="en-US" sz="1800">
                <a:solidFill>
                  <a:srgbClr val="D8D8D8"/>
                </a:solidFill>
                <a:latin typeface="Press Start 2P"/>
                <a:ea typeface="Press Start 2P"/>
                <a:cs typeface="Press Start 2P"/>
                <a:sym typeface="Press Start 2P"/>
              </a:rPr>
              <a:t>(à ce jour)</a:t>
            </a:r>
            <a:endParaRPr/>
          </a:p>
        </p:txBody>
      </p:sp>
      <p:graphicFrame>
        <p:nvGraphicFramePr>
          <p:cNvPr id="943" name="Google Shape;943;p68"/>
          <p:cNvGraphicFramePr/>
          <p:nvPr/>
        </p:nvGraphicFramePr>
        <p:xfrm>
          <a:off x="362400" y="2095500"/>
          <a:ext cx="3000000" cy="3000000"/>
        </p:xfrm>
        <a:graphic>
          <a:graphicData uri="http://schemas.openxmlformats.org/drawingml/2006/table">
            <a:tbl>
              <a:tblPr>
                <a:noFill/>
                <a:tableStyleId>{D3330A17-011C-4D0A-88FE-7EC3F2A3F5A2}</a:tableStyleId>
              </a:tblPr>
              <a:tblGrid>
                <a:gridCol w="6237725"/>
              </a:tblGrid>
              <a:tr h="381000">
                <a:tc>
                  <a:txBody>
                    <a:bodyPr/>
                    <a:lstStyle/>
                    <a:p>
                      <a:pPr indent="0" lvl="0" marL="0" rtl="0" algn="ctr">
                        <a:spcBef>
                          <a:spcPts val="0"/>
                        </a:spcBef>
                        <a:spcAft>
                          <a:spcPts val="0"/>
                        </a:spcAft>
                        <a:buNone/>
                      </a:pPr>
                      <a:r>
                        <a:rPr lang="en-US">
                          <a:solidFill>
                            <a:schemeClr val="lt1"/>
                          </a:solidFill>
                          <a:latin typeface="Press Start 2P"/>
                          <a:ea typeface="Press Start 2P"/>
                          <a:cs typeface="Press Start 2P"/>
                          <a:sym typeface="Press Start 2P"/>
                        </a:rPr>
                        <a:t>Avantages didactiques</a:t>
                      </a:r>
                      <a:endParaRPr>
                        <a:solidFill>
                          <a:schemeClr val="lt1"/>
                        </a:solidFill>
                        <a:latin typeface="Press Start 2P"/>
                        <a:ea typeface="Press Start 2P"/>
                        <a:cs typeface="Press Start 2P"/>
                        <a:sym typeface="Press Start 2P"/>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en-US" sz="1700">
                          <a:solidFill>
                            <a:schemeClr val="lt1"/>
                          </a:solidFill>
                          <a:latin typeface="Calibri"/>
                          <a:ea typeface="Calibri"/>
                          <a:cs typeface="Calibri"/>
                          <a:sym typeface="Calibri"/>
                        </a:rPr>
                        <a:t>Donne du sens à différents concepts mathématiques</a:t>
                      </a:r>
                      <a:endParaRPr sz="1700">
                        <a:solidFill>
                          <a:schemeClr val="lt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US" sz="1500">
                          <a:solidFill>
                            <a:schemeClr val="lt1"/>
                          </a:solidFill>
                          <a:latin typeface="Calibri"/>
                          <a:ea typeface="Calibri"/>
                          <a:cs typeface="Calibri"/>
                          <a:sym typeface="Calibri"/>
                        </a:rPr>
                        <a:t>(Jensen et Hanghøj, 2020)</a:t>
                      </a:r>
                      <a:endParaRPr sz="1500">
                        <a:solidFill>
                          <a:schemeClr val="lt1"/>
                        </a:solidFill>
                        <a:latin typeface="Calibri"/>
                        <a:ea typeface="Calibri"/>
                        <a:cs typeface="Calibri"/>
                        <a:sym typeface="Calibri"/>
                      </a:endParaRPr>
                    </a:p>
                    <a:p>
                      <a:pPr indent="-336550" lvl="0" marL="457200" rtl="0" algn="ctr">
                        <a:spcBef>
                          <a:spcPts val="0"/>
                        </a:spcBef>
                        <a:spcAft>
                          <a:spcPts val="0"/>
                        </a:spcAft>
                        <a:buClr>
                          <a:schemeClr val="lt1"/>
                        </a:buClr>
                        <a:buSzPts val="1700"/>
                        <a:buFont typeface="Calibri"/>
                        <a:buChar char="-"/>
                      </a:pPr>
                      <a:r>
                        <a:rPr lang="en-US" sz="1700">
                          <a:solidFill>
                            <a:schemeClr val="lt1"/>
                          </a:solidFill>
                          <a:latin typeface="Calibri"/>
                          <a:ea typeface="Calibri"/>
                          <a:cs typeface="Calibri"/>
                          <a:sym typeface="Calibri"/>
                        </a:rPr>
                        <a:t>en géométrie </a:t>
                      </a:r>
                      <a:r>
                        <a:rPr lang="en-US" sz="1500">
                          <a:solidFill>
                            <a:schemeClr val="lt1"/>
                          </a:solidFill>
                          <a:latin typeface="Calibri"/>
                          <a:ea typeface="Calibri"/>
                          <a:cs typeface="Calibri"/>
                          <a:sym typeface="Calibri"/>
                        </a:rPr>
                        <a:t>(Herold, 2015; Kim et Park, 2018)</a:t>
                      </a:r>
                      <a:endParaRPr sz="1500">
                        <a:solidFill>
                          <a:schemeClr val="lt1"/>
                        </a:solidFill>
                        <a:latin typeface="Calibri"/>
                        <a:ea typeface="Calibri"/>
                        <a:cs typeface="Calibri"/>
                        <a:sym typeface="Calibri"/>
                      </a:endParaRPr>
                    </a:p>
                    <a:p>
                      <a:pPr indent="-336550" lvl="0" marL="457200" rtl="0" algn="ctr">
                        <a:spcBef>
                          <a:spcPts val="0"/>
                        </a:spcBef>
                        <a:spcAft>
                          <a:spcPts val="0"/>
                        </a:spcAft>
                        <a:buClr>
                          <a:schemeClr val="lt1"/>
                        </a:buClr>
                        <a:buSzPts val="1700"/>
                        <a:buFont typeface="Calibri"/>
                        <a:buChar char="-"/>
                      </a:pPr>
                      <a:r>
                        <a:rPr lang="en-US" sz="1700">
                          <a:solidFill>
                            <a:schemeClr val="lt1"/>
                          </a:solidFill>
                          <a:latin typeface="Calibri"/>
                          <a:ea typeface="Calibri"/>
                          <a:cs typeface="Calibri"/>
                          <a:sym typeface="Calibri"/>
                        </a:rPr>
                        <a:t>en algèbre </a:t>
                      </a:r>
                      <a:r>
                        <a:rPr lang="en-US" sz="1500">
                          <a:solidFill>
                            <a:schemeClr val="lt1"/>
                          </a:solidFill>
                          <a:latin typeface="Calibri"/>
                          <a:ea typeface="Calibri"/>
                          <a:cs typeface="Calibri"/>
                          <a:sym typeface="Calibri"/>
                        </a:rPr>
                        <a:t>(Kim et Park, 2018; Moore, 2018)</a:t>
                      </a:r>
                      <a:endParaRPr sz="1500">
                        <a:solidFill>
                          <a:schemeClr val="lt1"/>
                        </a:solidFill>
                        <a:latin typeface="Calibri"/>
                        <a:ea typeface="Calibri"/>
                        <a:cs typeface="Calibri"/>
                        <a:sym typeface="Calibri"/>
                      </a:endParaRPr>
                    </a:p>
                  </a:txBody>
                  <a:tcPr marT="91425" marB="91425" marR="91425" marL="91425"/>
                </a:tc>
              </a:tr>
              <a:tr h="53635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Soutient le développement d’habiletés spatiales </a:t>
                      </a:r>
                      <a:r>
                        <a:rPr lang="en-US" sz="1500">
                          <a:solidFill>
                            <a:schemeClr val="lt1"/>
                          </a:solidFill>
                          <a:latin typeface="Calibri"/>
                          <a:ea typeface="Calibri"/>
                          <a:cs typeface="Calibri"/>
                          <a:sym typeface="Calibri"/>
                        </a:rPr>
                        <a:t>(Förster, 2012; Floyd, 2016; Garskof, 2014; Koroglu et Yildiz, 2021)</a:t>
                      </a:r>
                      <a:endParaRPr sz="1500">
                        <a:solidFill>
                          <a:schemeClr val="lt1"/>
                        </a:solidFill>
                        <a:latin typeface="Calibri"/>
                        <a:ea typeface="Calibri"/>
                        <a:cs typeface="Calibri"/>
                        <a:sym typeface="Calibri"/>
                      </a:endParaRPr>
                    </a:p>
                  </a:txBody>
                  <a:tcPr marT="91425" marB="91425" marR="91425" marL="91425"/>
                </a:tc>
              </a:tr>
              <a:tr h="53635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 Élèves voient que les formules ne sont pas simplement quelque chose à mémoriser, mais sont liées à des objets et des expériences concrètes </a:t>
                      </a:r>
                      <a:r>
                        <a:rPr lang="en-US" sz="1500">
                          <a:solidFill>
                            <a:schemeClr val="lt1"/>
                          </a:solidFill>
                          <a:latin typeface="Calibri"/>
                          <a:ea typeface="Calibri"/>
                          <a:cs typeface="Calibri"/>
                          <a:sym typeface="Calibri"/>
                        </a:rPr>
                        <a:t>(Moore, 2018 cité dans Baek et al., 2020)</a:t>
                      </a:r>
                      <a:endParaRPr sz="1500">
                        <a:solidFill>
                          <a:schemeClr val="lt1"/>
                        </a:solidFill>
                        <a:latin typeface="Calibri"/>
                        <a:ea typeface="Calibri"/>
                        <a:cs typeface="Calibri"/>
                        <a:sym typeface="Calibri"/>
                      </a:endParaRPr>
                    </a:p>
                  </a:txBody>
                  <a:tcPr marT="91425" marB="91425" marR="91425" marL="91425"/>
                </a:tc>
              </a:tr>
            </a:tbl>
          </a:graphicData>
        </a:graphic>
      </p:graphicFrame>
      <p:graphicFrame>
        <p:nvGraphicFramePr>
          <p:cNvPr id="944" name="Google Shape;944;p68"/>
          <p:cNvGraphicFramePr/>
          <p:nvPr/>
        </p:nvGraphicFramePr>
        <p:xfrm>
          <a:off x="6795275" y="2095500"/>
          <a:ext cx="3000000" cy="3000000"/>
        </p:xfrm>
        <a:graphic>
          <a:graphicData uri="http://schemas.openxmlformats.org/drawingml/2006/table">
            <a:tbl>
              <a:tblPr>
                <a:noFill/>
                <a:tableStyleId>{D3330A17-011C-4D0A-88FE-7EC3F2A3F5A2}</a:tableStyleId>
              </a:tblPr>
              <a:tblGrid>
                <a:gridCol w="5239675"/>
              </a:tblGrid>
              <a:tr h="339675">
                <a:tc>
                  <a:txBody>
                    <a:bodyPr/>
                    <a:lstStyle/>
                    <a:p>
                      <a:pPr indent="0" lvl="0" marL="0" rtl="0" algn="ctr">
                        <a:spcBef>
                          <a:spcPts val="0"/>
                        </a:spcBef>
                        <a:spcAft>
                          <a:spcPts val="0"/>
                        </a:spcAft>
                        <a:buNone/>
                      </a:pPr>
                      <a:r>
                        <a:rPr lang="en-US">
                          <a:solidFill>
                            <a:schemeClr val="lt1"/>
                          </a:solidFill>
                          <a:latin typeface="Press Start 2P"/>
                          <a:ea typeface="Press Start 2P"/>
                          <a:cs typeface="Press Start 2P"/>
                          <a:sym typeface="Press Start 2P"/>
                        </a:rPr>
                        <a:t>Défis didactiques</a:t>
                      </a:r>
                      <a:endParaRPr>
                        <a:solidFill>
                          <a:schemeClr val="lt1"/>
                        </a:solidFill>
                        <a:latin typeface="Press Start 2P"/>
                        <a:ea typeface="Press Start 2P"/>
                        <a:cs typeface="Press Start 2P"/>
                        <a:sym typeface="Press Start 2P"/>
                      </a:endParaRPr>
                    </a:p>
                  </a:txBody>
                  <a:tcPr marT="91425" marB="91425" marR="91425" marL="91425"/>
                </a:tc>
              </a:tr>
              <a:tr h="600975">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Limite les fonctionnalités dû à la forme cubique des blocs </a:t>
                      </a:r>
                      <a:r>
                        <a:rPr lang="en-US" sz="1500">
                          <a:solidFill>
                            <a:schemeClr val="lt1"/>
                          </a:solidFill>
                          <a:latin typeface="Calibri"/>
                          <a:ea typeface="Calibri"/>
                          <a:cs typeface="Calibri"/>
                          <a:sym typeface="Calibri"/>
                        </a:rPr>
                        <a:t>(Koroglu et Yildiz, 2021; Nebel, Schneider et Rey, 2016) </a:t>
                      </a:r>
                      <a:endParaRPr sz="1500">
                        <a:solidFill>
                          <a:schemeClr val="lt1"/>
                        </a:solidFill>
                        <a:latin typeface="Calibri"/>
                        <a:ea typeface="Calibri"/>
                        <a:cs typeface="Calibri"/>
                        <a:sym typeface="Calibri"/>
                      </a:endParaRPr>
                    </a:p>
                  </a:txBody>
                  <a:tcPr marT="91425" marB="91425" marR="91425" marL="91425"/>
                </a:tc>
              </a:tr>
              <a:tr h="6747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Limite les fonctionnalités dû à la taille des blocs </a:t>
                      </a:r>
                      <a:br>
                        <a:rPr lang="en-US" sz="1700">
                          <a:solidFill>
                            <a:schemeClr val="lt1"/>
                          </a:solidFill>
                          <a:latin typeface="Calibri"/>
                          <a:ea typeface="Calibri"/>
                          <a:cs typeface="Calibri"/>
                          <a:sym typeface="Calibri"/>
                        </a:rPr>
                      </a:br>
                      <a:r>
                        <a:rPr lang="en-US" sz="1500">
                          <a:solidFill>
                            <a:schemeClr val="lt1"/>
                          </a:solidFill>
                          <a:latin typeface="Calibri"/>
                          <a:ea typeface="Calibri"/>
                          <a:cs typeface="Calibri"/>
                          <a:sym typeface="Calibri"/>
                        </a:rPr>
                        <a:t>(Koroglu et Yildiz, 2021) </a:t>
                      </a:r>
                      <a:endParaRPr sz="1500">
                        <a:solidFill>
                          <a:schemeClr val="lt1"/>
                        </a:solidFill>
                        <a:latin typeface="Calibri"/>
                        <a:ea typeface="Calibri"/>
                        <a:cs typeface="Calibri"/>
                        <a:sym typeface="Calibri"/>
                      </a:endParaRPr>
                    </a:p>
                  </a:txBody>
                  <a:tcPr marT="91425" marB="91425" marR="91425" marL="91425"/>
                </a:tc>
              </a:tr>
            </a:tbl>
          </a:graphicData>
        </a:graphic>
      </p:graphicFrame>
      <p:sp>
        <p:nvSpPr>
          <p:cNvPr id="945" name="Google Shape;945;p68"/>
          <p:cNvSpPr/>
          <p:nvPr/>
        </p:nvSpPr>
        <p:spPr>
          <a:xfrm>
            <a:off x="6209375" y="4795025"/>
            <a:ext cx="4822800" cy="1798500"/>
          </a:xfrm>
          <a:prstGeom prst="cloudCallout">
            <a:avLst>
              <a:gd fmla="val 65427" name="adj1"/>
              <a:gd fmla="val 4491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US" sz="1200">
                <a:latin typeface="Press Start 2P"/>
                <a:ea typeface="Press Start 2P"/>
                <a:cs typeface="Press Start 2P"/>
                <a:sym typeface="Press Start 2P"/>
              </a:rPr>
              <a:t>Autres avantages et défis didactiques potentiels… </a:t>
            </a:r>
            <a:br>
              <a:rPr lang="en-US" sz="1200">
                <a:latin typeface="Press Start 2P"/>
                <a:ea typeface="Press Start 2P"/>
                <a:cs typeface="Press Start 2P"/>
                <a:sym typeface="Press Start 2P"/>
              </a:rPr>
            </a:br>
            <a:r>
              <a:rPr lang="en-US" sz="1200">
                <a:latin typeface="Press Start 2P"/>
                <a:ea typeface="Press Start 2P"/>
                <a:cs typeface="Press Start 2P"/>
                <a:sym typeface="Press Start 2P"/>
              </a:rPr>
              <a:t>en développement!</a:t>
            </a:r>
            <a:endParaRPr sz="12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939"/>
                                        </p:tgtEl>
                                        <p:attrNameLst>
                                          <p:attrName>style.visibility</p:attrName>
                                        </p:attrNameLst>
                                      </p:cBhvr>
                                      <p:to>
                                        <p:strVal val="visible"/>
                                      </p:to>
                                    </p:set>
                                    <p:anim calcmode="lin" valueType="num">
                                      <p:cBhvr additive="base">
                                        <p:cTn dur="1000"/>
                                        <p:tgtEl>
                                          <p:spTgt spid="93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40"/>
                                        </p:tgtEl>
                                        <p:attrNameLst>
                                          <p:attrName>style.visibility</p:attrName>
                                        </p:attrNameLst>
                                      </p:cBhvr>
                                      <p:to>
                                        <p:strVal val="visible"/>
                                      </p:to>
                                    </p:set>
                                    <p:anim calcmode="lin" valueType="num">
                                      <p:cBhvr additive="base">
                                        <p:cTn dur="1000"/>
                                        <p:tgtEl>
                                          <p:spTgt spid="94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949" name="Shape 949"/>
        <p:cNvGrpSpPr/>
        <p:nvPr/>
      </p:nvGrpSpPr>
      <p:grpSpPr>
        <a:xfrm>
          <a:off x="0" y="0"/>
          <a:ext cx="0" cy="0"/>
          <a:chOff x="0" y="0"/>
          <a:chExt cx="0" cy="0"/>
        </a:xfrm>
      </p:grpSpPr>
      <p:pic>
        <p:nvPicPr>
          <p:cNvPr descr="A picture containing container, square&#10;&#10;Description automatically generated" id="950" name="Google Shape;950;p69"/>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951" name="Google Shape;951;p69"/>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952" name="Google Shape;952;p69"/>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953" name="Google Shape;953;p69"/>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954" name="Google Shape;954;p69"/>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955" name="Google Shape;955;p69"/>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956" name="Google Shape;956;p69"/>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7" name="Google Shape;957;p69"/>
          <p:cNvSpPr txBox="1"/>
          <p:nvPr/>
        </p:nvSpPr>
        <p:spPr>
          <a:xfrm>
            <a:off x="4415650" y="1097901"/>
            <a:ext cx="3718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Ressources: CAMPUS RÉCIT</a:t>
            </a:r>
            <a:endParaRPr/>
          </a:p>
        </p:txBody>
      </p:sp>
      <p:sp>
        <p:nvSpPr>
          <p:cNvPr id="958" name="Google Shape;958;p69"/>
          <p:cNvSpPr txBox="1"/>
          <p:nvPr/>
        </p:nvSpPr>
        <p:spPr>
          <a:xfrm>
            <a:off x="4104625" y="2712750"/>
            <a:ext cx="4286100" cy="32169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u="sng">
                <a:solidFill>
                  <a:srgbClr val="00FF00"/>
                </a:solidFill>
                <a:latin typeface="Press Start 2P"/>
                <a:ea typeface="Press Start 2P"/>
                <a:cs typeface="Press Start 2P"/>
                <a:sym typeface="Press Start 2P"/>
                <a:hlinkClick r:id="rId4">
                  <a:extLst>
                    <a:ext uri="{A12FA001-AC4F-418D-AE19-62706E023703}">
                      <ahyp:hlinkClr val="tx"/>
                    </a:ext>
                  </a:extLst>
                </a:hlinkClick>
              </a:rPr>
              <a:t>L’autoformation </a:t>
            </a:r>
            <a:endParaRPr b="1">
              <a:solidFill>
                <a:srgbClr val="00FF00"/>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b="1" lang="en-US" u="sng">
                <a:solidFill>
                  <a:srgbClr val="00FF00"/>
                </a:solidFill>
                <a:latin typeface="Press Start 2P"/>
                <a:ea typeface="Press Start 2P"/>
                <a:cs typeface="Press Start 2P"/>
                <a:sym typeface="Press Start 2P"/>
                <a:hlinkClick r:id="rId5">
                  <a:extLst>
                    <a:ext uri="{A12FA001-AC4F-418D-AE19-62706E023703}">
                      <ahyp:hlinkClr val="tx"/>
                    </a:ext>
                  </a:extLst>
                </a:hlinkClick>
              </a:rPr>
              <a:t>« Minecraft Education en MST »</a:t>
            </a:r>
            <a:r>
              <a:rPr lang="en-US">
                <a:solidFill>
                  <a:schemeClr val="lt1"/>
                </a:solidFill>
                <a:latin typeface="Press Start 2P"/>
                <a:ea typeface="Press Start 2P"/>
                <a:cs typeface="Press Start 2P"/>
                <a:sym typeface="Press Start 2P"/>
              </a:rPr>
              <a:t> du Campus RÉCIT permet d’en apprendre davantage sur la plateforme et donne accès à de multiples ressources en mathématique et en science et technologie.</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950"/>
                                        </p:tgtEl>
                                        <p:attrNameLst>
                                          <p:attrName>style.visibility</p:attrName>
                                        </p:attrNameLst>
                                      </p:cBhvr>
                                      <p:to>
                                        <p:strVal val="visible"/>
                                      </p:to>
                                    </p:set>
                                    <p:anim calcmode="lin" valueType="num">
                                      <p:cBhvr additive="base">
                                        <p:cTn dur="1000"/>
                                        <p:tgtEl>
                                          <p:spTgt spid="95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51"/>
                                        </p:tgtEl>
                                        <p:attrNameLst>
                                          <p:attrName>style.visibility</p:attrName>
                                        </p:attrNameLst>
                                      </p:cBhvr>
                                      <p:to>
                                        <p:strVal val="visible"/>
                                      </p:to>
                                    </p:set>
                                    <p:anim calcmode="lin" valueType="num">
                                      <p:cBhvr additive="base">
                                        <p:cTn dur="1000"/>
                                        <p:tgtEl>
                                          <p:spTgt spid="95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52"/>
                                        </p:tgtEl>
                                        <p:attrNameLst>
                                          <p:attrName>style.visibility</p:attrName>
                                        </p:attrNameLst>
                                      </p:cBhvr>
                                      <p:to>
                                        <p:strVal val="visible"/>
                                      </p:to>
                                    </p:set>
                                    <p:anim calcmode="lin" valueType="num">
                                      <p:cBhvr additive="base">
                                        <p:cTn dur="1000"/>
                                        <p:tgtEl>
                                          <p:spTgt spid="95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53"/>
                                        </p:tgtEl>
                                        <p:attrNameLst>
                                          <p:attrName>style.visibility</p:attrName>
                                        </p:attrNameLst>
                                      </p:cBhvr>
                                      <p:to>
                                        <p:strVal val="visible"/>
                                      </p:to>
                                    </p:set>
                                    <p:anim calcmode="lin" valueType="num">
                                      <p:cBhvr additive="base">
                                        <p:cTn dur="1000"/>
                                        <p:tgtEl>
                                          <p:spTgt spid="95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54"/>
                                        </p:tgtEl>
                                        <p:attrNameLst>
                                          <p:attrName>style.visibility</p:attrName>
                                        </p:attrNameLst>
                                      </p:cBhvr>
                                      <p:to>
                                        <p:strVal val="visible"/>
                                      </p:to>
                                    </p:set>
                                    <p:anim calcmode="lin" valueType="num">
                                      <p:cBhvr additive="base">
                                        <p:cTn dur="1000"/>
                                        <p:tgtEl>
                                          <p:spTgt spid="95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55"/>
                                        </p:tgtEl>
                                        <p:attrNameLst>
                                          <p:attrName>style.visibility</p:attrName>
                                        </p:attrNameLst>
                                      </p:cBhvr>
                                      <p:to>
                                        <p:strVal val="visible"/>
                                      </p:to>
                                    </p:set>
                                    <p:anim calcmode="lin" valueType="num">
                                      <p:cBhvr additive="base">
                                        <p:cTn dur="1000"/>
                                        <p:tgtEl>
                                          <p:spTgt spid="95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24242"/>
            </a:gs>
            <a:gs pos="100000">
              <a:srgbClr val="010101"/>
            </a:gs>
          </a:gsLst>
          <a:lin ang="5400012" scaled="0"/>
        </a:gradFill>
      </p:bgPr>
    </p:bg>
    <p:spTree>
      <p:nvGrpSpPr>
        <p:cNvPr id="962" name="Shape 962"/>
        <p:cNvGrpSpPr/>
        <p:nvPr/>
      </p:nvGrpSpPr>
      <p:grpSpPr>
        <a:xfrm>
          <a:off x="0" y="0"/>
          <a:ext cx="0" cy="0"/>
          <a:chOff x="0" y="0"/>
          <a:chExt cx="0" cy="0"/>
        </a:xfrm>
      </p:grpSpPr>
      <p:sp>
        <p:nvSpPr>
          <p:cNvPr id="963" name="Google Shape;963;p70"/>
          <p:cNvSpPr/>
          <p:nvPr/>
        </p:nvSpPr>
        <p:spPr>
          <a:xfrm>
            <a:off x="3107525" y="414225"/>
            <a:ext cx="5853300" cy="733500"/>
          </a:xfrm>
          <a:prstGeom prst="roundRect">
            <a:avLst>
              <a:gd fmla="val 0" name="adj"/>
            </a:avLst>
          </a:prstGeom>
          <a:gradFill>
            <a:gsLst>
              <a:gs pos="0">
                <a:srgbClr val="848484"/>
              </a:gs>
              <a:gs pos="3540">
                <a:srgbClr val="848484"/>
              </a:gs>
              <a:gs pos="55000">
                <a:srgbClr val="6D6D6D"/>
              </a:gs>
              <a:gs pos="100000">
                <a:srgbClr val="848484"/>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4" name="Google Shape;964;p70"/>
          <p:cNvSpPr txBox="1"/>
          <p:nvPr/>
        </p:nvSpPr>
        <p:spPr>
          <a:xfrm>
            <a:off x="3261875" y="596400"/>
            <a:ext cx="55446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La compétence numérique</a:t>
            </a:r>
            <a:r>
              <a:rPr lang="en-US" sz="1800">
                <a:solidFill>
                  <a:srgbClr val="D8D8D8"/>
                </a:solidFill>
                <a:latin typeface="Press Start 2P"/>
                <a:ea typeface="Press Start 2P"/>
                <a:cs typeface="Press Start 2P"/>
                <a:sym typeface="Press Start 2P"/>
              </a:rPr>
              <a:t> </a:t>
            </a:r>
            <a:endParaRPr/>
          </a:p>
        </p:txBody>
      </p:sp>
      <p:pic>
        <p:nvPicPr>
          <p:cNvPr descr="A picture containing text, clipart&#10;&#10;Description automatically generated" id="965" name="Google Shape;965;p70"/>
          <p:cNvPicPr preferRelativeResize="0"/>
          <p:nvPr/>
        </p:nvPicPr>
        <p:blipFill rotWithShape="1">
          <a:blip r:embed="rId3">
            <a:alphaModFix/>
          </a:blip>
          <a:srcRect b="0" l="0" r="0" t="0"/>
          <a:stretch/>
        </p:blipFill>
        <p:spPr>
          <a:xfrm>
            <a:off x="9292562" y="516581"/>
            <a:ext cx="528940" cy="528940"/>
          </a:xfrm>
          <a:prstGeom prst="rect">
            <a:avLst/>
          </a:prstGeom>
          <a:noFill/>
          <a:ln>
            <a:noFill/>
          </a:ln>
        </p:spPr>
      </p:pic>
      <p:pic>
        <p:nvPicPr>
          <p:cNvPr descr="Qr code&#10;&#10;Description automatically generated" id="966" name="Google Shape;966;p70"/>
          <p:cNvPicPr preferRelativeResize="0"/>
          <p:nvPr/>
        </p:nvPicPr>
        <p:blipFill rotWithShape="1">
          <a:blip r:embed="rId4">
            <a:alphaModFix/>
          </a:blip>
          <a:srcRect b="0" l="0" r="0" t="0"/>
          <a:stretch/>
        </p:blipFill>
        <p:spPr>
          <a:xfrm>
            <a:off x="2218097" y="516089"/>
            <a:ext cx="528939" cy="529922"/>
          </a:xfrm>
          <a:prstGeom prst="rect">
            <a:avLst/>
          </a:prstGeom>
          <a:noFill/>
          <a:ln>
            <a:noFill/>
          </a:ln>
        </p:spPr>
      </p:pic>
      <p:pic>
        <p:nvPicPr>
          <p:cNvPr id="967" name="Google Shape;967;p70"/>
          <p:cNvPicPr preferRelativeResize="0"/>
          <p:nvPr/>
        </p:nvPicPr>
        <p:blipFill>
          <a:blip r:embed="rId5">
            <a:alphaModFix/>
          </a:blip>
          <a:stretch>
            <a:fillRect/>
          </a:stretch>
        </p:blipFill>
        <p:spPr>
          <a:xfrm>
            <a:off x="2743200" y="1242874"/>
            <a:ext cx="6677688" cy="5386524"/>
          </a:xfrm>
          <a:prstGeom prst="rect">
            <a:avLst/>
          </a:prstGeom>
          <a:noFill/>
          <a:ln>
            <a:noFill/>
          </a:ln>
        </p:spPr>
      </p:pic>
      <p:pic>
        <p:nvPicPr>
          <p:cNvPr id="968" name="Google Shape;968;p70"/>
          <p:cNvPicPr preferRelativeResize="0"/>
          <p:nvPr/>
        </p:nvPicPr>
        <p:blipFill>
          <a:blip r:embed="rId6">
            <a:alphaModFix/>
          </a:blip>
          <a:stretch>
            <a:fillRect/>
          </a:stretch>
        </p:blipFill>
        <p:spPr>
          <a:xfrm>
            <a:off x="6732863" y="3698150"/>
            <a:ext cx="1213775" cy="1383450"/>
          </a:xfrm>
          <a:prstGeom prst="rect">
            <a:avLst/>
          </a:prstGeom>
          <a:noFill/>
          <a:ln>
            <a:noFill/>
          </a:ln>
        </p:spPr>
      </p:pic>
      <p:pic>
        <p:nvPicPr>
          <p:cNvPr id="969" name="Google Shape;969;p70"/>
          <p:cNvPicPr preferRelativeResize="0"/>
          <p:nvPr/>
        </p:nvPicPr>
        <p:blipFill>
          <a:blip r:embed="rId7">
            <a:alphaModFix/>
          </a:blip>
          <a:stretch>
            <a:fillRect/>
          </a:stretch>
        </p:blipFill>
        <p:spPr>
          <a:xfrm>
            <a:off x="4810325" y="2309825"/>
            <a:ext cx="1515950" cy="1336825"/>
          </a:xfrm>
          <a:prstGeom prst="rect">
            <a:avLst/>
          </a:prstGeom>
          <a:noFill/>
          <a:ln>
            <a:noFill/>
          </a:ln>
        </p:spPr>
      </p:pic>
      <p:pic>
        <p:nvPicPr>
          <p:cNvPr id="970" name="Google Shape;970;p70"/>
          <p:cNvPicPr preferRelativeResize="0"/>
          <p:nvPr/>
        </p:nvPicPr>
        <p:blipFill>
          <a:blip r:embed="rId8">
            <a:alphaModFix/>
          </a:blip>
          <a:stretch>
            <a:fillRect/>
          </a:stretch>
        </p:blipFill>
        <p:spPr>
          <a:xfrm>
            <a:off x="3972330" y="3506737"/>
            <a:ext cx="1239046" cy="1407200"/>
          </a:xfrm>
          <a:prstGeom prst="rect">
            <a:avLst/>
          </a:prstGeom>
          <a:noFill/>
          <a:ln>
            <a:noFill/>
          </a:ln>
        </p:spPr>
      </p:pic>
      <p:pic>
        <p:nvPicPr>
          <p:cNvPr id="971" name="Google Shape;971;p70"/>
          <p:cNvPicPr preferRelativeResize="0"/>
          <p:nvPr/>
        </p:nvPicPr>
        <p:blipFill>
          <a:blip r:embed="rId9">
            <a:alphaModFix/>
          </a:blip>
          <a:stretch>
            <a:fillRect/>
          </a:stretch>
        </p:blipFill>
        <p:spPr>
          <a:xfrm>
            <a:off x="5732650" y="3505200"/>
            <a:ext cx="450358" cy="455025"/>
          </a:xfrm>
          <a:prstGeom prst="rect">
            <a:avLst/>
          </a:prstGeom>
          <a:noFill/>
          <a:ln>
            <a:noFill/>
          </a:ln>
        </p:spPr>
      </p:pic>
      <p:pic>
        <p:nvPicPr>
          <p:cNvPr id="972" name="Google Shape;972;p70"/>
          <p:cNvPicPr preferRelativeResize="0"/>
          <p:nvPr/>
        </p:nvPicPr>
        <p:blipFill>
          <a:blip r:embed="rId10">
            <a:alphaModFix/>
          </a:blip>
          <a:stretch>
            <a:fillRect/>
          </a:stretch>
        </p:blipFill>
        <p:spPr>
          <a:xfrm>
            <a:off x="11064477" y="5450800"/>
            <a:ext cx="871925" cy="140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65"/>
                                        </p:tgtEl>
                                        <p:attrNameLst>
                                          <p:attrName>style.visibility</p:attrName>
                                        </p:attrNameLst>
                                      </p:cBhvr>
                                      <p:to>
                                        <p:strVal val="visible"/>
                                      </p:to>
                                    </p:set>
                                    <p:animEffect filter="fade" transition="in">
                                      <p:cBhvr>
                                        <p:cTn dur="1250"/>
                                        <p:tgtEl>
                                          <p:spTgt spid="965"/>
                                        </p:tgtEl>
                                      </p:cBhvr>
                                    </p:animEffect>
                                  </p:childTnLst>
                                </p:cTn>
                              </p:par>
                              <p:par>
                                <p:cTn fill="hold" nodeType="withEffect" presetClass="exit" presetID="10" presetSubtype="0">
                                  <p:stCondLst>
                                    <p:cond delay="2000"/>
                                  </p:stCondLst>
                                  <p:childTnLst>
                                    <p:animEffect filter="fade" transition="out">
                                      <p:cBhvr>
                                        <p:cTn dur="1000"/>
                                        <p:tgtEl>
                                          <p:spTgt spid="965"/>
                                        </p:tgtEl>
                                      </p:cBhvr>
                                    </p:animEffect>
                                    <p:set>
                                      <p:cBhvr>
                                        <p:cTn dur="1" fill="hold">
                                          <p:stCondLst>
                                            <p:cond delay="1000"/>
                                          </p:stCondLst>
                                        </p:cTn>
                                        <p:tgtEl>
                                          <p:spTgt spid="965"/>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966"/>
                                        </p:tgtEl>
                                        <p:attrNameLst>
                                          <p:attrName>style.visibility</p:attrName>
                                        </p:attrNameLst>
                                      </p:cBhvr>
                                      <p:to>
                                        <p:strVal val="visible"/>
                                      </p:to>
                                    </p:set>
                                    <p:animEffect filter="fade" transition="in">
                                      <p:cBhvr>
                                        <p:cTn dur="1250"/>
                                        <p:tgtEl>
                                          <p:spTgt spid="966"/>
                                        </p:tgtEl>
                                      </p:cBhvr>
                                    </p:animEffect>
                                  </p:childTnLst>
                                </p:cTn>
                              </p:par>
                              <p:par>
                                <p:cTn fill="hold" nodeType="withEffect" presetClass="exit" presetID="10" presetSubtype="0">
                                  <p:stCondLst>
                                    <p:cond delay="2000"/>
                                  </p:stCondLst>
                                  <p:childTnLst>
                                    <p:animEffect filter="fade" transition="out">
                                      <p:cBhvr>
                                        <p:cTn dur="1000"/>
                                        <p:tgtEl>
                                          <p:spTgt spid="966"/>
                                        </p:tgtEl>
                                      </p:cBhvr>
                                    </p:animEffect>
                                    <p:set>
                                      <p:cBhvr>
                                        <p:cTn dur="1" fill="hold">
                                          <p:stCondLst>
                                            <p:cond delay="1000"/>
                                          </p:stCondLst>
                                        </p:cTn>
                                        <p:tgtEl>
                                          <p:spTgt spid="966"/>
                                        </p:tgtEl>
                                        <p:attrNameLst>
                                          <p:attrName>style.visibility</p:attrName>
                                        </p:attrNameLst>
                                      </p:cBhvr>
                                      <p:to>
                                        <p:strVal val="hidden"/>
                                      </p:to>
                                    </p:set>
                                  </p:childTnLst>
                                </p:cTn>
                              </p:par>
                            </p:childTnLst>
                          </p:cTn>
                        </p:par>
                        <p:par>
                          <p:cTn fill="hold">
                            <p:stCondLst>
                              <p:cond delay="1250"/>
                            </p:stCondLst>
                            <p:childTnLst>
                              <p:par>
                                <p:cTn fill="hold" nodeType="afterEffect" presetClass="entr" presetID="2" presetSubtype="8">
                                  <p:stCondLst>
                                    <p:cond delay="0"/>
                                  </p:stCondLst>
                                  <p:childTnLst>
                                    <p:set>
                                      <p:cBhvr>
                                        <p:cTn dur="1" fill="hold">
                                          <p:stCondLst>
                                            <p:cond delay="0"/>
                                          </p:stCondLst>
                                        </p:cTn>
                                        <p:tgtEl>
                                          <p:spTgt spid="969"/>
                                        </p:tgtEl>
                                        <p:attrNameLst>
                                          <p:attrName>style.visibility</p:attrName>
                                        </p:attrNameLst>
                                      </p:cBhvr>
                                      <p:to>
                                        <p:strVal val="visible"/>
                                      </p:to>
                                    </p:set>
                                    <p:anim calcmode="lin" valueType="num">
                                      <p:cBhvr additive="base">
                                        <p:cTn dur="2500"/>
                                        <p:tgtEl>
                                          <p:spTgt spid="969"/>
                                        </p:tgtEl>
                                        <p:attrNameLst>
                                          <p:attrName>ppt_x</p:attrName>
                                        </p:attrNameLst>
                                      </p:cBhvr>
                                      <p:tavLst>
                                        <p:tav fmla="" tm="0">
                                          <p:val>
                                            <p:strVal val="#ppt_x-1"/>
                                          </p:val>
                                        </p:tav>
                                        <p:tav fmla="" tm="100000">
                                          <p:val>
                                            <p:strVal val="#ppt_x"/>
                                          </p:val>
                                        </p:tav>
                                      </p:tavLst>
                                    </p:anim>
                                  </p:childTnLst>
                                </p:cTn>
                              </p:par>
                            </p:childTnLst>
                          </p:cTn>
                        </p:par>
                        <p:par>
                          <p:cTn fill="hold">
                            <p:stCondLst>
                              <p:cond delay="3750"/>
                            </p:stCondLst>
                            <p:childTnLst>
                              <p:par>
                                <p:cTn fill="hold" nodeType="afterEffect" presetClass="entr" presetID="2" presetSubtype="8">
                                  <p:stCondLst>
                                    <p:cond delay="0"/>
                                  </p:stCondLst>
                                  <p:childTnLst>
                                    <p:set>
                                      <p:cBhvr>
                                        <p:cTn dur="1" fill="hold">
                                          <p:stCondLst>
                                            <p:cond delay="0"/>
                                          </p:stCondLst>
                                        </p:cTn>
                                        <p:tgtEl>
                                          <p:spTgt spid="970"/>
                                        </p:tgtEl>
                                        <p:attrNameLst>
                                          <p:attrName>style.visibility</p:attrName>
                                        </p:attrNameLst>
                                      </p:cBhvr>
                                      <p:to>
                                        <p:strVal val="visible"/>
                                      </p:to>
                                    </p:set>
                                    <p:anim calcmode="lin" valueType="num">
                                      <p:cBhvr additive="base">
                                        <p:cTn dur="2500"/>
                                        <p:tgtEl>
                                          <p:spTgt spid="970"/>
                                        </p:tgtEl>
                                        <p:attrNameLst>
                                          <p:attrName>ppt_x</p:attrName>
                                        </p:attrNameLst>
                                      </p:cBhvr>
                                      <p:tavLst>
                                        <p:tav fmla="" tm="0">
                                          <p:val>
                                            <p:strVal val="#ppt_x-1"/>
                                          </p:val>
                                        </p:tav>
                                        <p:tav fmla="" tm="100000">
                                          <p:val>
                                            <p:strVal val="#ppt_x"/>
                                          </p:val>
                                        </p:tav>
                                      </p:tavLst>
                                    </p:anim>
                                  </p:childTnLst>
                                </p:cTn>
                              </p:par>
                            </p:childTnLst>
                          </p:cTn>
                        </p:par>
                        <p:par>
                          <p:cTn fill="hold">
                            <p:stCondLst>
                              <p:cond delay="6250"/>
                            </p:stCondLst>
                            <p:childTnLst>
                              <p:par>
                                <p:cTn fill="hold" nodeType="afterEffect" presetClass="entr" presetID="2" presetSubtype="2">
                                  <p:stCondLst>
                                    <p:cond delay="0"/>
                                  </p:stCondLst>
                                  <p:childTnLst>
                                    <p:set>
                                      <p:cBhvr>
                                        <p:cTn dur="1" fill="hold">
                                          <p:stCondLst>
                                            <p:cond delay="0"/>
                                          </p:stCondLst>
                                        </p:cTn>
                                        <p:tgtEl>
                                          <p:spTgt spid="968"/>
                                        </p:tgtEl>
                                        <p:attrNameLst>
                                          <p:attrName>style.visibility</p:attrName>
                                        </p:attrNameLst>
                                      </p:cBhvr>
                                      <p:to>
                                        <p:strVal val="visible"/>
                                      </p:to>
                                    </p:set>
                                    <p:anim calcmode="lin" valueType="num">
                                      <p:cBhvr additive="base">
                                        <p:cTn dur="2500"/>
                                        <p:tgtEl>
                                          <p:spTgt spid="968"/>
                                        </p:tgtEl>
                                        <p:attrNameLst>
                                          <p:attrName>ppt_x</p:attrName>
                                        </p:attrNameLst>
                                      </p:cBhvr>
                                      <p:tavLst>
                                        <p:tav fmla="" tm="0">
                                          <p:val>
                                            <p:strVal val="#ppt_x+1"/>
                                          </p:val>
                                        </p:tav>
                                        <p:tav fmla="" tm="100000">
                                          <p:val>
                                            <p:strVal val="#ppt_x"/>
                                          </p:val>
                                        </p:tav>
                                      </p:tavLst>
                                    </p:anim>
                                  </p:childTnLst>
                                </p:cTn>
                              </p:par>
                            </p:childTnLst>
                          </p:cTn>
                        </p:par>
                        <p:par>
                          <p:cTn fill="hold">
                            <p:stCondLst>
                              <p:cond delay="8750"/>
                            </p:stCondLst>
                            <p:childTnLst>
                              <p:par>
                                <p:cTn fill="hold" nodeType="afterEffect" presetClass="entr" presetID="2" presetSubtype="2">
                                  <p:stCondLst>
                                    <p:cond delay="0"/>
                                  </p:stCondLst>
                                  <p:childTnLst>
                                    <p:set>
                                      <p:cBhvr>
                                        <p:cTn dur="1" fill="hold">
                                          <p:stCondLst>
                                            <p:cond delay="0"/>
                                          </p:stCondLst>
                                        </p:cTn>
                                        <p:tgtEl>
                                          <p:spTgt spid="971"/>
                                        </p:tgtEl>
                                        <p:attrNameLst>
                                          <p:attrName>style.visibility</p:attrName>
                                        </p:attrNameLst>
                                      </p:cBhvr>
                                      <p:to>
                                        <p:strVal val="visible"/>
                                      </p:to>
                                    </p:set>
                                    <p:anim calcmode="lin" valueType="num">
                                      <p:cBhvr additive="base">
                                        <p:cTn dur="2500"/>
                                        <p:tgtEl>
                                          <p:spTgt spid="97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71"/>
          <p:cNvSpPr txBox="1"/>
          <p:nvPr>
            <p:ph type="title"/>
          </p:nvPr>
        </p:nvSpPr>
        <p:spPr>
          <a:xfrm>
            <a:off x="3796161" y="510375"/>
            <a:ext cx="8077500" cy="8655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r>
              <a:rPr lang="en-US"/>
              <a:t>Récupérez votre Badge de l’atelier </a:t>
            </a:r>
            <a:endParaRPr/>
          </a:p>
        </p:txBody>
      </p:sp>
      <p:pic>
        <p:nvPicPr>
          <p:cNvPr id="978" name="Google Shape;978;p71"/>
          <p:cNvPicPr preferRelativeResize="0"/>
          <p:nvPr/>
        </p:nvPicPr>
        <p:blipFill>
          <a:blip r:embed="rId3">
            <a:alphaModFix/>
          </a:blip>
          <a:stretch>
            <a:fillRect/>
          </a:stretch>
        </p:blipFill>
        <p:spPr>
          <a:xfrm>
            <a:off x="488495" y="4830525"/>
            <a:ext cx="3226143" cy="1517010"/>
          </a:xfrm>
          <a:prstGeom prst="rect">
            <a:avLst/>
          </a:prstGeom>
          <a:noFill/>
          <a:ln>
            <a:noFill/>
          </a:ln>
        </p:spPr>
      </p:pic>
      <p:pic>
        <p:nvPicPr>
          <p:cNvPr id="979" name="Google Shape;979;p71">
            <a:hlinkClick r:id="rId4"/>
          </p:cNvPr>
          <p:cNvPicPr preferRelativeResize="0"/>
          <p:nvPr/>
        </p:nvPicPr>
        <p:blipFill>
          <a:blip r:embed="rId5">
            <a:alphaModFix/>
          </a:blip>
          <a:stretch>
            <a:fillRect/>
          </a:stretch>
        </p:blipFill>
        <p:spPr>
          <a:xfrm>
            <a:off x="3660710" y="2640300"/>
            <a:ext cx="2481150" cy="2481150"/>
          </a:xfrm>
          <a:prstGeom prst="rect">
            <a:avLst/>
          </a:prstGeom>
          <a:noFill/>
          <a:ln>
            <a:noFill/>
          </a:ln>
        </p:spPr>
      </p:pic>
      <p:pic>
        <p:nvPicPr>
          <p:cNvPr id="980" name="Google Shape;980;p71"/>
          <p:cNvPicPr preferRelativeResize="0"/>
          <p:nvPr/>
        </p:nvPicPr>
        <p:blipFill>
          <a:blip r:embed="rId6">
            <a:alphaModFix/>
          </a:blip>
          <a:stretch>
            <a:fillRect/>
          </a:stretch>
        </p:blipFill>
        <p:spPr>
          <a:xfrm>
            <a:off x="7355925" y="2676900"/>
            <a:ext cx="2407950" cy="2407950"/>
          </a:xfrm>
          <a:prstGeom prst="rect">
            <a:avLst/>
          </a:prstGeom>
          <a:noFill/>
          <a:ln>
            <a:noFill/>
          </a:ln>
        </p:spPr>
      </p:pic>
      <p:pic>
        <p:nvPicPr>
          <p:cNvPr id="981" name="Google Shape;981;p71"/>
          <p:cNvPicPr preferRelativeResize="0"/>
          <p:nvPr/>
        </p:nvPicPr>
        <p:blipFill>
          <a:blip r:embed="rId7">
            <a:alphaModFix/>
          </a:blip>
          <a:stretch>
            <a:fillRect/>
          </a:stretch>
        </p:blipFill>
        <p:spPr>
          <a:xfrm rot="-1286678">
            <a:off x="5634408" y="4651181"/>
            <a:ext cx="761066" cy="761066"/>
          </a:xfrm>
          <a:prstGeom prst="rect">
            <a:avLst/>
          </a:prstGeom>
          <a:noFill/>
          <a:ln>
            <a:noFill/>
          </a:ln>
        </p:spPr>
      </p:pic>
      <p:sp>
        <p:nvSpPr>
          <p:cNvPr id="982" name="Google Shape;982;p71"/>
          <p:cNvSpPr txBox="1"/>
          <p:nvPr>
            <p:ph type="title"/>
          </p:nvPr>
        </p:nvSpPr>
        <p:spPr>
          <a:xfrm>
            <a:off x="7453052" y="5198600"/>
            <a:ext cx="2213700" cy="569400"/>
          </a:xfrm>
          <a:prstGeom prst="rect">
            <a:avLst/>
          </a:prstGeom>
        </p:spPr>
        <p:txBody>
          <a:bodyPr anchorCtr="0" anchor="ctr" bIns="121900" lIns="121900" spcFirstLastPara="1" rIns="121900" wrap="square" tIns="121900">
            <a:spAutoFit/>
          </a:bodyPr>
          <a:lstStyle/>
          <a:p>
            <a:pPr indent="0" lvl="0" marL="0" rtl="0" algn="ctr">
              <a:spcBef>
                <a:spcPts val="0"/>
              </a:spcBef>
              <a:spcAft>
                <a:spcPts val="0"/>
              </a:spcAft>
              <a:buNone/>
            </a:pPr>
            <a:r>
              <a:rPr lang="en-US" sz="2100" u="sng">
                <a:solidFill>
                  <a:schemeClr val="hlink"/>
                </a:solidFill>
                <a:hlinkClick r:id="rId8"/>
              </a:rPr>
              <a:t>Lien</a:t>
            </a:r>
            <a:endParaRPr sz="2100">
              <a:solidFill>
                <a:schemeClr val="accen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pic>
        <p:nvPicPr>
          <p:cNvPr id="987" name="Google Shape;987;p72"/>
          <p:cNvPicPr preferRelativeResize="0"/>
          <p:nvPr/>
        </p:nvPicPr>
        <p:blipFill rotWithShape="1">
          <a:blip r:embed="rId3">
            <a:alphaModFix/>
          </a:blip>
          <a:srcRect b="0" l="0" r="0" t="0"/>
          <a:stretch/>
        </p:blipFill>
        <p:spPr>
          <a:xfrm>
            <a:off x="0" y="-388975"/>
            <a:ext cx="12192001" cy="8210701"/>
          </a:xfrm>
          <a:prstGeom prst="rect">
            <a:avLst/>
          </a:prstGeom>
          <a:noFill/>
          <a:ln>
            <a:noFill/>
          </a:ln>
        </p:spPr>
      </p:pic>
      <p:pic>
        <p:nvPicPr>
          <p:cNvPr descr="A picture containing text, toy&#10;&#10;Description automatically generated" id="988" name="Google Shape;988;p72"/>
          <p:cNvPicPr preferRelativeResize="0"/>
          <p:nvPr/>
        </p:nvPicPr>
        <p:blipFill rotWithShape="1">
          <a:blip r:embed="rId4">
            <a:alphaModFix/>
          </a:blip>
          <a:srcRect b="0" l="0" r="0" t="0"/>
          <a:stretch/>
        </p:blipFill>
        <p:spPr>
          <a:xfrm>
            <a:off x="7609114" y="3606921"/>
            <a:ext cx="4963887" cy="3901106"/>
          </a:xfrm>
          <a:prstGeom prst="rect">
            <a:avLst/>
          </a:prstGeom>
          <a:noFill/>
          <a:ln>
            <a:noFill/>
          </a:ln>
          <a:effectLst>
            <a:outerShdw blurRad="419100" rotWithShape="0" algn="tl" dir="2700000" dist="38100">
              <a:srgbClr val="000000">
                <a:alpha val="80000"/>
              </a:srgbClr>
            </a:outerShdw>
          </a:effectLst>
        </p:spPr>
      </p:pic>
      <p:sp>
        <p:nvSpPr>
          <p:cNvPr id="989" name="Google Shape;989;p72">
            <a:hlinkClick action="ppaction://hlinkshowjump?jump=nextslide"/>
          </p:cNvPr>
          <p:cNvSpPr/>
          <p:nvPr/>
        </p:nvSpPr>
        <p:spPr>
          <a:xfrm>
            <a:off x="3943350" y="2766536"/>
            <a:ext cx="43053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90" name="Google Shape;990;p72"/>
          <p:cNvSpPr txBox="1"/>
          <p:nvPr/>
        </p:nvSpPr>
        <p:spPr>
          <a:xfrm>
            <a:off x="4158500" y="2891050"/>
            <a:ext cx="3859800" cy="323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Merci!</a:t>
            </a:r>
            <a:endParaRPr b="0" i="0" sz="1500" u="none" cap="none" strike="noStrike">
              <a:solidFill>
                <a:srgbClr val="D8D8D8"/>
              </a:solidFill>
              <a:latin typeface="Press Start 2P"/>
              <a:ea typeface="Press Start 2P"/>
              <a:cs typeface="Press Start 2P"/>
              <a:sym typeface="Press Start 2P"/>
            </a:endParaRPr>
          </a:p>
        </p:txBody>
      </p:sp>
      <p:sp>
        <p:nvSpPr>
          <p:cNvPr id="991" name="Google Shape;991;p72"/>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992" name="Google Shape;992;p72"/>
          <p:cNvPicPr preferRelativeResize="0"/>
          <p:nvPr/>
        </p:nvPicPr>
        <p:blipFill>
          <a:blip r:embed="rId5">
            <a:alphaModFix/>
          </a:blip>
          <a:stretch>
            <a:fillRect/>
          </a:stretch>
        </p:blipFill>
        <p:spPr>
          <a:xfrm flipH="1">
            <a:off x="152400" y="2257800"/>
            <a:ext cx="3411025" cy="5685050"/>
          </a:xfrm>
          <a:prstGeom prst="rect">
            <a:avLst/>
          </a:prstGeom>
          <a:noFill/>
          <a:ln>
            <a:noFill/>
          </a:ln>
        </p:spPr>
      </p:pic>
      <p:pic>
        <p:nvPicPr>
          <p:cNvPr id="993" name="Google Shape;993;p72"/>
          <p:cNvPicPr preferRelativeResize="0"/>
          <p:nvPr/>
        </p:nvPicPr>
        <p:blipFill>
          <a:blip r:embed="rId6">
            <a:alphaModFix/>
          </a:blip>
          <a:stretch>
            <a:fillRect/>
          </a:stretch>
        </p:blipFill>
        <p:spPr>
          <a:xfrm>
            <a:off x="255127" y="-228200"/>
            <a:ext cx="871925" cy="1407200"/>
          </a:xfrm>
          <a:prstGeom prst="rect">
            <a:avLst/>
          </a:prstGeom>
          <a:noFill/>
          <a:ln>
            <a:noFill/>
          </a:ln>
        </p:spPr>
      </p:pic>
      <p:pic>
        <p:nvPicPr>
          <p:cNvPr id="994" name="Google Shape;994;p72"/>
          <p:cNvPicPr preferRelativeResize="0"/>
          <p:nvPr/>
        </p:nvPicPr>
        <p:blipFill>
          <a:blip r:embed="rId7">
            <a:alphaModFix/>
          </a:blip>
          <a:stretch>
            <a:fillRect/>
          </a:stretch>
        </p:blipFill>
        <p:spPr>
          <a:xfrm>
            <a:off x="3301725" y="1016446"/>
            <a:ext cx="5588550" cy="1353299"/>
          </a:xfrm>
          <a:prstGeom prst="rect">
            <a:avLst/>
          </a:prstGeom>
          <a:noFill/>
          <a:ln>
            <a:noFill/>
          </a:ln>
        </p:spPr>
      </p:pic>
      <p:pic>
        <p:nvPicPr>
          <p:cNvPr descr="A picture containing LEGO, toy&#10;&#10;Description automatically generated" id="995" name="Google Shape;995;p72"/>
          <p:cNvPicPr preferRelativeResize="0"/>
          <p:nvPr/>
        </p:nvPicPr>
        <p:blipFill rotWithShape="1">
          <a:blip r:embed="rId8">
            <a:alphaModFix/>
          </a:blip>
          <a:srcRect b="0" l="0" r="0" t="0"/>
          <a:stretch/>
        </p:blipFill>
        <p:spPr>
          <a:xfrm flipH="1">
            <a:off x="2235650" y="5324523"/>
            <a:ext cx="1406950" cy="1609676"/>
          </a:xfrm>
          <a:prstGeom prst="rect">
            <a:avLst/>
          </a:prstGeom>
          <a:noFill/>
          <a:ln>
            <a:noFill/>
          </a:ln>
          <a:effectLst>
            <a:outerShdw blurRad="444500" rotWithShape="0" algn="tr" dir="8100000" dist="38100">
              <a:srgbClr val="000000">
                <a:alpha val="78820"/>
              </a:srgbClr>
            </a:outerShdw>
          </a:effectLst>
        </p:spPr>
      </p:pic>
      <p:sp>
        <p:nvSpPr>
          <p:cNvPr id="996" name="Google Shape;996;p72"/>
          <p:cNvSpPr/>
          <p:nvPr/>
        </p:nvSpPr>
        <p:spPr>
          <a:xfrm>
            <a:off x="3910438" y="3917950"/>
            <a:ext cx="4305300" cy="8556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97" name="Google Shape;997;p72"/>
          <p:cNvSpPr txBox="1"/>
          <p:nvPr/>
        </p:nvSpPr>
        <p:spPr>
          <a:xfrm>
            <a:off x="3987550" y="4104551"/>
            <a:ext cx="4151100" cy="669000"/>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Mathieu Thibault</a:t>
            </a:r>
            <a:endParaRPr sz="15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Stéphanie Rioux</a:t>
            </a:r>
            <a:endParaRPr sz="1500">
              <a:solidFill>
                <a:srgbClr val="D8D8D8"/>
              </a:solidFill>
              <a:latin typeface="Press Start 2P"/>
              <a:ea typeface="Press Start 2P"/>
              <a:cs typeface="Press Start 2P"/>
              <a:sym typeface="Press Start 2P"/>
            </a:endParaRPr>
          </a:p>
        </p:txBody>
      </p:sp>
      <p:sp>
        <p:nvSpPr>
          <p:cNvPr id="998" name="Google Shape;998;p72"/>
          <p:cNvSpPr txBox="1"/>
          <p:nvPr/>
        </p:nvSpPr>
        <p:spPr>
          <a:xfrm>
            <a:off x="3563425" y="5331475"/>
            <a:ext cx="47793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9">
                  <a:extLst>
                    <a:ext uri="{A12FA001-AC4F-418D-AE19-62706E023703}">
                      <ahyp:hlinkClr val="tx"/>
                    </a:ext>
                  </a:extLst>
                </a:hlinkClick>
              </a:rPr>
              <a:t>stephanie.rioux@recit.qc.ca</a:t>
            </a:r>
            <a:endParaRPr sz="1600">
              <a:solidFill>
                <a:schemeClr val="lt1"/>
              </a:solidFill>
            </a:endParaRPr>
          </a:p>
        </p:txBody>
      </p:sp>
      <p:sp>
        <p:nvSpPr>
          <p:cNvPr id="999" name="Google Shape;999;p72"/>
          <p:cNvSpPr txBox="1"/>
          <p:nvPr/>
        </p:nvSpPr>
        <p:spPr>
          <a:xfrm>
            <a:off x="3877525" y="5026675"/>
            <a:ext cx="41511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10">
                  <a:extLst>
                    <a:ext uri="{A12FA001-AC4F-418D-AE19-62706E023703}">
                      <ahyp:hlinkClr val="tx"/>
                    </a:ext>
                  </a:extLst>
                </a:hlinkClick>
              </a:rPr>
              <a:t>mathieu.thibault@uqo.ca</a:t>
            </a:r>
            <a:endParaRPr sz="16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87"/>
                                        </p:tgtEl>
                                        <p:attrNameLst>
                                          <p:attrName>style.visibility</p:attrName>
                                        </p:attrNameLst>
                                      </p:cBhvr>
                                      <p:to>
                                        <p:strVal val="visible"/>
                                      </p:to>
                                    </p:set>
                                    <p:animEffect filter="fade" transition="in">
                                      <p:cBhvr>
                                        <p:cTn dur="500"/>
                                        <p:tgtEl>
                                          <p:spTgt spid="987"/>
                                        </p:tgtEl>
                                      </p:cBhvr>
                                    </p:animEffect>
                                  </p:childTnLst>
                                </p:cTn>
                              </p:par>
                              <p:par>
                                <p:cTn fill="hold" nodeType="withEffect" presetClass="entr" presetID="2" presetSubtype="4">
                                  <p:stCondLst>
                                    <p:cond delay="0"/>
                                  </p:stCondLst>
                                  <p:childTnLst>
                                    <p:set>
                                      <p:cBhvr>
                                        <p:cTn dur="1" fill="hold">
                                          <p:stCondLst>
                                            <p:cond delay="0"/>
                                          </p:stCondLst>
                                        </p:cTn>
                                        <p:tgtEl>
                                          <p:spTgt spid="988"/>
                                        </p:tgtEl>
                                        <p:attrNameLst>
                                          <p:attrName>style.visibility</p:attrName>
                                        </p:attrNameLst>
                                      </p:cBhvr>
                                      <p:to>
                                        <p:strVal val="visible"/>
                                      </p:to>
                                    </p:set>
                                    <p:anim calcmode="lin" valueType="num">
                                      <p:cBhvr additive="base">
                                        <p:cTn dur="1000"/>
                                        <p:tgtEl>
                                          <p:spTgt spid="98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95"/>
                                        </p:tgtEl>
                                        <p:attrNameLst>
                                          <p:attrName>style.visibility</p:attrName>
                                        </p:attrNameLst>
                                      </p:cBhvr>
                                      <p:to>
                                        <p:strVal val="visible"/>
                                      </p:to>
                                    </p:set>
                                    <p:anim calcmode="lin" valueType="num">
                                      <p:cBhvr additive="base">
                                        <p:cTn dur="1000"/>
                                        <p:tgtEl>
                                          <p:spTgt spid="99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92"/>
                                        </p:tgtEl>
                                        <p:attrNameLst>
                                          <p:attrName>style.visibility</p:attrName>
                                        </p:attrNameLst>
                                      </p:cBhvr>
                                      <p:to>
                                        <p:strVal val="visible"/>
                                      </p:to>
                                    </p:set>
                                    <p:anim calcmode="lin" valueType="num">
                                      <p:cBhvr additive="base">
                                        <p:cTn dur="1000"/>
                                        <p:tgtEl>
                                          <p:spTgt spid="99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3" name="Shape 383"/>
        <p:cNvGrpSpPr/>
        <p:nvPr/>
      </p:nvGrpSpPr>
      <p:grpSpPr>
        <a:xfrm>
          <a:off x="0" y="0"/>
          <a:ext cx="0" cy="0"/>
          <a:chOff x="0" y="0"/>
          <a:chExt cx="0" cy="0"/>
        </a:xfrm>
      </p:grpSpPr>
      <p:sp>
        <p:nvSpPr>
          <p:cNvPr id="384" name="Google Shape;384;p37"/>
          <p:cNvSpPr/>
          <p:nvPr/>
        </p:nvSpPr>
        <p:spPr>
          <a:xfrm>
            <a:off x="1138525" y="1942650"/>
            <a:ext cx="9791400" cy="3642900"/>
          </a:xfrm>
          <a:prstGeom prst="roundRect">
            <a:avLst>
              <a:gd fmla="val 0" name="adj"/>
            </a:avLst>
          </a:prstGeom>
          <a:gradFill>
            <a:gsLst>
              <a:gs pos="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5" name="Google Shape;385;p37"/>
          <p:cNvSpPr/>
          <p:nvPr/>
        </p:nvSpPr>
        <p:spPr>
          <a:xfrm>
            <a:off x="1834000" y="566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6" name="Google Shape;386;p37"/>
          <p:cNvSpPr txBox="1"/>
          <p:nvPr/>
        </p:nvSpPr>
        <p:spPr>
          <a:xfrm>
            <a:off x="1915425" y="784247"/>
            <a:ext cx="81948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rgbClr val="D8D8D8"/>
                </a:solidFill>
                <a:latin typeface="Press Start 2P"/>
                <a:ea typeface="Press Start 2P"/>
                <a:cs typeface="Press Start 2P"/>
                <a:sym typeface="Press Start 2P"/>
              </a:rPr>
              <a:t>Plan des blocs A et B</a:t>
            </a:r>
            <a:endParaRPr sz="1600"/>
          </a:p>
        </p:txBody>
      </p:sp>
      <p:pic>
        <p:nvPicPr>
          <p:cNvPr descr="A picture containing container, square&#10;&#10;Description automatically generated" id="387" name="Google Shape;387;p37"/>
          <p:cNvPicPr preferRelativeResize="0"/>
          <p:nvPr/>
        </p:nvPicPr>
        <p:blipFill rotWithShape="1">
          <a:blip r:embed="rId4">
            <a:alphaModFix/>
          </a:blip>
          <a:srcRect b="0" l="0" r="0" t="0"/>
          <a:stretch/>
        </p:blipFill>
        <p:spPr>
          <a:xfrm>
            <a:off x="282963" y="4495488"/>
            <a:ext cx="1834375" cy="1834375"/>
          </a:xfrm>
          <a:prstGeom prst="rect">
            <a:avLst/>
          </a:prstGeom>
          <a:noFill/>
          <a:ln>
            <a:noFill/>
          </a:ln>
        </p:spPr>
      </p:pic>
      <p:sp>
        <p:nvSpPr>
          <p:cNvPr id="388" name="Google Shape;388;p37"/>
          <p:cNvSpPr txBox="1"/>
          <p:nvPr/>
        </p:nvSpPr>
        <p:spPr>
          <a:xfrm>
            <a:off x="1915425" y="2090050"/>
            <a:ext cx="8958300" cy="3440100"/>
          </a:xfrm>
          <a:prstGeom prst="rect">
            <a:avLst/>
          </a:prstGeom>
          <a:noFill/>
          <a:ln>
            <a:noFill/>
          </a:ln>
        </p:spPr>
        <p:txBody>
          <a:bodyPr anchorCtr="0" anchor="t" bIns="45700" lIns="91425" spcFirstLastPara="1" rIns="91425" wrap="square" tIns="45700">
            <a:spAutoFit/>
          </a:bodyPr>
          <a:lstStyle/>
          <a:p>
            <a:pPr indent="0" lvl="0" marL="0" rtl="0" algn="l">
              <a:lnSpc>
                <a:spcPct val="150000"/>
              </a:lnSpc>
              <a:spcBef>
                <a:spcPts val="0"/>
              </a:spcBef>
              <a:spcAft>
                <a:spcPts val="0"/>
              </a:spcAft>
              <a:buNone/>
            </a:pPr>
            <a:r>
              <a:rPr lang="en-US" sz="1500">
                <a:solidFill>
                  <a:schemeClr val="lt2"/>
                </a:solidFill>
                <a:latin typeface="Press Start 2P"/>
                <a:ea typeface="Press Start 2P"/>
                <a:cs typeface="Press Start 2P"/>
                <a:sym typeface="Press Start 2P"/>
              </a:rPr>
              <a:t>Bloc A</a:t>
            </a:r>
            <a:endParaRPr sz="1500">
              <a:solidFill>
                <a:schemeClr val="lt2"/>
              </a:solidFill>
              <a:latin typeface="Press Start 2P"/>
              <a:ea typeface="Press Start 2P"/>
              <a:cs typeface="Press Start 2P"/>
              <a:sym typeface="Press Start 2P"/>
            </a:endParaRPr>
          </a:p>
          <a:p>
            <a:pPr indent="-323850" lvl="0" marL="457200" rtl="0" algn="l">
              <a:lnSpc>
                <a:spcPct val="150000"/>
              </a:lnSpc>
              <a:spcBef>
                <a:spcPts val="0"/>
              </a:spcBef>
              <a:spcAft>
                <a:spcPts val="0"/>
              </a:spcAft>
              <a:buClr>
                <a:schemeClr val="lt2"/>
              </a:buClr>
              <a:buSzPts val="1500"/>
              <a:buFont typeface="Press Start 2P"/>
              <a:buChar char="■"/>
            </a:pPr>
            <a:r>
              <a:rPr lang="en-US" sz="1500">
                <a:solidFill>
                  <a:schemeClr val="lt2"/>
                </a:solidFill>
                <a:latin typeface="Press Start 2P"/>
                <a:ea typeface="Press Start 2P"/>
                <a:cs typeface="Press Start 2P"/>
                <a:sym typeface="Press Start 2P"/>
              </a:rPr>
              <a:t>Qu’est-ce que Minecraft Education?</a:t>
            </a:r>
            <a:endParaRPr sz="1500">
              <a:solidFill>
                <a:schemeClr val="lt2"/>
              </a:solidFill>
              <a:latin typeface="Press Start 2P"/>
              <a:ea typeface="Press Start 2P"/>
              <a:cs typeface="Press Start 2P"/>
              <a:sym typeface="Press Start 2P"/>
            </a:endParaRPr>
          </a:p>
          <a:p>
            <a:pPr indent="-323850" lvl="0" marL="457200" rtl="0" algn="l">
              <a:lnSpc>
                <a:spcPct val="150000"/>
              </a:lnSpc>
              <a:spcBef>
                <a:spcPts val="0"/>
              </a:spcBef>
              <a:spcAft>
                <a:spcPts val="0"/>
              </a:spcAft>
              <a:buClr>
                <a:schemeClr val="lt2"/>
              </a:buClr>
              <a:buSzPts val="1500"/>
              <a:buFont typeface="Press Start 2P"/>
              <a:buChar char="■"/>
            </a:pPr>
            <a:r>
              <a:rPr lang="en-US" sz="1500">
                <a:solidFill>
                  <a:schemeClr val="lt2"/>
                </a:solidFill>
                <a:latin typeface="Press Start 2P"/>
                <a:ea typeface="Press Start 2P"/>
                <a:cs typeface="Press Start 2P"/>
                <a:sym typeface="Press Start 2P"/>
              </a:rPr>
              <a:t>Initiation aux bases de Minecraft</a:t>
            </a:r>
            <a:endParaRPr sz="1500">
              <a:solidFill>
                <a:schemeClr val="lt2"/>
              </a:solidFill>
              <a:latin typeface="Press Start 2P"/>
              <a:ea typeface="Press Start 2P"/>
              <a:cs typeface="Press Start 2P"/>
              <a:sym typeface="Press Start 2P"/>
            </a:endParaRPr>
          </a:p>
          <a:p>
            <a:pPr indent="-323850" lvl="0" marL="457200" rtl="0" algn="l">
              <a:lnSpc>
                <a:spcPct val="150000"/>
              </a:lnSpc>
              <a:spcBef>
                <a:spcPts val="0"/>
              </a:spcBef>
              <a:spcAft>
                <a:spcPts val="0"/>
              </a:spcAft>
              <a:buClr>
                <a:schemeClr val="lt2"/>
              </a:buClr>
              <a:buSzPts val="1500"/>
              <a:buFont typeface="Press Start 2P"/>
              <a:buChar char="■"/>
            </a:pPr>
            <a:r>
              <a:rPr lang="en-US" sz="1500">
                <a:solidFill>
                  <a:schemeClr val="lt2"/>
                </a:solidFill>
                <a:latin typeface="Press Start 2P"/>
                <a:ea typeface="Press Start 2P"/>
                <a:cs typeface="Press Start 2P"/>
                <a:sym typeface="Press Start 2P"/>
              </a:rPr>
              <a:t>3 intentions didactiques</a:t>
            </a:r>
            <a:endParaRPr sz="1500">
              <a:solidFill>
                <a:schemeClr val="lt2"/>
              </a:solidFill>
              <a:latin typeface="Press Start 2P"/>
              <a:ea typeface="Press Start 2P"/>
              <a:cs typeface="Press Start 2P"/>
              <a:sym typeface="Press Start 2P"/>
            </a:endParaRPr>
          </a:p>
          <a:p>
            <a:pPr indent="0" lvl="0" marL="0" rtl="0" algn="l">
              <a:lnSpc>
                <a:spcPct val="150000"/>
              </a:lnSpc>
              <a:spcBef>
                <a:spcPts val="0"/>
              </a:spcBef>
              <a:spcAft>
                <a:spcPts val="0"/>
              </a:spcAft>
              <a:buNone/>
            </a:pPr>
            <a:r>
              <a:rPr lang="en-US" sz="1500">
                <a:solidFill>
                  <a:schemeClr val="lt2"/>
                </a:solidFill>
                <a:latin typeface="Press Start 2P"/>
                <a:ea typeface="Press Start 2P"/>
                <a:cs typeface="Press Start 2P"/>
                <a:sym typeface="Press Start 2P"/>
              </a:rPr>
              <a:t>Bloc B</a:t>
            </a:r>
            <a:endParaRPr sz="1500">
              <a:solidFill>
                <a:schemeClr val="lt2"/>
              </a:solidFill>
              <a:latin typeface="Press Start 2P"/>
              <a:ea typeface="Press Start 2P"/>
              <a:cs typeface="Press Start 2P"/>
              <a:sym typeface="Press Start 2P"/>
            </a:endParaRPr>
          </a:p>
          <a:p>
            <a:pPr indent="-323850" lvl="0" marL="457200" rtl="0" algn="l">
              <a:lnSpc>
                <a:spcPct val="150000"/>
              </a:lnSpc>
              <a:spcBef>
                <a:spcPts val="0"/>
              </a:spcBef>
              <a:spcAft>
                <a:spcPts val="0"/>
              </a:spcAft>
              <a:buClr>
                <a:schemeClr val="lt2"/>
              </a:buClr>
              <a:buSzPts val="1500"/>
              <a:buFont typeface="Press Start 2P"/>
              <a:buChar char="■"/>
            </a:pPr>
            <a:r>
              <a:rPr lang="en-US" sz="1500">
                <a:solidFill>
                  <a:schemeClr val="lt2"/>
                </a:solidFill>
                <a:latin typeface="Press Start 2P"/>
                <a:ea typeface="Press Start 2P"/>
                <a:cs typeface="Press Start 2P"/>
                <a:sym typeface="Press Start 2P"/>
              </a:rPr>
              <a:t>Référentiel d’intervention en maths (RIM)</a:t>
            </a:r>
            <a:endParaRPr sz="1500">
              <a:solidFill>
                <a:schemeClr val="lt2"/>
              </a:solidFill>
              <a:latin typeface="Press Start 2P"/>
              <a:ea typeface="Press Start 2P"/>
              <a:cs typeface="Press Start 2P"/>
              <a:sym typeface="Press Start 2P"/>
            </a:endParaRPr>
          </a:p>
          <a:p>
            <a:pPr indent="-323850" lvl="0" marL="457200" rtl="0" algn="l">
              <a:lnSpc>
                <a:spcPct val="150000"/>
              </a:lnSpc>
              <a:spcBef>
                <a:spcPts val="0"/>
              </a:spcBef>
              <a:spcAft>
                <a:spcPts val="0"/>
              </a:spcAft>
              <a:buClr>
                <a:schemeClr val="lt2"/>
              </a:buClr>
              <a:buSzPts val="1500"/>
              <a:buFont typeface="Press Start 2P"/>
              <a:buChar char="■"/>
            </a:pPr>
            <a:r>
              <a:rPr lang="en-US" sz="1500">
                <a:solidFill>
                  <a:schemeClr val="lt2"/>
                </a:solidFill>
                <a:latin typeface="Press Start 2P"/>
                <a:ea typeface="Press Start 2P"/>
                <a:cs typeface="Press Start 2P"/>
                <a:sym typeface="Press Start 2P"/>
              </a:rPr>
              <a:t>Exploration de tâches</a:t>
            </a:r>
            <a:endParaRPr sz="1500">
              <a:solidFill>
                <a:schemeClr val="lt2"/>
              </a:solidFill>
              <a:latin typeface="Press Start 2P"/>
              <a:ea typeface="Press Start 2P"/>
              <a:cs typeface="Press Start 2P"/>
              <a:sym typeface="Press Start 2P"/>
            </a:endParaRPr>
          </a:p>
          <a:p>
            <a:pPr indent="-323850" lvl="0" marL="457200" rtl="0" algn="l">
              <a:lnSpc>
                <a:spcPct val="150000"/>
              </a:lnSpc>
              <a:spcBef>
                <a:spcPts val="0"/>
              </a:spcBef>
              <a:spcAft>
                <a:spcPts val="0"/>
              </a:spcAft>
              <a:buClr>
                <a:schemeClr val="lt2"/>
              </a:buClr>
              <a:buSzPts val="1500"/>
              <a:buFont typeface="Press Start 2P"/>
              <a:buChar char="■"/>
            </a:pPr>
            <a:r>
              <a:rPr lang="en-US" sz="1500">
                <a:solidFill>
                  <a:schemeClr val="lt2"/>
                </a:solidFill>
                <a:latin typeface="Press Start 2P"/>
                <a:ea typeface="Press Start 2P"/>
                <a:cs typeface="Press Start 2P"/>
                <a:sym typeface="Press Start 2P"/>
              </a:rPr>
              <a:t>Compétences à développer - Évaluation</a:t>
            </a:r>
            <a:endParaRPr sz="1500">
              <a:solidFill>
                <a:schemeClr val="lt2"/>
              </a:solidFill>
              <a:latin typeface="Press Start 2P"/>
              <a:ea typeface="Press Start 2P"/>
              <a:cs typeface="Press Start 2P"/>
              <a:sym typeface="Press Start 2P"/>
            </a:endParaRPr>
          </a:p>
          <a:p>
            <a:pPr indent="-323850" lvl="0" marL="457200" rtl="0" algn="l">
              <a:lnSpc>
                <a:spcPct val="150000"/>
              </a:lnSpc>
              <a:spcBef>
                <a:spcPts val="0"/>
              </a:spcBef>
              <a:spcAft>
                <a:spcPts val="0"/>
              </a:spcAft>
              <a:buClr>
                <a:schemeClr val="lt2"/>
              </a:buClr>
              <a:buSzPts val="1500"/>
              <a:buFont typeface="Press Start 2P"/>
              <a:buChar char="■"/>
            </a:pPr>
            <a:r>
              <a:rPr lang="en-US" sz="1500">
                <a:solidFill>
                  <a:schemeClr val="lt2"/>
                </a:solidFill>
                <a:latin typeface="Press Start 2P"/>
                <a:ea typeface="Press Start 2P"/>
                <a:cs typeface="Press Start 2P"/>
                <a:sym typeface="Press Start 2P"/>
              </a:rPr>
              <a:t>Projet de recherche</a:t>
            </a:r>
            <a:endParaRPr sz="1500">
              <a:solidFill>
                <a:schemeClr val="lt2"/>
              </a:solidFill>
              <a:latin typeface="Press Start 2P"/>
              <a:ea typeface="Press Start 2P"/>
              <a:cs typeface="Press Start 2P"/>
              <a:sym typeface="Press Start 2P"/>
            </a:endParaRPr>
          </a:p>
          <a:p>
            <a:pPr indent="-323850" lvl="0" marL="457200" rtl="0" algn="l">
              <a:lnSpc>
                <a:spcPct val="150000"/>
              </a:lnSpc>
              <a:spcBef>
                <a:spcPts val="0"/>
              </a:spcBef>
              <a:spcAft>
                <a:spcPts val="0"/>
              </a:spcAft>
              <a:buClr>
                <a:schemeClr val="lt2"/>
              </a:buClr>
              <a:buSzPts val="1500"/>
              <a:buFont typeface="Press Start 2P"/>
              <a:buChar char="■"/>
            </a:pPr>
            <a:r>
              <a:rPr lang="en-US" sz="1500">
                <a:solidFill>
                  <a:schemeClr val="lt2"/>
                </a:solidFill>
                <a:latin typeface="Press Start 2P"/>
                <a:ea typeface="Press Start 2P"/>
                <a:cs typeface="Press Start 2P"/>
                <a:sym typeface="Press Start 2P"/>
              </a:rPr>
              <a:t>Ressources</a:t>
            </a:r>
            <a:endParaRPr sz="1300">
              <a:solidFill>
                <a:schemeClr val="lt2"/>
              </a:solidFill>
              <a:latin typeface="Press Start 2P"/>
              <a:ea typeface="Press Start 2P"/>
              <a:cs typeface="Press Start 2P"/>
              <a:sym typeface="Press Start 2P"/>
            </a:endParaRPr>
          </a:p>
        </p:txBody>
      </p:sp>
      <p:pic>
        <p:nvPicPr>
          <p:cNvPr descr="A picture containing container, square&#10;&#10;Description automatically generated" id="389" name="Google Shape;389;p37"/>
          <p:cNvPicPr preferRelativeResize="0"/>
          <p:nvPr/>
        </p:nvPicPr>
        <p:blipFill rotWithShape="1">
          <a:blip r:embed="rId4">
            <a:alphaModFix/>
          </a:blip>
          <a:srcRect b="0" l="0" r="0" t="0"/>
          <a:stretch/>
        </p:blipFill>
        <p:spPr>
          <a:xfrm>
            <a:off x="5143875" y="5026792"/>
            <a:ext cx="1834375" cy="1835383"/>
          </a:xfrm>
          <a:prstGeom prst="rect">
            <a:avLst/>
          </a:prstGeom>
          <a:noFill/>
          <a:ln>
            <a:noFill/>
          </a:ln>
        </p:spPr>
      </p:pic>
      <p:pic>
        <p:nvPicPr>
          <p:cNvPr descr="A picture containing container, square&#10;&#10;Description automatically generated" id="390" name="Google Shape;390;p37"/>
          <p:cNvPicPr preferRelativeResize="0"/>
          <p:nvPr/>
        </p:nvPicPr>
        <p:blipFill rotWithShape="1">
          <a:blip r:embed="rId4">
            <a:alphaModFix/>
          </a:blip>
          <a:srcRect b="0" l="0" r="0" t="0"/>
          <a:stretch/>
        </p:blipFill>
        <p:spPr>
          <a:xfrm>
            <a:off x="10004802" y="4495498"/>
            <a:ext cx="1834375" cy="1834354"/>
          </a:xfrm>
          <a:prstGeom prst="rect">
            <a:avLst/>
          </a:prstGeom>
          <a:noFill/>
          <a:ln>
            <a:noFill/>
          </a:ln>
        </p:spPr>
      </p:pic>
      <p:sp>
        <p:nvSpPr>
          <p:cNvPr id="391" name="Google Shape;391;p37"/>
          <p:cNvSpPr/>
          <p:nvPr/>
        </p:nvSpPr>
        <p:spPr>
          <a:xfrm>
            <a:off x="7058425" y="4975300"/>
            <a:ext cx="2866200" cy="1506900"/>
          </a:xfrm>
          <a:prstGeom prst="wedgeRoundRectCallout">
            <a:avLst>
              <a:gd fmla="val 59239" name="adj1"/>
              <a:gd fmla="val 65121" name="adj2"/>
              <a:gd fmla="val 0" name="adj3"/>
            </a:avLst>
          </a:prstGeom>
          <a:solidFill>
            <a:srgbClr val="B6D7A8"/>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Press Start 2P"/>
                <a:ea typeface="Press Start 2P"/>
                <a:cs typeface="Press Start 2P"/>
                <a:sym typeface="Press Start 2P"/>
              </a:rPr>
              <a:t>Où vous situez-vous avec Minecraft ?</a:t>
            </a:r>
            <a:endParaRPr sz="1600">
              <a:latin typeface="Press Start 2P"/>
              <a:ea typeface="Press Start 2P"/>
              <a:cs typeface="Press Start 2P"/>
              <a:sym typeface="Press Start 2P"/>
            </a:endParaRPr>
          </a:p>
        </p:txBody>
      </p:sp>
      <p:sp>
        <p:nvSpPr>
          <p:cNvPr id="392" name="Google Shape;392;p37"/>
          <p:cNvSpPr/>
          <p:nvPr/>
        </p:nvSpPr>
        <p:spPr>
          <a:xfrm>
            <a:off x="9072275" y="1147725"/>
            <a:ext cx="2866200" cy="990900"/>
          </a:xfrm>
          <a:prstGeom prst="wedgeRoundRectCallout">
            <a:avLst>
              <a:gd fmla="val 59239" name="adj1"/>
              <a:gd fmla="val 65121" name="adj2"/>
              <a:gd fmla="val 0" name="adj3"/>
            </a:avLst>
          </a:prstGeom>
          <a:solidFill>
            <a:srgbClr val="B6D7A8"/>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Press Start 2P"/>
                <a:ea typeface="Press Start 2P"/>
                <a:cs typeface="Press Start 2P"/>
                <a:sym typeface="Press Start 2P"/>
              </a:rPr>
              <a:t>Primaire/</a:t>
            </a:r>
            <a:br>
              <a:rPr lang="en-US" sz="1600">
                <a:latin typeface="Press Start 2P"/>
                <a:ea typeface="Press Start 2P"/>
                <a:cs typeface="Press Start 2P"/>
                <a:sym typeface="Press Start 2P"/>
              </a:rPr>
            </a:br>
            <a:r>
              <a:rPr lang="en-US" sz="1600">
                <a:latin typeface="Press Start 2P"/>
                <a:ea typeface="Press Start 2P"/>
                <a:cs typeface="Press Start 2P"/>
                <a:sym typeface="Press Start 2P"/>
              </a:rPr>
              <a:t>secondaire?</a:t>
            </a:r>
            <a:endParaRPr sz="16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500"/>
                                        <p:tgtEl>
                                          <p:spTgt spid="38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250"/>
                                        <p:tgtEl>
                                          <p:spTgt spid="388"/>
                                        </p:tgtEl>
                                      </p:cBhvr>
                                    </p:animEffect>
                                  </p:childTnLst>
                                </p:cTn>
                              </p:par>
                              <p:par>
                                <p:cTn fill="hold" nodeType="withEffect" presetClass="entr" presetID="2" presetSubtype="4">
                                  <p:stCondLst>
                                    <p:cond delay="0"/>
                                  </p:stCondLst>
                                  <p:childTnLst>
                                    <p:set>
                                      <p:cBhvr>
                                        <p:cTn dur="1" fill="hold">
                                          <p:stCondLst>
                                            <p:cond delay="0"/>
                                          </p:stCondLst>
                                        </p:cTn>
                                        <p:tgtEl>
                                          <p:spTgt spid="387"/>
                                        </p:tgtEl>
                                        <p:attrNameLst>
                                          <p:attrName>style.visibility</p:attrName>
                                        </p:attrNameLst>
                                      </p:cBhvr>
                                      <p:to>
                                        <p:strVal val="visible"/>
                                      </p:to>
                                    </p:set>
                                    <p:anim calcmode="lin" valueType="num">
                                      <p:cBhvr additive="base">
                                        <p:cTn dur="1500"/>
                                        <p:tgtEl>
                                          <p:spTgt spid="38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9"/>
                                        </p:tgtEl>
                                        <p:attrNameLst>
                                          <p:attrName>style.visibility</p:attrName>
                                        </p:attrNameLst>
                                      </p:cBhvr>
                                      <p:to>
                                        <p:strVal val="visible"/>
                                      </p:to>
                                    </p:set>
                                    <p:anim calcmode="lin" valueType="num">
                                      <p:cBhvr additive="base">
                                        <p:cTn dur="1500"/>
                                        <p:tgtEl>
                                          <p:spTgt spid="38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90"/>
                                        </p:tgtEl>
                                        <p:attrNameLst>
                                          <p:attrName>style.visibility</p:attrName>
                                        </p:attrNameLst>
                                      </p:cBhvr>
                                      <p:to>
                                        <p:strVal val="visible"/>
                                      </p:to>
                                    </p:set>
                                    <p:anim calcmode="lin" valueType="num">
                                      <p:cBhvr additive="base">
                                        <p:cTn dur="1500"/>
                                        <p:tgtEl>
                                          <p:spTgt spid="39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003" name="Shape 1003"/>
        <p:cNvGrpSpPr/>
        <p:nvPr/>
      </p:nvGrpSpPr>
      <p:grpSpPr>
        <a:xfrm>
          <a:off x="0" y="0"/>
          <a:ext cx="0" cy="0"/>
          <a:chOff x="0" y="0"/>
          <a:chExt cx="0" cy="0"/>
        </a:xfrm>
      </p:grpSpPr>
      <p:pic>
        <p:nvPicPr>
          <p:cNvPr descr="A picture containing container, square&#10;&#10;Description automatically generated" id="1004" name="Google Shape;1004;p73"/>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1005" name="Google Shape;1005;p73"/>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1006" name="Google Shape;1006;p73"/>
          <p:cNvSpPr/>
          <p:nvPr/>
        </p:nvSpPr>
        <p:spPr>
          <a:xfrm>
            <a:off x="2496650" y="145950"/>
            <a:ext cx="7220400" cy="14013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7" name="Google Shape;1007;p73"/>
          <p:cNvSpPr txBox="1"/>
          <p:nvPr/>
        </p:nvSpPr>
        <p:spPr>
          <a:xfrm>
            <a:off x="3388650" y="420050"/>
            <a:ext cx="5414700" cy="831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2400">
                <a:solidFill>
                  <a:srgbClr val="D8D8D8"/>
                </a:solidFill>
                <a:latin typeface="Press Start 2P"/>
                <a:ea typeface="Press Start 2P"/>
                <a:cs typeface="Press Start 2P"/>
                <a:sym typeface="Press Start 2P"/>
              </a:rPr>
              <a:t>Minecraft et les mathématiques</a:t>
            </a:r>
            <a:endParaRPr sz="2400">
              <a:solidFill>
                <a:srgbClr val="D8D8D8"/>
              </a:solidFill>
              <a:latin typeface="Press Start 2P"/>
              <a:ea typeface="Press Start 2P"/>
              <a:cs typeface="Press Start 2P"/>
              <a:sym typeface="Press Start 2P"/>
            </a:endParaRPr>
          </a:p>
        </p:txBody>
      </p:sp>
      <p:sp>
        <p:nvSpPr>
          <p:cNvPr id="1008" name="Google Shape;1008;p73"/>
          <p:cNvSpPr txBox="1"/>
          <p:nvPr/>
        </p:nvSpPr>
        <p:spPr>
          <a:xfrm>
            <a:off x="662575" y="2103150"/>
            <a:ext cx="11165100" cy="4494600"/>
          </a:xfrm>
          <a:prstGeom prst="rect">
            <a:avLst/>
          </a:prstGeom>
          <a:noFill/>
          <a:ln>
            <a:noFill/>
          </a:ln>
        </p:spPr>
        <p:txBody>
          <a:bodyPr anchorCtr="0" anchor="t" bIns="45700" lIns="91425" spcFirstLastPara="1" rIns="91425" wrap="square" tIns="45700">
            <a:spAutoFit/>
          </a:bodyPr>
          <a:lstStyle/>
          <a:p>
            <a:pPr indent="0" lvl="0" marL="0" rtl="0" algn="ctr">
              <a:lnSpc>
                <a:spcPct val="150000"/>
              </a:lnSpc>
              <a:spcBef>
                <a:spcPts val="0"/>
              </a:spcBef>
              <a:spcAft>
                <a:spcPts val="0"/>
              </a:spcAft>
              <a:buClr>
                <a:schemeClr val="dk1"/>
              </a:buClr>
              <a:buSzPts val="1100"/>
              <a:buFont typeface="Arial"/>
              <a:buNone/>
            </a:pPr>
            <a:r>
              <a:rPr b="1" lang="en-US" sz="1300">
                <a:solidFill>
                  <a:schemeClr val="lt1"/>
                </a:solidFill>
                <a:latin typeface="Press Start 2P"/>
                <a:ea typeface="Press Start 2P"/>
                <a:cs typeface="Press Start 2P"/>
                <a:sym typeface="Press Start 2P"/>
              </a:rPr>
              <a:t>Minecraft Education est une plateforme éducative qui favorise l’apprentissage par le jeu, l’engagement, la collaboration et la créativité des élèves. C’est aussi un jeu bien connu des jeunes, alors aussi bien s’en servir pour proposer des tâches signifiantes pour l’enseignement-apprentissage des mathématiques, selon différentes intentions didactiques. Cet atelier vous permettra d’explorer la plateforme et ses fonctionnalités de base. Vous pourrez aussi explorer et expérimenter des tâches mathématiques variées, qui ont déjà été conçues par d’autres enseignant·es. Apportez votre appareil numérique et venez faire avec nous des mathématiques différemment… un bloc à la fois! </a:t>
            </a:r>
            <a:endParaRPr b="1" sz="1300">
              <a:solidFill>
                <a:schemeClr val="lt1"/>
              </a:solidFill>
              <a:latin typeface="Press Start 2P"/>
              <a:ea typeface="Press Start 2P"/>
              <a:cs typeface="Press Start 2P"/>
              <a:sym typeface="Press Start 2P"/>
            </a:endParaRPr>
          </a:p>
          <a:p>
            <a:pPr indent="0" lvl="0" marL="0" rtl="0" algn="ctr">
              <a:lnSpc>
                <a:spcPct val="150000"/>
              </a:lnSpc>
              <a:spcBef>
                <a:spcPts val="0"/>
              </a:spcBef>
              <a:spcAft>
                <a:spcPts val="0"/>
              </a:spcAft>
              <a:buClr>
                <a:schemeClr val="dk1"/>
              </a:buClr>
              <a:buSzPts val="1100"/>
              <a:buFont typeface="Arial"/>
              <a:buNone/>
            </a:pPr>
            <a:r>
              <a:t/>
            </a:r>
            <a:endParaRPr b="1" sz="1300">
              <a:solidFill>
                <a:schemeClr val="lt1"/>
              </a:solidFill>
              <a:latin typeface="Press Start 2P"/>
              <a:ea typeface="Press Start 2P"/>
              <a:cs typeface="Press Start 2P"/>
              <a:sym typeface="Press Start 2P"/>
            </a:endParaRPr>
          </a:p>
          <a:p>
            <a:pPr indent="0" lvl="0" marL="0" rtl="0" algn="ctr">
              <a:lnSpc>
                <a:spcPct val="150000"/>
              </a:lnSpc>
              <a:spcBef>
                <a:spcPts val="0"/>
              </a:spcBef>
              <a:spcAft>
                <a:spcPts val="0"/>
              </a:spcAft>
              <a:buSzPts val="1100"/>
              <a:buNone/>
            </a:pPr>
            <a:r>
              <a:rPr b="1" lang="en-US" sz="1300">
                <a:solidFill>
                  <a:schemeClr val="lt1"/>
                </a:solidFill>
                <a:latin typeface="Press Start 2P"/>
                <a:ea typeface="Press Start 2P"/>
                <a:cs typeface="Press Start 2P"/>
                <a:sym typeface="Press Start 2P"/>
              </a:rPr>
              <a:t>*En prévision de cet atelier, nous vous demandons si possible d’installer Minecraft (gratuit, avec votre compte Office 365 institutionnel) sur votre ordinateur/tablette.</a:t>
            </a:r>
            <a:endParaRPr b="1" sz="1300">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004"/>
                                        </p:tgtEl>
                                        <p:attrNameLst>
                                          <p:attrName>style.visibility</p:attrName>
                                        </p:attrNameLst>
                                      </p:cBhvr>
                                      <p:to>
                                        <p:strVal val="visible"/>
                                      </p:to>
                                    </p:set>
                                    <p:anim calcmode="lin" valueType="num">
                                      <p:cBhvr additive="base">
                                        <p:cTn dur="1000"/>
                                        <p:tgtEl>
                                          <p:spTgt spid="10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05"/>
                                        </p:tgtEl>
                                        <p:attrNameLst>
                                          <p:attrName>style.visibility</p:attrName>
                                        </p:attrNameLst>
                                      </p:cBhvr>
                                      <p:to>
                                        <p:strVal val="visible"/>
                                      </p:to>
                                    </p:set>
                                    <p:anim calcmode="lin" valueType="num">
                                      <p:cBhvr additive="base">
                                        <p:cTn dur="1000"/>
                                        <p:tgtEl>
                                          <p:spTgt spid="100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012" name="Shape 1012"/>
        <p:cNvGrpSpPr/>
        <p:nvPr/>
      </p:nvGrpSpPr>
      <p:grpSpPr>
        <a:xfrm>
          <a:off x="0" y="0"/>
          <a:ext cx="0" cy="0"/>
          <a:chOff x="0" y="0"/>
          <a:chExt cx="0" cy="0"/>
        </a:xfrm>
      </p:grpSpPr>
      <p:sp>
        <p:nvSpPr>
          <p:cNvPr id="1013" name="Google Shape;1013;p74"/>
          <p:cNvSpPr txBox="1"/>
          <p:nvPr/>
        </p:nvSpPr>
        <p:spPr>
          <a:xfrm>
            <a:off x="4175482" y="234850"/>
            <a:ext cx="8016600" cy="877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2100"/>
              </a:spcAft>
              <a:buNone/>
            </a:pPr>
            <a:r>
              <a:rPr b="1" lang="en-US" sz="4500">
                <a:solidFill>
                  <a:schemeClr val="dk1"/>
                </a:solidFill>
                <a:latin typeface="Poppins"/>
                <a:ea typeface="Poppins"/>
                <a:cs typeface="Poppins"/>
                <a:sym typeface="Poppins"/>
              </a:rPr>
              <a:t>Merci à nos partenaires !</a:t>
            </a:r>
            <a:endParaRPr b="1" sz="4500">
              <a:solidFill>
                <a:schemeClr val="dk1"/>
              </a:solidFill>
              <a:latin typeface="Poppins"/>
              <a:ea typeface="Poppins"/>
              <a:cs typeface="Poppins"/>
              <a:sym typeface="Poppins"/>
            </a:endParaRPr>
          </a:p>
        </p:txBody>
      </p:sp>
      <p:pic>
        <p:nvPicPr>
          <p:cNvPr id="1014" name="Google Shape;1014;p74"/>
          <p:cNvPicPr preferRelativeResize="0"/>
          <p:nvPr/>
        </p:nvPicPr>
        <p:blipFill>
          <a:blip r:embed="rId3">
            <a:alphaModFix/>
          </a:blip>
          <a:stretch>
            <a:fillRect/>
          </a:stretch>
        </p:blipFill>
        <p:spPr>
          <a:xfrm>
            <a:off x="4886962" y="4331538"/>
            <a:ext cx="6593558" cy="1654108"/>
          </a:xfrm>
          <a:prstGeom prst="rect">
            <a:avLst/>
          </a:prstGeom>
          <a:noFill/>
          <a:ln>
            <a:noFill/>
          </a:ln>
        </p:spPr>
      </p:pic>
      <p:pic>
        <p:nvPicPr>
          <p:cNvPr id="1015" name="Google Shape;1015;p74"/>
          <p:cNvPicPr preferRelativeResize="0"/>
          <p:nvPr/>
        </p:nvPicPr>
        <p:blipFill>
          <a:blip r:embed="rId4">
            <a:alphaModFix/>
          </a:blip>
          <a:stretch>
            <a:fillRect/>
          </a:stretch>
        </p:blipFill>
        <p:spPr>
          <a:xfrm>
            <a:off x="457170" y="4061575"/>
            <a:ext cx="4665902" cy="2194027"/>
          </a:xfrm>
          <a:prstGeom prst="rect">
            <a:avLst/>
          </a:prstGeom>
          <a:noFill/>
          <a:ln>
            <a:noFill/>
          </a:ln>
        </p:spPr>
      </p:pic>
      <p:pic>
        <p:nvPicPr>
          <p:cNvPr id="1016" name="Google Shape;1016;p74"/>
          <p:cNvPicPr preferRelativeResize="0"/>
          <p:nvPr/>
        </p:nvPicPr>
        <p:blipFill>
          <a:blip r:embed="rId5">
            <a:alphaModFix/>
          </a:blip>
          <a:stretch>
            <a:fillRect/>
          </a:stretch>
        </p:blipFill>
        <p:spPr>
          <a:xfrm>
            <a:off x="625219" y="1787050"/>
            <a:ext cx="5813732" cy="24915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020" name="Shape 1020"/>
        <p:cNvGrpSpPr/>
        <p:nvPr/>
      </p:nvGrpSpPr>
      <p:grpSpPr>
        <a:xfrm>
          <a:off x="0" y="0"/>
          <a:ext cx="0" cy="0"/>
          <a:chOff x="0" y="0"/>
          <a:chExt cx="0" cy="0"/>
        </a:xfrm>
      </p:grpSpPr>
      <p:sp>
        <p:nvSpPr>
          <p:cNvPr id="1021" name="Google Shape;1021;p75"/>
          <p:cNvSpPr txBox="1"/>
          <p:nvPr/>
        </p:nvSpPr>
        <p:spPr>
          <a:xfrm>
            <a:off x="4175482" y="234850"/>
            <a:ext cx="8016600" cy="877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2100"/>
              </a:spcAft>
              <a:buNone/>
            </a:pPr>
            <a:r>
              <a:rPr b="1" lang="en-US" sz="4500">
                <a:solidFill>
                  <a:schemeClr val="dk1"/>
                </a:solidFill>
                <a:latin typeface="Poppins"/>
                <a:ea typeface="Poppins"/>
                <a:cs typeface="Poppins"/>
                <a:sym typeface="Poppins"/>
              </a:rPr>
              <a:t>Merci à nos exposants !</a:t>
            </a:r>
            <a:endParaRPr b="1" sz="4500">
              <a:solidFill>
                <a:schemeClr val="dk1"/>
              </a:solidFill>
              <a:latin typeface="Poppins"/>
              <a:ea typeface="Poppins"/>
              <a:cs typeface="Poppins"/>
              <a:sym typeface="Poppins"/>
            </a:endParaRPr>
          </a:p>
        </p:txBody>
      </p:sp>
      <p:pic>
        <p:nvPicPr>
          <p:cNvPr id="1022" name="Google Shape;1022;p75"/>
          <p:cNvPicPr preferRelativeResize="0"/>
          <p:nvPr/>
        </p:nvPicPr>
        <p:blipFill>
          <a:blip r:embed="rId3">
            <a:alphaModFix/>
          </a:blip>
          <a:stretch>
            <a:fillRect/>
          </a:stretch>
        </p:blipFill>
        <p:spPr>
          <a:xfrm>
            <a:off x="2665835" y="1411566"/>
            <a:ext cx="3954170" cy="2242509"/>
          </a:xfrm>
          <a:prstGeom prst="rect">
            <a:avLst/>
          </a:prstGeom>
          <a:noFill/>
          <a:ln>
            <a:noFill/>
          </a:ln>
        </p:spPr>
      </p:pic>
      <p:pic>
        <p:nvPicPr>
          <p:cNvPr id="1023" name="Google Shape;1023;p75"/>
          <p:cNvPicPr preferRelativeResize="0"/>
          <p:nvPr/>
        </p:nvPicPr>
        <p:blipFill>
          <a:blip r:embed="rId4">
            <a:alphaModFix/>
          </a:blip>
          <a:stretch>
            <a:fillRect/>
          </a:stretch>
        </p:blipFill>
        <p:spPr>
          <a:xfrm>
            <a:off x="7364662" y="4073875"/>
            <a:ext cx="3475090" cy="977915"/>
          </a:xfrm>
          <a:prstGeom prst="rect">
            <a:avLst/>
          </a:prstGeom>
          <a:noFill/>
          <a:ln>
            <a:noFill/>
          </a:ln>
        </p:spPr>
      </p:pic>
      <p:pic>
        <p:nvPicPr>
          <p:cNvPr id="1024" name="Google Shape;1024;p75"/>
          <p:cNvPicPr preferRelativeResize="0"/>
          <p:nvPr/>
        </p:nvPicPr>
        <p:blipFill>
          <a:blip r:embed="rId5">
            <a:alphaModFix/>
          </a:blip>
          <a:stretch>
            <a:fillRect/>
          </a:stretch>
        </p:blipFill>
        <p:spPr>
          <a:xfrm>
            <a:off x="2922713" y="3750825"/>
            <a:ext cx="4311722" cy="1415061"/>
          </a:xfrm>
          <a:prstGeom prst="rect">
            <a:avLst/>
          </a:prstGeom>
          <a:noFill/>
          <a:ln>
            <a:noFill/>
          </a:ln>
        </p:spPr>
      </p:pic>
      <p:pic>
        <p:nvPicPr>
          <p:cNvPr id="1025" name="Google Shape;1025;p75"/>
          <p:cNvPicPr preferRelativeResize="0"/>
          <p:nvPr/>
        </p:nvPicPr>
        <p:blipFill>
          <a:blip r:embed="rId6">
            <a:alphaModFix/>
          </a:blip>
          <a:stretch>
            <a:fillRect/>
          </a:stretch>
        </p:blipFill>
        <p:spPr>
          <a:xfrm>
            <a:off x="877054" y="3696363"/>
            <a:ext cx="1523984" cy="1523984"/>
          </a:xfrm>
          <a:prstGeom prst="rect">
            <a:avLst/>
          </a:prstGeom>
          <a:noFill/>
          <a:ln>
            <a:noFill/>
          </a:ln>
        </p:spPr>
      </p:pic>
      <p:pic>
        <p:nvPicPr>
          <p:cNvPr id="1026" name="Google Shape;1026;p75"/>
          <p:cNvPicPr preferRelativeResize="0"/>
          <p:nvPr/>
        </p:nvPicPr>
        <p:blipFill>
          <a:blip r:embed="rId7">
            <a:alphaModFix/>
          </a:blip>
          <a:stretch>
            <a:fillRect/>
          </a:stretch>
        </p:blipFill>
        <p:spPr>
          <a:xfrm>
            <a:off x="3719274" y="5051799"/>
            <a:ext cx="1806182" cy="1806182"/>
          </a:xfrm>
          <a:prstGeom prst="rect">
            <a:avLst/>
          </a:prstGeom>
          <a:noFill/>
          <a:ln>
            <a:noFill/>
          </a:ln>
        </p:spPr>
      </p:pic>
      <p:pic>
        <p:nvPicPr>
          <p:cNvPr id="1027" name="Google Shape;1027;p75"/>
          <p:cNvPicPr preferRelativeResize="0"/>
          <p:nvPr/>
        </p:nvPicPr>
        <p:blipFill>
          <a:blip r:embed="rId8">
            <a:alphaModFix/>
          </a:blip>
          <a:stretch>
            <a:fillRect/>
          </a:stretch>
        </p:blipFill>
        <p:spPr>
          <a:xfrm>
            <a:off x="7234431" y="2856750"/>
            <a:ext cx="4073877" cy="877191"/>
          </a:xfrm>
          <a:prstGeom prst="rect">
            <a:avLst/>
          </a:prstGeom>
          <a:noFill/>
          <a:ln>
            <a:noFill/>
          </a:ln>
        </p:spPr>
      </p:pic>
      <p:pic>
        <p:nvPicPr>
          <p:cNvPr id="1028" name="Google Shape;1028;p75"/>
          <p:cNvPicPr preferRelativeResize="0"/>
          <p:nvPr/>
        </p:nvPicPr>
        <p:blipFill>
          <a:blip r:embed="rId9">
            <a:alphaModFix/>
          </a:blip>
          <a:stretch>
            <a:fillRect/>
          </a:stretch>
        </p:blipFill>
        <p:spPr>
          <a:xfrm>
            <a:off x="7234413" y="5478650"/>
            <a:ext cx="2857471" cy="952490"/>
          </a:xfrm>
          <a:prstGeom prst="rect">
            <a:avLst/>
          </a:prstGeom>
          <a:noFill/>
          <a:ln>
            <a:noFill/>
          </a:ln>
        </p:spPr>
      </p:pic>
      <p:pic>
        <p:nvPicPr>
          <p:cNvPr id="1029" name="Google Shape;1029;p75"/>
          <p:cNvPicPr preferRelativeResize="0"/>
          <p:nvPr/>
        </p:nvPicPr>
        <p:blipFill>
          <a:blip r:embed="rId10">
            <a:alphaModFix/>
          </a:blip>
          <a:stretch>
            <a:fillRect/>
          </a:stretch>
        </p:blipFill>
        <p:spPr>
          <a:xfrm>
            <a:off x="735973" y="1574547"/>
            <a:ext cx="1806176" cy="1798681"/>
          </a:xfrm>
          <a:prstGeom prst="rect">
            <a:avLst/>
          </a:prstGeom>
          <a:noFill/>
          <a:ln>
            <a:noFill/>
          </a:ln>
        </p:spPr>
      </p:pic>
      <p:pic>
        <p:nvPicPr>
          <p:cNvPr id="1030" name="Google Shape;1030;p75"/>
          <p:cNvPicPr preferRelativeResize="0"/>
          <p:nvPr/>
        </p:nvPicPr>
        <p:blipFill>
          <a:blip r:embed="rId11">
            <a:alphaModFix/>
          </a:blip>
          <a:stretch>
            <a:fillRect/>
          </a:stretch>
        </p:blipFill>
        <p:spPr>
          <a:xfrm>
            <a:off x="6999566" y="1495438"/>
            <a:ext cx="4373453" cy="977915"/>
          </a:xfrm>
          <a:prstGeom prst="rect">
            <a:avLst/>
          </a:prstGeom>
          <a:noFill/>
          <a:ln>
            <a:noFill/>
          </a:ln>
        </p:spPr>
      </p:pic>
      <p:pic>
        <p:nvPicPr>
          <p:cNvPr id="1031" name="Google Shape;1031;p75"/>
          <p:cNvPicPr preferRelativeResize="0"/>
          <p:nvPr/>
        </p:nvPicPr>
        <p:blipFill>
          <a:blip r:embed="rId12">
            <a:alphaModFix/>
          </a:blip>
          <a:stretch>
            <a:fillRect/>
          </a:stretch>
        </p:blipFill>
        <p:spPr>
          <a:xfrm>
            <a:off x="818953" y="5106987"/>
            <a:ext cx="1695808" cy="169580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035" name="Shape 1035"/>
        <p:cNvGrpSpPr/>
        <p:nvPr/>
      </p:nvGrpSpPr>
      <p:grpSpPr>
        <a:xfrm>
          <a:off x="0" y="0"/>
          <a:ext cx="0" cy="0"/>
          <a:chOff x="0" y="0"/>
          <a:chExt cx="0" cy="0"/>
        </a:xfrm>
      </p:grpSpPr>
      <p:sp>
        <p:nvSpPr>
          <p:cNvPr id="1036" name="Google Shape;1036;p76"/>
          <p:cNvSpPr txBox="1"/>
          <p:nvPr/>
        </p:nvSpPr>
        <p:spPr>
          <a:xfrm>
            <a:off x="4175482" y="234850"/>
            <a:ext cx="8016600" cy="877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2100"/>
              </a:spcAft>
              <a:buNone/>
            </a:pPr>
            <a:r>
              <a:rPr b="1" lang="en-US" sz="4500">
                <a:solidFill>
                  <a:schemeClr val="dk1"/>
                </a:solidFill>
                <a:latin typeface="Poppins"/>
                <a:ea typeface="Poppins"/>
                <a:cs typeface="Poppins"/>
                <a:sym typeface="Poppins"/>
              </a:rPr>
              <a:t>Merci à nos exposants !</a:t>
            </a:r>
            <a:endParaRPr b="1" sz="4500">
              <a:solidFill>
                <a:schemeClr val="dk1"/>
              </a:solidFill>
              <a:latin typeface="Poppins"/>
              <a:ea typeface="Poppins"/>
              <a:cs typeface="Poppins"/>
              <a:sym typeface="Poppins"/>
            </a:endParaRPr>
          </a:p>
        </p:txBody>
      </p:sp>
      <p:pic>
        <p:nvPicPr>
          <p:cNvPr id="1037" name="Google Shape;1037;p76"/>
          <p:cNvPicPr preferRelativeResize="0"/>
          <p:nvPr/>
        </p:nvPicPr>
        <p:blipFill>
          <a:blip r:embed="rId3">
            <a:alphaModFix/>
          </a:blip>
          <a:stretch>
            <a:fillRect/>
          </a:stretch>
        </p:blipFill>
        <p:spPr>
          <a:xfrm>
            <a:off x="6962638" y="3295475"/>
            <a:ext cx="4404784" cy="1066789"/>
          </a:xfrm>
          <a:prstGeom prst="rect">
            <a:avLst/>
          </a:prstGeom>
          <a:noFill/>
          <a:ln>
            <a:noFill/>
          </a:ln>
        </p:spPr>
      </p:pic>
      <p:pic>
        <p:nvPicPr>
          <p:cNvPr id="1038" name="Google Shape;1038;p76"/>
          <p:cNvPicPr preferRelativeResize="0"/>
          <p:nvPr/>
        </p:nvPicPr>
        <p:blipFill>
          <a:blip r:embed="rId4">
            <a:alphaModFix/>
          </a:blip>
          <a:stretch>
            <a:fillRect/>
          </a:stretch>
        </p:blipFill>
        <p:spPr>
          <a:xfrm>
            <a:off x="938489" y="2654400"/>
            <a:ext cx="4943424" cy="923916"/>
          </a:xfrm>
          <a:prstGeom prst="rect">
            <a:avLst/>
          </a:prstGeom>
          <a:noFill/>
          <a:ln>
            <a:noFill/>
          </a:ln>
        </p:spPr>
      </p:pic>
      <p:pic>
        <p:nvPicPr>
          <p:cNvPr id="1039" name="Google Shape;1039;p76"/>
          <p:cNvPicPr preferRelativeResize="0"/>
          <p:nvPr/>
        </p:nvPicPr>
        <p:blipFill>
          <a:blip r:embed="rId5">
            <a:alphaModFix/>
          </a:blip>
          <a:stretch>
            <a:fillRect/>
          </a:stretch>
        </p:blipFill>
        <p:spPr>
          <a:xfrm>
            <a:off x="938489" y="3773346"/>
            <a:ext cx="5246371" cy="725468"/>
          </a:xfrm>
          <a:prstGeom prst="rect">
            <a:avLst/>
          </a:prstGeom>
          <a:noFill/>
          <a:ln>
            <a:noFill/>
          </a:ln>
        </p:spPr>
      </p:pic>
      <p:pic>
        <p:nvPicPr>
          <p:cNvPr id="1040" name="Google Shape;1040;p76"/>
          <p:cNvPicPr preferRelativeResize="0"/>
          <p:nvPr/>
        </p:nvPicPr>
        <p:blipFill>
          <a:blip r:embed="rId6">
            <a:alphaModFix/>
          </a:blip>
          <a:stretch>
            <a:fillRect/>
          </a:stretch>
        </p:blipFill>
        <p:spPr>
          <a:xfrm>
            <a:off x="938490" y="4887036"/>
            <a:ext cx="2857471" cy="628644"/>
          </a:xfrm>
          <a:prstGeom prst="rect">
            <a:avLst/>
          </a:prstGeom>
          <a:noFill/>
          <a:ln>
            <a:noFill/>
          </a:ln>
        </p:spPr>
      </p:pic>
      <p:pic>
        <p:nvPicPr>
          <p:cNvPr id="1041" name="Google Shape;1041;p76"/>
          <p:cNvPicPr preferRelativeResize="0"/>
          <p:nvPr/>
        </p:nvPicPr>
        <p:blipFill>
          <a:blip r:embed="rId7">
            <a:alphaModFix/>
          </a:blip>
          <a:stretch>
            <a:fillRect/>
          </a:stretch>
        </p:blipFill>
        <p:spPr>
          <a:xfrm>
            <a:off x="938490" y="5751473"/>
            <a:ext cx="4848175" cy="942965"/>
          </a:xfrm>
          <a:prstGeom prst="rect">
            <a:avLst/>
          </a:prstGeom>
          <a:noFill/>
          <a:ln>
            <a:noFill/>
          </a:ln>
        </p:spPr>
      </p:pic>
      <p:pic>
        <p:nvPicPr>
          <p:cNvPr id="1042" name="Google Shape;1042;p76"/>
          <p:cNvPicPr preferRelativeResize="0"/>
          <p:nvPr/>
        </p:nvPicPr>
        <p:blipFill>
          <a:blip r:embed="rId8">
            <a:alphaModFix/>
          </a:blip>
          <a:stretch>
            <a:fillRect/>
          </a:stretch>
        </p:blipFill>
        <p:spPr>
          <a:xfrm>
            <a:off x="7021916" y="1788588"/>
            <a:ext cx="4286206" cy="1066789"/>
          </a:xfrm>
          <a:prstGeom prst="rect">
            <a:avLst/>
          </a:prstGeom>
          <a:noFill/>
          <a:ln>
            <a:noFill/>
          </a:ln>
        </p:spPr>
      </p:pic>
      <p:pic>
        <p:nvPicPr>
          <p:cNvPr id="1043" name="Google Shape;1043;p76"/>
          <p:cNvPicPr preferRelativeResize="0"/>
          <p:nvPr/>
        </p:nvPicPr>
        <p:blipFill>
          <a:blip r:embed="rId9">
            <a:alphaModFix/>
          </a:blip>
          <a:stretch>
            <a:fillRect/>
          </a:stretch>
        </p:blipFill>
        <p:spPr>
          <a:xfrm>
            <a:off x="6962629" y="4609350"/>
            <a:ext cx="3228767" cy="1890556"/>
          </a:xfrm>
          <a:prstGeom prst="rect">
            <a:avLst/>
          </a:prstGeom>
          <a:noFill/>
          <a:ln>
            <a:noFill/>
          </a:ln>
        </p:spPr>
      </p:pic>
      <p:pic>
        <p:nvPicPr>
          <p:cNvPr id="1044" name="Google Shape;1044;p76"/>
          <p:cNvPicPr preferRelativeResize="0"/>
          <p:nvPr/>
        </p:nvPicPr>
        <p:blipFill>
          <a:blip r:embed="rId10">
            <a:alphaModFix/>
          </a:blip>
          <a:stretch>
            <a:fillRect/>
          </a:stretch>
        </p:blipFill>
        <p:spPr>
          <a:xfrm>
            <a:off x="938490" y="1174325"/>
            <a:ext cx="4487904" cy="1270162"/>
          </a:xfrm>
          <a:prstGeom prst="rect">
            <a:avLst/>
          </a:prstGeom>
          <a:noFill/>
          <a:ln>
            <a:noFill/>
          </a:ln>
        </p:spPr>
      </p:pic>
      <p:pic>
        <p:nvPicPr>
          <p:cNvPr id="1045" name="Google Shape;1045;p76"/>
          <p:cNvPicPr preferRelativeResize="0"/>
          <p:nvPr/>
        </p:nvPicPr>
        <p:blipFill>
          <a:blip r:embed="rId11">
            <a:alphaModFix/>
          </a:blip>
          <a:stretch>
            <a:fillRect/>
          </a:stretch>
        </p:blipFill>
        <p:spPr>
          <a:xfrm>
            <a:off x="3891657" y="4663188"/>
            <a:ext cx="3130281" cy="92391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p78"/>
          <p:cNvSpPr txBox="1"/>
          <p:nvPr/>
        </p:nvSpPr>
        <p:spPr>
          <a:xfrm>
            <a:off x="2380562" y="599780"/>
            <a:ext cx="74445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4400"/>
              <a:buFont typeface="Rubik"/>
              <a:buNone/>
            </a:pPr>
            <a:r>
              <a:rPr lang="en-US" sz="4400">
                <a:solidFill>
                  <a:schemeClr val="lt1"/>
                </a:solidFill>
                <a:latin typeface="Rubik"/>
                <a:ea typeface="Rubik"/>
                <a:cs typeface="Rubik"/>
                <a:sym typeface="Rubik"/>
              </a:rPr>
              <a:t>INSTRUCTIONS FOR USE</a:t>
            </a:r>
            <a:endParaRPr sz="4400">
              <a:solidFill>
                <a:schemeClr val="lt1"/>
              </a:solidFill>
              <a:latin typeface="Rubik"/>
              <a:ea typeface="Rubik"/>
              <a:cs typeface="Rubik"/>
              <a:sym typeface="Rubik"/>
            </a:endParaRPr>
          </a:p>
        </p:txBody>
      </p:sp>
      <p:sp>
        <p:nvSpPr>
          <p:cNvPr id="1055" name="Google Shape;1055;p78"/>
          <p:cNvSpPr txBox="1"/>
          <p:nvPr/>
        </p:nvSpPr>
        <p:spPr>
          <a:xfrm>
            <a:off x="4239443" y="2677013"/>
            <a:ext cx="3708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allowed to do :</a:t>
            </a:r>
            <a:endParaRPr b="1" sz="1600">
              <a:solidFill>
                <a:schemeClr val="lt1"/>
              </a:solidFill>
              <a:latin typeface="Rubik"/>
              <a:ea typeface="Rubik"/>
              <a:cs typeface="Rubik"/>
              <a:sym typeface="Rubik"/>
            </a:endParaRPr>
          </a:p>
        </p:txBody>
      </p:sp>
      <p:sp>
        <p:nvSpPr>
          <p:cNvPr id="1056" name="Google Shape;1056;p78"/>
          <p:cNvSpPr txBox="1"/>
          <p:nvPr/>
        </p:nvSpPr>
        <p:spPr>
          <a:xfrm>
            <a:off x="3145093" y="3005890"/>
            <a:ext cx="58971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Modify this template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Use it for personal or commercial projects</a:t>
            </a:r>
            <a:endParaRPr sz="1200">
              <a:solidFill>
                <a:schemeClr val="lt1"/>
              </a:solidFill>
              <a:latin typeface="Rubik"/>
              <a:ea typeface="Rubik"/>
              <a:cs typeface="Rubik"/>
              <a:sym typeface="Rubik"/>
            </a:endParaRPr>
          </a:p>
        </p:txBody>
      </p:sp>
      <p:sp>
        <p:nvSpPr>
          <p:cNvPr id="1057" name="Google Shape;1057;p78"/>
          <p:cNvSpPr txBox="1"/>
          <p:nvPr/>
        </p:nvSpPr>
        <p:spPr>
          <a:xfrm>
            <a:off x="3145093" y="1982639"/>
            <a:ext cx="58971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lang="en-US" sz="1600">
                <a:solidFill>
                  <a:schemeClr val="lt1"/>
                </a:solidFill>
                <a:latin typeface="Rubik"/>
                <a:ea typeface="Rubik"/>
                <a:cs typeface="Rubik"/>
                <a:sym typeface="Rubik"/>
              </a:rPr>
              <a:t>You must credit Slidechef in order to use this template</a:t>
            </a:r>
            <a:endParaRPr sz="1600">
              <a:solidFill>
                <a:schemeClr val="lt1"/>
              </a:solidFill>
              <a:latin typeface="Rubik"/>
              <a:ea typeface="Rubik"/>
              <a:cs typeface="Rubik"/>
              <a:sym typeface="Rubik"/>
            </a:endParaRPr>
          </a:p>
        </p:txBody>
      </p:sp>
      <p:sp>
        <p:nvSpPr>
          <p:cNvPr id="1058" name="Google Shape;1058;p78"/>
          <p:cNvSpPr txBox="1"/>
          <p:nvPr/>
        </p:nvSpPr>
        <p:spPr>
          <a:xfrm>
            <a:off x="4178325" y="3975660"/>
            <a:ext cx="38307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not allowed to do :</a:t>
            </a:r>
            <a:endParaRPr b="1" sz="1600">
              <a:solidFill>
                <a:schemeClr val="lt1"/>
              </a:solidFill>
              <a:latin typeface="Rubik"/>
              <a:ea typeface="Rubik"/>
              <a:cs typeface="Rubik"/>
              <a:sym typeface="Rubik"/>
            </a:endParaRPr>
          </a:p>
        </p:txBody>
      </p:sp>
      <p:sp>
        <p:nvSpPr>
          <p:cNvPr id="1059" name="Google Shape;1059;p78"/>
          <p:cNvSpPr txBox="1"/>
          <p:nvPr/>
        </p:nvSpPr>
        <p:spPr>
          <a:xfrm>
            <a:off x="3145093" y="4304538"/>
            <a:ext cx="5897100" cy="1477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Offer Slidechef templates for download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Sublicense, sell or rent any Slidechef content</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Distribute Slidechef content unless it has been authorized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Include Slidechef content in an online or offline file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Acquire the copyright of Slidechef content</a:t>
            </a:r>
            <a:endParaRPr sz="1800">
              <a:solidFill>
                <a:schemeClr val="lt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pic>
        <p:nvPicPr>
          <p:cNvPr descr="Icon&#10;&#10;Description automatically generated" id="1064" name="Google Shape;1064;p79"/>
          <p:cNvPicPr preferRelativeResize="0"/>
          <p:nvPr/>
        </p:nvPicPr>
        <p:blipFill rotWithShape="1">
          <a:blip r:embed="rId3">
            <a:alphaModFix/>
          </a:blip>
          <a:srcRect b="0" l="0" r="0" t="0"/>
          <a:stretch/>
        </p:blipFill>
        <p:spPr>
          <a:xfrm>
            <a:off x="4453737" y="2912383"/>
            <a:ext cx="968524" cy="968524"/>
          </a:xfrm>
          <a:prstGeom prst="rect">
            <a:avLst/>
          </a:prstGeom>
          <a:noFill/>
          <a:ln>
            <a:noFill/>
          </a:ln>
        </p:spPr>
      </p:pic>
      <p:sp>
        <p:nvSpPr>
          <p:cNvPr id="1065" name="Google Shape;1065;p79"/>
          <p:cNvSpPr txBox="1"/>
          <p:nvPr/>
        </p:nvSpPr>
        <p:spPr>
          <a:xfrm>
            <a:off x="5591907" y="3104258"/>
            <a:ext cx="245671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Slide </a:t>
            </a:r>
            <a:r>
              <a:rPr b="1" lang="en-US" sz="3200">
                <a:solidFill>
                  <a:schemeClr val="lt1"/>
                </a:solidFill>
                <a:latin typeface="Arial"/>
                <a:ea typeface="Arial"/>
                <a:cs typeface="Arial"/>
                <a:sym typeface="Arial"/>
              </a:rPr>
              <a:t>Chef</a:t>
            </a:r>
            <a:endParaRPr b="1" sz="3200">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6" name="Shape 396"/>
        <p:cNvGrpSpPr/>
        <p:nvPr/>
      </p:nvGrpSpPr>
      <p:grpSpPr>
        <a:xfrm>
          <a:off x="0" y="0"/>
          <a:ext cx="0" cy="0"/>
          <a:chOff x="0" y="0"/>
          <a:chExt cx="0" cy="0"/>
        </a:xfrm>
      </p:grpSpPr>
      <p:sp>
        <p:nvSpPr>
          <p:cNvPr id="397" name="Google Shape;397;p38"/>
          <p:cNvSpPr/>
          <p:nvPr/>
        </p:nvSpPr>
        <p:spPr>
          <a:xfrm>
            <a:off x="1138525" y="1942650"/>
            <a:ext cx="9791400" cy="3642900"/>
          </a:xfrm>
          <a:prstGeom prst="roundRect">
            <a:avLst>
              <a:gd fmla="val 0" name="adj"/>
            </a:avLst>
          </a:prstGeom>
          <a:gradFill>
            <a:gsLst>
              <a:gs pos="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8" name="Google Shape;398;p38"/>
          <p:cNvSpPr/>
          <p:nvPr/>
        </p:nvSpPr>
        <p:spPr>
          <a:xfrm>
            <a:off x="1834000" y="566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38"/>
          <p:cNvSpPr txBox="1"/>
          <p:nvPr/>
        </p:nvSpPr>
        <p:spPr>
          <a:xfrm>
            <a:off x="1915425" y="748775"/>
            <a:ext cx="8194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Qu’est-ce que Minecraft Education?</a:t>
            </a:r>
            <a:endParaRPr/>
          </a:p>
        </p:txBody>
      </p:sp>
      <p:pic>
        <p:nvPicPr>
          <p:cNvPr descr="A picture containing container, square&#10;&#10;Description automatically generated" id="400" name="Google Shape;400;p38"/>
          <p:cNvPicPr preferRelativeResize="0"/>
          <p:nvPr/>
        </p:nvPicPr>
        <p:blipFill rotWithShape="1">
          <a:blip r:embed="rId4">
            <a:alphaModFix/>
          </a:blip>
          <a:srcRect b="0" l="0" r="0" t="0"/>
          <a:stretch/>
        </p:blipFill>
        <p:spPr>
          <a:xfrm>
            <a:off x="282963" y="4495488"/>
            <a:ext cx="1834375" cy="1834375"/>
          </a:xfrm>
          <a:prstGeom prst="rect">
            <a:avLst/>
          </a:prstGeom>
          <a:noFill/>
          <a:ln>
            <a:noFill/>
          </a:ln>
        </p:spPr>
      </p:pic>
      <p:sp>
        <p:nvSpPr>
          <p:cNvPr id="401" name="Google Shape;401;p38"/>
          <p:cNvSpPr txBox="1"/>
          <p:nvPr/>
        </p:nvSpPr>
        <p:spPr>
          <a:xfrm>
            <a:off x="1138525" y="2213125"/>
            <a:ext cx="9791400" cy="27705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200">
                <a:solidFill>
                  <a:schemeClr val="lt2"/>
                </a:solidFill>
                <a:latin typeface="Press Start 2P"/>
                <a:ea typeface="Press Start 2P"/>
                <a:cs typeface="Press Start 2P"/>
                <a:sym typeface="Press Start 2P"/>
              </a:rPr>
              <a:t>Minecraft Education est un </a:t>
            </a:r>
            <a:r>
              <a:rPr lang="en-US" sz="1200">
                <a:solidFill>
                  <a:schemeClr val="lt2"/>
                </a:solidFill>
                <a:latin typeface="Press Start 2P"/>
                <a:ea typeface="Press Start 2P"/>
                <a:cs typeface="Press Start 2P"/>
                <a:sym typeface="Press Start 2P"/>
              </a:rPr>
              <a:t>jeu vidéo</a:t>
            </a:r>
            <a:r>
              <a:rPr lang="en-US" sz="1200">
                <a:solidFill>
                  <a:schemeClr val="lt2"/>
                </a:solidFill>
                <a:latin typeface="Press Start 2P"/>
                <a:ea typeface="Press Start 2P"/>
                <a:cs typeface="Press Start 2P"/>
                <a:sym typeface="Press Start 2P"/>
              </a:rPr>
              <a:t> de type «bac à sable» développé par Mojang Studios. C’est une version de Minecraft qui est conçue pour être utilisée en classe. Elle offre des fonctionnalités supplémentaires pour les enseignants, comme la possibilité de créer des </a:t>
            </a:r>
            <a:r>
              <a:rPr lang="en-US" sz="1200">
                <a:solidFill>
                  <a:schemeClr val="lt2"/>
                </a:solidFill>
                <a:latin typeface="Press Start 2P"/>
                <a:ea typeface="Press Start 2P"/>
                <a:cs typeface="Press Start 2P"/>
                <a:sym typeface="Press Start 2P"/>
              </a:rPr>
              <a:t>activités éducatives</a:t>
            </a:r>
            <a:r>
              <a:rPr lang="en-US" sz="1200">
                <a:solidFill>
                  <a:schemeClr val="lt2"/>
                </a:solidFill>
                <a:latin typeface="Press Start 2P"/>
                <a:ea typeface="Press Start 2P"/>
                <a:cs typeface="Press Start 2P"/>
                <a:sym typeface="Press Start 2P"/>
              </a:rPr>
              <a:t> et des défis pour les élèves, ainsi que des outils pour suivre leur progression. Les élèves peuvent utiliser Minecraft pour faire des apprentissages variés et développer de nombreuses compétences, comme leurs habiletés technologiques, la résolution de problèmes, la collaboration et la créativité. </a:t>
            </a:r>
            <a:endParaRPr sz="1200">
              <a:solidFill>
                <a:schemeClr val="lt2"/>
              </a:solidFill>
              <a:latin typeface="Press Start 2P"/>
              <a:ea typeface="Press Start 2P"/>
              <a:cs typeface="Press Start 2P"/>
              <a:sym typeface="Press Start 2P"/>
            </a:endParaRPr>
          </a:p>
        </p:txBody>
      </p:sp>
      <p:pic>
        <p:nvPicPr>
          <p:cNvPr descr="A picture containing container, square&#10;&#10;Description automatically generated" id="402" name="Google Shape;402;p38"/>
          <p:cNvPicPr preferRelativeResize="0"/>
          <p:nvPr/>
        </p:nvPicPr>
        <p:blipFill rotWithShape="1">
          <a:blip r:embed="rId4">
            <a:alphaModFix/>
          </a:blip>
          <a:srcRect b="0" l="0" r="0" t="0"/>
          <a:stretch/>
        </p:blipFill>
        <p:spPr>
          <a:xfrm>
            <a:off x="5143875" y="5026792"/>
            <a:ext cx="1834375" cy="1835383"/>
          </a:xfrm>
          <a:prstGeom prst="rect">
            <a:avLst/>
          </a:prstGeom>
          <a:noFill/>
          <a:ln>
            <a:noFill/>
          </a:ln>
        </p:spPr>
      </p:pic>
      <p:pic>
        <p:nvPicPr>
          <p:cNvPr descr="A picture containing container, square&#10;&#10;Description automatically generated" id="403" name="Google Shape;403;p38"/>
          <p:cNvPicPr preferRelativeResize="0"/>
          <p:nvPr/>
        </p:nvPicPr>
        <p:blipFill rotWithShape="1">
          <a:blip r:embed="rId4">
            <a:alphaModFix/>
          </a:blip>
          <a:srcRect b="0" l="0" r="0" t="0"/>
          <a:stretch/>
        </p:blipFill>
        <p:spPr>
          <a:xfrm>
            <a:off x="10004802" y="4495498"/>
            <a:ext cx="1834375" cy="18343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
                                        <p:tgtEl>
                                          <p:spTgt spid="39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250"/>
                                        <p:tgtEl>
                                          <p:spTgt spid="401"/>
                                        </p:tgtEl>
                                      </p:cBhvr>
                                    </p:animEffect>
                                  </p:childTnLst>
                                </p:cTn>
                              </p:par>
                              <p:par>
                                <p:cTn fill="hold" nodeType="withEffect" presetClass="entr" presetID="2" presetSubtype="4">
                                  <p:stCondLst>
                                    <p:cond delay="0"/>
                                  </p:stCondLst>
                                  <p:childTnLst>
                                    <p:set>
                                      <p:cBhvr>
                                        <p:cTn dur="1" fill="hold">
                                          <p:stCondLst>
                                            <p:cond delay="0"/>
                                          </p:stCondLst>
                                        </p:cTn>
                                        <p:tgtEl>
                                          <p:spTgt spid="400"/>
                                        </p:tgtEl>
                                        <p:attrNameLst>
                                          <p:attrName>style.visibility</p:attrName>
                                        </p:attrNameLst>
                                      </p:cBhvr>
                                      <p:to>
                                        <p:strVal val="visible"/>
                                      </p:to>
                                    </p:set>
                                    <p:anim calcmode="lin" valueType="num">
                                      <p:cBhvr additive="base">
                                        <p:cTn dur="1500"/>
                                        <p:tgtEl>
                                          <p:spTgt spid="40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02"/>
                                        </p:tgtEl>
                                        <p:attrNameLst>
                                          <p:attrName>style.visibility</p:attrName>
                                        </p:attrNameLst>
                                      </p:cBhvr>
                                      <p:to>
                                        <p:strVal val="visible"/>
                                      </p:to>
                                    </p:set>
                                    <p:anim calcmode="lin" valueType="num">
                                      <p:cBhvr additive="base">
                                        <p:cTn dur="1500"/>
                                        <p:tgtEl>
                                          <p:spTgt spid="40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03"/>
                                        </p:tgtEl>
                                        <p:attrNameLst>
                                          <p:attrName>style.visibility</p:attrName>
                                        </p:attrNameLst>
                                      </p:cBhvr>
                                      <p:to>
                                        <p:strVal val="visible"/>
                                      </p:to>
                                    </p:set>
                                    <p:anim calcmode="lin" valueType="num">
                                      <p:cBhvr additive="base">
                                        <p:cTn dur="1500"/>
                                        <p:tgtEl>
                                          <p:spTgt spid="40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7" name="Shape 407"/>
        <p:cNvGrpSpPr/>
        <p:nvPr/>
      </p:nvGrpSpPr>
      <p:grpSpPr>
        <a:xfrm>
          <a:off x="0" y="0"/>
          <a:ext cx="0" cy="0"/>
          <a:chOff x="0" y="0"/>
          <a:chExt cx="0" cy="0"/>
        </a:xfrm>
      </p:grpSpPr>
      <p:sp>
        <p:nvSpPr>
          <p:cNvPr id="408" name="Google Shape;408;p39"/>
          <p:cNvSpPr/>
          <p:nvPr/>
        </p:nvSpPr>
        <p:spPr>
          <a:xfrm>
            <a:off x="1834000" y="185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9" name="Google Shape;409;p39"/>
          <p:cNvSpPr txBox="1"/>
          <p:nvPr/>
        </p:nvSpPr>
        <p:spPr>
          <a:xfrm>
            <a:off x="1915425" y="367775"/>
            <a:ext cx="8194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Qu’est-ce que Minecraft Education ?</a:t>
            </a:r>
            <a:endParaRPr/>
          </a:p>
        </p:txBody>
      </p:sp>
      <p:pic>
        <p:nvPicPr>
          <p:cNvPr id="410" name="Google Shape;410;p39" title="Représenter des frises et des dallages">
            <a:hlinkClick r:id="rId4"/>
          </p:cNvPr>
          <p:cNvPicPr preferRelativeResize="0"/>
          <p:nvPr/>
        </p:nvPicPr>
        <p:blipFill>
          <a:blip r:embed="rId5">
            <a:alphaModFix/>
          </a:blip>
          <a:stretch>
            <a:fillRect/>
          </a:stretch>
        </p:blipFill>
        <p:spPr>
          <a:xfrm>
            <a:off x="2318738" y="1038075"/>
            <a:ext cx="7554524" cy="5665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1000"/>
                                        <p:tgtEl>
                                          <p:spTgt spid="4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14" name="Shape 414"/>
        <p:cNvGrpSpPr/>
        <p:nvPr/>
      </p:nvGrpSpPr>
      <p:grpSpPr>
        <a:xfrm>
          <a:off x="0" y="0"/>
          <a:ext cx="0" cy="0"/>
          <a:chOff x="0" y="0"/>
          <a:chExt cx="0" cy="0"/>
        </a:xfrm>
      </p:grpSpPr>
      <p:sp>
        <p:nvSpPr>
          <p:cNvPr id="415" name="Google Shape;415;p40"/>
          <p:cNvSpPr txBox="1"/>
          <p:nvPr/>
        </p:nvSpPr>
        <p:spPr>
          <a:xfrm>
            <a:off x="502050" y="1443800"/>
            <a:ext cx="11187900" cy="46353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406400" lvl="0" marL="457200" rtl="0" algn="l">
              <a:lnSpc>
                <a:spcPct val="115000"/>
              </a:lnSpc>
              <a:spcBef>
                <a:spcPts val="100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Installer le logiciel sur votre appareil (</a:t>
            </a:r>
            <a:r>
              <a:rPr lang="en-US" sz="2800" u="sng">
                <a:solidFill>
                  <a:srgbClr val="FF0000"/>
                </a:solidFill>
                <a:latin typeface="Ubuntu"/>
                <a:ea typeface="Ubuntu"/>
                <a:cs typeface="Ubuntu"/>
                <a:sym typeface="Ubuntu"/>
                <a:hlinkClick r:id="rId3">
                  <a:extLst>
                    <a:ext uri="{A12FA001-AC4F-418D-AE19-62706E023703}">
                      <ahyp:hlinkClr val="tx"/>
                    </a:ext>
                  </a:extLst>
                </a:hlinkClick>
              </a:rPr>
              <a:t>téléchargement</a:t>
            </a:r>
            <a:r>
              <a:rPr lang="en-US" sz="2800">
                <a:solidFill>
                  <a:schemeClr val="lt1"/>
                </a:solidFill>
                <a:latin typeface="Ubuntu"/>
                <a:ea typeface="Ubuntu"/>
                <a:cs typeface="Ubuntu"/>
                <a:sym typeface="Ubuntu"/>
              </a:rPr>
              <a:t>) et vous connecter avec votre compte Microsoft.</a:t>
            </a:r>
            <a:endParaRPr sz="2800">
              <a:solidFill>
                <a:schemeClr val="lt1"/>
              </a:solidFill>
              <a:latin typeface="Ubuntu"/>
              <a:ea typeface="Ubuntu"/>
              <a:cs typeface="Ubuntu"/>
              <a:sym typeface="Ubuntu"/>
            </a:endParaRPr>
          </a:p>
          <a:p>
            <a:pPr indent="0" lvl="0" marL="457200" rtl="0" algn="l">
              <a:lnSpc>
                <a:spcPct val="115000"/>
              </a:lnSpc>
              <a:spcBef>
                <a:spcPts val="1000"/>
              </a:spcBef>
              <a:spcAft>
                <a:spcPts val="0"/>
              </a:spcAft>
              <a:buNone/>
            </a:pPr>
            <a:r>
              <a:t/>
            </a:r>
            <a:endParaRPr sz="2800">
              <a:solidFill>
                <a:schemeClr val="lt1"/>
              </a:solidFill>
              <a:latin typeface="Ubuntu"/>
              <a:ea typeface="Ubuntu"/>
              <a:cs typeface="Ubuntu"/>
              <a:sym typeface="Ubuntu"/>
            </a:endParaRPr>
          </a:p>
          <a:p>
            <a:pPr indent="-406400" lvl="1" marL="914400" rtl="0" algn="l">
              <a:lnSpc>
                <a:spcPct val="115000"/>
              </a:lnSpc>
              <a:spcBef>
                <a:spcPts val="100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Créer un monde simple (</a:t>
            </a:r>
            <a:r>
              <a:rPr lang="en-US" sz="2800" u="sng">
                <a:solidFill>
                  <a:schemeClr val="hlink"/>
                </a:solidFill>
                <a:latin typeface="Ubuntu"/>
                <a:ea typeface="Ubuntu"/>
                <a:cs typeface="Ubuntu"/>
                <a:sym typeface="Ubuntu"/>
                <a:hlinkClick r:id="rId4"/>
              </a:rPr>
              <a:t>page autoformation</a:t>
            </a:r>
            <a:r>
              <a:rPr lang="en-US" sz="2800">
                <a:solidFill>
                  <a:schemeClr val="lt1"/>
                </a:solidFill>
                <a:latin typeface="Ubuntu"/>
                <a:ea typeface="Ubuntu"/>
                <a:cs typeface="Ubuntu"/>
                <a:sym typeface="Ubuntu"/>
              </a:rPr>
              <a:t>)</a:t>
            </a:r>
            <a:endParaRPr sz="2800">
              <a:solidFill>
                <a:schemeClr val="lt1"/>
              </a:solidFill>
              <a:latin typeface="Ubuntu"/>
              <a:ea typeface="Ubuntu"/>
              <a:cs typeface="Ubuntu"/>
              <a:sym typeface="Ubuntu"/>
            </a:endParaRPr>
          </a:p>
          <a:p>
            <a:pPr indent="-406400" lvl="1" marL="914400" rtl="0" algn="l">
              <a:lnSpc>
                <a:spcPct val="115000"/>
              </a:lnSpc>
              <a:spcBef>
                <a:spcPts val="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Se familiariser avec les mouvements (</a:t>
            </a:r>
            <a:r>
              <a:rPr lang="en-US" sz="2800" u="sng">
                <a:solidFill>
                  <a:schemeClr val="hlink"/>
                </a:solidFill>
                <a:latin typeface="Ubuntu"/>
                <a:ea typeface="Ubuntu"/>
                <a:cs typeface="Ubuntu"/>
                <a:sym typeface="Ubuntu"/>
                <a:hlinkClick r:id="rId5"/>
              </a:rPr>
              <a:t>page autoformation</a:t>
            </a:r>
            <a:r>
              <a:rPr lang="en-US" sz="2800">
                <a:solidFill>
                  <a:schemeClr val="lt1"/>
                </a:solidFill>
                <a:latin typeface="Ubuntu"/>
                <a:ea typeface="Ubuntu"/>
                <a:cs typeface="Ubuntu"/>
                <a:sym typeface="Ubuntu"/>
              </a:rPr>
              <a:t>);</a:t>
            </a:r>
            <a:endParaRPr sz="2800">
              <a:solidFill>
                <a:schemeClr val="lt1"/>
              </a:solidFill>
              <a:latin typeface="Ubuntu"/>
              <a:ea typeface="Ubuntu"/>
              <a:cs typeface="Ubuntu"/>
              <a:sym typeface="Ubuntu"/>
            </a:endParaRPr>
          </a:p>
          <a:p>
            <a:pPr indent="-406400" lvl="1" marL="914400" rtl="0" algn="l">
              <a:lnSpc>
                <a:spcPct val="115000"/>
              </a:lnSpc>
              <a:spcBef>
                <a:spcPts val="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Choisir son inventaire (</a:t>
            </a:r>
            <a:r>
              <a:rPr lang="en-US" sz="2800" u="sng">
                <a:solidFill>
                  <a:schemeClr val="hlink"/>
                </a:solidFill>
                <a:latin typeface="Ubuntu"/>
                <a:ea typeface="Ubuntu"/>
                <a:cs typeface="Ubuntu"/>
                <a:sym typeface="Ubuntu"/>
                <a:hlinkClick r:id="rId6"/>
              </a:rPr>
              <a:t>page autoformation</a:t>
            </a:r>
            <a:r>
              <a:rPr lang="en-US" sz="2800">
                <a:solidFill>
                  <a:schemeClr val="lt1"/>
                </a:solidFill>
                <a:latin typeface="Ubuntu"/>
                <a:ea typeface="Ubuntu"/>
                <a:cs typeface="Ubuntu"/>
                <a:sym typeface="Ubuntu"/>
              </a:rPr>
              <a:t>);</a:t>
            </a:r>
            <a:endParaRPr sz="2800">
              <a:solidFill>
                <a:schemeClr val="lt1"/>
              </a:solidFill>
              <a:latin typeface="Ubuntu"/>
              <a:ea typeface="Ubuntu"/>
              <a:cs typeface="Ubuntu"/>
              <a:sym typeface="Ubuntu"/>
            </a:endParaRPr>
          </a:p>
          <a:p>
            <a:pPr indent="-406400" lvl="1" marL="914400" rtl="0" algn="l">
              <a:lnSpc>
                <a:spcPct val="115000"/>
              </a:lnSpc>
              <a:spcBef>
                <a:spcPts val="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Placer ou miner des blocs (</a:t>
            </a:r>
            <a:r>
              <a:rPr lang="en-US" sz="2800" u="sng">
                <a:solidFill>
                  <a:schemeClr val="hlink"/>
                </a:solidFill>
                <a:latin typeface="Ubuntu"/>
                <a:ea typeface="Ubuntu"/>
                <a:cs typeface="Ubuntu"/>
                <a:sym typeface="Ubuntu"/>
                <a:hlinkClick r:id="rId7"/>
              </a:rPr>
              <a:t>page autoformation</a:t>
            </a:r>
            <a:r>
              <a:rPr lang="en-US" sz="2800">
                <a:solidFill>
                  <a:schemeClr val="lt1"/>
                </a:solidFill>
                <a:latin typeface="Ubuntu"/>
                <a:ea typeface="Ubuntu"/>
                <a:cs typeface="Ubuntu"/>
                <a:sym typeface="Ubuntu"/>
              </a:rPr>
              <a:t>).</a:t>
            </a:r>
            <a:endParaRPr sz="4500">
              <a:solidFill>
                <a:schemeClr val="lt1"/>
              </a:solidFill>
              <a:latin typeface="Ubuntu"/>
              <a:ea typeface="Ubuntu"/>
              <a:cs typeface="Ubuntu"/>
              <a:sym typeface="Ubuntu"/>
            </a:endParaRPr>
          </a:p>
        </p:txBody>
      </p:sp>
      <p:pic>
        <p:nvPicPr>
          <p:cNvPr id="416" name="Google Shape;416;p40"/>
          <p:cNvPicPr preferRelativeResize="0"/>
          <p:nvPr/>
        </p:nvPicPr>
        <p:blipFill>
          <a:blip r:embed="rId8">
            <a:alphaModFix/>
          </a:blip>
          <a:stretch>
            <a:fillRect/>
          </a:stretch>
        </p:blipFill>
        <p:spPr>
          <a:xfrm>
            <a:off x="3353288" y="171225"/>
            <a:ext cx="5485424" cy="1139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20" name="Shape 420"/>
        <p:cNvGrpSpPr/>
        <p:nvPr/>
      </p:nvGrpSpPr>
      <p:grpSpPr>
        <a:xfrm>
          <a:off x="0" y="0"/>
          <a:ext cx="0" cy="0"/>
          <a:chOff x="0" y="0"/>
          <a:chExt cx="0" cy="0"/>
        </a:xfrm>
      </p:grpSpPr>
      <p:pic>
        <p:nvPicPr>
          <p:cNvPr id="421" name="Google Shape;421;p41"/>
          <p:cNvPicPr preferRelativeResize="0"/>
          <p:nvPr/>
        </p:nvPicPr>
        <p:blipFill>
          <a:blip r:embed="rId3">
            <a:alphaModFix/>
          </a:blip>
          <a:stretch>
            <a:fillRect/>
          </a:stretch>
        </p:blipFill>
        <p:spPr>
          <a:xfrm>
            <a:off x="203217" y="2664917"/>
            <a:ext cx="11785600" cy="1662179"/>
          </a:xfrm>
          <a:prstGeom prst="rect">
            <a:avLst/>
          </a:prstGeom>
          <a:noFill/>
          <a:ln>
            <a:noFill/>
          </a:ln>
        </p:spPr>
      </p:pic>
      <p:pic>
        <p:nvPicPr>
          <p:cNvPr id="422" name="Google Shape;422;p41"/>
          <p:cNvPicPr preferRelativeResize="0"/>
          <p:nvPr/>
        </p:nvPicPr>
        <p:blipFill>
          <a:blip r:embed="rId4">
            <a:alphaModFix/>
          </a:blip>
          <a:stretch>
            <a:fillRect/>
          </a:stretch>
        </p:blipFill>
        <p:spPr>
          <a:xfrm>
            <a:off x="3067075" y="500675"/>
            <a:ext cx="6057900" cy="7429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26" name="Shape 426"/>
        <p:cNvGrpSpPr/>
        <p:nvPr/>
      </p:nvGrpSpPr>
      <p:grpSpPr>
        <a:xfrm>
          <a:off x="0" y="0"/>
          <a:ext cx="0" cy="0"/>
          <a:chOff x="0" y="0"/>
          <a:chExt cx="0" cy="0"/>
        </a:xfrm>
      </p:grpSpPr>
      <p:pic>
        <p:nvPicPr>
          <p:cNvPr id="427" name="Google Shape;427;p42"/>
          <p:cNvPicPr preferRelativeResize="0"/>
          <p:nvPr/>
        </p:nvPicPr>
        <p:blipFill>
          <a:blip r:embed="rId3">
            <a:alphaModFix/>
          </a:blip>
          <a:stretch>
            <a:fillRect/>
          </a:stretch>
        </p:blipFill>
        <p:spPr>
          <a:xfrm>
            <a:off x="2473134" y="1721967"/>
            <a:ext cx="7245734" cy="4865300"/>
          </a:xfrm>
          <a:prstGeom prst="rect">
            <a:avLst/>
          </a:prstGeom>
          <a:noFill/>
          <a:ln cap="flat" cmpd="sng" w="28575">
            <a:solidFill>
              <a:srgbClr val="000000"/>
            </a:solidFill>
            <a:prstDash val="solid"/>
            <a:round/>
            <a:headEnd len="sm" w="sm" type="none"/>
            <a:tailEnd len="sm" w="sm" type="none"/>
          </a:ln>
        </p:spPr>
      </p:pic>
      <p:sp>
        <p:nvSpPr>
          <p:cNvPr id="428" name="Google Shape;428;p42"/>
          <p:cNvSpPr/>
          <p:nvPr/>
        </p:nvSpPr>
        <p:spPr>
          <a:xfrm>
            <a:off x="2606383" y="3350727"/>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9" name="Google Shape;429;p42"/>
          <p:cNvSpPr/>
          <p:nvPr/>
        </p:nvSpPr>
        <p:spPr>
          <a:xfrm>
            <a:off x="2624342" y="5944305"/>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0" name="Google Shape;430;p42"/>
          <p:cNvSpPr/>
          <p:nvPr/>
        </p:nvSpPr>
        <p:spPr>
          <a:xfrm>
            <a:off x="2622060" y="4217105"/>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31" name="Google Shape;431;p42"/>
          <p:cNvPicPr preferRelativeResize="0"/>
          <p:nvPr/>
        </p:nvPicPr>
        <p:blipFill>
          <a:blip r:embed="rId4">
            <a:alphaModFix/>
          </a:blip>
          <a:stretch>
            <a:fillRect/>
          </a:stretch>
        </p:blipFill>
        <p:spPr>
          <a:xfrm>
            <a:off x="977600" y="354975"/>
            <a:ext cx="9991725" cy="11906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0171_Dow_Template_SlidesMania">
  <a:themeElements>
    <a:clrScheme name="Simple Light">
      <a:dk1>
        <a:srgbClr val="000000"/>
      </a:dk1>
      <a:lt1>
        <a:srgbClr val="FFFFFF"/>
      </a:lt1>
      <a:dk2>
        <a:srgbClr val="000000"/>
      </a:dk2>
      <a:lt2>
        <a:srgbClr val="EEEEEE"/>
      </a:lt2>
      <a:accent1>
        <a:srgbClr val="233548"/>
      </a:accent1>
      <a:accent2>
        <a:srgbClr val="1084F4"/>
      </a:accent2>
      <a:accent3>
        <a:srgbClr val="DEDEDE"/>
      </a:accent3>
      <a:accent4>
        <a:srgbClr val="FFFFFF"/>
      </a:accent4>
      <a:accent5>
        <a:srgbClr val="FFFFFF"/>
      </a:accent5>
      <a:accent6>
        <a:srgbClr val="FFFFFF"/>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