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embeddedFontLst>
    <p:embeddedFont>
      <p:font typeface="Bangers" panose="020B0604020202020204" charset="0"/>
      <p:regular r:id="rId28"/>
    </p:embeddedFont>
    <p:embeddedFont>
      <p:font typeface="Dosis" panose="020B0604020202020204" charset="0"/>
      <p:regular r:id="rId29"/>
      <p:bold r:id="rId30"/>
    </p:embeddedFont>
    <p:embeddedFont>
      <p:font typeface="Merriweather" panose="020B060402020202020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Sniglet" panose="020B0604020202020204" charset="0"/>
      <p:regular r:id="rId39"/>
    </p:embeddedFont>
    <p:embeddedFont>
      <p:font typeface="Ubuntu" panose="020B0604020202020204" charset="0"/>
      <p:regular r:id="rId40"/>
      <p:bold r:id="rId41"/>
      <p:italic r:id="rId42"/>
      <p:boldItalic r:id="rId43"/>
    </p:embeddedFont>
    <p:embeddedFont>
      <p:font typeface="Viga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7C38A1-6F59-4245-959D-B74FE82BFBF1}">
  <a:tblStyle styleId="{577C38A1-6F59-4245-959D-B74FE82BFB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79920496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ymakey.com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cuWRR5Kz7IRCqPQGC6WrzH1uQmMHI7-NyhDfOAGS5DA/edit?usp=sharin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document/d/1cuWRR5Kz7IRCqPQGC6WrzH1uQmMHI7-NyhDfOAGS5DA/copy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29mars21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rive.google.com/file/d/1Y1D4TQk5Gipuh6_ROjO2TNTnxNoq7BmS/view?usp=sharing" TargetMode="External"/><Relationship Id="rId5" Type="http://schemas.openxmlformats.org/officeDocument/2006/relationships/hyperlink" Target="https://drive.google.com/file/d/1Y0IsK04t1SJHKwXXVmdKrhXmpEWKtOFa/view?usp=sharing" TargetMode="External"/><Relationship Id="rId4" Type="http://schemas.openxmlformats.org/officeDocument/2006/relationships/hyperlink" Target="https://docs.google.com/presentation/d/1pR62hEO1qfo4TnTbyS80_CVBraLG2w47iflakWyQi5U/edit?usp=sharing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onya_fiset/kml29hq5sgsx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ampus.recit.qc.ca/math%c3%a9matique-science-et-technologie/robotique/makey-makey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j/93849137106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ampus.recit.qc.ca/mod/assign/view.php?id=10164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d5dbf35b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d5dbf35b0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Lien de la présentation : </a:t>
            </a:r>
            <a:r>
              <a:rPr lang="en" sz="3400" b="1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http://bit.ly/mst29avril21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a4c30b11fa_1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a4c30b11fa_1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d5dbf35b0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d5dbf35b0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Vidéo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https://vimeo.com/279920496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a4c30b11fa_1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a4c30b11fa_1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c638831563_0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c638831563_0_1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bd1ec842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gbd1ec842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Site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https://makeymakey.com/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d2f639490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1" name="Google Shape;731;gd2f639490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Copie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https://docs.google.com/document/d/1cuWRR5Kz7IRCqPQGC6WrzH1uQmMHI7-NyhDfOAGS5DA/edit?usp=sharing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https://docs.google.com/document/d/1cuWRR5Kz7IRCqPQGC6WrzH1uQmMHI7-NyhDfOAGS5DA/copy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2f63949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0" name="Google Shape;740;gd2f63949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d2f639490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gd2f639490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d2f639490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3" name="Google Shape;763;gd2f639490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a4c30b11fa_1_1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a4c30b11fa_1_1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c63883156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c63883156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Lien vers les ressources de l’atelier : </a:t>
            </a:r>
            <a:r>
              <a:rPr lang="en" sz="2900" b="1" u="sng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http://bit.ly/mst29mars21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Présentation :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D4965"/>
                </a:solidFill>
              </a:rPr>
              <a:t>Version modifiable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https://docs.google.com/presentation/d/1pR62hEO1qfo4TnTbyS80_CVBraLG2w47iflakWyQi5U/edit?usp=sharing</a:t>
            </a:r>
            <a:r>
              <a:rPr lang="en">
                <a:solidFill>
                  <a:srgbClr val="3D4965"/>
                </a:solidFill>
              </a:rPr>
              <a:t> </a:t>
            </a:r>
            <a:endParaRPr>
              <a:solidFill>
                <a:srgbClr val="3D496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Version téléchargeable PDF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https://drive.google.com/file/d/1Y0IsK04t1SJHKwXXVmdKrhXmpEWKtOFa/view?usp=sharing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Version PowerPoint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https://drive.google.com/file/d/1Y1D4TQk5Gipuh6_ROjO2TNTnxNoq7BmS/view?usp=sharing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c9ad1388b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c9ad1388b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a4c30b11fa_1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a4c30b11fa_1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Padlet par disciplines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https://padlet.com/sonya_fiset/kml29hq5sgsx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« Premiers pas avec Makey Makey » 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https://campus.recit.qc.ca/math%c3%a9matique-science-et-technologie/robotique/makey-makey</a:t>
            </a:r>
            <a:endParaRPr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b71cc012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b71cc012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c638831563_0_2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c638831563_0_2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pour obtenir le badge de participation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https://campus.recit.qc.ca/enrol/index.php?id=284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Écrire un commentaire sur cette page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https://campus.recit.qc.ca/mod/assign/view.php?id=10164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4c30b11fa_1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4c30b11fa_1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c9ad1388b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c9ad1388b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c8552e7c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c8552e7c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a4c30b11f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a4c30b11f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>
                <a:solidFill>
                  <a:srgbClr val="3D4965"/>
                </a:solidFill>
              </a:rPr>
              <a:t>Capture d’écran pour la liste pour la liste des P</a:t>
            </a:r>
            <a:endParaRPr>
              <a:solidFill>
                <a:srgbClr val="3D496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a4c30b11fa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a4c30b11fa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4c30b11fa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4c30b11fa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a4c30b11fa_1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a4c30b11fa_1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a4c30b11fa_1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a4c30b11fa_1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 1">
  <p:cSld name="TITLE_5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5" name="Google Shape;53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6" name="Google Shape;5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43" name="Google Shape;543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4" name="Google Shape;54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8" name="Google Shape;54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5" name="Google Shape;555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6" name="Google Shape;55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3" name="Google Shape;56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6" name="Google Shape;56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75" name="Google Shape;57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8" name="Google Shape;578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9" name="Google Shape;57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9" name="Google Shape;539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0" name="Google Shape;5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4.0/deed.fr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hyperlink" Target="http://bit.ly/mst29avril21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7992049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7" Type="http://schemas.openxmlformats.org/officeDocument/2006/relationships/hyperlink" Target="https://vimeo.com/27992049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https://docs.google.com/document/d/1cuWRR5Kz7IRCqPQGC6WrzH1uQmMHI7-NyhDfOAGS5DA/cop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scratch.mit.edu/projects/31431618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scratch.mit.edu/projects/291770033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makeymakey.com/blogs/how-to-instructions/lesson-eight-draw-and-code-a-poem-generator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scratch.mit.edu/projects/48827930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keymakey.com/blogs/how-to-instructions/lesson-six-interactive-story-city-diorama-or-poster" TargetMode="External"/><Relationship Id="rId5" Type="http://schemas.openxmlformats.org/officeDocument/2006/relationships/hyperlink" Target="https://scratch.mit.edu/projects/198065175" TargetMode="External"/><Relationship Id="rId10" Type="http://schemas.openxmlformats.org/officeDocument/2006/relationships/image" Target="../media/image31.png"/><Relationship Id="rId4" Type="http://schemas.openxmlformats.org/officeDocument/2006/relationships/hyperlink" Target="https://scratch.mit.edu/projects/159854388" TargetMode="Externa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hyperlink" Target="mailto:equipe@recitmst.qc.ca" TargetMode="External"/><Relationship Id="rId4" Type="http://schemas.openxmlformats.org/officeDocument/2006/relationships/hyperlink" Target="https://recitmst.qc.ca/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twitter.com/search?q=%23makeymakey&amp;src=typed_query" TargetMode="External"/><Relationship Id="rId4" Type="http://schemas.openxmlformats.org/officeDocument/2006/relationships/hyperlink" Target="https://padlet.com/sonya_fiset/kml29hq5sgs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ath%c3%a9matique-science-et-technologie/robotique/makey-makey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hyperlink" Target="https://docs.google.com/presentation/d/1s6cX9nHRWzqmd90xRakdaiMhphAymniaLhfVuJWZAkU/edit?usp=shar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hyperlink" Target="https://zoom.us/j/9384913710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login/index.ph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hyperlink" Target="https://campus.recit.qc.ca/mod/assign/view.php?id=10164" TargetMode="External"/><Relationship Id="rId4" Type="http://schemas.openxmlformats.org/officeDocument/2006/relationships/hyperlink" Target="https://campus.recit.qc.ca/enrol/index.php?id=284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4.0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26"/>
          <p:cNvPicPr preferRelativeResize="0"/>
          <p:nvPr/>
        </p:nvPicPr>
        <p:blipFill rotWithShape="1">
          <a:blip r:embed="rId3">
            <a:alphaModFix/>
          </a:blip>
          <a:srcRect t="9481" b="-8139"/>
          <a:stretch/>
        </p:blipFill>
        <p:spPr>
          <a:xfrm>
            <a:off x="20225" y="0"/>
            <a:ext cx="9103550" cy="56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00" y="-370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26"/>
          <p:cNvSpPr txBox="1">
            <a:spLocks noGrp="1"/>
          </p:cNvSpPr>
          <p:nvPr>
            <p:ph type="ctrTitle"/>
          </p:nvPr>
        </p:nvSpPr>
        <p:spPr>
          <a:xfrm>
            <a:off x="20225" y="2040888"/>
            <a:ext cx="6754200" cy="22506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Makey Makey, un outil qui favorise l’innovation et la création</a:t>
            </a:r>
            <a:r>
              <a:rPr lang="en" sz="3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(J</a:t>
            </a:r>
            <a:r>
              <a:rPr lang="en" sz="3400" b="1" i="1">
                <a:solidFill>
                  <a:srgbClr val="FFFFFF"/>
                </a:solidFill>
              </a:rPr>
              <a:t>6</a:t>
            </a:r>
            <a:r>
              <a:rPr lang="en" sz="3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3400" b="1" i="1">
                <a:solidFill>
                  <a:srgbClr val="FFFFFF"/>
                </a:solidFill>
              </a:rPr>
              <a:t>6</a:t>
            </a:r>
            <a:r>
              <a:rPr lang="en" sz="3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3400" b="1" i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chemeClr val="hlink"/>
                </a:solidFill>
                <a:hlinkClick r:id="rId5"/>
              </a:rPr>
              <a:t>http://bit.ly/mst29avril21</a:t>
            </a:r>
            <a:r>
              <a:rPr lang="en" sz="3400">
                <a:solidFill>
                  <a:srgbClr val="FFFFFF"/>
                </a:solidFill>
              </a:rPr>
              <a:t> </a:t>
            </a:r>
            <a:endParaRPr sz="3400">
              <a:solidFill>
                <a:srgbClr val="0069BF"/>
              </a:solidFill>
            </a:endParaRPr>
          </a:p>
        </p:txBody>
      </p:sp>
      <p:sp>
        <p:nvSpPr>
          <p:cNvPr id="589" name="Google Shape;589;p26"/>
          <p:cNvSpPr txBox="1"/>
          <p:nvPr/>
        </p:nvSpPr>
        <p:spPr>
          <a:xfrm>
            <a:off x="0" y="4528900"/>
            <a:ext cx="3827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Sonya Fiset 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0" name="Google Shape;59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775" y="364725"/>
            <a:ext cx="3431422" cy="12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5750" y="87525"/>
            <a:ext cx="1813600" cy="11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82249" y="4704324"/>
            <a:ext cx="1024125" cy="35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58305" y="2465798"/>
            <a:ext cx="2262719" cy="117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5"/>
          <p:cNvSpPr txBox="1">
            <a:spLocks noGrp="1"/>
          </p:cNvSpPr>
          <p:nvPr>
            <p:ph type="title"/>
          </p:nvPr>
        </p:nvSpPr>
        <p:spPr>
          <a:xfrm>
            <a:off x="464825" y="168775"/>
            <a:ext cx="6423600" cy="6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L’engagement de l’élève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2" name="Google Shape;682;p35"/>
          <p:cNvSpPr txBox="1">
            <a:spLocks noGrp="1"/>
          </p:cNvSpPr>
          <p:nvPr>
            <p:ph type="body" idx="1"/>
          </p:nvPr>
        </p:nvSpPr>
        <p:spPr>
          <a:xfrm>
            <a:off x="747925" y="977128"/>
            <a:ext cx="6140400" cy="27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5"/>
          <p:cNvSpPr/>
          <p:nvPr/>
        </p:nvSpPr>
        <p:spPr>
          <a:xfrm>
            <a:off x="3629575" y="1145438"/>
            <a:ext cx="136500" cy="2217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84" name="Google Shape;6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9651"/>
            <a:ext cx="7364624" cy="40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692" name="Google Shape;692;p3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4750" y="420275"/>
            <a:ext cx="5839200" cy="3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7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98" name="Google Shape;698;p37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connexion, base de la programmation, pas à pas.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Prêt à programmer...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9" name="Google Shape;699;p37"/>
          <p:cNvSpPr/>
          <p:nvPr/>
        </p:nvSpPr>
        <p:spPr>
          <a:xfrm>
            <a:off x="0" y="3205856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700" name="Google Shape;70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8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S’initier à la programmation Scratch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06" name="Google Shape;706;p38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7" name="Google Shape;7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928"/>
            <a:ext cx="9144002" cy="50976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9" name="Google Shape;709;p38"/>
          <p:cNvCxnSpPr/>
          <p:nvPr/>
        </p:nvCxnSpPr>
        <p:spPr>
          <a:xfrm>
            <a:off x="7410100" y="4466750"/>
            <a:ext cx="899700" cy="4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0" name="Google Shape;710;p38"/>
          <p:cNvSpPr txBox="1"/>
          <p:nvPr/>
        </p:nvSpPr>
        <p:spPr>
          <a:xfrm>
            <a:off x="6424500" y="3990350"/>
            <a:ext cx="131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1.Choisir un lutin.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711" name="Google Shape;711;p38"/>
          <p:cNvCxnSpPr/>
          <p:nvPr/>
        </p:nvCxnSpPr>
        <p:spPr>
          <a:xfrm>
            <a:off x="8053450" y="4390550"/>
            <a:ext cx="899700" cy="4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2" name="Google Shape;712;p38"/>
          <p:cNvSpPr txBox="1"/>
          <p:nvPr/>
        </p:nvSpPr>
        <p:spPr>
          <a:xfrm>
            <a:off x="7832600" y="3950525"/>
            <a:ext cx="131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2.Choisir a-plan.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713" name="Google Shape;713;p38"/>
          <p:cNvCxnSpPr/>
          <p:nvPr/>
        </p:nvCxnSpPr>
        <p:spPr>
          <a:xfrm rot="10800000">
            <a:off x="273750" y="619950"/>
            <a:ext cx="1517400" cy="62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4" name="Google Shape;714;p38"/>
          <p:cNvSpPr txBox="1"/>
          <p:nvPr/>
        </p:nvSpPr>
        <p:spPr>
          <a:xfrm>
            <a:off x="1906800" y="1134300"/>
            <a:ext cx="25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3.Déplacer les blocs ici.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715" name="Google Shape;715;p38"/>
          <p:cNvCxnSpPr/>
          <p:nvPr/>
        </p:nvCxnSpPr>
        <p:spPr>
          <a:xfrm rot="10800000" flipH="1">
            <a:off x="5626350" y="439800"/>
            <a:ext cx="856800" cy="46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6" name="Google Shape;716;p38"/>
          <p:cNvSpPr txBox="1"/>
          <p:nvPr/>
        </p:nvSpPr>
        <p:spPr>
          <a:xfrm>
            <a:off x="4322100" y="1007175"/>
            <a:ext cx="201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4.Démarrer le programme avec le drapeau vert.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9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Programmation avec Scratch en ajoutant l’extension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peu coûteux et créatif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Ubuntu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22" name="Google Shape;72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525" y="957150"/>
            <a:ext cx="4687198" cy="25215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3" name="Google Shape;723;p39"/>
          <p:cNvCxnSpPr/>
          <p:nvPr/>
        </p:nvCxnSpPr>
        <p:spPr>
          <a:xfrm flipH="1">
            <a:off x="264550" y="2469925"/>
            <a:ext cx="1075800" cy="863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724" name="Google Shape;724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500" y="3890281"/>
            <a:ext cx="871225" cy="9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9"/>
          <p:cNvSpPr txBox="1"/>
          <p:nvPr/>
        </p:nvSpPr>
        <p:spPr>
          <a:xfrm>
            <a:off x="484175" y="1202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1155CC"/>
                </a:solidFill>
                <a:latin typeface="Viga"/>
                <a:ea typeface="Viga"/>
                <a:cs typeface="Viga"/>
                <a:sym typeface="Viga"/>
              </a:rPr>
              <a:t>Makey Makey</a:t>
            </a:r>
            <a:endParaRPr sz="2400" b="1">
              <a:solidFill>
                <a:srgbClr val="1155CC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26" name="Google Shape;726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8400" y="273450"/>
            <a:ext cx="2576825" cy="192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39"/>
          <p:cNvSpPr txBox="1"/>
          <p:nvPr/>
        </p:nvSpPr>
        <p:spPr>
          <a:xfrm>
            <a:off x="1269725" y="2199950"/>
            <a:ext cx="184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Pour programmer</a:t>
            </a:r>
            <a:endParaRPr b="1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8" name="Google Shape;728;p39"/>
          <p:cNvSpPr txBox="1"/>
          <p:nvPr/>
        </p:nvSpPr>
        <p:spPr>
          <a:xfrm>
            <a:off x="1340350" y="3896113"/>
            <a:ext cx="3330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Ubuntu"/>
                <a:ea typeface="Ubuntu"/>
                <a:cs typeface="Ubuntu"/>
                <a:sym typeface="Ubuntu"/>
              </a:rPr>
              <a:t>Makey Makey 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Ubuntu"/>
                <a:ea typeface="Ubuntu"/>
                <a:cs typeface="Ubuntu"/>
                <a:sym typeface="Ubuntu"/>
              </a:rPr>
              <a:t>en </a:t>
            </a:r>
            <a:r>
              <a:rPr lang="en" sz="2400" b="1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vidéo</a:t>
            </a:r>
            <a:endParaRPr sz="2400" b="1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0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Ubuntu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34" name="Google Shape;73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500" y="3890281"/>
            <a:ext cx="871225" cy="9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40"/>
          <p:cNvSpPr txBox="1"/>
          <p:nvPr/>
        </p:nvSpPr>
        <p:spPr>
          <a:xfrm>
            <a:off x="449225" y="333300"/>
            <a:ext cx="299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Plan de travail</a:t>
            </a:r>
            <a:endParaRPr sz="2400" b="1">
              <a:solidFill>
                <a:srgbClr val="1155CC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36" name="Google Shape;736;p40"/>
          <p:cNvSpPr txBox="1"/>
          <p:nvPr/>
        </p:nvSpPr>
        <p:spPr>
          <a:xfrm>
            <a:off x="539050" y="1058975"/>
            <a:ext cx="46692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Décrire la tâche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Définir les actions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-&gt;, &lt;-, haut, bas et espace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Programmer (sons, mouvements, animation...)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Relier le circuit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Amusez-vous!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7" name="Google Shape;73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325" y="180900"/>
            <a:ext cx="3675600" cy="4837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1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Ubuntu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43" name="Google Shape;74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500" y="3890281"/>
            <a:ext cx="871225" cy="9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41"/>
          <p:cNvSpPr txBox="1"/>
          <p:nvPr/>
        </p:nvSpPr>
        <p:spPr>
          <a:xfrm>
            <a:off x="482900" y="333300"/>
            <a:ext cx="385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A86E8"/>
                </a:solidFill>
                <a:latin typeface="Viga"/>
                <a:ea typeface="Viga"/>
                <a:cs typeface="Viga"/>
                <a:sym typeface="Viga"/>
              </a:rPr>
              <a:t>En science et technologie</a:t>
            </a:r>
            <a:endParaRPr sz="2400" b="1">
              <a:solidFill>
                <a:srgbClr val="4A86E8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45" name="Google Shape;745;p41"/>
          <p:cNvSpPr txBox="1"/>
          <p:nvPr/>
        </p:nvSpPr>
        <p:spPr>
          <a:xfrm>
            <a:off x="482900" y="1179175"/>
            <a:ext cx="6794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Des exemples :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Animer une maquette : Les planètes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Programmer un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jeu électro d’association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Réaliser des circuits électriques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6" name="Google Shape;74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3649" y="2848800"/>
            <a:ext cx="2913475" cy="21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2475" y="230200"/>
            <a:ext cx="2170168" cy="162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30524" y="2821676"/>
            <a:ext cx="2913475" cy="223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2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Ubuntu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54" name="Google Shape;75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500" y="3890281"/>
            <a:ext cx="871225" cy="9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42"/>
          <p:cNvSpPr txBox="1"/>
          <p:nvPr/>
        </p:nvSpPr>
        <p:spPr>
          <a:xfrm>
            <a:off x="583975" y="333300"/>
            <a:ext cx="2863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A86E8"/>
                </a:solidFill>
                <a:latin typeface="Viga"/>
                <a:ea typeface="Viga"/>
                <a:cs typeface="Viga"/>
                <a:sym typeface="Viga"/>
              </a:rPr>
              <a:t>En art</a:t>
            </a:r>
            <a:endParaRPr sz="2400" b="1">
              <a:solidFill>
                <a:srgbClr val="4A86E8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56" name="Google Shape;756;p42"/>
          <p:cNvSpPr txBox="1"/>
          <p:nvPr/>
        </p:nvSpPr>
        <p:spPr>
          <a:xfrm>
            <a:off x="539050" y="1058975"/>
            <a:ext cx="6771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Des exemples :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Animer une oeuvre d’art, un toutou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Programmer un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instrument de musique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Développer l’art textile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7" name="Google Shape;75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1925" y="3377850"/>
            <a:ext cx="2170168" cy="162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9925" y="2134700"/>
            <a:ext cx="2170175" cy="287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2"/>
          <p:cNvPicPr preferRelativeResize="0"/>
          <p:nvPr/>
        </p:nvPicPr>
        <p:blipFill rotWithShape="1">
          <a:blip r:embed="rId7">
            <a:alphaModFix/>
          </a:blip>
          <a:srcRect l="17103" t="3200" r="6026" b="4292"/>
          <a:stretch/>
        </p:blipFill>
        <p:spPr>
          <a:xfrm rot="10800000">
            <a:off x="6781763" y="182926"/>
            <a:ext cx="2086502" cy="188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2400" y="2517150"/>
            <a:ext cx="1867220" cy="24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3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Ubuntu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66" name="Google Shape;76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500" y="3890281"/>
            <a:ext cx="871225" cy="9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43"/>
          <p:cNvSpPr txBox="1"/>
          <p:nvPr/>
        </p:nvSpPr>
        <p:spPr>
          <a:xfrm>
            <a:off x="583975" y="333300"/>
            <a:ext cx="2863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A86E8"/>
                </a:solidFill>
                <a:latin typeface="Viga"/>
                <a:ea typeface="Viga"/>
                <a:cs typeface="Viga"/>
                <a:sym typeface="Viga"/>
              </a:rPr>
              <a:t>En langues</a:t>
            </a:r>
            <a:endParaRPr sz="2400" b="1">
              <a:solidFill>
                <a:srgbClr val="4A86E8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68" name="Google Shape;768;p43"/>
          <p:cNvSpPr txBox="1"/>
          <p:nvPr/>
        </p:nvSpPr>
        <p:spPr>
          <a:xfrm>
            <a:off x="539050" y="1058975"/>
            <a:ext cx="67719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Des exemples :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●"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Animer un livre :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Une faim d’ogre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La ferme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●"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Programmer jeu questionnaire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●"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Écrire une histoire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 (mettre en FR)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●"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Illustrer un poème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 ou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ce lien en FR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9" name="Google Shape;769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60751" y="2100075"/>
            <a:ext cx="2109699" cy="26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9550" y="3232025"/>
            <a:ext cx="2275038" cy="17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4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Recherche par mot-clé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76" name="Google Shape;77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59725"/>
            <a:ext cx="8839201" cy="17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0800" y="3094576"/>
            <a:ext cx="5814520" cy="189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7"/>
          <p:cNvSpPr txBox="1">
            <a:spLocks noGrp="1"/>
          </p:cNvSpPr>
          <p:nvPr>
            <p:ph type="body" idx="4294967295"/>
          </p:nvPr>
        </p:nvSpPr>
        <p:spPr>
          <a:xfrm>
            <a:off x="4093500" y="1425863"/>
            <a:ext cx="4641300" cy="24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latin typeface="Ubuntu"/>
                <a:ea typeface="Ubuntu"/>
                <a:cs typeface="Ubuntu"/>
                <a:sym typeface="Ubuntu"/>
              </a:rPr>
              <a:t>Luc Lagarde</a:t>
            </a:r>
            <a:endParaRPr sz="36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9" name="Google Shape;599;p27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00" name="Google Shape;6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7"/>
          <p:cNvSpPr txBox="1"/>
          <p:nvPr/>
        </p:nvSpPr>
        <p:spPr>
          <a:xfrm>
            <a:off x="2534525" y="4100188"/>
            <a:ext cx="3981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en" sz="16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recitmst.qc.ca</a:t>
            </a:r>
            <a:endParaRPr sz="1600" b="1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2" name="Google Shape;602;p27"/>
          <p:cNvSpPr txBox="1"/>
          <p:nvPr/>
        </p:nvSpPr>
        <p:spPr>
          <a:xfrm>
            <a:off x="1586825" y="4737200"/>
            <a:ext cx="729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Cette présentation du </a:t>
            </a:r>
            <a:r>
              <a:rPr lang="en" sz="1000" u="sng">
                <a:latin typeface="Ubuntu"/>
                <a:ea typeface="Ubuntu"/>
                <a:cs typeface="Ubuntu"/>
                <a:sym typeface="Ubuntu"/>
                <a:hlinkClick r:id="rId5"/>
              </a:rPr>
              <a:t>RÉCIT MST</a:t>
            </a:r>
            <a:r>
              <a:rPr lang="en" sz="1000">
                <a:latin typeface="Ubuntu"/>
                <a:ea typeface="Ubuntu"/>
                <a:cs typeface="Ubuntu"/>
                <a:sym typeface="Ubuntu"/>
              </a:rPr>
              <a:t> est mise à disposition, sauf exception, selon les termes de la </a:t>
            </a:r>
            <a:r>
              <a:rPr lang="en" sz="1000" u="sng">
                <a:latin typeface="Ubuntu"/>
                <a:ea typeface="Ubuntu"/>
                <a:cs typeface="Ubuntu"/>
                <a:sym typeface="Ubuntu"/>
                <a:hlinkClick r:id="rId6"/>
              </a:rPr>
              <a:t>Licence Creative Commons 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03" name="Google Shape;603;p2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7872" y="4819335"/>
            <a:ext cx="762650" cy="2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43752" y="1698690"/>
            <a:ext cx="2276900" cy="227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5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84" name="Google Shape;7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5"/>
          <p:cNvSpPr txBox="1"/>
          <p:nvPr/>
        </p:nvSpPr>
        <p:spPr>
          <a:xfrm>
            <a:off x="668175" y="1497675"/>
            <a:ext cx="7941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 ressources par disciplines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Twitter #MakeyMakey</a:t>
            </a:r>
            <a:endParaRPr sz="2400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6"/>
          <p:cNvSpPr txBox="1">
            <a:spLocks noGrp="1"/>
          </p:cNvSpPr>
          <p:nvPr>
            <p:ph type="body" idx="1"/>
          </p:nvPr>
        </p:nvSpPr>
        <p:spPr>
          <a:xfrm>
            <a:off x="2234275" y="505375"/>
            <a:ext cx="5965800" cy="43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Autoformation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Campus RÉCIT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Premiers pas avec Makey Makey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Présentation de Makey Makey avec vos élèves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91" name="Google Shape;79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600" y="1362075"/>
            <a:ext cx="1961476" cy="16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7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798" name="Google Shape;798;p47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les mercredis matins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de 9 h à 11 h 30.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99" name="Google Shape;799;p47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800" name="Google Shape;800;p47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801" name="Google Shape;801;p47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A73E8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 sz="24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02" name="Google Shape;80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8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808" name="Google Shape;808;p48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Obtenez votre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09" name="Google Shape;809;p48"/>
          <p:cNvSpPr txBox="1"/>
          <p:nvPr/>
        </p:nvSpPr>
        <p:spPr>
          <a:xfrm>
            <a:off x="3500625" y="1763375"/>
            <a:ext cx="5107200" cy="3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Créer compte gratuit sur </a:t>
            </a:r>
            <a:r>
              <a:rPr lang="en" sz="20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.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Valider avec courriel, se connecter.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S’inscrire à l’autoformation </a:t>
            </a:r>
            <a:r>
              <a:rPr lang="en" sz="20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RV virtuels du RÉCIT MST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(Bouton « M’inscrire » au bas de la page).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Écrire un commentaire sur </a:t>
            </a: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cette page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10" name="Google Shape;810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6825" y="1989925"/>
            <a:ext cx="2151950" cy="21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9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16" name="Google Shape;81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49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18" name="Google Shape;818;p49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19" name="Google Shape;819;p49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20" name="Google Shape;820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Description de l’atelier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10" name="Google Shape;610;p28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5177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Présentation du microcontrôleur Makey Makey qui se programme avec le logiciel en ligne Scratch 3.0. En sciences, en arts ou dans le domaine des langues, penser à un projet que vous réalisez déjà et cet atelier vous permettra de voir comment vous pourriez ajouter Makey Makey pour développer et mobiliser les habiletés technologiques en plus d’inciter vos élèves à innover. </a:t>
            </a:r>
            <a:endParaRPr sz="2400">
              <a:solidFill>
                <a:schemeClr val="dk2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1" name="Google Shape;611;p2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12" name="Google Shape;61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18" name="Google Shape;618;p29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7211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Qui êtes-vous?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Exemples sciences, arts et langues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9" name="Google Shape;619;p29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620" name="Google Shape;62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26" name="Google Shape;626;p30"/>
          <p:cNvSpPr txBox="1"/>
          <p:nvPr/>
        </p:nvSpPr>
        <p:spPr>
          <a:xfrm>
            <a:off x="1516375" y="883925"/>
            <a:ext cx="31014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7" name="Google Shape;627;p30"/>
          <p:cNvSpPr/>
          <p:nvPr/>
        </p:nvSpPr>
        <p:spPr>
          <a:xfrm>
            <a:off x="1066800" y="967750"/>
            <a:ext cx="3680400" cy="3688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0"/>
          <p:cNvSpPr txBox="1"/>
          <p:nvPr/>
        </p:nvSpPr>
        <p:spPr>
          <a:xfrm>
            <a:off x="1587275" y="1851950"/>
            <a:ext cx="2641500" cy="24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Qui êtes-vous? 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Nom, rôle, CSS, primaire/secondaire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(clavardage)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9" name="Google Shape;6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300" y="1201450"/>
            <a:ext cx="2641649" cy="30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Makey Makey?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6" name="Google Shape;636;p3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637" name="Google Shape;637;p31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{577C38A1-6F59-4245-959D-B74FE82BFBF1}</a:tableStyleId>
              </a:tblPr>
              <a:tblGrid>
                <a:gridCol w="29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Qu’est-ce que Makey Makey?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38" name="Google Shape;6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5525" y="225023"/>
            <a:ext cx="2294900" cy="11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2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5" name="Google Shape;645;p32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47" name="Google Shape;6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2"/>
          <p:cNvSpPr/>
          <p:nvPr/>
        </p:nvSpPr>
        <p:spPr>
          <a:xfrm>
            <a:off x="2505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>
            <a:off x="7557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0" name="Google Shape;65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2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3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8" name="Google Shape;658;p33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9" name="Google Shape;6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33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61" name="Google Shape;66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4"/>
          <p:cNvSpPr txBox="1"/>
          <p:nvPr/>
        </p:nvSpPr>
        <p:spPr>
          <a:xfrm>
            <a:off x="6745925" y="247238"/>
            <a:ext cx="20892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7" name="Google Shape;667;p34"/>
          <p:cNvSpPr/>
          <p:nvPr/>
        </p:nvSpPr>
        <p:spPr>
          <a:xfrm>
            <a:off x="542525" y="786919"/>
            <a:ext cx="4284900" cy="33906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449419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4"/>
          <p:cNvSpPr/>
          <p:nvPr/>
        </p:nvSpPr>
        <p:spPr>
          <a:xfrm>
            <a:off x="2713825" y="5087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4"/>
          <p:cNvSpPr/>
          <p:nvPr/>
        </p:nvSpPr>
        <p:spPr>
          <a:xfrm>
            <a:off x="2774775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4"/>
          <p:cNvSpPr/>
          <p:nvPr/>
        </p:nvSpPr>
        <p:spPr>
          <a:xfrm>
            <a:off x="3897300" y="26783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4"/>
          <p:cNvSpPr/>
          <p:nvPr/>
        </p:nvSpPr>
        <p:spPr>
          <a:xfrm>
            <a:off x="2774775" y="4273569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4"/>
          <p:cNvSpPr/>
          <p:nvPr/>
        </p:nvSpPr>
        <p:spPr>
          <a:xfrm>
            <a:off x="1289150" y="4339150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4"/>
          <p:cNvSpPr/>
          <p:nvPr/>
        </p:nvSpPr>
        <p:spPr>
          <a:xfrm>
            <a:off x="459350" y="36702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235725" y="26021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1443100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1032</Words>
  <Application>Microsoft Office PowerPoint</Application>
  <PresentationFormat>Affichage à l'écran (16:9)</PresentationFormat>
  <Paragraphs>203</Paragraphs>
  <Slides>24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4" baseType="lpstr">
      <vt:lpstr>Sniglet</vt:lpstr>
      <vt:lpstr>Ubuntu</vt:lpstr>
      <vt:lpstr>Viga</vt:lpstr>
      <vt:lpstr>Merriweather</vt:lpstr>
      <vt:lpstr>Roboto</vt:lpstr>
      <vt:lpstr>Bangers</vt:lpstr>
      <vt:lpstr>Arial</vt:lpstr>
      <vt:lpstr>Dosis</vt:lpstr>
      <vt:lpstr>Friar template</vt:lpstr>
      <vt:lpstr>Simple Light</vt:lpstr>
      <vt:lpstr>Makey Makey, un outil qui favorise l’innovation et la création (J606) http://bit.ly/mst29avril21 </vt:lpstr>
      <vt:lpstr>Présentation PowerPoint</vt:lpstr>
      <vt:lpstr>Description de l’atelier</vt:lpstr>
      <vt:lpstr>Plan de la rencontre</vt:lpstr>
      <vt:lpstr>Présentation PowerPoint</vt:lpstr>
      <vt:lpstr>Connaissez-vous Makey Makey?</vt:lpstr>
      <vt:lpstr>Enseigner la programmation… Pourquoi?</vt:lpstr>
      <vt:lpstr>Enseigner la programmation… Pourquoi?</vt:lpstr>
      <vt:lpstr>Présentation PowerPoint</vt:lpstr>
      <vt:lpstr>L’engagement de l’élève</vt:lpstr>
      <vt:lpstr>Présentation PowerPoint</vt:lpstr>
      <vt:lpstr>Des outils pour s’initier à la programmation</vt:lpstr>
      <vt:lpstr>S’initier à la programmation Scratch</vt:lpstr>
      <vt:lpstr>     -Programmation avec Scratch en ajoutant l’extension   -Avantages :  peu coûteux et créatif     </vt:lpstr>
      <vt:lpstr>         </vt:lpstr>
      <vt:lpstr>         </vt:lpstr>
      <vt:lpstr>         </vt:lpstr>
      <vt:lpstr>         </vt:lpstr>
      <vt:lpstr>Présentation PowerPoint</vt:lpstr>
      <vt:lpstr>Présentation PowerPoint</vt:lpstr>
      <vt:lpstr>Présentation PowerPoint</vt:lpstr>
      <vt:lpstr>L’équipe du RÉCIT MST est disponible  les mercredis matins  de 9 h à 11 h 30. </vt:lpstr>
      <vt:lpstr>Obtenez votre  badge de participation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Makey Makey, un outil qui favorise l’innovation et la création (J606) http://bit.ly/mst29avril21 </dc:title>
  <dc:creator>Sonya Fiset</dc:creator>
  <cp:lastModifiedBy>Fiset Sonia</cp:lastModifiedBy>
  <cp:revision>1</cp:revision>
  <dcterms:modified xsi:type="dcterms:W3CDTF">2021-04-29T17:01:00Z</dcterms:modified>
</cp:coreProperties>
</file>