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1"/>
    <p:sldMasterId id="2147483671" r:id="rId2"/>
  </p:sldMasterIdLst>
  <p:notesMasterIdLst>
    <p:notesMasterId r:id="rId4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Lst>
  <p:sldSz cx="9144000" cy="5143500" type="screen16x9"/>
  <p:notesSz cx="6858000" cy="9144000"/>
  <p:embeddedFontLst>
    <p:embeddedFont>
      <p:font typeface="Barlow" panose="020B0604020202020204" charset="0"/>
      <p:regular r:id="rId41"/>
      <p:bold r:id="rId42"/>
      <p:italic r:id="rId43"/>
      <p:boldItalic r:id="rId44"/>
    </p:embeddedFont>
    <p:embeddedFont>
      <p:font typeface="Barlow Light" panose="020B0604020202020204" charset="0"/>
      <p:regular r:id="rId45"/>
      <p:bold r:id="rId46"/>
      <p:italic r:id="rId47"/>
      <p:boldItalic r:id="rId48"/>
    </p:embeddedFont>
    <p:embeddedFont>
      <p:font typeface="Calibri" panose="020F0502020204030204" pitchFamily="34" charset="0"/>
      <p:regular r:id="rId49"/>
      <p:bold r:id="rId50"/>
      <p:italic r:id="rId51"/>
      <p:boldItalic r:id="rId52"/>
    </p:embeddedFont>
    <p:embeddedFont>
      <p:font typeface="Dosis" panose="020B0604020202020204" charset="0"/>
      <p:regular r:id="rId53"/>
      <p:bold r:id="rId54"/>
    </p:embeddedFont>
    <p:embeddedFont>
      <p:font typeface="Miriam Libre" panose="020B0604020202020204" charset="-79"/>
      <p:regular r:id="rId55"/>
      <p:bold r:id="rId56"/>
    </p:embeddedFont>
    <p:embeddedFont>
      <p:font typeface="Nixie One" panose="020B0604020202020204" charset="0"/>
      <p:regular r:id="rId57"/>
    </p:embeddedFont>
    <p:embeddedFont>
      <p:font typeface="Roboto" panose="020B0604020202020204" charset="0"/>
      <p:regular r:id="rId58"/>
      <p:bold r:id="rId59"/>
      <p:italic r:id="rId60"/>
      <p:boldItalic r:id="rId61"/>
    </p:embeddedFont>
    <p:embeddedFont>
      <p:font typeface="Ubuntu" panose="020B0604020202020204" charset="0"/>
      <p:regular r:id="rId62"/>
      <p:bold r:id="rId63"/>
      <p:italic r:id="rId64"/>
      <p:boldItalic r:id="rId65"/>
    </p:embeddedFont>
    <p:embeddedFont>
      <p:font typeface="Viga" panose="020B0604020202020204" charset="0"/>
      <p:regular r:id="rId66"/>
    </p:embeddedFont>
    <p:embeddedFont>
      <p:font typeface="Work Sans" panose="020B0604020202020204"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B52274D-B047-4A81-9017-8B2D8FC37CFB}">
  <a:tblStyle styleId="{2B52274D-B047-4A81-9017-8B2D8FC37CF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7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font" Target="fonts/font2.fntdata"/><Relationship Id="rId47" Type="http://schemas.openxmlformats.org/officeDocument/2006/relationships/font" Target="fonts/font7.fntdata"/><Relationship Id="rId63" Type="http://schemas.openxmlformats.org/officeDocument/2006/relationships/font" Target="fonts/font23.fntdata"/><Relationship Id="rId68" Type="http://schemas.openxmlformats.org/officeDocument/2006/relationships/font" Target="fonts/font28.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font" Target="fonts/font18.fntdata"/><Relationship Id="rId66" Type="http://schemas.openxmlformats.org/officeDocument/2006/relationships/font" Target="fonts/font26.fntdata"/><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font" Target="fonts/font21.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font" Target="fonts/font16.fntdata"/><Relationship Id="rId64" Type="http://schemas.openxmlformats.org/officeDocument/2006/relationships/font" Target="fonts/font24.fntdata"/><Relationship Id="rId69" Type="http://schemas.openxmlformats.org/officeDocument/2006/relationships/font" Target="fonts/font29.fntdata"/><Relationship Id="rId8" Type="http://schemas.openxmlformats.org/officeDocument/2006/relationships/slide" Target="slides/slide6.xml"/><Relationship Id="rId51" Type="http://schemas.openxmlformats.org/officeDocument/2006/relationships/font" Target="fonts/font11.fntdata"/><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6.fntdata"/><Relationship Id="rId59" Type="http://schemas.openxmlformats.org/officeDocument/2006/relationships/font" Target="fonts/font19.fntdata"/><Relationship Id="rId67" Type="http://schemas.openxmlformats.org/officeDocument/2006/relationships/font" Target="fonts/font27.fntdata"/><Relationship Id="rId20" Type="http://schemas.openxmlformats.org/officeDocument/2006/relationships/slide" Target="slides/slide18.xml"/><Relationship Id="rId41" Type="http://schemas.openxmlformats.org/officeDocument/2006/relationships/font" Target="fonts/font1.fntdata"/><Relationship Id="rId54" Type="http://schemas.openxmlformats.org/officeDocument/2006/relationships/font" Target="fonts/font14.fntdata"/><Relationship Id="rId62" Type="http://schemas.openxmlformats.org/officeDocument/2006/relationships/font" Target="fonts/font22.fntdata"/><Relationship Id="rId70" Type="http://schemas.openxmlformats.org/officeDocument/2006/relationships/font" Target="fonts/font30.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9.fntdata"/><Relationship Id="rId57" Type="http://schemas.openxmlformats.org/officeDocument/2006/relationships/font" Target="fonts/font17.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4.fntdata"/><Relationship Id="rId52" Type="http://schemas.openxmlformats.org/officeDocument/2006/relationships/font" Target="fonts/font12.fntdata"/><Relationship Id="rId60" Type="http://schemas.openxmlformats.org/officeDocument/2006/relationships/font" Target="fonts/font20.fntdata"/><Relationship Id="rId65" Type="http://schemas.openxmlformats.org/officeDocument/2006/relationships/font" Target="fonts/font25.fntdata"/><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font" Target="fonts/font10.fntdata"/><Relationship Id="rId55" Type="http://schemas.openxmlformats.org/officeDocument/2006/relationships/font" Target="fonts/font15.fntdata"/><Relationship Id="rId7" Type="http://schemas.openxmlformats.org/officeDocument/2006/relationships/slide" Target="slides/slide5.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bit.ly/mst25mai2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education.gouv.qc.ca/references/tx-solrtyperecherchepublicationtx-solrpublicationnouveaute/resultats-de-la-recherche/detail/article/cadre-de-reference-de-la-competence-numerique/?fbclid=IwAR02kujgADiHkBgtfqqTZLNz-eIPcYYDK7AN8Z1ZgOgdQuEJwUCmiDkqapg"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view.genial.ly/5d812659369a7d0fc95ca03b"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bit.ly/mst25mai20"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recitmst.qc.ca/"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thingiverse.com/thing:586169"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youtu.be/p2ZFN3TCkHM"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view.genial.ly/5c7bf96e5d0e4e575e2422ad/interactive-content-scene-de-crime-le-cercle-s2"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cape.enepe.fr/EG-infotableau.html"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bit.ly/mstbreakout"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bit.ly/mst25mai20"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campus.recit.qc.ca/math%c3%a9matique-science-et-technologie/jeux-%c3%a9vasion"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forms.gle/JzUrVvY4PkzkK74RA"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recit.qc.ca/nouvelle/rdv-virtuels-printaniers-du-recit-se-former-a-distance/"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meet.jit.si/RECITMSTDistance"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campus.recit.qc.ca/math%c3%a9matique-science-et-technologie/jeux-%c3%a9vasion"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campus.recit.qc.ca/math%c3%a9matique-science-et-technologie/mstdistance101"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cs.google.com/document/d/1qqiMeAFuktYSojwxE-hmVMMnVan6IO-maBuAN6ZeZZU/edit#bookmark=id.jv8n62msbaeu"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587dcae5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587dcae5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Lien de la présentation : </a:t>
            </a:r>
            <a:r>
              <a:rPr lang="en" u="sng">
                <a:solidFill>
                  <a:schemeClr val="hlink"/>
                </a:solidFill>
                <a:hlinkClick r:id="rId3"/>
              </a:rPr>
              <a:t>https://bit.ly/mst25mai20</a:t>
            </a: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5ab57a288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5ab57a288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656b25fe7d_0_8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656b25fe7d_0_8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656b25fe7d_0_8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656b25fe7d_0_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656b25fe7d_0_8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656b25fe7d_0_8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656b25fe7d_0_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656b25fe7d_0_8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656b25fe7d_0_8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656b25fe7d_0_8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656b25fe7d_0_8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656b25fe7d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Cadre de référence de la compétence numérique : </a:t>
            </a:r>
            <a:r>
              <a:rPr lang="en" u="sng">
                <a:solidFill>
                  <a:schemeClr val="hlink"/>
                </a:solidFill>
                <a:hlinkClick r:id="rId3"/>
              </a:rPr>
              <a:t>http://www.education.gouv.qc.ca/references/tx-solrtyperecherchepublicationtx-solrpublicationnouveaute/resultats-de-la-recherche/detail/article/cadre-de-reference-de-la-competence-numerique/?fbclid=IwAR02kujgADiHkBgtfqqTZLNz-eIPcYYDK7AN8Z1ZgOgdQuEJwUCmiDkqapg</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Version interactive : </a:t>
            </a:r>
            <a:r>
              <a:rPr lang="en" u="sng">
                <a:solidFill>
                  <a:schemeClr val="hlink"/>
                </a:solidFill>
                <a:hlinkClick r:id="rId4"/>
              </a:rPr>
              <a:t>https://view.genial.ly/5d812659369a7d0fc95ca03b</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656b25fe7d_0_10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656b25fe7d_0_10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85302d9567_2_2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85302d9567_2_2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Lien de la présentation : </a:t>
            </a:r>
            <a:r>
              <a:rPr lang="en" u="sng">
                <a:solidFill>
                  <a:schemeClr val="hlink"/>
                </a:solidFill>
                <a:hlinkClick r:id="rId3"/>
              </a:rPr>
              <a:t>https://bit.ly/mst25mai20</a:t>
            </a:r>
            <a:endParaRPr/>
          </a:p>
          <a:p>
            <a:pPr marL="0" lvl="0" indent="0" algn="l" rtl="0">
              <a:spcBef>
                <a:spcPts val="0"/>
              </a:spcBef>
              <a:spcAft>
                <a:spcPts val="0"/>
              </a:spcAft>
              <a:buNone/>
            </a:pPr>
            <a:r>
              <a:rPr lang="en"/>
              <a:t>Lien du site du RÉCIT MST : </a:t>
            </a:r>
            <a:r>
              <a:rPr lang="en" u="sng">
                <a:solidFill>
                  <a:schemeClr val="hlink"/>
                </a:solidFill>
                <a:hlinkClick r:id="rId4"/>
              </a:rPr>
              <a:t>https://recitmst.qc.ca/</a:t>
            </a:r>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656b25fe7d_0_8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656b25fe7d_0_8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656b25fe7d_0_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656b25fe7d_0_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Lien pour imprimer un cadenas de style cryptex : </a:t>
            </a:r>
            <a:r>
              <a:rPr lang="en" u="sng">
                <a:solidFill>
                  <a:schemeClr val="hlink"/>
                </a:solidFill>
                <a:hlinkClick r:id="rId3"/>
              </a:rPr>
              <a:t>https://www.thingiverse.com/thing:586169</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656b25fe7d_0_8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656b25fe7d_0_8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656b25fe7d_0_9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656b25fe7d_0_9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Partage d’écran pour le vidéo</a:t>
            </a:r>
            <a:endParaRPr/>
          </a:p>
          <a:p>
            <a:pPr marL="0" lvl="0" indent="0" algn="l" rtl="0">
              <a:spcBef>
                <a:spcPts val="0"/>
              </a:spcBef>
              <a:spcAft>
                <a:spcPts val="0"/>
              </a:spcAft>
              <a:buNone/>
            </a:pPr>
            <a:r>
              <a:rPr lang="en"/>
              <a:t>Lien vidéo de présentation du jeu L’antidote : </a:t>
            </a:r>
            <a:r>
              <a:rPr lang="en" u="sng">
                <a:solidFill>
                  <a:schemeClr val="hlink"/>
                </a:solidFill>
                <a:hlinkClick r:id="rId3"/>
              </a:rPr>
              <a:t>https://youtu.be/p2ZFN3TCkHM</a:t>
            </a:r>
            <a:endParaRPr/>
          </a:p>
          <a:p>
            <a:pPr marL="0" lvl="0" indent="0" algn="l" rtl="0">
              <a:spcBef>
                <a:spcPts val="0"/>
              </a:spcBef>
              <a:spcAft>
                <a:spcPts val="0"/>
              </a:spcAft>
              <a:buNone/>
            </a:pPr>
            <a:r>
              <a:rPr lang="en"/>
              <a:t>Lien du jeu numérique Scène de crime, le cercle : </a:t>
            </a:r>
            <a:r>
              <a:rPr lang="en" u="sng">
                <a:solidFill>
                  <a:schemeClr val="hlink"/>
                </a:solidFill>
                <a:hlinkClick r:id="rId4"/>
              </a:rPr>
              <a:t>https://view.genial.ly/5c7bf96e5d0e4e575e2422ad/interactive-content-scene-de-crime-le-cercle-s2</a:t>
            </a:r>
            <a:endParaRPr/>
          </a:p>
          <a:p>
            <a:pPr marL="0" lvl="0" indent="0" algn="l" rtl="0">
              <a:spcBef>
                <a:spcPts val="0"/>
              </a:spcBef>
              <a:spcAft>
                <a:spcPts val="0"/>
              </a:spcAft>
              <a:buNone/>
            </a:pPr>
            <a:r>
              <a:rPr lang="en"/>
              <a:t>Lien du chronomètre : https://www.youtube.com/watch?v=_IguXWr7vU8</a:t>
            </a:r>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656b25fe7d_0_9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656b25fe7d_0_9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656b25fe7d_0_9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656b25fe7d_0_9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2" name="Google Shape;53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35ed75ccf_0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35ed75ccf_0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656b25fe7d_0_9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656b25fe7d_0_9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656b25fe7d_0_9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656b25fe7d_0_9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Affiche L’escape game pédagogique : </a:t>
            </a:r>
            <a:r>
              <a:rPr lang="en" u="sng">
                <a:solidFill>
                  <a:schemeClr val="hlink"/>
                </a:solidFill>
                <a:hlinkClick r:id="rId3"/>
              </a:rPr>
              <a:t>http://scape.enepe.fr/EG-infotableau.html</a:t>
            </a: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77e62962a8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77e62962a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656b25fe7d_0_10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656b25fe7d_0_10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656b25fe7d_0_9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656b25fe7d_0_9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Padlet : </a:t>
            </a:r>
            <a:r>
              <a:rPr lang="en" u="sng">
                <a:solidFill>
                  <a:schemeClr val="hlink"/>
                </a:solidFill>
                <a:hlinkClick r:id="rId3"/>
              </a:rPr>
              <a:t>http://bit.ly/mstbreakout</a:t>
            </a:r>
            <a:endParaRPr/>
          </a:p>
          <a:p>
            <a:pPr marL="0" lvl="0" indent="0" algn="l" rtl="0">
              <a:spcBef>
                <a:spcPts val="0"/>
              </a:spcBef>
              <a:spcAft>
                <a:spcPts val="0"/>
              </a:spcAft>
              <a:buNone/>
            </a:pPr>
            <a:r>
              <a:rPr lang="en"/>
              <a:t>Lien de la présentation avec tous les liens : </a:t>
            </a:r>
            <a:r>
              <a:rPr lang="en" u="sng">
                <a:solidFill>
                  <a:schemeClr val="hlink"/>
                </a:solidFill>
                <a:hlinkClick r:id="rId4"/>
              </a:rPr>
              <a:t>https://bit.ly/mst25mai20</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782c460aa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782c460aa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Document de partage, retour : </a:t>
            </a:r>
            <a:r>
              <a:rPr lang="en" u="sng">
                <a:solidFill>
                  <a:schemeClr val="hlink"/>
                </a:solidFill>
                <a:hlinkClick r:id="rId3"/>
              </a:rPr>
              <a:t>https://campus.recit.qc.ca/math%c3%a9matique-science-et-technologie/jeux-%c3%a9vasion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Formulaire de rétroaction : </a:t>
            </a:r>
            <a:r>
              <a:rPr lang="en" u="sng">
                <a:solidFill>
                  <a:srgbClr val="3C78D8"/>
                </a:solidFill>
                <a:hlinkClick r:id="rId4"/>
              </a:rPr>
              <a:t>https://forms.gle/JzUrVvY4PkzkK74RA</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85302d9567_2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85302d9567_2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Lien vers les rendez-vous virtuels printaniers du RÉCIT à venir : </a:t>
            </a:r>
            <a:r>
              <a:rPr lang="en" u="sng">
                <a:solidFill>
                  <a:schemeClr val="hlink"/>
                </a:solidFill>
                <a:hlinkClick r:id="rId3"/>
              </a:rPr>
              <a:t>http://recit.qc.ca/nouvelle/rdv-virtuels-printaniers-du-recit-se-former-a-distance/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77e62962a8_0_2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77e62962a8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782c460aa2_0_5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g782c460aa2_0_5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Salle de vidéoconférence : </a:t>
            </a:r>
            <a:r>
              <a:rPr lang="en" u="sng">
                <a:solidFill>
                  <a:schemeClr val="hlink"/>
                </a:solidFill>
                <a:hlinkClick r:id="rId3"/>
              </a:rPr>
              <a:t>https://meet.jit.si/RECITMSTDistance</a:t>
            </a:r>
            <a:endParaRPr/>
          </a:p>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6b1ba1a95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2" name="Google Shape;642;g6b1ba1a9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Autoformation du Campus RÉCIT Jeux d’évasion : </a:t>
            </a:r>
            <a:r>
              <a:rPr lang="en" u="sng">
                <a:solidFill>
                  <a:schemeClr val="hlink"/>
                </a:solidFill>
                <a:hlinkClick r:id="rId3"/>
              </a:rPr>
              <a:t>https://campus.recit.qc.ca/math%c3%a9matique-science-et-technologie/jeux-%c3%a9vasion</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Autoformation du Campus RÉCIT MST à distance, application Jeux d’évasion : </a:t>
            </a:r>
            <a:r>
              <a:rPr lang="en" u="sng">
                <a:solidFill>
                  <a:schemeClr val="hlink"/>
                </a:solidFill>
                <a:hlinkClick r:id="rId4"/>
              </a:rPr>
              <a:t>https://campus.recit.qc.ca/math%c3%a9matique-science-et-technologie/mstdistance101</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85302d9567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85302d9567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Document collaboratif besoins, questions : </a:t>
            </a:r>
            <a:r>
              <a:rPr lang="en" u="sng">
                <a:solidFill>
                  <a:schemeClr val="hlink"/>
                </a:solidFill>
                <a:hlinkClick r:id="rId3"/>
              </a:rPr>
              <a:t>https://docs.google.com/document/d/1qqiMeAFuktYSojwxE-hmVMMnVan6IO-maBuAN6ZeZZU/edit#bookmark=id.jv8n62msbaeu</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782c460aa2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782c460aa2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Peux-tu prendre une capture d’écran des réponses des participants svp?</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85302d9567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85302d9567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Clr>
                <a:srgbClr val="6FA8DC"/>
              </a:buClr>
              <a:buSzPts val="1100"/>
              <a:buFont typeface="Ubuntu"/>
              <a:buChar char="●"/>
            </a:pPr>
            <a:r>
              <a:rPr lang="en">
                <a:solidFill>
                  <a:schemeClr val="dk1"/>
                </a:solidFill>
              </a:rPr>
              <a:t>Peux-tu prendre une capture d’écran des réponses des participants svp?</a:t>
            </a:r>
            <a:endParaRPr>
              <a:latin typeface="Ubuntu"/>
              <a:ea typeface="Ubuntu"/>
              <a:cs typeface="Ubuntu"/>
              <a:sym typeface="Ubuntu"/>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85302d9567_2_5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85302d9567_2_5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Peux-tu prendre une capture d’écran des réponses des participants svp?</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85302d9567_2_54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85302d9567_2_54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Peux-tu prendre une capture d’écran des réponses des participants svp?</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122525" y="1991825"/>
            <a:ext cx="4899000" cy="11598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000000"/>
              </a:buClr>
              <a:buSzPts val="4600"/>
              <a:buNone/>
              <a:defRPr sz="4600">
                <a:solidFill>
                  <a:srgbClr val="000000"/>
                </a:solidFill>
              </a:defRPr>
            </a:lvl1pPr>
            <a:lvl2pPr lvl="1" algn="ctr">
              <a:spcBef>
                <a:spcPts val="0"/>
              </a:spcBef>
              <a:spcAft>
                <a:spcPts val="0"/>
              </a:spcAft>
              <a:buClr>
                <a:srgbClr val="000000"/>
              </a:buClr>
              <a:buSzPts val="4600"/>
              <a:buNone/>
              <a:defRPr sz="4600">
                <a:solidFill>
                  <a:srgbClr val="000000"/>
                </a:solidFill>
              </a:defRPr>
            </a:lvl2pPr>
            <a:lvl3pPr lvl="2" algn="ctr">
              <a:spcBef>
                <a:spcPts val="0"/>
              </a:spcBef>
              <a:spcAft>
                <a:spcPts val="0"/>
              </a:spcAft>
              <a:buClr>
                <a:srgbClr val="000000"/>
              </a:buClr>
              <a:buSzPts val="4600"/>
              <a:buNone/>
              <a:defRPr sz="4600">
                <a:solidFill>
                  <a:srgbClr val="000000"/>
                </a:solidFill>
              </a:defRPr>
            </a:lvl3pPr>
            <a:lvl4pPr lvl="3" algn="ctr">
              <a:spcBef>
                <a:spcPts val="0"/>
              </a:spcBef>
              <a:spcAft>
                <a:spcPts val="0"/>
              </a:spcAft>
              <a:buClr>
                <a:srgbClr val="000000"/>
              </a:buClr>
              <a:buSzPts val="4600"/>
              <a:buNone/>
              <a:defRPr sz="4600">
                <a:solidFill>
                  <a:srgbClr val="000000"/>
                </a:solidFill>
              </a:defRPr>
            </a:lvl4pPr>
            <a:lvl5pPr lvl="4" algn="ctr">
              <a:spcBef>
                <a:spcPts val="0"/>
              </a:spcBef>
              <a:spcAft>
                <a:spcPts val="0"/>
              </a:spcAft>
              <a:buClr>
                <a:srgbClr val="000000"/>
              </a:buClr>
              <a:buSzPts val="4600"/>
              <a:buNone/>
              <a:defRPr sz="4600">
                <a:solidFill>
                  <a:srgbClr val="000000"/>
                </a:solidFill>
              </a:defRPr>
            </a:lvl5pPr>
            <a:lvl6pPr lvl="5" algn="ctr">
              <a:spcBef>
                <a:spcPts val="0"/>
              </a:spcBef>
              <a:spcAft>
                <a:spcPts val="0"/>
              </a:spcAft>
              <a:buClr>
                <a:srgbClr val="000000"/>
              </a:buClr>
              <a:buSzPts val="4600"/>
              <a:buNone/>
              <a:defRPr sz="4600">
                <a:solidFill>
                  <a:srgbClr val="000000"/>
                </a:solidFill>
              </a:defRPr>
            </a:lvl6pPr>
            <a:lvl7pPr lvl="6" algn="ctr">
              <a:spcBef>
                <a:spcPts val="0"/>
              </a:spcBef>
              <a:spcAft>
                <a:spcPts val="0"/>
              </a:spcAft>
              <a:buClr>
                <a:srgbClr val="000000"/>
              </a:buClr>
              <a:buSzPts val="4600"/>
              <a:buNone/>
              <a:defRPr sz="4600">
                <a:solidFill>
                  <a:srgbClr val="000000"/>
                </a:solidFill>
              </a:defRPr>
            </a:lvl7pPr>
            <a:lvl8pPr lvl="7" algn="ctr">
              <a:spcBef>
                <a:spcPts val="0"/>
              </a:spcBef>
              <a:spcAft>
                <a:spcPts val="0"/>
              </a:spcAft>
              <a:buClr>
                <a:srgbClr val="000000"/>
              </a:buClr>
              <a:buSzPts val="4600"/>
              <a:buNone/>
              <a:defRPr sz="4600">
                <a:solidFill>
                  <a:srgbClr val="000000"/>
                </a:solidFill>
              </a:defRPr>
            </a:lvl8pPr>
            <a:lvl9pPr lvl="8" algn="ctr">
              <a:spcBef>
                <a:spcPts val="0"/>
              </a:spcBef>
              <a:spcAft>
                <a:spcPts val="0"/>
              </a:spcAft>
              <a:buClr>
                <a:srgbClr val="000000"/>
              </a:buClr>
              <a:buSzPts val="4600"/>
              <a:buNone/>
              <a:defRPr sz="4600">
                <a:solidFill>
                  <a:srgbClr val="000000"/>
                </a:solidFill>
              </a:defRPr>
            </a:lvl9pPr>
          </a:lstStyle>
          <a:p>
            <a:endParaRPr/>
          </a:p>
        </p:txBody>
      </p:sp>
      <p:sp>
        <p:nvSpPr>
          <p:cNvPr id="11" name="Google Shape;11;p2"/>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557947" y="-9"/>
            <a:ext cx="1564584" cy="2825099"/>
            <a:chOff x="0" y="855663"/>
            <a:chExt cx="1257300" cy="2270250"/>
          </a:xfrm>
        </p:grpSpPr>
        <p:sp>
          <p:nvSpPr>
            <p:cNvPr id="13" name="Google Shape;13;p2"/>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 name="Google Shape;21;p2"/>
          <p:cNvGrpSpPr/>
          <p:nvPr/>
        </p:nvGrpSpPr>
        <p:grpSpPr>
          <a:xfrm rot="-5400000">
            <a:off x="7256368" y="-405553"/>
            <a:ext cx="1043197" cy="2732065"/>
            <a:chOff x="7556500" y="3806825"/>
            <a:chExt cx="838313" cy="2195488"/>
          </a:xfrm>
        </p:grpSpPr>
        <p:sp>
          <p:nvSpPr>
            <p:cNvPr id="22" name="Google Shape;22;p2"/>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2"/>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2"/>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2"/>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2"/>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2"/>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2"/>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31;p2"/>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32;p2"/>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 name="Google Shape;33;p2"/>
          <p:cNvGrpSpPr/>
          <p:nvPr/>
        </p:nvGrpSpPr>
        <p:grpSpPr>
          <a:xfrm rot="5400000">
            <a:off x="527351" y="2768116"/>
            <a:ext cx="1389642" cy="2444192"/>
            <a:chOff x="4395788" y="4144963"/>
            <a:chExt cx="1058775" cy="1862100"/>
          </a:xfrm>
        </p:grpSpPr>
        <p:sp>
          <p:nvSpPr>
            <p:cNvPr id="34" name="Google Shape;34;p2"/>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35;p2"/>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 name="Google Shape;37;p2"/>
          <p:cNvGrpSpPr/>
          <p:nvPr/>
        </p:nvGrpSpPr>
        <p:grpSpPr>
          <a:xfrm rot="10800000">
            <a:off x="6869501" y="2412068"/>
            <a:ext cx="1768658" cy="2731445"/>
            <a:chOff x="6545263" y="855663"/>
            <a:chExt cx="1469962" cy="2270150"/>
          </a:xfrm>
        </p:grpSpPr>
        <p:sp>
          <p:nvSpPr>
            <p:cNvPr id="38" name="Google Shape;38;p2"/>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2"/>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2"/>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2"/>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2"/>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hird">
  <p:cSld name="BLANK_1">
    <p:spTree>
      <p:nvGrpSpPr>
        <p:cNvPr id="1" name="Shape 228"/>
        <p:cNvGrpSpPr/>
        <p:nvPr/>
      </p:nvGrpSpPr>
      <p:grpSpPr>
        <a:xfrm>
          <a:off x="0" y="0"/>
          <a:ext cx="0" cy="0"/>
          <a:chOff x="0" y="0"/>
          <a:chExt cx="0" cy="0"/>
        </a:xfrm>
      </p:grpSpPr>
      <p:sp>
        <p:nvSpPr>
          <p:cNvPr id="229" name="Google Shape;229;p11"/>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flipH="1">
            <a:off x="0" y="0"/>
            <a:ext cx="3048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1"/>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p:cSld name="BLANK_1_1">
    <p:spTree>
      <p:nvGrpSpPr>
        <p:cNvPr id="1" name="Shape 232"/>
        <p:cNvGrpSpPr/>
        <p:nvPr/>
      </p:nvGrpSpPr>
      <p:grpSpPr>
        <a:xfrm>
          <a:off x="0" y="0"/>
          <a:ext cx="0" cy="0"/>
          <a:chOff x="0" y="0"/>
          <a:chExt cx="0" cy="0"/>
        </a:xfrm>
      </p:grpSpPr>
      <p:sp>
        <p:nvSpPr>
          <p:cNvPr id="233" name="Google Shape;233;p12"/>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2"/>
          <p:cNvSpPr/>
          <p:nvPr/>
        </p:nvSpPr>
        <p:spPr>
          <a:xfrm rot="-5400000">
            <a:off x="4403950" y="4519950"/>
            <a:ext cx="336000" cy="911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2"/>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0"/>
        <p:cNvGrpSpPr/>
        <p:nvPr/>
      </p:nvGrpSpPr>
      <p:grpSpPr>
        <a:xfrm>
          <a:off x="0" y="0"/>
          <a:ext cx="0" cy="0"/>
          <a:chOff x="0" y="0"/>
          <a:chExt cx="0" cy="0"/>
        </a:xfrm>
      </p:grpSpPr>
      <p:sp>
        <p:nvSpPr>
          <p:cNvPr id="241" name="Google Shape;241;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Font typeface="Viga"/>
              <a:buNone/>
              <a:defRPr sz="5200">
                <a:latin typeface="Viga"/>
                <a:ea typeface="Viga"/>
                <a:cs typeface="Viga"/>
                <a:sym typeface="Viga"/>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42" name="Google Shape;242;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Ubuntu"/>
              <a:buNone/>
              <a:defRPr sz="2800">
                <a:latin typeface="Ubuntu"/>
                <a:ea typeface="Ubuntu"/>
                <a:cs typeface="Ubuntu"/>
                <a:sym typeface="Ubuntu"/>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43" name="Google Shape;243;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4"/>
        <p:cNvGrpSpPr/>
        <p:nvPr/>
      </p:nvGrpSpPr>
      <p:grpSpPr>
        <a:xfrm>
          <a:off x="0" y="0"/>
          <a:ext cx="0" cy="0"/>
          <a:chOff x="0" y="0"/>
          <a:chExt cx="0" cy="0"/>
        </a:xfrm>
      </p:grpSpPr>
      <p:sp>
        <p:nvSpPr>
          <p:cNvPr id="245" name="Google Shape;245;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46" name="Google Shape;246;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7"/>
        <p:cNvGrpSpPr/>
        <p:nvPr/>
      </p:nvGrpSpPr>
      <p:grpSpPr>
        <a:xfrm>
          <a:off x="0" y="0"/>
          <a:ext cx="0" cy="0"/>
          <a:chOff x="0" y="0"/>
          <a:chExt cx="0" cy="0"/>
        </a:xfrm>
      </p:grpSpPr>
      <p:sp>
        <p:nvSpPr>
          <p:cNvPr id="248" name="Google Shape;248;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49" name="Google Shape;249;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50" name="Google Shape;250;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1"/>
        <p:cNvGrpSpPr/>
        <p:nvPr/>
      </p:nvGrpSpPr>
      <p:grpSpPr>
        <a:xfrm>
          <a:off x="0" y="0"/>
          <a:ext cx="0" cy="0"/>
          <a:chOff x="0" y="0"/>
          <a:chExt cx="0" cy="0"/>
        </a:xfrm>
      </p:grpSpPr>
      <p:sp>
        <p:nvSpPr>
          <p:cNvPr id="252" name="Google Shape;25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3" name="Google Shape;253;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54" name="Google Shape;254;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55" name="Google Shape;255;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6"/>
        <p:cNvGrpSpPr/>
        <p:nvPr/>
      </p:nvGrpSpPr>
      <p:grpSpPr>
        <a:xfrm>
          <a:off x="0" y="0"/>
          <a:ext cx="0" cy="0"/>
          <a:chOff x="0" y="0"/>
          <a:chExt cx="0" cy="0"/>
        </a:xfrm>
      </p:grpSpPr>
      <p:sp>
        <p:nvSpPr>
          <p:cNvPr id="257" name="Google Shape;25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8" name="Google Shape;258;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9"/>
        <p:cNvGrpSpPr/>
        <p:nvPr/>
      </p:nvGrpSpPr>
      <p:grpSpPr>
        <a:xfrm>
          <a:off x="0" y="0"/>
          <a:ext cx="0" cy="0"/>
          <a:chOff x="0" y="0"/>
          <a:chExt cx="0" cy="0"/>
        </a:xfrm>
      </p:grpSpPr>
      <p:sp>
        <p:nvSpPr>
          <p:cNvPr id="260" name="Google Shape;260;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61" name="Google Shape;261;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62" name="Google Shape;262;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63"/>
        <p:cNvGrpSpPr/>
        <p:nvPr/>
      </p:nvGrpSpPr>
      <p:grpSpPr>
        <a:xfrm>
          <a:off x="0" y="0"/>
          <a:ext cx="0" cy="0"/>
          <a:chOff x="0" y="0"/>
          <a:chExt cx="0" cy="0"/>
        </a:xfrm>
      </p:grpSpPr>
      <p:sp>
        <p:nvSpPr>
          <p:cNvPr id="264" name="Google Shape;264;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65" name="Google Shape;265;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66"/>
        <p:cNvGrpSpPr/>
        <p:nvPr/>
      </p:nvGrpSpPr>
      <p:grpSpPr>
        <a:xfrm>
          <a:off x="0" y="0"/>
          <a:ext cx="0" cy="0"/>
          <a:chOff x="0" y="0"/>
          <a:chExt cx="0" cy="0"/>
        </a:xfrm>
      </p:grpSpPr>
      <p:sp>
        <p:nvSpPr>
          <p:cNvPr id="267" name="Google Shape;267;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69" name="Google Shape;269;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70" name="Google Shape;270;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71" name="Google Shape;271;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47"/>
        <p:cNvGrpSpPr/>
        <p:nvPr/>
      </p:nvGrpSpPr>
      <p:grpSpPr>
        <a:xfrm>
          <a:off x="0" y="0"/>
          <a:ext cx="0" cy="0"/>
          <a:chOff x="0" y="0"/>
          <a:chExt cx="0" cy="0"/>
        </a:xfrm>
      </p:grpSpPr>
      <p:sp>
        <p:nvSpPr>
          <p:cNvPr id="48" name="Google Shape;48;p3"/>
          <p:cNvSpPr/>
          <p:nvPr/>
        </p:nvSpPr>
        <p:spPr>
          <a:xfrm>
            <a:off x="0" y="0"/>
            <a:ext cx="9144000" cy="5143500"/>
          </a:xfrm>
          <a:prstGeom prst="frame">
            <a:avLst>
              <a:gd name="adj1" fmla="val 4376"/>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FFFFFF"/>
              </a:buClr>
              <a:buSzPts val="4000"/>
              <a:buNone/>
              <a:defRPr sz="4000">
                <a:solidFill>
                  <a:srgbClr val="FFFFFF"/>
                </a:solidFill>
              </a:defRPr>
            </a:lvl1pPr>
            <a:lvl2pPr lvl="1" algn="ctr" rtl="0">
              <a:spcBef>
                <a:spcPts val="0"/>
              </a:spcBef>
              <a:spcAft>
                <a:spcPts val="0"/>
              </a:spcAft>
              <a:buClr>
                <a:srgbClr val="FFFFFF"/>
              </a:buClr>
              <a:buSzPts val="4000"/>
              <a:buNone/>
              <a:defRPr sz="4000">
                <a:solidFill>
                  <a:srgbClr val="FFFFFF"/>
                </a:solidFill>
              </a:defRPr>
            </a:lvl2pPr>
            <a:lvl3pPr lvl="2" algn="ctr" rtl="0">
              <a:spcBef>
                <a:spcPts val="0"/>
              </a:spcBef>
              <a:spcAft>
                <a:spcPts val="0"/>
              </a:spcAft>
              <a:buClr>
                <a:srgbClr val="FFFFFF"/>
              </a:buClr>
              <a:buSzPts val="4000"/>
              <a:buNone/>
              <a:defRPr sz="4000">
                <a:solidFill>
                  <a:srgbClr val="FFFFFF"/>
                </a:solidFill>
              </a:defRPr>
            </a:lvl3pPr>
            <a:lvl4pPr lvl="3" algn="ctr" rtl="0">
              <a:spcBef>
                <a:spcPts val="0"/>
              </a:spcBef>
              <a:spcAft>
                <a:spcPts val="0"/>
              </a:spcAft>
              <a:buClr>
                <a:srgbClr val="FFFFFF"/>
              </a:buClr>
              <a:buSzPts val="4000"/>
              <a:buNone/>
              <a:defRPr sz="4000">
                <a:solidFill>
                  <a:srgbClr val="FFFFFF"/>
                </a:solidFill>
              </a:defRPr>
            </a:lvl4pPr>
            <a:lvl5pPr lvl="4" algn="ctr" rtl="0">
              <a:spcBef>
                <a:spcPts val="0"/>
              </a:spcBef>
              <a:spcAft>
                <a:spcPts val="0"/>
              </a:spcAft>
              <a:buClr>
                <a:srgbClr val="FFFFFF"/>
              </a:buClr>
              <a:buSzPts val="4000"/>
              <a:buNone/>
              <a:defRPr sz="4000">
                <a:solidFill>
                  <a:srgbClr val="FFFFFF"/>
                </a:solidFill>
              </a:defRPr>
            </a:lvl5pPr>
            <a:lvl6pPr lvl="5" algn="ctr" rtl="0">
              <a:spcBef>
                <a:spcPts val="0"/>
              </a:spcBef>
              <a:spcAft>
                <a:spcPts val="0"/>
              </a:spcAft>
              <a:buClr>
                <a:srgbClr val="FFFFFF"/>
              </a:buClr>
              <a:buSzPts val="4000"/>
              <a:buNone/>
              <a:defRPr sz="4000">
                <a:solidFill>
                  <a:srgbClr val="FFFFFF"/>
                </a:solidFill>
              </a:defRPr>
            </a:lvl6pPr>
            <a:lvl7pPr lvl="6" algn="ctr" rtl="0">
              <a:spcBef>
                <a:spcPts val="0"/>
              </a:spcBef>
              <a:spcAft>
                <a:spcPts val="0"/>
              </a:spcAft>
              <a:buClr>
                <a:srgbClr val="FFFFFF"/>
              </a:buClr>
              <a:buSzPts val="4000"/>
              <a:buNone/>
              <a:defRPr sz="4000">
                <a:solidFill>
                  <a:srgbClr val="FFFFFF"/>
                </a:solidFill>
              </a:defRPr>
            </a:lvl7pPr>
            <a:lvl8pPr lvl="7" algn="ctr" rtl="0">
              <a:spcBef>
                <a:spcPts val="0"/>
              </a:spcBef>
              <a:spcAft>
                <a:spcPts val="0"/>
              </a:spcAft>
              <a:buClr>
                <a:srgbClr val="FFFFFF"/>
              </a:buClr>
              <a:buSzPts val="4000"/>
              <a:buNone/>
              <a:defRPr sz="4000">
                <a:solidFill>
                  <a:srgbClr val="FFFFFF"/>
                </a:solidFill>
              </a:defRPr>
            </a:lvl8pPr>
            <a:lvl9pPr lvl="8" algn="ctr" rtl="0">
              <a:spcBef>
                <a:spcPts val="0"/>
              </a:spcBef>
              <a:spcAft>
                <a:spcPts val="0"/>
              </a:spcAft>
              <a:buClr>
                <a:srgbClr val="FFFFFF"/>
              </a:buClr>
              <a:buSzPts val="4000"/>
              <a:buNone/>
              <a:defRPr sz="4000">
                <a:solidFill>
                  <a:srgbClr val="FFFFFF"/>
                </a:solidFill>
              </a:defRPr>
            </a:lvl9pPr>
          </a:lstStyle>
          <a:p>
            <a:endParaRPr/>
          </a:p>
        </p:txBody>
      </p:sp>
      <p:sp>
        <p:nvSpPr>
          <p:cNvPr id="50" name="Google Shape;50;p3"/>
          <p:cNvSpPr txBox="1">
            <a:spLocks noGrp="1"/>
          </p:cNvSpPr>
          <p:nvPr>
            <p:ph type="subTitle" idx="1"/>
          </p:nvPr>
        </p:nvSpPr>
        <p:spPr>
          <a:xfrm>
            <a:off x="2626350" y="3144854"/>
            <a:ext cx="38913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2400"/>
              <a:buNone/>
              <a:defRPr>
                <a:solidFill>
                  <a:srgbClr val="000000"/>
                </a:solidFill>
              </a:defRPr>
            </a:lvl1pPr>
            <a:lvl2pPr lvl="1" algn="ctr" rtl="0">
              <a:spcBef>
                <a:spcPts val="0"/>
              </a:spcBef>
              <a:spcAft>
                <a:spcPts val="0"/>
              </a:spcAft>
              <a:buClr>
                <a:srgbClr val="000000"/>
              </a:buClr>
              <a:buSzPts val="3000"/>
              <a:buNone/>
              <a:defRPr sz="3000">
                <a:solidFill>
                  <a:srgbClr val="000000"/>
                </a:solidFill>
              </a:defRPr>
            </a:lvl2pPr>
            <a:lvl3pPr lvl="2" algn="ctr" rtl="0">
              <a:spcBef>
                <a:spcPts val="0"/>
              </a:spcBef>
              <a:spcAft>
                <a:spcPts val="0"/>
              </a:spcAft>
              <a:buClr>
                <a:srgbClr val="000000"/>
              </a:buClr>
              <a:buSzPts val="3000"/>
              <a:buNone/>
              <a:defRPr sz="3000">
                <a:solidFill>
                  <a:srgbClr val="000000"/>
                </a:solidFill>
              </a:defRPr>
            </a:lvl3pPr>
            <a:lvl4pPr lvl="3" algn="ctr" rtl="0">
              <a:spcBef>
                <a:spcPts val="0"/>
              </a:spcBef>
              <a:spcAft>
                <a:spcPts val="0"/>
              </a:spcAft>
              <a:buClr>
                <a:srgbClr val="000000"/>
              </a:buClr>
              <a:buSzPts val="3000"/>
              <a:buNone/>
              <a:defRPr sz="3000">
                <a:solidFill>
                  <a:srgbClr val="000000"/>
                </a:solidFill>
              </a:defRPr>
            </a:lvl4pPr>
            <a:lvl5pPr lvl="4" algn="ctr" rtl="0">
              <a:spcBef>
                <a:spcPts val="0"/>
              </a:spcBef>
              <a:spcAft>
                <a:spcPts val="0"/>
              </a:spcAft>
              <a:buClr>
                <a:srgbClr val="000000"/>
              </a:buClr>
              <a:buSzPts val="3000"/>
              <a:buNone/>
              <a:defRPr sz="3000">
                <a:solidFill>
                  <a:srgbClr val="000000"/>
                </a:solidFill>
              </a:defRPr>
            </a:lvl5pPr>
            <a:lvl6pPr lvl="5" algn="ctr" rtl="0">
              <a:spcBef>
                <a:spcPts val="0"/>
              </a:spcBef>
              <a:spcAft>
                <a:spcPts val="0"/>
              </a:spcAft>
              <a:buClr>
                <a:srgbClr val="000000"/>
              </a:buClr>
              <a:buSzPts val="3000"/>
              <a:buNone/>
              <a:defRPr sz="3000">
                <a:solidFill>
                  <a:srgbClr val="000000"/>
                </a:solidFill>
              </a:defRPr>
            </a:lvl6pPr>
            <a:lvl7pPr lvl="6" algn="ctr" rtl="0">
              <a:spcBef>
                <a:spcPts val="0"/>
              </a:spcBef>
              <a:spcAft>
                <a:spcPts val="0"/>
              </a:spcAft>
              <a:buClr>
                <a:srgbClr val="000000"/>
              </a:buClr>
              <a:buSzPts val="3000"/>
              <a:buNone/>
              <a:defRPr sz="3000">
                <a:solidFill>
                  <a:srgbClr val="000000"/>
                </a:solidFill>
              </a:defRPr>
            </a:lvl7pPr>
            <a:lvl8pPr lvl="7" algn="ctr" rtl="0">
              <a:spcBef>
                <a:spcPts val="0"/>
              </a:spcBef>
              <a:spcAft>
                <a:spcPts val="0"/>
              </a:spcAft>
              <a:buClr>
                <a:srgbClr val="000000"/>
              </a:buClr>
              <a:buSzPts val="3000"/>
              <a:buNone/>
              <a:defRPr sz="3000">
                <a:solidFill>
                  <a:srgbClr val="000000"/>
                </a:solidFill>
              </a:defRPr>
            </a:lvl8pPr>
            <a:lvl9pPr lvl="8" algn="ctr" rtl="0">
              <a:spcBef>
                <a:spcPts val="0"/>
              </a:spcBef>
              <a:spcAft>
                <a:spcPts val="0"/>
              </a:spcAft>
              <a:buClr>
                <a:srgbClr val="000000"/>
              </a:buClr>
              <a:buSzPts val="3000"/>
              <a:buNone/>
              <a:defRPr sz="3000">
                <a:solidFill>
                  <a:srgbClr val="000000"/>
                </a:solidFill>
              </a:defRPr>
            </a:lvl9pPr>
          </a:lstStyle>
          <a:p>
            <a:endParaRPr/>
          </a:p>
        </p:txBody>
      </p:sp>
      <p:grpSp>
        <p:nvGrpSpPr>
          <p:cNvPr id="51" name="Google Shape;51;p3"/>
          <p:cNvGrpSpPr/>
          <p:nvPr/>
        </p:nvGrpSpPr>
        <p:grpSpPr>
          <a:xfrm rot="-5400000">
            <a:off x="7456019" y="290004"/>
            <a:ext cx="1223732" cy="2152215"/>
            <a:chOff x="4395788" y="4144963"/>
            <a:chExt cx="1058775" cy="1862100"/>
          </a:xfrm>
        </p:grpSpPr>
        <p:sp>
          <p:nvSpPr>
            <p:cNvPr id="52" name="Google Shape;52;p3"/>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3"/>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3"/>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 name="Google Shape;55;p3"/>
          <p:cNvGrpSpPr/>
          <p:nvPr/>
        </p:nvGrpSpPr>
        <p:grpSpPr>
          <a:xfrm rot="-5400000">
            <a:off x="721039" y="2564836"/>
            <a:ext cx="1106346" cy="2548423"/>
            <a:chOff x="3357563" y="850900"/>
            <a:chExt cx="957212" cy="2204900"/>
          </a:xfrm>
        </p:grpSpPr>
        <p:sp>
          <p:nvSpPr>
            <p:cNvPr id="56" name="Google Shape;56;p3"/>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3"/>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3"/>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72"/>
        <p:cNvGrpSpPr/>
        <p:nvPr/>
      </p:nvGrpSpPr>
      <p:grpSpPr>
        <a:xfrm>
          <a:off x="0" y="0"/>
          <a:ext cx="0" cy="0"/>
          <a:chOff x="0" y="0"/>
          <a:chExt cx="0" cy="0"/>
        </a:xfrm>
      </p:grpSpPr>
      <p:sp>
        <p:nvSpPr>
          <p:cNvPr id="273" name="Google Shape;273;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274" name="Google Shape;274;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75"/>
        <p:cNvGrpSpPr/>
        <p:nvPr/>
      </p:nvGrpSpPr>
      <p:grpSpPr>
        <a:xfrm>
          <a:off x="0" y="0"/>
          <a:ext cx="0" cy="0"/>
          <a:chOff x="0" y="0"/>
          <a:chExt cx="0" cy="0"/>
        </a:xfrm>
      </p:grpSpPr>
      <p:sp>
        <p:nvSpPr>
          <p:cNvPr id="276" name="Google Shape;276;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77" name="Google Shape;277;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278" name="Google Shape;278;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9"/>
        <p:cNvGrpSpPr/>
        <p:nvPr/>
      </p:nvGrpSpPr>
      <p:grpSpPr>
        <a:xfrm>
          <a:off x="0" y="0"/>
          <a:ext cx="0" cy="0"/>
          <a:chOff x="0" y="0"/>
          <a:chExt cx="0" cy="0"/>
        </a:xfrm>
      </p:grpSpPr>
      <p:sp>
        <p:nvSpPr>
          <p:cNvPr id="280" name="Google Shape;280;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59"/>
        <p:cNvGrpSpPr/>
        <p:nvPr/>
      </p:nvGrpSpPr>
      <p:grpSpPr>
        <a:xfrm>
          <a:off x="0" y="0"/>
          <a:ext cx="0" cy="0"/>
          <a:chOff x="0" y="0"/>
          <a:chExt cx="0" cy="0"/>
        </a:xfrm>
      </p:grpSpPr>
      <p:sp>
        <p:nvSpPr>
          <p:cNvPr id="60" name="Google Shape;60;p4"/>
          <p:cNvSpPr/>
          <p:nvPr/>
        </p:nvSpPr>
        <p:spPr>
          <a:xfrm>
            <a:off x="2454800" y="0"/>
            <a:ext cx="42345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rot="-5400000">
            <a:off x="4403950" y="4519950"/>
            <a:ext cx="336000" cy="9111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txBox="1">
            <a:spLocks noGrp="1"/>
          </p:cNvSpPr>
          <p:nvPr>
            <p:ph type="body" idx="1"/>
          </p:nvPr>
        </p:nvSpPr>
        <p:spPr>
          <a:xfrm>
            <a:off x="2848484" y="825425"/>
            <a:ext cx="3447000" cy="3492600"/>
          </a:xfrm>
          <a:prstGeom prst="rect">
            <a:avLst/>
          </a:prstGeom>
        </p:spPr>
        <p:txBody>
          <a:bodyPr spcFirstLastPara="1" wrap="square" lIns="91425" tIns="91425" rIns="91425" bIns="91425" anchor="ctr" anchorCtr="0">
            <a:noAutofit/>
          </a:bodyPr>
          <a:lstStyle>
            <a:lvl1pPr marL="457200" lvl="0" indent="-381000" algn="ctr" rtl="0">
              <a:lnSpc>
                <a:spcPct val="115000"/>
              </a:lnSpc>
              <a:spcBef>
                <a:spcPts val="600"/>
              </a:spcBef>
              <a:spcAft>
                <a:spcPts val="0"/>
              </a:spcAft>
              <a:buSzPts val="2400"/>
              <a:buChar char="▹"/>
              <a:defRPr i="1"/>
            </a:lvl1pPr>
            <a:lvl2pPr marL="914400" lvl="1" indent="-381000" algn="ctr" rtl="0">
              <a:lnSpc>
                <a:spcPct val="115000"/>
              </a:lnSpc>
              <a:spcBef>
                <a:spcPts val="0"/>
              </a:spcBef>
              <a:spcAft>
                <a:spcPts val="0"/>
              </a:spcAft>
              <a:buSzPts val="2400"/>
              <a:buChar char="￭"/>
              <a:defRPr i="1"/>
            </a:lvl2pPr>
            <a:lvl3pPr marL="1371600" lvl="2" indent="-381000" algn="ctr" rtl="0">
              <a:lnSpc>
                <a:spcPct val="115000"/>
              </a:lnSpc>
              <a:spcBef>
                <a:spcPts val="0"/>
              </a:spcBef>
              <a:spcAft>
                <a:spcPts val="0"/>
              </a:spcAft>
              <a:buSzPts val="2400"/>
              <a:buChar char="⬝"/>
              <a:defRPr i="1"/>
            </a:lvl3pPr>
            <a:lvl4pPr marL="1828800" lvl="3" indent="-381000" algn="ctr" rtl="0">
              <a:lnSpc>
                <a:spcPct val="115000"/>
              </a:lnSpc>
              <a:spcBef>
                <a:spcPts val="0"/>
              </a:spcBef>
              <a:spcAft>
                <a:spcPts val="0"/>
              </a:spcAft>
              <a:buSzPts val="2400"/>
              <a:buChar char="●"/>
              <a:defRPr i="1"/>
            </a:lvl4pPr>
            <a:lvl5pPr marL="2286000" lvl="4" indent="-381000" algn="ctr" rtl="0">
              <a:lnSpc>
                <a:spcPct val="115000"/>
              </a:lnSpc>
              <a:spcBef>
                <a:spcPts val="0"/>
              </a:spcBef>
              <a:spcAft>
                <a:spcPts val="0"/>
              </a:spcAft>
              <a:buSzPts val="2400"/>
              <a:buChar char="○"/>
              <a:defRPr i="1"/>
            </a:lvl5pPr>
            <a:lvl6pPr marL="2743200" lvl="5" indent="-381000" algn="ctr" rtl="0">
              <a:lnSpc>
                <a:spcPct val="115000"/>
              </a:lnSpc>
              <a:spcBef>
                <a:spcPts val="0"/>
              </a:spcBef>
              <a:spcAft>
                <a:spcPts val="0"/>
              </a:spcAft>
              <a:buSzPts val="2400"/>
              <a:buChar char="■"/>
              <a:defRPr i="1"/>
            </a:lvl6pPr>
            <a:lvl7pPr marL="3200400" lvl="6" indent="-381000" algn="ctr" rtl="0">
              <a:lnSpc>
                <a:spcPct val="115000"/>
              </a:lnSpc>
              <a:spcBef>
                <a:spcPts val="0"/>
              </a:spcBef>
              <a:spcAft>
                <a:spcPts val="0"/>
              </a:spcAft>
              <a:buSzPts val="2400"/>
              <a:buChar char="●"/>
              <a:defRPr i="1"/>
            </a:lvl7pPr>
            <a:lvl8pPr marL="3657600" lvl="7" indent="-381000" algn="ctr" rtl="0">
              <a:lnSpc>
                <a:spcPct val="115000"/>
              </a:lnSpc>
              <a:spcBef>
                <a:spcPts val="0"/>
              </a:spcBef>
              <a:spcAft>
                <a:spcPts val="0"/>
              </a:spcAft>
              <a:buSzPts val="2400"/>
              <a:buChar char="○"/>
              <a:defRPr i="1"/>
            </a:lvl8pPr>
            <a:lvl9pPr marL="4114800" lvl="8" indent="-381000" algn="ctr">
              <a:lnSpc>
                <a:spcPct val="115000"/>
              </a:lnSpc>
              <a:spcBef>
                <a:spcPts val="0"/>
              </a:spcBef>
              <a:spcAft>
                <a:spcPts val="0"/>
              </a:spcAft>
              <a:buSzPts val="2400"/>
              <a:buChar char="■"/>
              <a:defRPr i="1"/>
            </a:lvl9pPr>
          </a:lstStyle>
          <a:p>
            <a:endParaRPr/>
          </a:p>
        </p:txBody>
      </p:sp>
      <p:sp>
        <p:nvSpPr>
          <p:cNvPr id="63" name="Google Shape;63;p4"/>
          <p:cNvSpPr txBox="1"/>
          <p:nvPr/>
        </p:nvSpPr>
        <p:spPr>
          <a:xfrm>
            <a:off x="3593400" y="193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7200" b="1">
                <a:solidFill>
                  <a:srgbClr val="A5B0FE"/>
                </a:solidFill>
                <a:latin typeface="Work Sans"/>
                <a:ea typeface="Work Sans"/>
                <a:cs typeface="Work Sans"/>
                <a:sym typeface="Work Sans"/>
              </a:rPr>
              <a:t>“</a:t>
            </a:r>
            <a:endParaRPr sz="7200" b="1">
              <a:solidFill>
                <a:srgbClr val="A5B0FE"/>
              </a:solidFill>
              <a:latin typeface="Work Sans"/>
              <a:ea typeface="Work Sans"/>
              <a:cs typeface="Work Sans"/>
              <a:sym typeface="Work Sans"/>
            </a:endParaRPr>
          </a:p>
        </p:txBody>
      </p:sp>
      <p:sp>
        <p:nvSpPr>
          <p:cNvPr id="64" name="Google Shape;64;p4"/>
          <p:cNvSpPr txBox="1">
            <a:spLocks noGrp="1"/>
          </p:cNvSpPr>
          <p:nvPr>
            <p:ph type="sldNum" idx="12"/>
          </p:nvPr>
        </p:nvSpPr>
        <p:spPr>
          <a:xfrm>
            <a:off x="4116400" y="4807500"/>
            <a:ext cx="911100" cy="3360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grpSp>
        <p:nvGrpSpPr>
          <p:cNvPr id="65" name="Google Shape;65;p4"/>
          <p:cNvGrpSpPr/>
          <p:nvPr/>
        </p:nvGrpSpPr>
        <p:grpSpPr>
          <a:xfrm>
            <a:off x="6876950" y="3340125"/>
            <a:ext cx="2267050" cy="1803375"/>
            <a:chOff x="9925050" y="4203700"/>
            <a:chExt cx="2267050" cy="1803375"/>
          </a:xfrm>
        </p:grpSpPr>
        <p:sp>
          <p:nvSpPr>
            <p:cNvPr id="66" name="Google Shape;66;p4"/>
            <p:cNvSpPr/>
            <p:nvPr/>
          </p:nvSpPr>
          <p:spPr>
            <a:xfrm>
              <a:off x="11336338" y="4922838"/>
              <a:ext cx="139800" cy="119100"/>
            </a:xfrm>
            <a:custGeom>
              <a:avLst/>
              <a:gdLst/>
              <a:ahLst/>
              <a:cxnLst/>
              <a:rect l="l" t="t" r="r" b="b"/>
              <a:pathLst>
                <a:path w="120000" h="120000" extrusionOk="0">
                  <a:moveTo>
                    <a:pt x="110769" y="70909"/>
                  </a:moveTo>
                  <a:cubicBezTo>
                    <a:pt x="18461" y="0"/>
                    <a:pt x="18461" y="0"/>
                    <a:pt x="18461" y="0"/>
                  </a:cubicBezTo>
                  <a:cubicBezTo>
                    <a:pt x="13846" y="0"/>
                    <a:pt x="4615" y="0"/>
                    <a:pt x="4615" y="5454"/>
                  </a:cubicBezTo>
                  <a:cubicBezTo>
                    <a:pt x="0" y="10909"/>
                    <a:pt x="0" y="21818"/>
                    <a:pt x="9230" y="21818"/>
                  </a:cubicBezTo>
                  <a:cubicBezTo>
                    <a:pt x="78461" y="76363"/>
                    <a:pt x="78461" y="76363"/>
                    <a:pt x="78461" y="76363"/>
                  </a:cubicBezTo>
                  <a:cubicBezTo>
                    <a:pt x="9230" y="92727"/>
                    <a:pt x="9230" y="92727"/>
                    <a:pt x="9230" y="92727"/>
                  </a:cubicBezTo>
                  <a:cubicBezTo>
                    <a:pt x="4615" y="98181"/>
                    <a:pt x="0" y="103636"/>
                    <a:pt x="0" y="109090"/>
                  </a:cubicBezTo>
                  <a:cubicBezTo>
                    <a:pt x="4615" y="114545"/>
                    <a:pt x="9230" y="120000"/>
                    <a:pt x="13846" y="120000"/>
                  </a:cubicBezTo>
                  <a:cubicBezTo>
                    <a:pt x="13846" y="120000"/>
                    <a:pt x="13846" y="120000"/>
                    <a:pt x="13846" y="120000"/>
                  </a:cubicBezTo>
                  <a:cubicBezTo>
                    <a:pt x="110769" y="92727"/>
                    <a:pt x="110769" y="92727"/>
                    <a:pt x="110769" y="92727"/>
                  </a:cubicBezTo>
                  <a:cubicBezTo>
                    <a:pt x="115384" y="92727"/>
                    <a:pt x="115384" y="87272"/>
                    <a:pt x="115384" y="81818"/>
                  </a:cubicBezTo>
                  <a:cubicBezTo>
                    <a:pt x="120000" y="76363"/>
                    <a:pt x="115384" y="76363"/>
                    <a:pt x="110769" y="7090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4"/>
            <p:cNvSpPr/>
            <p:nvPr/>
          </p:nvSpPr>
          <p:spPr>
            <a:xfrm>
              <a:off x="11137900" y="4498975"/>
              <a:ext cx="1054200" cy="1508100"/>
            </a:xfrm>
            <a:custGeom>
              <a:avLst/>
              <a:gdLst/>
              <a:ahLst/>
              <a:cxnLst/>
              <a:rect l="l" t="t" r="r" b="b"/>
              <a:pathLst>
                <a:path w="120000" h="120000" extrusionOk="0">
                  <a:moveTo>
                    <a:pt x="15228" y="70889"/>
                  </a:moveTo>
                  <a:cubicBezTo>
                    <a:pt x="14619" y="71316"/>
                    <a:pt x="14619" y="71316"/>
                    <a:pt x="14619" y="71743"/>
                  </a:cubicBezTo>
                  <a:cubicBezTo>
                    <a:pt x="14619" y="72170"/>
                    <a:pt x="15837" y="82846"/>
                    <a:pt x="42030" y="83274"/>
                  </a:cubicBezTo>
                  <a:cubicBezTo>
                    <a:pt x="42030" y="94804"/>
                    <a:pt x="42030" y="94804"/>
                    <a:pt x="42030" y="94804"/>
                  </a:cubicBezTo>
                  <a:cubicBezTo>
                    <a:pt x="20101" y="120000"/>
                    <a:pt x="20101" y="120000"/>
                    <a:pt x="20101" y="120000"/>
                  </a:cubicBezTo>
                  <a:cubicBezTo>
                    <a:pt x="23147" y="120000"/>
                    <a:pt x="23147" y="120000"/>
                    <a:pt x="23147" y="120000"/>
                  </a:cubicBezTo>
                  <a:cubicBezTo>
                    <a:pt x="44467" y="95658"/>
                    <a:pt x="44467" y="95658"/>
                    <a:pt x="44467" y="95658"/>
                  </a:cubicBezTo>
                  <a:cubicBezTo>
                    <a:pt x="44467" y="95231"/>
                    <a:pt x="44467" y="95231"/>
                    <a:pt x="44467" y="94804"/>
                  </a:cubicBezTo>
                  <a:cubicBezTo>
                    <a:pt x="44467" y="82419"/>
                    <a:pt x="44467" y="82419"/>
                    <a:pt x="44467" y="82419"/>
                  </a:cubicBezTo>
                  <a:cubicBezTo>
                    <a:pt x="44467" y="81565"/>
                    <a:pt x="43857" y="81138"/>
                    <a:pt x="43248" y="81138"/>
                  </a:cubicBezTo>
                  <a:cubicBezTo>
                    <a:pt x="21928" y="81138"/>
                    <a:pt x="18274" y="74306"/>
                    <a:pt x="17664" y="72170"/>
                  </a:cubicBezTo>
                  <a:cubicBezTo>
                    <a:pt x="33502" y="64483"/>
                    <a:pt x="33502" y="64483"/>
                    <a:pt x="33502" y="64483"/>
                  </a:cubicBezTo>
                  <a:cubicBezTo>
                    <a:pt x="34111" y="64056"/>
                    <a:pt x="34111" y="63629"/>
                    <a:pt x="34111" y="63202"/>
                  </a:cubicBezTo>
                  <a:cubicBezTo>
                    <a:pt x="34111" y="63202"/>
                    <a:pt x="33502" y="62775"/>
                    <a:pt x="33502" y="62775"/>
                  </a:cubicBezTo>
                  <a:cubicBezTo>
                    <a:pt x="10964" y="57651"/>
                    <a:pt x="10964" y="57651"/>
                    <a:pt x="10964" y="57651"/>
                  </a:cubicBezTo>
                  <a:cubicBezTo>
                    <a:pt x="13401" y="52526"/>
                    <a:pt x="13401" y="52526"/>
                    <a:pt x="13401" y="52526"/>
                  </a:cubicBezTo>
                  <a:cubicBezTo>
                    <a:pt x="13401" y="52099"/>
                    <a:pt x="13401" y="51672"/>
                    <a:pt x="12791" y="51245"/>
                  </a:cubicBezTo>
                  <a:cubicBezTo>
                    <a:pt x="3654" y="47829"/>
                    <a:pt x="3654" y="47829"/>
                    <a:pt x="3654" y="47829"/>
                  </a:cubicBezTo>
                  <a:cubicBezTo>
                    <a:pt x="14619" y="36725"/>
                    <a:pt x="14619" y="36725"/>
                    <a:pt x="14619" y="36725"/>
                  </a:cubicBezTo>
                  <a:cubicBezTo>
                    <a:pt x="15228" y="36725"/>
                    <a:pt x="15228" y="36298"/>
                    <a:pt x="15228" y="36298"/>
                  </a:cubicBezTo>
                  <a:cubicBezTo>
                    <a:pt x="15228" y="21352"/>
                    <a:pt x="19492" y="17081"/>
                    <a:pt x="19492" y="17081"/>
                  </a:cubicBezTo>
                  <a:cubicBezTo>
                    <a:pt x="20101" y="17081"/>
                    <a:pt x="20101" y="16654"/>
                    <a:pt x="19492" y="16227"/>
                  </a:cubicBezTo>
                  <a:cubicBezTo>
                    <a:pt x="19492" y="15800"/>
                    <a:pt x="18883" y="15800"/>
                    <a:pt x="18274" y="15800"/>
                  </a:cubicBezTo>
                  <a:cubicBezTo>
                    <a:pt x="18274" y="15800"/>
                    <a:pt x="18274" y="15800"/>
                    <a:pt x="18274" y="15800"/>
                  </a:cubicBezTo>
                  <a:cubicBezTo>
                    <a:pt x="14619" y="15800"/>
                    <a:pt x="12182" y="16654"/>
                    <a:pt x="10355" y="17508"/>
                  </a:cubicBezTo>
                  <a:cubicBezTo>
                    <a:pt x="12182" y="14092"/>
                    <a:pt x="15228" y="11103"/>
                    <a:pt x="19492" y="8540"/>
                  </a:cubicBezTo>
                  <a:cubicBezTo>
                    <a:pt x="24974" y="5551"/>
                    <a:pt x="35939" y="2135"/>
                    <a:pt x="55431" y="4270"/>
                  </a:cubicBezTo>
                  <a:cubicBezTo>
                    <a:pt x="101116" y="9822"/>
                    <a:pt x="103553" y="35871"/>
                    <a:pt x="103553" y="36298"/>
                  </a:cubicBezTo>
                  <a:cubicBezTo>
                    <a:pt x="103553" y="36298"/>
                    <a:pt x="103553" y="36298"/>
                    <a:pt x="103553" y="36725"/>
                  </a:cubicBezTo>
                  <a:cubicBezTo>
                    <a:pt x="103553" y="38007"/>
                    <a:pt x="104162" y="52526"/>
                    <a:pt x="104162" y="62348"/>
                  </a:cubicBezTo>
                  <a:cubicBezTo>
                    <a:pt x="103553" y="62775"/>
                    <a:pt x="102944" y="71316"/>
                    <a:pt x="109035" y="75587"/>
                  </a:cubicBezTo>
                  <a:cubicBezTo>
                    <a:pt x="109644" y="76441"/>
                    <a:pt x="110862" y="76868"/>
                    <a:pt x="112081" y="77295"/>
                  </a:cubicBezTo>
                  <a:cubicBezTo>
                    <a:pt x="105380" y="78149"/>
                    <a:pt x="94416" y="79003"/>
                    <a:pt x="87106" y="77722"/>
                  </a:cubicBezTo>
                  <a:cubicBezTo>
                    <a:pt x="86497" y="77722"/>
                    <a:pt x="85888" y="77722"/>
                    <a:pt x="85888" y="78149"/>
                  </a:cubicBezTo>
                  <a:cubicBezTo>
                    <a:pt x="85279" y="78149"/>
                    <a:pt x="85279" y="78576"/>
                    <a:pt x="85279" y="78576"/>
                  </a:cubicBezTo>
                  <a:cubicBezTo>
                    <a:pt x="85279" y="87117"/>
                    <a:pt x="85279" y="87117"/>
                    <a:pt x="85279" y="87117"/>
                  </a:cubicBezTo>
                  <a:cubicBezTo>
                    <a:pt x="85279" y="87544"/>
                    <a:pt x="85279" y="87971"/>
                    <a:pt x="85888" y="87971"/>
                  </a:cubicBezTo>
                  <a:cubicBezTo>
                    <a:pt x="90761" y="91387"/>
                    <a:pt x="90761" y="91387"/>
                    <a:pt x="90761" y="91387"/>
                  </a:cubicBezTo>
                  <a:cubicBezTo>
                    <a:pt x="101725" y="99074"/>
                    <a:pt x="107817" y="109323"/>
                    <a:pt x="108426" y="120000"/>
                  </a:cubicBezTo>
                  <a:cubicBezTo>
                    <a:pt x="111472" y="120000"/>
                    <a:pt x="111472" y="120000"/>
                    <a:pt x="111472" y="120000"/>
                  </a:cubicBezTo>
                  <a:cubicBezTo>
                    <a:pt x="110862" y="108896"/>
                    <a:pt x="104162" y="98220"/>
                    <a:pt x="92588" y="90106"/>
                  </a:cubicBezTo>
                  <a:cubicBezTo>
                    <a:pt x="88324" y="86690"/>
                    <a:pt x="88324" y="86690"/>
                    <a:pt x="88324" y="86690"/>
                  </a:cubicBezTo>
                  <a:cubicBezTo>
                    <a:pt x="88324" y="79857"/>
                    <a:pt x="88324" y="79857"/>
                    <a:pt x="88324" y="79857"/>
                  </a:cubicBezTo>
                  <a:cubicBezTo>
                    <a:pt x="100507" y="81565"/>
                    <a:pt x="118172" y="78576"/>
                    <a:pt x="118781" y="78576"/>
                  </a:cubicBezTo>
                  <a:cubicBezTo>
                    <a:pt x="120000" y="78576"/>
                    <a:pt x="120000" y="78149"/>
                    <a:pt x="120000" y="77295"/>
                  </a:cubicBezTo>
                  <a:cubicBezTo>
                    <a:pt x="120000" y="76868"/>
                    <a:pt x="119390" y="76441"/>
                    <a:pt x="118781" y="76441"/>
                  </a:cubicBezTo>
                  <a:cubicBezTo>
                    <a:pt x="115736" y="76441"/>
                    <a:pt x="113299" y="76014"/>
                    <a:pt x="110862" y="74306"/>
                  </a:cubicBezTo>
                  <a:cubicBezTo>
                    <a:pt x="105989" y="70462"/>
                    <a:pt x="106598" y="62348"/>
                    <a:pt x="106598" y="62348"/>
                  </a:cubicBezTo>
                  <a:cubicBezTo>
                    <a:pt x="106598" y="62348"/>
                    <a:pt x="106598" y="62348"/>
                    <a:pt x="106598" y="62348"/>
                  </a:cubicBezTo>
                  <a:cubicBezTo>
                    <a:pt x="106598" y="62348"/>
                    <a:pt x="106598" y="55943"/>
                    <a:pt x="106598" y="49110"/>
                  </a:cubicBezTo>
                  <a:cubicBezTo>
                    <a:pt x="106598" y="46120"/>
                    <a:pt x="106598" y="42704"/>
                    <a:pt x="106598" y="40569"/>
                  </a:cubicBezTo>
                  <a:cubicBezTo>
                    <a:pt x="106598" y="38434"/>
                    <a:pt x="106598" y="37153"/>
                    <a:pt x="106598" y="36298"/>
                  </a:cubicBezTo>
                  <a:cubicBezTo>
                    <a:pt x="106598" y="36298"/>
                    <a:pt x="106598" y="36298"/>
                    <a:pt x="106598" y="36298"/>
                  </a:cubicBezTo>
                  <a:cubicBezTo>
                    <a:pt x="106598" y="35444"/>
                    <a:pt x="105380" y="28185"/>
                    <a:pt x="98680" y="20925"/>
                  </a:cubicBezTo>
                  <a:cubicBezTo>
                    <a:pt x="92588" y="14092"/>
                    <a:pt x="80406" y="5124"/>
                    <a:pt x="56040" y="2562"/>
                  </a:cubicBezTo>
                  <a:cubicBezTo>
                    <a:pt x="35329" y="0"/>
                    <a:pt x="23756" y="3416"/>
                    <a:pt x="17664" y="7259"/>
                  </a:cubicBezTo>
                  <a:cubicBezTo>
                    <a:pt x="10964" y="10676"/>
                    <a:pt x="7309" y="15373"/>
                    <a:pt x="6700" y="20498"/>
                  </a:cubicBezTo>
                  <a:cubicBezTo>
                    <a:pt x="6700" y="21352"/>
                    <a:pt x="7309" y="21779"/>
                    <a:pt x="7918" y="21779"/>
                  </a:cubicBezTo>
                  <a:cubicBezTo>
                    <a:pt x="8527" y="21779"/>
                    <a:pt x="9137" y="21779"/>
                    <a:pt x="9137" y="21352"/>
                  </a:cubicBezTo>
                  <a:cubicBezTo>
                    <a:pt x="9137" y="21352"/>
                    <a:pt x="11573" y="18790"/>
                    <a:pt x="15837" y="17935"/>
                  </a:cubicBezTo>
                  <a:cubicBezTo>
                    <a:pt x="14619" y="20498"/>
                    <a:pt x="12182" y="25622"/>
                    <a:pt x="12182" y="35871"/>
                  </a:cubicBezTo>
                  <a:cubicBezTo>
                    <a:pt x="609" y="47402"/>
                    <a:pt x="609" y="47402"/>
                    <a:pt x="609" y="47402"/>
                  </a:cubicBezTo>
                  <a:cubicBezTo>
                    <a:pt x="0" y="47829"/>
                    <a:pt x="0" y="47829"/>
                    <a:pt x="0" y="48256"/>
                  </a:cubicBezTo>
                  <a:cubicBezTo>
                    <a:pt x="609" y="48683"/>
                    <a:pt x="609" y="48683"/>
                    <a:pt x="1218" y="49110"/>
                  </a:cubicBezTo>
                  <a:cubicBezTo>
                    <a:pt x="10355" y="52526"/>
                    <a:pt x="10355" y="52526"/>
                    <a:pt x="10355" y="52526"/>
                  </a:cubicBezTo>
                  <a:cubicBezTo>
                    <a:pt x="7309" y="58078"/>
                    <a:pt x="7309" y="58078"/>
                    <a:pt x="7309" y="58078"/>
                  </a:cubicBezTo>
                  <a:cubicBezTo>
                    <a:pt x="7309" y="58078"/>
                    <a:pt x="7309" y="58505"/>
                    <a:pt x="7918" y="58932"/>
                  </a:cubicBezTo>
                  <a:cubicBezTo>
                    <a:pt x="7918" y="58932"/>
                    <a:pt x="7918" y="59359"/>
                    <a:pt x="8527" y="59359"/>
                  </a:cubicBezTo>
                  <a:cubicBezTo>
                    <a:pt x="29847" y="64056"/>
                    <a:pt x="29847" y="64056"/>
                    <a:pt x="29847" y="64056"/>
                  </a:cubicBezTo>
                  <a:lnTo>
                    <a:pt x="15228" y="70889"/>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4"/>
            <p:cNvSpPr/>
            <p:nvPr/>
          </p:nvSpPr>
          <p:spPr>
            <a:xfrm>
              <a:off x="9925050" y="4203700"/>
              <a:ext cx="1133400" cy="1073100"/>
            </a:xfrm>
            <a:custGeom>
              <a:avLst/>
              <a:gdLst/>
              <a:ahLst/>
              <a:cxnLst/>
              <a:rect l="l" t="t" r="r" b="b"/>
              <a:pathLst>
                <a:path w="120000" h="120000" extrusionOk="0">
                  <a:moveTo>
                    <a:pt x="118301" y="0"/>
                  </a:moveTo>
                  <a:cubicBezTo>
                    <a:pt x="1698" y="0"/>
                    <a:pt x="1698" y="0"/>
                    <a:pt x="1698" y="0"/>
                  </a:cubicBezTo>
                  <a:cubicBezTo>
                    <a:pt x="566" y="0"/>
                    <a:pt x="0" y="600"/>
                    <a:pt x="0" y="1800"/>
                  </a:cubicBezTo>
                  <a:cubicBezTo>
                    <a:pt x="0" y="97200"/>
                    <a:pt x="0" y="97200"/>
                    <a:pt x="0" y="97200"/>
                  </a:cubicBezTo>
                  <a:cubicBezTo>
                    <a:pt x="0" y="97800"/>
                    <a:pt x="566" y="98400"/>
                    <a:pt x="1698" y="98400"/>
                  </a:cubicBezTo>
                  <a:cubicBezTo>
                    <a:pt x="78113" y="98400"/>
                    <a:pt x="78113" y="98400"/>
                    <a:pt x="78113" y="98400"/>
                  </a:cubicBezTo>
                  <a:cubicBezTo>
                    <a:pt x="107547" y="120000"/>
                    <a:pt x="107547" y="120000"/>
                    <a:pt x="107547" y="120000"/>
                  </a:cubicBezTo>
                  <a:cubicBezTo>
                    <a:pt x="108113" y="120000"/>
                    <a:pt x="108113" y="120000"/>
                    <a:pt x="108679" y="120000"/>
                  </a:cubicBezTo>
                  <a:cubicBezTo>
                    <a:pt x="108679" y="120000"/>
                    <a:pt x="109245" y="120000"/>
                    <a:pt x="109245" y="120000"/>
                  </a:cubicBezTo>
                  <a:cubicBezTo>
                    <a:pt x="109811" y="119400"/>
                    <a:pt x="109811" y="118800"/>
                    <a:pt x="109811" y="118200"/>
                  </a:cubicBezTo>
                  <a:cubicBezTo>
                    <a:pt x="100754" y="98400"/>
                    <a:pt x="100754" y="98400"/>
                    <a:pt x="100754" y="98400"/>
                  </a:cubicBezTo>
                  <a:cubicBezTo>
                    <a:pt x="118301" y="98400"/>
                    <a:pt x="118301" y="98400"/>
                    <a:pt x="118301" y="98400"/>
                  </a:cubicBezTo>
                  <a:cubicBezTo>
                    <a:pt x="119433" y="98400"/>
                    <a:pt x="120000" y="97800"/>
                    <a:pt x="120000" y="97200"/>
                  </a:cubicBezTo>
                  <a:cubicBezTo>
                    <a:pt x="120000" y="1800"/>
                    <a:pt x="120000" y="1800"/>
                    <a:pt x="120000" y="1800"/>
                  </a:cubicBezTo>
                  <a:cubicBezTo>
                    <a:pt x="120000" y="600"/>
                    <a:pt x="119433" y="0"/>
                    <a:pt x="118301" y="0"/>
                  </a:cubicBezTo>
                  <a:close/>
                  <a:moveTo>
                    <a:pt x="117169" y="96000"/>
                  </a:moveTo>
                  <a:cubicBezTo>
                    <a:pt x="99056" y="96000"/>
                    <a:pt x="99056" y="96000"/>
                    <a:pt x="99056" y="96000"/>
                  </a:cubicBezTo>
                  <a:cubicBezTo>
                    <a:pt x="98490" y="96000"/>
                    <a:pt x="97924" y="96000"/>
                    <a:pt x="97924" y="96600"/>
                  </a:cubicBezTo>
                  <a:cubicBezTo>
                    <a:pt x="97358" y="96600"/>
                    <a:pt x="97358" y="97200"/>
                    <a:pt x="97358" y="97800"/>
                  </a:cubicBezTo>
                  <a:cubicBezTo>
                    <a:pt x="105283" y="114600"/>
                    <a:pt x="105283" y="114600"/>
                    <a:pt x="105283" y="114600"/>
                  </a:cubicBezTo>
                  <a:cubicBezTo>
                    <a:pt x="79245" y="96000"/>
                    <a:pt x="79245" y="96000"/>
                    <a:pt x="79245" y="96000"/>
                  </a:cubicBezTo>
                  <a:cubicBezTo>
                    <a:pt x="79245" y="96000"/>
                    <a:pt x="78679" y="96000"/>
                    <a:pt x="78679" y="96000"/>
                  </a:cubicBezTo>
                  <a:cubicBezTo>
                    <a:pt x="2830" y="96000"/>
                    <a:pt x="2830" y="96000"/>
                    <a:pt x="2830" y="96000"/>
                  </a:cubicBezTo>
                  <a:cubicBezTo>
                    <a:pt x="2830" y="3000"/>
                    <a:pt x="2830" y="3000"/>
                    <a:pt x="2830" y="3000"/>
                  </a:cubicBezTo>
                  <a:cubicBezTo>
                    <a:pt x="117169" y="3000"/>
                    <a:pt x="117169" y="3000"/>
                    <a:pt x="117169" y="3000"/>
                  </a:cubicBezTo>
                  <a:lnTo>
                    <a:pt x="117169" y="96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4"/>
            <p:cNvSpPr/>
            <p:nvPr/>
          </p:nvSpPr>
          <p:spPr>
            <a:xfrm>
              <a:off x="10421938" y="4832350"/>
              <a:ext cx="139800" cy="27000"/>
            </a:xfrm>
            <a:custGeom>
              <a:avLst/>
              <a:gdLst/>
              <a:ahLst/>
              <a:cxnLst/>
              <a:rect l="l" t="t" r="r" b="b"/>
              <a:pathLst>
                <a:path w="120000" h="120000" extrusionOk="0">
                  <a:moveTo>
                    <a:pt x="110769" y="0"/>
                  </a:moveTo>
                  <a:cubicBezTo>
                    <a:pt x="9230" y="0"/>
                    <a:pt x="9230" y="0"/>
                    <a:pt x="9230" y="0"/>
                  </a:cubicBezTo>
                  <a:cubicBezTo>
                    <a:pt x="4615" y="0"/>
                    <a:pt x="0" y="24000"/>
                    <a:pt x="0" y="48000"/>
                  </a:cubicBezTo>
                  <a:cubicBezTo>
                    <a:pt x="0" y="96000"/>
                    <a:pt x="4615" y="120000"/>
                    <a:pt x="9230" y="120000"/>
                  </a:cubicBezTo>
                  <a:cubicBezTo>
                    <a:pt x="110769" y="120000"/>
                    <a:pt x="110769" y="120000"/>
                    <a:pt x="110769" y="120000"/>
                  </a:cubicBezTo>
                  <a:cubicBezTo>
                    <a:pt x="115384" y="120000"/>
                    <a:pt x="120000" y="96000"/>
                    <a:pt x="120000" y="48000"/>
                  </a:cubicBezTo>
                  <a:cubicBezTo>
                    <a:pt x="120000" y="24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4"/>
            <p:cNvSpPr/>
            <p:nvPr/>
          </p:nvSpPr>
          <p:spPr>
            <a:xfrm>
              <a:off x="10421938" y="4875213"/>
              <a:ext cx="139800" cy="20700"/>
            </a:xfrm>
            <a:custGeom>
              <a:avLst/>
              <a:gdLst/>
              <a:ahLst/>
              <a:cxnLst/>
              <a:rect l="l" t="t" r="r" b="b"/>
              <a:pathLst>
                <a:path w="120000" h="120000" extrusionOk="0">
                  <a:moveTo>
                    <a:pt x="110769" y="0"/>
                  </a:moveTo>
                  <a:cubicBezTo>
                    <a:pt x="9230" y="0"/>
                    <a:pt x="9230" y="0"/>
                    <a:pt x="9230" y="0"/>
                  </a:cubicBezTo>
                  <a:cubicBezTo>
                    <a:pt x="4615" y="0"/>
                    <a:pt x="0" y="30000"/>
                    <a:pt x="0" y="60000"/>
                  </a:cubicBezTo>
                  <a:cubicBezTo>
                    <a:pt x="0" y="90000"/>
                    <a:pt x="4615" y="120000"/>
                    <a:pt x="9230" y="120000"/>
                  </a:cubicBezTo>
                  <a:cubicBezTo>
                    <a:pt x="110769" y="120000"/>
                    <a:pt x="110769" y="120000"/>
                    <a:pt x="110769" y="120000"/>
                  </a:cubicBezTo>
                  <a:cubicBezTo>
                    <a:pt x="115384" y="120000"/>
                    <a:pt x="120000" y="90000"/>
                    <a:pt x="120000" y="60000"/>
                  </a:cubicBezTo>
                  <a:cubicBezTo>
                    <a:pt x="120000" y="30000"/>
                    <a:pt x="115384" y="0"/>
                    <a:pt x="11076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4"/>
            <p:cNvSpPr/>
            <p:nvPr/>
          </p:nvSpPr>
          <p:spPr>
            <a:xfrm>
              <a:off x="10442575" y="4913313"/>
              <a:ext cx="96900" cy="25500"/>
            </a:xfrm>
            <a:custGeom>
              <a:avLst/>
              <a:gdLst/>
              <a:ahLst/>
              <a:cxnLst/>
              <a:rect l="l" t="t" r="r" b="b"/>
              <a:pathLst>
                <a:path w="120000" h="120000" extrusionOk="0">
                  <a:moveTo>
                    <a:pt x="100000" y="0"/>
                  </a:moveTo>
                  <a:cubicBezTo>
                    <a:pt x="20000" y="0"/>
                    <a:pt x="20000" y="0"/>
                    <a:pt x="20000" y="0"/>
                  </a:cubicBezTo>
                  <a:cubicBezTo>
                    <a:pt x="6666" y="0"/>
                    <a:pt x="0" y="24000"/>
                    <a:pt x="0" y="48000"/>
                  </a:cubicBezTo>
                  <a:cubicBezTo>
                    <a:pt x="0" y="96000"/>
                    <a:pt x="6666" y="120000"/>
                    <a:pt x="20000" y="120000"/>
                  </a:cubicBezTo>
                  <a:cubicBezTo>
                    <a:pt x="100000" y="120000"/>
                    <a:pt x="100000" y="120000"/>
                    <a:pt x="100000" y="120000"/>
                  </a:cubicBezTo>
                  <a:cubicBezTo>
                    <a:pt x="113333" y="120000"/>
                    <a:pt x="120000" y="96000"/>
                    <a:pt x="120000" y="48000"/>
                  </a:cubicBezTo>
                  <a:cubicBezTo>
                    <a:pt x="120000" y="24000"/>
                    <a:pt x="113333" y="0"/>
                    <a:pt x="100000"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4"/>
            <p:cNvSpPr/>
            <p:nvPr/>
          </p:nvSpPr>
          <p:spPr>
            <a:xfrm>
              <a:off x="10480675" y="4333875"/>
              <a:ext cx="22200" cy="90600"/>
            </a:xfrm>
            <a:custGeom>
              <a:avLst/>
              <a:gdLst/>
              <a:ahLst/>
              <a:cxnLst/>
              <a:rect l="l" t="t" r="r" b="b"/>
              <a:pathLst>
                <a:path w="120000" h="120000" extrusionOk="0">
                  <a:moveTo>
                    <a:pt x="60000" y="120000"/>
                  </a:moveTo>
                  <a:cubicBezTo>
                    <a:pt x="90000" y="120000"/>
                    <a:pt x="120000" y="112941"/>
                    <a:pt x="120000" y="105882"/>
                  </a:cubicBezTo>
                  <a:cubicBezTo>
                    <a:pt x="120000" y="14117"/>
                    <a:pt x="120000" y="14117"/>
                    <a:pt x="120000" y="14117"/>
                  </a:cubicBezTo>
                  <a:cubicBezTo>
                    <a:pt x="120000" y="7058"/>
                    <a:pt x="90000" y="0"/>
                    <a:pt x="60000" y="0"/>
                  </a:cubicBezTo>
                  <a:cubicBezTo>
                    <a:pt x="30000" y="0"/>
                    <a:pt x="0" y="7058"/>
                    <a:pt x="0" y="14117"/>
                  </a:cubicBezTo>
                  <a:cubicBezTo>
                    <a:pt x="0" y="105882"/>
                    <a:pt x="0" y="105882"/>
                    <a:pt x="0" y="105882"/>
                  </a:cubicBezTo>
                  <a:cubicBezTo>
                    <a:pt x="0" y="112941"/>
                    <a:pt x="30000" y="120000"/>
                    <a:pt x="60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4"/>
            <p:cNvSpPr/>
            <p:nvPr/>
          </p:nvSpPr>
          <p:spPr>
            <a:xfrm>
              <a:off x="10679113" y="4602163"/>
              <a:ext cx="74700" cy="20700"/>
            </a:xfrm>
            <a:custGeom>
              <a:avLst/>
              <a:gdLst/>
              <a:ahLst/>
              <a:cxnLst/>
              <a:rect l="l" t="t" r="r" b="b"/>
              <a:pathLst>
                <a:path w="120000" h="120000" extrusionOk="0">
                  <a:moveTo>
                    <a:pt x="0" y="60000"/>
                  </a:moveTo>
                  <a:cubicBezTo>
                    <a:pt x="0" y="90000"/>
                    <a:pt x="8571" y="120000"/>
                    <a:pt x="17142" y="120000"/>
                  </a:cubicBez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4"/>
            <p:cNvSpPr/>
            <p:nvPr/>
          </p:nvSpPr>
          <p:spPr>
            <a:xfrm>
              <a:off x="10229850" y="4602163"/>
              <a:ext cx="74700" cy="20700"/>
            </a:xfrm>
            <a:custGeom>
              <a:avLst/>
              <a:gdLst/>
              <a:ahLst/>
              <a:cxnLst/>
              <a:rect l="l" t="t" r="r" b="b"/>
              <a:pathLst>
                <a:path w="120000" h="120000" extrusionOk="0">
                  <a:moveTo>
                    <a:pt x="17142" y="120000"/>
                  </a:moveTo>
                  <a:cubicBezTo>
                    <a:pt x="102857" y="120000"/>
                    <a:pt x="102857" y="120000"/>
                    <a:pt x="102857" y="120000"/>
                  </a:cubicBezTo>
                  <a:cubicBezTo>
                    <a:pt x="111428" y="120000"/>
                    <a:pt x="119999" y="90000"/>
                    <a:pt x="119999" y="60000"/>
                  </a:cubicBezTo>
                  <a:cubicBezTo>
                    <a:pt x="119999" y="30000"/>
                    <a:pt x="111428" y="0"/>
                    <a:pt x="102857" y="0"/>
                  </a:cubicBezTo>
                  <a:cubicBezTo>
                    <a:pt x="17142" y="0"/>
                    <a:pt x="17142" y="0"/>
                    <a:pt x="17142" y="0"/>
                  </a:cubicBezTo>
                  <a:cubicBezTo>
                    <a:pt x="8571" y="0"/>
                    <a:pt x="0" y="30000"/>
                    <a:pt x="0" y="60000"/>
                  </a:cubicBezTo>
                  <a:cubicBezTo>
                    <a:pt x="0" y="90000"/>
                    <a:pt x="8571" y="120000"/>
                    <a:pt x="17142"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4"/>
            <p:cNvSpPr/>
            <p:nvPr/>
          </p:nvSpPr>
          <p:spPr>
            <a:xfrm>
              <a:off x="10282238" y="4402138"/>
              <a:ext cx="81000" cy="81000"/>
            </a:xfrm>
            <a:custGeom>
              <a:avLst/>
              <a:gdLst/>
              <a:ahLst/>
              <a:cxnLst/>
              <a:rect l="l" t="t" r="r" b="b"/>
              <a:pathLst>
                <a:path w="120000" h="120000" extrusionOk="0">
                  <a:moveTo>
                    <a:pt x="88000" y="112000"/>
                  </a:moveTo>
                  <a:cubicBezTo>
                    <a:pt x="88000" y="120000"/>
                    <a:pt x="96000" y="120000"/>
                    <a:pt x="104000" y="120000"/>
                  </a:cubicBezTo>
                  <a:cubicBezTo>
                    <a:pt x="104000" y="120000"/>
                    <a:pt x="112000" y="120000"/>
                    <a:pt x="112000" y="112000"/>
                  </a:cubicBezTo>
                  <a:cubicBezTo>
                    <a:pt x="120000" y="112000"/>
                    <a:pt x="120000" y="96000"/>
                    <a:pt x="112000" y="88000"/>
                  </a:cubicBezTo>
                  <a:cubicBezTo>
                    <a:pt x="32000" y="8000"/>
                    <a:pt x="32000" y="8000"/>
                    <a:pt x="32000" y="8000"/>
                  </a:cubicBezTo>
                  <a:cubicBezTo>
                    <a:pt x="32000" y="0"/>
                    <a:pt x="16000" y="0"/>
                    <a:pt x="8000" y="8000"/>
                  </a:cubicBezTo>
                  <a:cubicBezTo>
                    <a:pt x="0" y="16000"/>
                    <a:pt x="0" y="32000"/>
                    <a:pt x="8000" y="40000"/>
                  </a:cubicBezTo>
                  <a:lnTo>
                    <a:pt x="88000" y="112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4"/>
            <p:cNvSpPr/>
            <p:nvPr/>
          </p:nvSpPr>
          <p:spPr>
            <a:xfrm>
              <a:off x="10620375" y="4402138"/>
              <a:ext cx="79500" cy="81000"/>
            </a:xfrm>
            <a:custGeom>
              <a:avLst/>
              <a:gdLst/>
              <a:ahLst/>
              <a:cxnLst/>
              <a:rect l="l" t="t" r="r" b="b"/>
              <a:pathLst>
                <a:path w="120000" h="120000" extrusionOk="0">
                  <a:moveTo>
                    <a:pt x="16000" y="120000"/>
                  </a:moveTo>
                  <a:cubicBezTo>
                    <a:pt x="24000" y="120000"/>
                    <a:pt x="32000" y="120000"/>
                    <a:pt x="32000" y="112000"/>
                  </a:cubicBezTo>
                  <a:cubicBezTo>
                    <a:pt x="112000" y="40000"/>
                    <a:pt x="112000" y="40000"/>
                    <a:pt x="112000" y="40000"/>
                  </a:cubicBezTo>
                  <a:cubicBezTo>
                    <a:pt x="120000" y="32000"/>
                    <a:pt x="120000" y="16000"/>
                    <a:pt x="112000" y="8000"/>
                  </a:cubicBezTo>
                  <a:cubicBezTo>
                    <a:pt x="104000" y="0"/>
                    <a:pt x="88000" y="0"/>
                    <a:pt x="88000" y="8000"/>
                  </a:cubicBezTo>
                  <a:cubicBezTo>
                    <a:pt x="8000" y="88000"/>
                    <a:pt x="8000" y="88000"/>
                    <a:pt x="8000" y="88000"/>
                  </a:cubicBezTo>
                  <a:cubicBezTo>
                    <a:pt x="0" y="96000"/>
                    <a:pt x="0" y="112000"/>
                    <a:pt x="8000" y="112000"/>
                  </a:cubicBezTo>
                  <a:cubicBezTo>
                    <a:pt x="8000" y="120000"/>
                    <a:pt x="16000" y="120000"/>
                    <a:pt x="16000"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4"/>
            <p:cNvSpPr/>
            <p:nvPr/>
          </p:nvSpPr>
          <p:spPr>
            <a:xfrm>
              <a:off x="10347325" y="4478338"/>
              <a:ext cx="288900" cy="331800"/>
            </a:xfrm>
            <a:custGeom>
              <a:avLst/>
              <a:gdLst/>
              <a:ahLst/>
              <a:cxnLst/>
              <a:rect l="l" t="t" r="r" b="b"/>
              <a:pathLst>
                <a:path w="120000" h="120000" extrusionOk="0">
                  <a:moveTo>
                    <a:pt x="17777" y="89032"/>
                  </a:moveTo>
                  <a:cubicBezTo>
                    <a:pt x="26666" y="96774"/>
                    <a:pt x="31111" y="106451"/>
                    <a:pt x="31111" y="116129"/>
                  </a:cubicBezTo>
                  <a:cubicBezTo>
                    <a:pt x="31111" y="118064"/>
                    <a:pt x="33333" y="120000"/>
                    <a:pt x="35555" y="120000"/>
                  </a:cubicBezTo>
                  <a:cubicBezTo>
                    <a:pt x="82222" y="120000"/>
                    <a:pt x="82222" y="120000"/>
                    <a:pt x="82222" y="120000"/>
                  </a:cubicBezTo>
                  <a:cubicBezTo>
                    <a:pt x="84444" y="120000"/>
                    <a:pt x="86666" y="118064"/>
                    <a:pt x="86666" y="116129"/>
                  </a:cubicBezTo>
                  <a:cubicBezTo>
                    <a:pt x="86666" y="114193"/>
                    <a:pt x="86666" y="114193"/>
                    <a:pt x="86666" y="114193"/>
                  </a:cubicBezTo>
                  <a:cubicBezTo>
                    <a:pt x="86666" y="106451"/>
                    <a:pt x="91111" y="96774"/>
                    <a:pt x="100000" y="90967"/>
                  </a:cubicBezTo>
                  <a:cubicBezTo>
                    <a:pt x="113333" y="81290"/>
                    <a:pt x="120000" y="67741"/>
                    <a:pt x="120000" y="52258"/>
                  </a:cubicBezTo>
                  <a:cubicBezTo>
                    <a:pt x="120000" y="38709"/>
                    <a:pt x="111111" y="25161"/>
                    <a:pt x="100000" y="15483"/>
                  </a:cubicBezTo>
                  <a:cubicBezTo>
                    <a:pt x="86666" y="3870"/>
                    <a:pt x="68888" y="0"/>
                    <a:pt x="53333" y="1935"/>
                  </a:cubicBezTo>
                  <a:cubicBezTo>
                    <a:pt x="26666" y="3870"/>
                    <a:pt x="4444" y="23225"/>
                    <a:pt x="0" y="46451"/>
                  </a:cubicBezTo>
                  <a:cubicBezTo>
                    <a:pt x="0" y="63870"/>
                    <a:pt x="4444" y="79354"/>
                    <a:pt x="17777" y="89032"/>
                  </a:cubicBezTo>
                  <a:close/>
                  <a:moveTo>
                    <a:pt x="11111" y="48387"/>
                  </a:moveTo>
                  <a:cubicBezTo>
                    <a:pt x="13333" y="29032"/>
                    <a:pt x="31111" y="13548"/>
                    <a:pt x="53333" y="11612"/>
                  </a:cubicBezTo>
                  <a:cubicBezTo>
                    <a:pt x="68888" y="9677"/>
                    <a:pt x="82222" y="13548"/>
                    <a:pt x="93333" y="21290"/>
                  </a:cubicBezTo>
                  <a:cubicBezTo>
                    <a:pt x="102222" y="29032"/>
                    <a:pt x="108888" y="40645"/>
                    <a:pt x="108888" y="52258"/>
                  </a:cubicBezTo>
                  <a:cubicBezTo>
                    <a:pt x="108888" y="65806"/>
                    <a:pt x="102222" y="75483"/>
                    <a:pt x="93333" y="85161"/>
                  </a:cubicBezTo>
                  <a:cubicBezTo>
                    <a:pt x="84444" y="90967"/>
                    <a:pt x="77777" y="102580"/>
                    <a:pt x="77777" y="112258"/>
                  </a:cubicBezTo>
                  <a:cubicBezTo>
                    <a:pt x="40000" y="112258"/>
                    <a:pt x="40000" y="112258"/>
                    <a:pt x="40000" y="112258"/>
                  </a:cubicBezTo>
                  <a:cubicBezTo>
                    <a:pt x="40000" y="100645"/>
                    <a:pt x="33333" y="90967"/>
                    <a:pt x="26666" y="83225"/>
                  </a:cubicBezTo>
                  <a:cubicBezTo>
                    <a:pt x="15555" y="73548"/>
                    <a:pt x="8888" y="61935"/>
                    <a:pt x="11111" y="4838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78" name="Google Shape;78;p4"/>
          <p:cNvGrpSpPr/>
          <p:nvPr/>
        </p:nvGrpSpPr>
        <p:grpSpPr>
          <a:xfrm>
            <a:off x="0" y="0"/>
            <a:ext cx="2266938" cy="1754200"/>
            <a:chOff x="9598025" y="882650"/>
            <a:chExt cx="2266938" cy="1754200"/>
          </a:xfrm>
        </p:grpSpPr>
        <p:sp>
          <p:nvSpPr>
            <p:cNvPr id="79" name="Google Shape;79;p4"/>
            <p:cNvSpPr/>
            <p:nvPr/>
          </p:nvSpPr>
          <p:spPr>
            <a:xfrm>
              <a:off x="10239375" y="1881188"/>
              <a:ext cx="139800" cy="90600"/>
            </a:xfrm>
            <a:custGeom>
              <a:avLst/>
              <a:gdLst/>
              <a:ahLst/>
              <a:cxnLst/>
              <a:rect l="l" t="t" r="r" b="b"/>
              <a:pathLst>
                <a:path w="120000" h="120000" extrusionOk="0">
                  <a:moveTo>
                    <a:pt x="106153" y="28235"/>
                  </a:moveTo>
                  <a:cubicBezTo>
                    <a:pt x="50769" y="28235"/>
                    <a:pt x="50769" y="28235"/>
                    <a:pt x="50769" y="28235"/>
                  </a:cubicBezTo>
                  <a:cubicBezTo>
                    <a:pt x="110769" y="91764"/>
                    <a:pt x="110769" y="91764"/>
                    <a:pt x="110769" y="91764"/>
                  </a:cubicBezTo>
                  <a:cubicBezTo>
                    <a:pt x="115384" y="91764"/>
                    <a:pt x="120000" y="105882"/>
                    <a:pt x="115384" y="112941"/>
                  </a:cubicBezTo>
                  <a:cubicBezTo>
                    <a:pt x="110769" y="120000"/>
                    <a:pt x="106153" y="120000"/>
                    <a:pt x="101538" y="120000"/>
                  </a:cubicBezTo>
                  <a:cubicBezTo>
                    <a:pt x="4615" y="28235"/>
                    <a:pt x="4615" y="28235"/>
                    <a:pt x="4615" y="28235"/>
                  </a:cubicBezTo>
                  <a:cubicBezTo>
                    <a:pt x="4615" y="28235"/>
                    <a:pt x="0" y="14117"/>
                    <a:pt x="0" y="7058"/>
                  </a:cubicBezTo>
                  <a:cubicBezTo>
                    <a:pt x="4615" y="0"/>
                    <a:pt x="9230" y="0"/>
                    <a:pt x="13846" y="0"/>
                  </a:cubicBezTo>
                  <a:cubicBezTo>
                    <a:pt x="106153" y="0"/>
                    <a:pt x="106153" y="0"/>
                    <a:pt x="106153" y="0"/>
                  </a:cubicBezTo>
                  <a:cubicBezTo>
                    <a:pt x="110769" y="0"/>
                    <a:pt x="115384" y="7058"/>
                    <a:pt x="115384" y="14117"/>
                  </a:cubicBezTo>
                  <a:cubicBezTo>
                    <a:pt x="115384" y="21176"/>
                    <a:pt x="110769" y="28235"/>
                    <a:pt x="106153" y="2823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4"/>
            <p:cNvSpPr/>
            <p:nvPr/>
          </p:nvSpPr>
          <p:spPr>
            <a:xfrm>
              <a:off x="9598025" y="882650"/>
              <a:ext cx="995400" cy="1546200"/>
            </a:xfrm>
            <a:custGeom>
              <a:avLst/>
              <a:gdLst/>
              <a:ahLst/>
              <a:cxnLst/>
              <a:rect l="l" t="t" r="r" b="b"/>
              <a:pathLst>
                <a:path w="120000" h="120000" extrusionOk="0">
                  <a:moveTo>
                    <a:pt x="119354" y="70000"/>
                  </a:moveTo>
                  <a:cubicBezTo>
                    <a:pt x="119354" y="69583"/>
                    <a:pt x="120000" y="69166"/>
                    <a:pt x="119354" y="69166"/>
                  </a:cubicBezTo>
                  <a:cubicBezTo>
                    <a:pt x="119354" y="68750"/>
                    <a:pt x="119354" y="68333"/>
                    <a:pt x="118709" y="68333"/>
                  </a:cubicBezTo>
                  <a:cubicBezTo>
                    <a:pt x="107096" y="65833"/>
                    <a:pt x="107096" y="65833"/>
                    <a:pt x="107096" y="65833"/>
                  </a:cubicBezTo>
                  <a:cubicBezTo>
                    <a:pt x="109677" y="60833"/>
                    <a:pt x="109677" y="60833"/>
                    <a:pt x="109677" y="60833"/>
                  </a:cubicBezTo>
                  <a:cubicBezTo>
                    <a:pt x="110322" y="60833"/>
                    <a:pt x="110322" y="60416"/>
                    <a:pt x="109677" y="60416"/>
                  </a:cubicBezTo>
                  <a:cubicBezTo>
                    <a:pt x="109677" y="60000"/>
                    <a:pt x="109032" y="60000"/>
                    <a:pt x="109032" y="59583"/>
                  </a:cubicBezTo>
                  <a:cubicBezTo>
                    <a:pt x="81290" y="55416"/>
                    <a:pt x="81290" y="55416"/>
                    <a:pt x="81290" y="55416"/>
                  </a:cubicBezTo>
                  <a:cubicBezTo>
                    <a:pt x="101935" y="48333"/>
                    <a:pt x="101935" y="48333"/>
                    <a:pt x="101935" y="48333"/>
                  </a:cubicBezTo>
                  <a:cubicBezTo>
                    <a:pt x="101935" y="48333"/>
                    <a:pt x="102580" y="47916"/>
                    <a:pt x="102580" y="47500"/>
                  </a:cubicBezTo>
                  <a:cubicBezTo>
                    <a:pt x="102580" y="47500"/>
                    <a:pt x="103225" y="43333"/>
                    <a:pt x="98064" y="39166"/>
                  </a:cubicBezTo>
                  <a:cubicBezTo>
                    <a:pt x="92903" y="35833"/>
                    <a:pt x="85161" y="33750"/>
                    <a:pt x="73548" y="33750"/>
                  </a:cubicBezTo>
                  <a:cubicBezTo>
                    <a:pt x="73548" y="25416"/>
                    <a:pt x="73548" y="25416"/>
                    <a:pt x="73548" y="25416"/>
                  </a:cubicBezTo>
                  <a:cubicBezTo>
                    <a:pt x="100000" y="0"/>
                    <a:pt x="100000" y="0"/>
                    <a:pt x="100000" y="0"/>
                  </a:cubicBezTo>
                  <a:cubicBezTo>
                    <a:pt x="96129" y="0"/>
                    <a:pt x="96129" y="0"/>
                    <a:pt x="96129" y="0"/>
                  </a:cubicBezTo>
                  <a:cubicBezTo>
                    <a:pt x="70967" y="24166"/>
                    <a:pt x="70967" y="24166"/>
                    <a:pt x="70967" y="24166"/>
                  </a:cubicBezTo>
                  <a:cubicBezTo>
                    <a:pt x="70322" y="24583"/>
                    <a:pt x="70322" y="24583"/>
                    <a:pt x="70322" y="25000"/>
                  </a:cubicBezTo>
                  <a:cubicBezTo>
                    <a:pt x="70322" y="34583"/>
                    <a:pt x="70322" y="34583"/>
                    <a:pt x="70322" y="34583"/>
                  </a:cubicBezTo>
                  <a:cubicBezTo>
                    <a:pt x="70322" y="35416"/>
                    <a:pt x="70967" y="35833"/>
                    <a:pt x="72258" y="35833"/>
                  </a:cubicBezTo>
                  <a:cubicBezTo>
                    <a:pt x="83225" y="35833"/>
                    <a:pt x="90967" y="37500"/>
                    <a:pt x="95483" y="40416"/>
                  </a:cubicBezTo>
                  <a:cubicBezTo>
                    <a:pt x="99354" y="42916"/>
                    <a:pt x="99354" y="45833"/>
                    <a:pt x="99354" y="47083"/>
                  </a:cubicBezTo>
                  <a:cubicBezTo>
                    <a:pt x="76129" y="54583"/>
                    <a:pt x="76129" y="54583"/>
                    <a:pt x="76129" y="54583"/>
                  </a:cubicBezTo>
                  <a:cubicBezTo>
                    <a:pt x="76129" y="55000"/>
                    <a:pt x="75483" y="55416"/>
                    <a:pt x="75483" y="55833"/>
                  </a:cubicBezTo>
                  <a:cubicBezTo>
                    <a:pt x="75483" y="56250"/>
                    <a:pt x="76129" y="56250"/>
                    <a:pt x="76774" y="56666"/>
                  </a:cubicBezTo>
                  <a:cubicBezTo>
                    <a:pt x="106451" y="61250"/>
                    <a:pt x="106451" y="61250"/>
                    <a:pt x="106451" y="61250"/>
                  </a:cubicBezTo>
                  <a:cubicBezTo>
                    <a:pt x="103870" y="66250"/>
                    <a:pt x="103870" y="66250"/>
                    <a:pt x="103870" y="66250"/>
                  </a:cubicBezTo>
                  <a:cubicBezTo>
                    <a:pt x="103870" y="66666"/>
                    <a:pt x="103870" y="66666"/>
                    <a:pt x="103870" y="67083"/>
                  </a:cubicBezTo>
                  <a:cubicBezTo>
                    <a:pt x="104516" y="67500"/>
                    <a:pt x="104516" y="67500"/>
                    <a:pt x="105161" y="67500"/>
                  </a:cubicBezTo>
                  <a:cubicBezTo>
                    <a:pt x="115483" y="70000"/>
                    <a:pt x="115483" y="70000"/>
                    <a:pt x="115483" y="70000"/>
                  </a:cubicBezTo>
                  <a:cubicBezTo>
                    <a:pt x="101935" y="81666"/>
                    <a:pt x="101935" y="81666"/>
                    <a:pt x="101935" y="81666"/>
                  </a:cubicBezTo>
                  <a:cubicBezTo>
                    <a:pt x="101935" y="82083"/>
                    <a:pt x="101935" y="82083"/>
                    <a:pt x="101935" y="82500"/>
                  </a:cubicBezTo>
                  <a:cubicBezTo>
                    <a:pt x="101935" y="96666"/>
                    <a:pt x="97419" y="102083"/>
                    <a:pt x="97419" y="102083"/>
                  </a:cubicBezTo>
                  <a:cubicBezTo>
                    <a:pt x="96774" y="102500"/>
                    <a:pt x="96774" y="102916"/>
                    <a:pt x="96774" y="102916"/>
                  </a:cubicBezTo>
                  <a:cubicBezTo>
                    <a:pt x="97419" y="103333"/>
                    <a:pt x="97419" y="103333"/>
                    <a:pt x="98064" y="103750"/>
                  </a:cubicBezTo>
                  <a:cubicBezTo>
                    <a:pt x="111612" y="105833"/>
                    <a:pt x="113548" y="112916"/>
                    <a:pt x="114193" y="116666"/>
                  </a:cubicBezTo>
                  <a:cubicBezTo>
                    <a:pt x="105806" y="112083"/>
                    <a:pt x="101935" y="112083"/>
                    <a:pt x="89677" y="111666"/>
                  </a:cubicBezTo>
                  <a:cubicBezTo>
                    <a:pt x="82580" y="111666"/>
                    <a:pt x="73548" y="111666"/>
                    <a:pt x="60000" y="110833"/>
                  </a:cubicBezTo>
                  <a:cubicBezTo>
                    <a:pt x="40000" y="109166"/>
                    <a:pt x="25806" y="104166"/>
                    <a:pt x="18709" y="95833"/>
                  </a:cubicBezTo>
                  <a:cubicBezTo>
                    <a:pt x="13548" y="89583"/>
                    <a:pt x="14193" y="83333"/>
                    <a:pt x="14193" y="83333"/>
                  </a:cubicBezTo>
                  <a:cubicBezTo>
                    <a:pt x="14193" y="83333"/>
                    <a:pt x="14193" y="83333"/>
                    <a:pt x="14193" y="83333"/>
                  </a:cubicBezTo>
                  <a:cubicBezTo>
                    <a:pt x="14193" y="83333"/>
                    <a:pt x="14193" y="78333"/>
                    <a:pt x="14193" y="69583"/>
                  </a:cubicBezTo>
                  <a:cubicBezTo>
                    <a:pt x="14193" y="53750"/>
                    <a:pt x="26451" y="49166"/>
                    <a:pt x="27096" y="49166"/>
                  </a:cubicBezTo>
                  <a:cubicBezTo>
                    <a:pt x="27096" y="49166"/>
                    <a:pt x="27741" y="48750"/>
                    <a:pt x="27741" y="48333"/>
                  </a:cubicBezTo>
                  <a:cubicBezTo>
                    <a:pt x="27741" y="32500"/>
                    <a:pt x="27741" y="32500"/>
                    <a:pt x="27741" y="32500"/>
                  </a:cubicBezTo>
                  <a:cubicBezTo>
                    <a:pt x="27741" y="32083"/>
                    <a:pt x="27741" y="32083"/>
                    <a:pt x="27096" y="31666"/>
                  </a:cubicBezTo>
                  <a:cubicBezTo>
                    <a:pt x="21935" y="28333"/>
                    <a:pt x="21935" y="28333"/>
                    <a:pt x="21935" y="28333"/>
                  </a:cubicBezTo>
                  <a:cubicBezTo>
                    <a:pt x="10322" y="20833"/>
                    <a:pt x="3225" y="10833"/>
                    <a:pt x="3225" y="0"/>
                  </a:cubicBezTo>
                  <a:cubicBezTo>
                    <a:pt x="0" y="0"/>
                    <a:pt x="0" y="0"/>
                    <a:pt x="0" y="0"/>
                  </a:cubicBezTo>
                  <a:cubicBezTo>
                    <a:pt x="645" y="11250"/>
                    <a:pt x="7096" y="21666"/>
                    <a:pt x="19354" y="29583"/>
                  </a:cubicBezTo>
                  <a:cubicBezTo>
                    <a:pt x="24516" y="32916"/>
                    <a:pt x="24516" y="32916"/>
                    <a:pt x="24516" y="32916"/>
                  </a:cubicBezTo>
                  <a:cubicBezTo>
                    <a:pt x="24516" y="47916"/>
                    <a:pt x="24516" y="47916"/>
                    <a:pt x="24516" y="47916"/>
                  </a:cubicBezTo>
                  <a:cubicBezTo>
                    <a:pt x="21290" y="49166"/>
                    <a:pt x="10967" y="54583"/>
                    <a:pt x="10967" y="69583"/>
                  </a:cubicBezTo>
                  <a:cubicBezTo>
                    <a:pt x="10967" y="77916"/>
                    <a:pt x="10967" y="82916"/>
                    <a:pt x="10967" y="83333"/>
                  </a:cubicBezTo>
                  <a:cubicBezTo>
                    <a:pt x="10967" y="84583"/>
                    <a:pt x="9677" y="109166"/>
                    <a:pt x="60000" y="112500"/>
                  </a:cubicBezTo>
                  <a:cubicBezTo>
                    <a:pt x="73548" y="113333"/>
                    <a:pt x="82580" y="113750"/>
                    <a:pt x="89677" y="113750"/>
                  </a:cubicBezTo>
                  <a:cubicBezTo>
                    <a:pt x="103225" y="114166"/>
                    <a:pt x="105161" y="114166"/>
                    <a:pt x="114193" y="119583"/>
                  </a:cubicBezTo>
                  <a:cubicBezTo>
                    <a:pt x="114838" y="119583"/>
                    <a:pt x="115483" y="120000"/>
                    <a:pt x="116129" y="119583"/>
                  </a:cubicBezTo>
                  <a:cubicBezTo>
                    <a:pt x="116774" y="119583"/>
                    <a:pt x="116774" y="119166"/>
                    <a:pt x="116774" y="118750"/>
                  </a:cubicBezTo>
                  <a:cubicBezTo>
                    <a:pt x="116774" y="118750"/>
                    <a:pt x="118709" y="105833"/>
                    <a:pt x="100645" y="102083"/>
                  </a:cubicBezTo>
                  <a:cubicBezTo>
                    <a:pt x="101935" y="99583"/>
                    <a:pt x="104516" y="93750"/>
                    <a:pt x="105161" y="82500"/>
                  </a:cubicBezTo>
                  <a:lnTo>
                    <a:pt x="119354" y="7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4"/>
            <p:cNvSpPr/>
            <p:nvPr/>
          </p:nvSpPr>
          <p:spPr>
            <a:xfrm>
              <a:off x="10672763" y="1581150"/>
              <a:ext cx="1192200" cy="1055700"/>
            </a:xfrm>
            <a:custGeom>
              <a:avLst/>
              <a:gdLst/>
              <a:ahLst/>
              <a:cxnLst/>
              <a:rect l="l" t="t" r="r" b="b"/>
              <a:pathLst>
                <a:path w="120000" h="120000" extrusionOk="0">
                  <a:moveTo>
                    <a:pt x="59730" y="120000"/>
                  </a:moveTo>
                  <a:cubicBezTo>
                    <a:pt x="26905" y="120000"/>
                    <a:pt x="0" y="95025"/>
                    <a:pt x="0" y="64568"/>
                  </a:cubicBezTo>
                  <a:cubicBezTo>
                    <a:pt x="0" y="49949"/>
                    <a:pt x="5919" y="35939"/>
                    <a:pt x="17219" y="25583"/>
                  </a:cubicBezTo>
                  <a:cubicBezTo>
                    <a:pt x="2152" y="2436"/>
                    <a:pt x="2152" y="2436"/>
                    <a:pt x="2152" y="2436"/>
                  </a:cubicBezTo>
                  <a:cubicBezTo>
                    <a:pt x="1614" y="1827"/>
                    <a:pt x="1614" y="1218"/>
                    <a:pt x="2152" y="609"/>
                  </a:cubicBezTo>
                  <a:cubicBezTo>
                    <a:pt x="2152" y="609"/>
                    <a:pt x="2690" y="0"/>
                    <a:pt x="2690" y="0"/>
                  </a:cubicBezTo>
                  <a:cubicBezTo>
                    <a:pt x="3228" y="0"/>
                    <a:pt x="3228" y="0"/>
                    <a:pt x="3228" y="0"/>
                  </a:cubicBezTo>
                  <a:cubicBezTo>
                    <a:pt x="39282" y="12182"/>
                    <a:pt x="39282" y="12182"/>
                    <a:pt x="39282" y="12182"/>
                  </a:cubicBezTo>
                  <a:cubicBezTo>
                    <a:pt x="45739" y="9746"/>
                    <a:pt x="52735" y="9137"/>
                    <a:pt x="59730" y="9137"/>
                  </a:cubicBezTo>
                  <a:cubicBezTo>
                    <a:pt x="93094" y="9137"/>
                    <a:pt x="119999" y="34111"/>
                    <a:pt x="119999" y="64568"/>
                  </a:cubicBezTo>
                  <a:cubicBezTo>
                    <a:pt x="119999" y="95025"/>
                    <a:pt x="93094" y="120000"/>
                    <a:pt x="59730" y="120000"/>
                  </a:cubicBezTo>
                  <a:close/>
                  <a:moveTo>
                    <a:pt x="59730" y="11573"/>
                  </a:moveTo>
                  <a:cubicBezTo>
                    <a:pt x="52735" y="11573"/>
                    <a:pt x="46278" y="12791"/>
                    <a:pt x="39820" y="15228"/>
                  </a:cubicBezTo>
                  <a:cubicBezTo>
                    <a:pt x="39282" y="15228"/>
                    <a:pt x="39282" y="15228"/>
                    <a:pt x="38744" y="15228"/>
                  </a:cubicBezTo>
                  <a:cubicBezTo>
                    <a:pt x="6457" y="4263"/>
                    <a:pt x="6457" y="4263"/>
                    <a:pt x="6457" y="4263"/>
                  </a:cubicBezTo>
                  <a:cubicBezTo>
                    <a:pt x="19910" y="24974"/>
                    <a:pt x="19910" y="24974"/>
                    <a:pt x="19910" y="24974"/>
                  </a:cubicBezTo>
                  <a:cubicBezTo>
                    <a:pt x="19910" y="25583"/>
                    <a:pt x="19910" y="26192"/>
                    <a:pt x="19372" y="26802"/>
                  </a:cubicBezTo>
                  <a:cubicBezTo>
                    <a:pt x="8609" y="37157"/>
                    <a:pt x="2152" y="50558"/>
                    <a:pt x="2152" y="64568"/>
                  </a:cubicBezTo>
                  <a:cubicBezTo>
                    <a:pt x="2152" y="93807"/>
                    <a:pt x="27982" y="117563"/>
                    <a:pt x="59730" y="117563"/>
                  </a:cubicBezTo>
                  <a:cubicBezTo>
                    <a:pt x="91479" y="117563"/>
                    <a:pt x="117309" y="93807"/>
                    <a:pt x="117309" y="64568"/>
                  </a:cubicBezTo>
                  <a:cubicBezTo>
                    <a:pt x="117309" y="35329"/>
                    <a:pt x="91479" y="11573"/>
                    <a:pt x="59730" y="1157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4"/>
            <p:cNvSpPr/>
            <p:nvPr/>
          </p:nvSpPr>
          <p:spPr>
            <a:xfrm>
              <a:off x="10914063" y="1881188"/>
              <a:ext cx="679500" cy="531900"/>
            </a:xfrm>
            <a:custGeom>
              <a:avLst/>
              <a:gdLst/>
              <a:ahLst/>
              <a:cxnLst/>
              <a:rect l="l" t="t" r="r" b="b"/>
              <a:pathLst>
                <a:path w="120000" h="120000" extrusionOk="0">
                  <a:moveTo>
                    <a:pt x="92598" y="86060"/>
                  </a:moveTo>
                  <a:cubicBezTo>
                    <a:pt x="90708" y="84848"/>
                    <a:pt x="87874" y="84848"/>
                    <a:pt x="85984" y="86060"/>
                  </a:cubicBezTo>
                  <a:cubicBezTo>
                    <a:pt x="79370" y="76363"/>
                    <a:pt x="79370" y="76363"/>
                    <a:pt x="79370" y="76363"/>
                  </a:cubicBezTo>
                  <a:cubicBezTo>
                    <a:pt x="80314" y="73939"/>
                    <a:pt x="82204" y="71515"/>
                    <a:pt x="83149" y="69090"/>
                  </a:cubicBezTo>
                  <a:cubicBezTo>
                    <a:pt x="85039" y="64242"/>
                    <a:pt x="85984" y="59393"/>
                    <a:pt x="85039" y="54545"/>
                  </a:cubicBezTo>
                  <a:cubicBezTo>
                    <a:pt x="104881" y="47272"/>
                    <a:pt x="104881" y="47272"/>
                    <a:pt x="104881" y="47272"/>
                  </a:cubicBezTo>
                  <a:cubicBezTo>
                    <a:pt x="105826" y="48484"/>
                    <a:pt x="106771" y="49696"/>
                    <a:pt x="107716" y="50909"/>
                  </a:cubicBezTo>
                  <a:cubicBezTo>
                    <a:pt x="111496" y="53333"/>
                    <a:pt x="116220" y="50909"/>
                    <a:pt x="118110" y="46060"/>
                  </a:cubicBezTo>
                  <a:cubicBezTo>
                    <a:pt x="120000" y="41212"/>
                    <a:pt x="119055" y="35151"/>
                    <a:pt x="115275" y="32727"/>
                  </a:cubicBezTo>
                  <a:cubicBezTo>
                    <a:pt x="111496" y="30303"/>
                    <a:pt x="106771" y="31515"/>
                    <a:pt x="104881" y="36363"/>
                  </a:cubicBezTo>
                  <a:cubicBezTo>
                    <a:pt x="103937" y="38787"/>
                    <a:pt x="103937" y="40000"/>
                    <a:pt x="103937" y="41212"/>
                  </a:cubicBezTo>
                  <a:cubicBezTo>
                    <a:pt x="84094" y="49696"/>
                    <a:pt x="84094" y="49696"/>
                    <a:pt x="84094" y="49696"/>
                  </a:cubicBezTo>
                  <a:cubicBezTo>
                    <a:pt x="82204" y="44848"/>
                    <a:pt x="79370" y="41212"/>
                    <a:pt x="76535" y="38787"/>
                  </a:cubicBezTo>
                  <a:cubicBezTo>
                    <a:pt x="70866" y="35151"/>
                    <a:pt x="64251" y="36363"/>
                    <a:pt x="58582" y="40000"/>
                  </a:cubicBezTo>
                  <a:cubicBezTo>
                    <a:pt x="44409" y="16969"/>
                    <a:pt x="44409" y="16969"/>
                    <a:pt x="44409" y="16969"/>
                  </a:cubicBezTo>
                  <a:cubicBezTo>
                    <a:pt x="45354" y="16969"/>
                    <a:pt x="45354" y="16969"/>
                    <a:pt x="45354" y="15757"/>
                  </a:cubicBezTo>
                  <a:cubicBezTo>
                    <a:pt x="47244" y="10909"/>
                    <a:pt x="46299" y="4848"/>
                    <a:pt x="42519" y="2424"/>
                  </a:cubicBezTo>
                  <a:cubicBezTo>
                    <a:pt x="37795" y="0"/>
                    <a:pt x="33070" y="1212"/>
                    <a:pt x="31181" y="6060"/>
                  </a:cubicBezTo>
                  <a:cubicBezTo>
                    <a:pt x="29291" y="10909"/>
                    <a:pt x="31181" y="18181"/>
                    <a:pt x="34960" y="20606"/>
                  </a:cubicBezTo>
                  <a:cubicBezTo>
                    <a:pt x="36850" y="21818"/>
                    <a:pt x="38740" y="21818"/>
                    <a:pt x="41574" y="20606"/>
                  </a:cubicBezTo>
                  <a:cubicBezTo>
                    <a:pt x="55748" y="43636"/>
                    <a:pt x="55748" y="43636"/>
                    <a:pt x="55748" y="43636"/>
                  </a:cubicBezTo>
                  <a:cubicBezTo>
                    <a:pt x="54803" y="44848"/>
                    <a:pt x="53858" y="46060"/>
                    <a:pt x="52913" y="48484"/>
                  </a:cubicBezTo>
                  <a:cubicBezTo>
                    <a:pt x="51023" y="53333"/>
                    <a:pt x="50078" y="58181"/>
                    <a:pt x="51023" y="63030"/>
                  </a:cubicBezTo>
                  <a:cubicBezTo>
                    <a:pt x="16062" y="76363"/>
                    <a:pt x="16062" y="76363"/>
                    <a:pt x="16062" y="76363"/>
                  </a:cubicBezTo>
                  <a:cubicBezTo>
                    <a:pt x="15118" y="75151"/>
                    <a:pt x="14173" y="73939"/>
                    <a:pt x="13228" y="72727"/>
                  </a:cubicBezTo>
                  <a:cubicBezTo>
                    <a:pt x="9448" y="70303"/>
                    <a:pt x="4724" y="72727"/>
                    <a:pt x="1889" y="77575"/>
                  </a:cubicBezTo>
                  <a:cubicBezTo>
                    <a:pt x="0" y="82424"/>
                    <a:pt x="1889" y="88484"/>
                    <a:pt x="5669" y="90909"/>
                  </a:cubicBezTo>
                  <a:cubicBezTo>
                    <a:pt x="9448" y="93333"/>
                    <a:pt x="14173" y="92121"/>
                    <a:pt x="16062" y="87272"/>
                  </a:cubicBezTo>
                  <a:cubicBezTo>
                    <a:pt x="17007" y="84848"/>
                    <a:pt x="17007" y="83636"/>
                    <a:pt x="17007" y="82424"/>
                  </a:cubicBezTo>
                  <a:cubicBezTo>
                    <a:pt x="51968" y="67878"/>
                    <a:pt x="51968" y="67878"/>
                    <a:pt x="51968" y="67878"/>
                  </a:cubicBezTo>
                  <a:cubicBezTo>
                    <a:pt x="53858" y="71515"/>
                    <a:pt x="55748" y="75151"/>
                    <a:pt x="57637" y="76363"/>
                  </a:cubicBezTo>
                  <a:cubicBezTo>
                    <a:pt x="49133" y="98181"/>
                    <a:pt x="49133" y="98181"/>
                    <a:pt x="49133" y="98181"/>
                  </a:cubicBezTo>
                  <a:cubicBezTo>
                    <a:pt x="46299" y="96969"/>
                    <a:pt x="42519" y="99393"/>
                    <a:pt x="40629" y="103030"/>
                  </a:cubicBezTo>
                  <a:cubicBezTo>
                    <a:pt x="38740" y="107878"/>
                    <a:pt x="39685" y="113939"/>
                    <a:pt x="44409" y="117575"/>
                  </a:cubicBezTo>
                  <a:cubicBezTo>
                    <a:pt x="48188" y="119999"/>
                    <a:pt x="52913" y="117575"/>
                    <a:pt x="54803" y="112727"/>
                  </a:cubicBezTo>
                  <a:cubicBezTo>
                    <a:pt x="56692" y="109090"/>
                    <a:pt x="55748" y="104242"/>
                    <a:pt x="52913" y="100606"/>
                  </a:cubicBezTo>
                  <a:cubicBezTo>
                    <a:pt x="62362" y="80000"/>
                    <a:pt x="62362" y="80000"/>
                    <a:pt x="62362" y="80000"/>
                  </a:cubicBezTo>
                  <a:cubicBezTo>
                    <a:pt x="66141" y="81212"/>
                    <a:pt x="70866" y="81212"/>
                    <a:pt x="75590" y="78787"/>
                  </a:cubicBezTo>
                  <a:cubicBezTo>
                    <a:pt x="82204" y="89696"/>
                    <a:pt x="82204" y="89696"/>
                    <a:pt x="82204" y="89696"/>
                  </a:cubicBezTo>
                  <a:cubicBezTo>
                    <a:pt x="82204" y="89696"/>
                    <a:pt x="82204" y="90909"/>
                    <a:pt x="82204" y="90909"/>
                  </a:cubicBezTo>
                  <a:cubicBezTo>
                    <a:pt x="80314" y="95757"/>
                    <a:pt x="82204" y="101818"/>
                    <a:pt x="85984" y="104242"/>
                  </a:cubicBezTo>
                  <a:cubicBezTo>
                    <a:pt x="89763" y="106666"/>
                    <a:pt x="94488" y="105454"/>
                    <a:pt x="96377" y="99393"/>
                  </a:cubicBezTo>
                  <a:cubicBezTo>
                    <a:pt x="98267" y="94545"/>
                    <a:pt x="96377" y="88484"/>
                    <a:pt x="92598" y="86060"/>
                  </a:cubicBezTo>
                  <a:close/>
                  <a:moveTo>
                    <a:pt x="36850" y="15757"/>
                  </a:moveTo>
                  <a:cubicBezTo>
                    <a:pt x="34960" y="14545"/>
                    <a:pt x="34015" y="10909"/>
                    <a:pt x="34960" y="9696"/>
                  </a:cubicBezTo>
                  <a:cubicBezTo>
                    <a:pt x="35905" y="7272"/>
                    <a:pt x="38740" y="6060"/>
                    <a:pt x="39685" y="7272"/>
                  </a:cubicBezTo>
                  <a:cubicBezTo>
                    <a:pt x="41574" y="8484"/>
                    <a:pt x="42519" y="10909"/>
                    <a:pt x="41574" y="13333"/>
                  </a:cubicBezTo>
                  <a:cubicBezTo>
                    <a:pt x="40629" y="15757"/>
                    <a:pt x="38740" y="15757"/>
                    <a:pt x="36850" y="15757"/>
                  </a:cubicBezTo>
                  <a:close/>
                  <a:moveTo>
                    <a:pt x="113385" y="37575"/>
                  </a:moveTo>
                  <a:cubicBezTo>
                    <a:pt x="114330" y="38787"/>
                    <a:pt x="115275" y="41212"/>
                    <a:pt x="114330" y="43636"/>
                  </a:cubicBezTo>
                  <a:cubicBezTo>
                    <a:pt x="113385" y="46060"/>
                    <a:pt x="111496" y="47272"/>
                    <a:pt x="109606" y="46060"/>
                  </a:cubicBezTo>
                  <a:cubicBezTo>
                    <a:pt x="107716" y="44848"/>
                    <a:pt x="107716" y="41212"/>
                    <a:pt x="108661" y="40000"/>
                  </a:cubicBezTo>
                  <a:cubicBezTo>
                    <a:pt x="109606" y="37575"/>
                    <a:pt x="111496" y="36363"/>
                    <a:pt x="113385" y="37575"/>
                  </a:cubicBezTo>
                  <a:close/>
                  <a:moveTo>
                    <a:pt x="7559" y="86060"/>
                  </a:moveTo>
                  <a:cubicBezTo>
                    <a:pt x="5669" y="84848"/>
                    <a:pt x="5669" y="82424"/>
                    <a:pt x="6614" y="80000"/>
                  </a:cubicBezTo>
                  <a:cubicBezTo>
                    <a:pt x="6614" y="77575"/>
                    <a:pt x="9448" y="76363"/>
                    <a:pt x="10393" y="77575"/>
                  </a:cubicBezTo>
                  <a:cubicBezTo>
                    <a:pt x="12283" y="78787"/>
                    <a:pt x="13228" y="82424"/>
                    <a:pt x="12283" y="83636"/>
                  </a:cubicBezTo>
                  <a:cubicBezTo>
                    <a:pt x="11338" y="86060"/>
                    <a:pt x="9448" y="87272"/>
                    <a:pt x="7559" y="86060"/>
                  </a:cubicBezTo>
                  <a:close/>
                  <a:moveTo>
                    <a:pt x="51023" y="110303"/>
                  </a:moveTo>
                  <a:cubicBezTo>
                    <a:pt x="50078" y="112727"/>
                    <a:pt x="48188" y="112727"/>
                    <a:pt x="46299" y="111515"/>
                  </a:cubicBezTo>
                  <a:cubicBezTo>
                    <a:pt x="44409" y="110303"/>
                    <a:pt x="43464" y="107878"/>
                    <a:pt x="44409" y="105454"/>
                  </a:cubicBezTo>
                  <a:cubicBezTo>
                    <a:pt x="45354" y="104242"/>
                    <a:pt x="47244" y="103030"/>
                    <a:pt x="49133" y="104242"/>
                  </a:cubicBezTo>
                  <a:cubicBezTo>
                    <a:pt x="51023" y="105454"/>
                    <a:pt x="51968" y="107878"/>
                    <a:pt x="51023" y="110303"/>
                  </a:cubicBezTo>
                  <a:close/>
                  <a:moveTo>
                    <a:pt x="62362" y="73939"/>
                  </a:moveTo>
                  <a:cubicBezTo>
                    <a:pt x="55748" y="69090"/>
                    <a:pt x="52913" y="59393"/>
                    <a:pt x="56692" y="50909"/>
                  </a:cubicBezTo>
                  <a:cubicBezTo>
                    <a:pt x="59527" y="42424"/>
                    <a:pt x="68031" y="40000"/>
                    <a:pt x="73700" y="43636"/>
                  </a:cubicBezTo>
                  <a:cubicBezTo>
                    <a:pt x="80314" y="48484"/>
                    <a:pt x="83149" y="58181"/>
                    <a:pt x="79370" y="66666"/>
                  </a:cubicBezTo>
                  <a:cubicBezTo>
                    <a:pt x="75590" y="75151"/>
                    <a:pt x="68031" y="77575"/>
                    <a:pt x="62362" y="73939"/>
                  </a:cubicBezTo>
                  <a:close/>
                  <a:moveTo>
                    <a:pt x="87874" y="99393"/>
                  </a:moveTo>
                  <a:cubicBezTo>
                    <a:pt x="85984" y="98181"/>
                    <a:pt x="85039" y="95757"/>
                    <a:pt x="85984" y="93333"/>
                  </a:cubicBezTo>
                  <a:cubicBezTo>
                    <a:pt x="86929" y="90909"/>
                    <a:pt x="88818" y="89696"/>
                    <a:pt x="90708" y="90909"/>
                  </a:cubicBezTo>
                  <a:cubicBezTo>
                    <a:pt x="92598" y="92121"/>
                    <a:pt x="93543" y="94545"/>
                    <a:pt x="92598" y="96969"/>
                  </a:cubicBezTo>
                  <a:cubicBezTo>
                    <a:pt x="91653" y="99393"/>
                    <a:pt x="89763" y="100606"/>
                    <a:pt x="87874" y="99393"/>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83"/>
        <p:cNvGrpSpPr/>
        <p:nvPr/>
      </p:nvGrpSpPr>
      <p:grpSpPr>
        <a:xfrm>
          <a:off x="0" y="0"/>
          <a:ext cx="0" cy="0"/>
          <a:chOff x="0" y="0"/>
          <a:chExt cx="0" cy="0"/>
        </a:xfrm>
      </p:grpSpPr>
      <p:sp>
        <p:nvSpPr>
          <p:cNvPr id="84" name="Google Shape;84;p5"/>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5"/>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
        <p:nvSpPr>
          <p:cNvPr id="86" name="Google Shape;86;p5"/>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88" name="Google Shape;88;p5"/>
          <p:cNvSpPr txBox="1">
            <a:spLocks noGrp="1"/>
          </p:cNvSpPr>
          <p:nvPr>
            <p:ph type="body" idx="1"/>
          </p:nvPr>
        </p:nvSpPr>
        <p:spPr>
          <a:xfrm>
            <a:off x="457200" y="1657350"/>
            <a:ext cx="5138700" cy="31809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grpSp>
        <p:nvGrpSpPr>
          <p:cNvPr id="89" name="Google Shape;89;p5"/>
          <p:cNvGrpSpPr/>
          <p:nvPr/>
        </p:nvGrpSpPr>
        <p:grpSpPr>
          <a:xfrm>
            <a:off x="6422240" y="-62"/>
            <a:ext cx="1652475" cy="2270250"/>
            <a:chOff x="0" y="855663"/>
            <a:chExt cx="1652475" cy="2270250"/>
          </a:xfrm>
        </p:grpSpPr>
        <p:sp>
          <p:nvSpPr>
            <p:cNvPr id="90" name="Google Shape;90;p5"/>
            <p:cNvSpPr/>
            <p:nvPr/>
          </p:nvSpPr>
          <p:spPr>
            <a:xfrm>
              <a:off x="277813" y="2616200"/>
              <a:ext cx="230100" cy="20700"/>
            </a:xfrm>
            <a:custGeom>
              <a:avLst/>
              <a:gdLst/>
              <a:ahLst/>
              <a:cxnLst/>
              <a:rect l="l" t="t" r="r" b="b"/>
              <a:pathLst>
                <a:path w="120000" h="120000" extrusionOk="0">
                  <a:moveTo>
                    <a:pt x="111627" y="0"/>
                  </a:moveTo>
                  <a:cubicBezTo>
                    <a:pt x="5581" y="0"/>
                    <a:pt x="5581" y="0"/>
                    <a:pt x="5581" y="0"/>
                  </a:cubicBezTo>
                  <a:cubicBezTo>
                    <a:pt x="2790" y="0"/>
                    <a:pt x="0" y="30000"/>
                    <a:pt x="0" y="60000"/>
                  </a:cubicBezTo>
                  <a:cubicBezTo>
                    <a:pt x="0" y="90000"/>
                    <a:pt x="2790" y="120000"/>
                    <a:pt x="5581" y="120000"/>
                  </a:cubicBezTo>
                  <a:cubicBezTo>
                    <a:pt x="111627" y="120000"/>
                    <a:pt x="111627" y="120000"/>
                    <a:pt x="111627" y="120000"/>
                  </a:cubicBezTo>
                  <a:cubicBezTo>
                    <a:pt x="117209" y="120000"/>
                    <a:pt x="120000" y="90000"/>
                    <a:pt x="120000" y="60000"/>
                  </a:cubicBezTo>
                  <a:cubicBezTo>
                    <a:pt x="120000" y="30000"/>
                    <a:pt x="117209" y="0"/>
                    <a:pt x="1116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5"/>
            <p:cNvSpPr/>
            <p:nvPr/>
          </p:nvSpPr>
          <p:spPr>
            <a:xfrm>
              <a:off x="0" y="2208213"/>
              <a:ext cx="1257300" cy="917700"/>
            </a:xfrm>
            <a:custGeom>
              <a:avLst/>
              <a:gdLst/>
              <a:ahLst/>
              <a:cxnLst/>
              <a:rect l="l" t="t" r="r" b="b"/>
              <a:pathLst>
                <a:path w="120000" h="120000" extrusionOk="0">
                  <a:moveTo>
                    <a:pt x="118978" y="0"/>
                  </a:moveTo>
                  <a:cubicBezTo>
                    <a:pt x="69446" y="0"/>
                    <a:pt x="69446" y="0"/>
                    <a:pt x="69446" y="0"/>
                  </a:cubicBezTo>
                  <a:cubicBezTo>
                    <a:pt x="69446" y="3508"/>
                    <a:pt x="69446" y="3508"/>
                    <a:pt x="69446" y="3508"/>
                  </a:cubicBezTo>
                  <a:cubicBezTo>
                    <a:pt x="117446" y="3508"/>
                    <a:pt x="117446" y="3508"/>
                    <a:pt x="117446" y="3508"/>
                  </a:cubicBezTo>
                  <a:cubicBezTo>
                    <a:pt x="117446" y="105964"/>
                    <a:pt x="117446" y="105964"/>
                    <a:pt x="117446" y="105964"/>
                  </a:cubicBezTo>
                  <a:cubicBezTo>
                    <a:pt x="111829" y="105964"/>
                    <a:pt x="111829" y="105964"/>
                    <a:pt x="111829" y="105964"/>
                  </a:cubicBezTo>
                  <a:cubicBezTo>
                    <a:pt x="111829" y="13333"/>
                    <a:pt x="111829" y="13333"/>
                    <a:pt x="111829" y="13333"/>
                  </a:cubicBezTo>
                  <a:cubicBezTo>
                    <a:pt x="111829" y="12631"/>
                    <a:pt x="111319" y="11929"/>
                    <a:pt x="110297" y="11929"/>
                  </a:cubicBezTo>
                  <a:cubicBezTo>
                    <a:pt x="69446" y="11929"/>
                    <a:pt x="69446" y="11929"/>
                    <a:pt x="69446" y="11929"/>
                  </a:cubicBezTo>
                  <a:cubicBezTo>
                    <a:pt x="69446" y="15438"/>
                    <a:pt x="69446" y="15438"/>
                    <a:pt x="69446" y="15438"/>
                  </a:cubicBezTo>
                  <a:cubicBezTo>
                    <a:pt x="109276" y="15438"/>
                    <a:pt x="109276" y="15438"/>
                    <a:pt x="109276" y="15438"/>
                  </a:cubicBezTo>
                  <a:cubicBezTo>
                    <a:pt x="109276" y="116491"/>
                    <a:pt x="109276" y="116491"/>
                    <a:pt x="109276" y="116491"/>
                  </a:cubicBezTo>
                  <a:cubicBezTo>
                    <a:pt x="2553" y="116491"/>
                    <a:pt x="2553" y="116491"/>
                    <a:pt x="2553" y="116491"/>
                  </a:cubicBezTo>
                  <a:cubicBezTo>
                    <a:pt x="2553" y="15438"/>
                    <a:pt x="2553" y="15438"/>
                    <a:pt x="2553" y="15438"/>
                  </a:cubicBezTo>
                  <a:cubicBezTo>
                    <a:pt x="21446" y="15438"/>
                    <a:pt x="21446" y="15438"/>
                    <a:pt x="21446" y="15438"/>
                  </a:cubicBezTo>
                  <a:cubicBezTo>
                    <a:pt x="20936" y="14035"/>
                    <a:pt x="20425" y="13333"/>
                    <a:pt x="20425" y="11929"/>
                  </a:cubicBezTo>
                  <a:cubicBezTo>
                    <a:pt x="10723" y="11929"/>
                    <a:pt x="10723" y="11929"/>
                    <a:pt x="10723" y="11929"/>
                  </a:cubicBezTo>
                  <a:cubicBezTo>
                    <a:pt x="10723" y="3508"/>
                    <a:pt x="10723" y="3508"/>
                    <a:pt x="10723" y="3508"/>
                  </a:cubicBezTo>
                  <a:cubicBezTo>
                    <a:pt x="19914" y="3508"/>
                    <a:pt x="19914" y="3508"/>
                    <a:pt x="19914" y="3508"/>
                  </a:cubicBezTo>
                  <a:cubicBezTo>
                    <a:pt x="19914" y="0"/>
                    <a:pt x="19914" y="0"/>
                    <a:pt x="19914" y="0"/>
                  </a:cubicBezTo>
                  <a:cubicBezTo>
                    <a:pt x="9191" y="0"/>
                    <a:pt x="9191" y="0"/>
                    <a:pt x="9191" y="0"/>
                  </a:cubicBezTo>
                  <a:cubicBezTo>
                    <a:pt x="8680" y="0"/>
                    <a:pt x="8170" y="1403"/>
                    <a:pt x="8170" y="2105"/>
                  </a:cubicBezTo>
                  <a:cubicBezTo>
                    <a:pt x="8170" y="11929"/>
                    <a:pt x="8170" y="11929"/>
                    <a:pt x="8170" y="11929"/>
                  </a:cubicBezTo>
                  <a:cubicBezTo>
                    <a:pt x="1021" y="11929"/>
                    <a:pt x="1021" y="11929"/>
                    <a:pt x="1021" y="11929"/>
                  </a:cubicBezTo>
                  <a:cubicBezTo>
                    <a:pt x="510" y="11929"/>
                    <a:pt x="0" y="12631"/>
                    <a:pt x="0" y="13333"/>
                  </a:cubicBezTo>
                  <a:cubicBezTo>
                    <a:pt x="0" y="118596"/>
                    <a:pt x="0" y="118596"/>
                    <a:pt x="0" y="118596"/>
                  </a:cubicBezTo>
                  <a:cubicBezTo>
                    <a:pt x="0" y="119298"/>
                    <a:pt x="510" y="120000"/>
                    <a:pt x="1021" y="120000"/>
                  </a:cubicBezTo>
                  <a:cubicBezTo>
                    <a:pt x="110297" y="120000"/>
                    <a:pt x="110297" y="120000"/>
                    <a:pt x="110297" y="120000"/>
                  </a:cubicBezTo>
                  <a:cubicBezTo>
                    <a:pt x="111319" y="120000"/>
                    <a:pt x="111829" y="119298"/>
                    <a:pt x="111829" y="118596"/>
                  </a:cubicBezTo>
                  <a:cubicBezTo>
                    <a:pt x="111829" y="108771"/>
                    <a:pt x="111829" y="108771"/>
                    <a:pt x="111829" y="108771"/>
                  </a:cubicBezTo>
                  <a:cubicBezTo>
                    <a:pt x="118978" y="108771"/>
                    <a:pt x="118978" y="108771"/>
                    <a:pt x="118978" y="108771"/>
                  </a:cubicBezTo>
                  <a:cubicBezTo>
                    <a:pt x="119489" y="108771"/>
                    <a:pt x="120000" y="108070"/>
                    <a:pt x="120000" y="107368"/>
                  </a:cubicBezTo>
                  <a:cubicBezTo>
                    <a:pt x="120000" y="2105"/>
                    <a:pt x="120000" y="2105"/>
                    <a:pt x="120000" y="2105"/>
                  </a:cubicBezTo>
                  <a:cubicBezTo>
                    <a:pt x="120000" y="1403"/>
                    <a:pt x="119489" y="0"/>
                    <a:pt x="118978"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5"/>
            <p:cNvSpPr/>
            <p:nvPr/>
          </p:nvSpPr>
          <p:spPr>
            <a:xfrm>
              <a:off x="133350" y="2701925"/>
              <a:ext cx="374700" cy="22200"/>
            </a:xfrm>
            <a:custGeom>
              <a:avLst/>
              <a:gdLst/>
              <a:ahLst/>
              <a:cxnLst/>
              <a:rect l="l" t="t" r="r" b="b"/>
              <a:pathLst>
                <a:path w="120000" h="120000" extrusionOk="0">
                  <a:moveTo>
                    <a:pt x="114857" y="0"/>
                  </a:moveTo>
                  <a:cubicBezTo>
                    <a:pt x="3428" y="0"/>
                    <a:pt x="3428" y="0"/>
                    <a:pt x="3428" y="0"/>
                  </a:cubicBezTo>
                  <a:cubicBezTo>
                    <a:pt x="1714" y="0"/>
                    <a:pt x="0" y="30000"/>
                    <a:pt x="0" y="60000"/>
                  </a:cubicBezTo>
                  <a:cubicBezTo>
                    <a:pt x="0" y="90000"/>
                    <a:pt x="1714" y="120000"/>
                    <a:pt x="3428" y="120000"/>
                  </a:cubicBezTo>
                  <a:cubicBezTo>
                    <a:pt x="114857" y="120000"/>
                    <a:pt x="114857" y="120000"/>
                    <a:pt x="114857" y="120000"/>
                  </a:cubicBezTo>
                  <a:cubicBezTo>
                    <a:pt x="118285" y="120000"/>
                    <a:pt x="120000" y="90000"/>
                    <a:pt x="120000" y="60000"/>
                  </a:cubicBezTo>
                  <a:cubicBezTo>
                    <a:pt x="120000" y="30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5"/>
            <p:cNvSpPr/>
            <p:nvPr/>
          </p:nvSpPr>
          <p:spPr>
            <a:xfrm>
              <a:off x="133350" y="295910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5"/>
            <p:cNvSpPr/>
            <p:nvPr/>
          </p:nvSpPr>
          <p:spPr>
            <a:xfrm>
              <a:off x="133350" y="2787650"/>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72000"/>
                    <a:pt x="1714" y="120000"/>
                    <a:pt x="3428" y="120000"/>
                  </a:cubicBezTo>
                  <a:cubicBezTo>
                    <a:pt x="114857" y="120000"/>
                    <a:pt x="114857" y="120000"/>
                    <a:pt x="114857" y="120000"/>
                  </a:cubicBezTo>
                  <a:cubicBezTo>
                    <a:pt x="118285" y="120000"/>
                    <a:pt x="120000" y="72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5"/>
            <p:cNvSpPr/>
            <p:nvPr/>
          </p:nvSpPr>
          <p:spPr>
            <a:xfrm>
              <a:off x="133350" y="2873375"/>
              <a:ext cx="374700" cy="27000"/>
            </a:xfrm>
            <a:custGeom>
              <a:avLst/>
              <a:gdLst/>
              <a:ahLst/>
              <a:cxnLst/>
              <a:rect l="l" t="t" r="r" b="b"/>
              <a:pathLst>
                <a:path w="120000" h="120000" extrusionOk="0">
                  <a:moveTo>
                    <a:pt x="114857" y="0"/>
                  </a:moveTo>
                  <a:cubicBezTo>
                    <a:pt x="3428" y="0"/>
                    <a:pt x="3428" y="0"/>
                    <a:pt x="3428" y="0"/>
                  </a:cubicBezTo>
                  <a:cubicBezTo>
                    <a:pt x="1714" y="0"/>
                    <a:pt x="0" y="24000"/>
                    <a:pt x="0" y="48000"/>
                  </a:cubicBezTo>
                  <a:cubicBezTo>
                    <a:pt x="0" y="96000"/>
                    <a:pt x="1714" y="120000"/>
                    <a:pt x="3428" y="120000"/>
                  </a:cubicBezTo>
                  <a:cubicBezTo>
                    <a:pt x="114857" y="120000"/>
                    <a:pt x="114857" y="120000"/>
                    <a:pt x="114857" y="120000"/>
                  </a:cubicBezTo>
                  <a:cubicBezTo>
                    <a:pt x="118285" y="120000"/>
                    <a:pt x="120000" y="96000"/>
                    <a:pt x="120000" y="48000"/>
                  </a:cubicBezTo>
                  <a:cubicBezTo>
                    <a:pt x="120000" y="24000"/>
                    <a:pt x="118285" y="0"/>
                    <a:pt x="11485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5"/>
            <p:cNvSpPr/>
            <p:nvPr/>
          </p:nvSpPr>
          <p:spPr>
            <a:xfrm>
              <a:off x="598488" y="2616200"/>
              <a:ext cx="444600" cy="376200"/>
            </a:xfrm>
            <a:custGeom>
              <a:avLst/>
              <a:gdLst/>
              <a:ahLst/>
              <a:cxnLst/>
              <a:rect l="l" t="t" r="r" b="b"/>
              <a:pathLst>
                <a:path w="120000" h="120000" extrusionOk="0">
                  <a:moveTo>
                    <a:pt x="117108" y="0"/>
                  </a:moveTo>
                  <a:cubicBezTo>
                    <a:pt x="92530" y="0"/>
                    <a:pt x="92530" y="0"/>
                    <a:pt x="92530" y="0"/>
                  </a:cubicBezTo>
                  <a:cubicBezTo>
                    <a:pt x="91084" y="0"/>
                    <a:pt x="89638" y="1714"/>
                    <a:pt x="89638" y="3428"/>
                  </a:cubicBezTo>
                  <a:cubicBezTo>
                    <a:pt x="89638" y="32571"/>
                    <a:pt x="89638" y="32571"/>
                    <a:pt x="89638" y="32571"/>
                  </a:cubicBezTo>
                  <a:cubicBezTo>
                    <a:pt x="89638" y="34285"/>
                    <a:pt x="91084" y="36000"/>
                    <a:pt x="92530" y="36000"/>
                  </a:cubicBezTo>
                  <a:cubicBezTo>
                    <a:pt x="99759" y="36000"/>
                    <a:pt x="99759" y="36000"/>
                    <a:pt x="99759" y="36000"/>
                  </a:cubicBezTo>
                  <a:cubicBezTo>
                    <a:pt x="99759" y="58285"/>
                    <a:pt x="99759" y="58285"/>
                    <a:pt x="99759" y="58285"/>
                  </a:cubicBezTo>
                  <a:cubicBezTo>
                    <a:pt x="65060" y="58285"/>
                    <a:pt x="65060" y="58285"/>
                    <a:pt x="65060" y="58285"/>
                  </a:cubicBezTo>
                  <a:cubicBezTo>
                    <a:pt x="65060" y="36000"/>
                    <a:pt x="65060" y="36000"/>
                    <a:pt x="65060" y="36000"/>
                  </a:cubicBezTo>
                  <a:cubicBezTo>
                    <a:pt x="72289" y="36000"/>
                    <a:pt x="72289" y="36000"/>
                    <a:pt x="72289" y="36000"/>
                  </a:cubicBezTo>
                  <a:cubicBezTo>
                    <a:pt x="73734" y="36000"/>
                    <a:pt x="75180" y="34285"/>
                    <a:pt x="75180" y="32571"/>
                  </a:cubicBezTo>
                  <a:cubicBezTo>
                    <a:pt x="75180" y="3428"/>
                    <a:pt x="75180" y="3428"/>
                    <a:pt x="75180" y="3428"/>
                  </a:cubicBezTo>
                  <a:cubicBezTo>
                    <a:pt x="75180" y="1714"/>
                    <a:pt x="73734" y="0"/>
                    <a:pt x="72289" y="0"/>
                  </a:cubicBezTo>
                  <a:cubicBezTo>
                    <a:pt x="47710" y="0"/>
                    <a:pt x="47710" y="0"/>
                    <a:pt x="47710" y="0"/>
                  </a:cubicBezTo>
                  <a:cubicBezTo>
                    <a:pt x="46265" y="0"/>
                    <a:pt x="44819" y="1714"/>
                    <a:pt x="44819" y="3428"/>
                  </a:cubicBezTo>
                  <a:cubicBezTo>
                    <a:pt x="44819" y="32571"/>
                    <a:pt x="44819" y="32571"/>
                    <a:pt x="44819" y="32571"/>
                  </a:cubicBezTo>
                  <a:cubicBezTo>
                    <a:pt x="44819" y="34285"/>
                    <a:pt x="46265" y="36000"/>
                    <a:pt x="47710" y="36000"/>
                  </a:cubicBezTo>
                  <a:cubicBezTo>
                    <a:pt x="59277" y="36000"/>
                    <a:pt x="59277" y="36000"/>
                    <a:pt x="59277" y="36000"/>
                  </a:cubicBezTo>
                  <a:cubicBezTo>
                    <a:pt x="59277" y="58285"/>
                    <a:pt x="59277" y="58285"/>
                    <a:pt x="59277" y="58285"/>
                  </a:cubicBezTo>
                  <a:cubicBezTo>
                    <a:pt x="20240" y="58285"/>
                    <a:pt x="20240" y="58285"/>
                    <a:pt x="20240" y="58285"/>
                  </a:cubicBezTo>
                  <a:cubicBezTo>
                    <a:pt x="20240" y="36000"/>
                    <a:pt x="20240" y="36000"/>
                    <a:pt x="20240" y="36000"/>
                  </a:cubicBezTo>
                  <a:cubicBezTo>
                    <a:pt x="27469" y="36000"/>
                    <a:pt x="27469" y="36000"/>
                    <a:pt x="27469" y="36000"/>
                  </a:cubicBezTo>
                  <a:cubicBezTo>
                    <a:pt x="28915" y="36000"/>
                    <a:pt x="30361" y="34285"/>
                    <a:pt x="30361" y="32571"/>
                  </a:cubicBezTo>
                  <a:cubicBezTo>
                    <a:pt x="30361" y="3428"/>
                    <a:pt x="30361" y="3428"/>
                    <a:pt x="30361" y="3428"/>
                  </a:cubicBezTo>
                  <a:cubicBezTo>
                    <a:pt x="30361" y="1714"/>
                    <a:pt x="28915" y="0"/>
                    <a:pt x="27469" y="0"/>
                  </a:cubicBezTo>
                  <a:cubicBezTo>
                    <a:pt x="2891" y="0"/>
                    <a:pt x="2891" y="0"/>
                    <a:pt x="2891" y="0"/>
                  </a:cubicBezTo>
                  <a:cubicBezTo>
                    <a:pt x="1445" y="0"/>
                    <a:pt x="0" y="1714"/>
                    <a:pt x="0" y="3428"/>
                  </a:cubicBezTo>
                  <a:cubicBezTo>
                    <a:pt x="0" y="32571"/>
                    <a:pt x="0" y="32571"/>
                    <a:pt x="0" y="32571"/>
                  </a:cubicBezTo>
                  <a:cubicBezTo>
                    <a:pt x="0" y="34285"/>
                    <a:pt x="1445" y="36000"/>
                    <a:pt x="2891" y="36000"/>
                  </a:cubicBezTo>
                  <a:cubicBezTo>
                    <a:pt x="14457" y="36000"/>
                    <a:pt x="14457" y="36000"/>
                    <a:pt x="14457" y="36000"/>
                  </a:cubicBezTo>
                  <a:cubicBezTo>
                    <a:pt x="14457" y="61714"/>
                    <a:pt x="14457" y="61714"/>
                    <a:pt x="14457" y="61714"/>
                  </a:cubicBezTo>
                  <a:cubicBezTo>
                    <a:pt x="14457" y="63428"/>
                    <a:pt x="15903" y="65142"/>
                    <a:pt x="17349" y="65142"/>
                  </a:cubicBezTo>
                  <a:cubicBezTo>
                    <a:pt x="59277" y="65142"/>
                    <a:pt x="59277" y="65142"/>
                    <a:pt x="59277" y="65142"/>
                  </a:cubicBezTo>
                  <a:cubicBezTo>
                    <a:pt x="59277" y="89142"/>
                    <a:pt x="59277" y="89142"/>
                    <a:pt x="59277" y="89142"/>
                  </a:cubicBezTo>
                  <a:cubicBezTo>
                    <a:pt x="23132" y="89142"/>
                    <a:pt x="23132" y="89142"/>
                    <a:pt x="23132" y="89142"/>
                  </a:cubicBezTo>
                  <a:cubicBezTo>
                    <a:pt x="21686" y="89142"/>
                    <a:pt x="20240" y="90857"/>
                    <a:pt x="20240" y="92571"/>
                  </a:cubicBezTo>
                  <a:cubicBezTo>
                    <a:pt x="20240" y="116571"/>
                    <a:pt x="20240" y="116571"/>
                    <a:pt x="20240" y="116571"/>
                  </a:cubicBezTo>
                  <a:cubicBezTo>
                    <a:pt x="20240" y="118285"/>
                    <a:pt x="21686" y="120000"/>
                    <a:pt x="23132" y="120000"/>
                  </a:cubicBezTo>
                  <a:cubicBezTo>
                    <a:pt x="96867" y="120000"/>
                    <a:pt x="96867" y="120000"/>
                    <a:pt x="96867" y="120000"/>
                  </a:cubicBezTo>
                  <a:cubicBezTo>
                    <a:pt x="98313" y="120000"/>
                    <a:pt x="99759" y="118285"/>
                    <a:pt x="99759" y="116571"/>
                  </a:cubicBezTo>
                  <a:cubicBezTo>
                    <a:pt x="99759" y="92571"/>
                    <a:pt x="99759" y="92571"/>
                    <a:pt x="99759" y="92571"/>
                  </a:cubicBezTo>
                  <a:cubicBezTo>
                    <a:pt x="99759" y="90857"/>
                    <a:pt x="98313" y="89142"/>
                    <a:pt x="96867" y="89142"/>
                  </a:cubicBezTo>
                  <a:cubicBezTo>
                    <a:pt x="65060" y="89142"/>
                    <a:pt x="65060" y="89142"/>
                    <a:pt x="65060" y="89142"/>
                  </a:cubicBezTo>
                  <a:cubicBezTo>
                    <a:pt x="65060" y="65142"/>
                    <a:pt x="65060" y="65142"/>
                    <a:pt x="65060" y="65142"/>
                  </a:cubicBezTo>
                  <a:cubicBezTo>
                    <a:pt x="102650" y="65142"/>
                    <a:pt x="102650" y="65142"/>
                    <a:pt x="102650" y="65142"/>
                  </a:cubicBezTo>
                  <a:cubicBezTo>
                    <a:pt x="104096" y="65142"/>
                    <a:pt x="105542" y="63428"/>
                    <a:pt x="105542" y="61714"/>
                  </a:cubicBezTo>
                  <a:cubicBezTo>
                    <a:pt x="105542" y="36000"/>
                    <a:pt x="105542" y="36000"/>
                    <a:pt x="105542" y="36000"/>
                  </a:cubicBezTo>
                  <a:cubicBezTo>
                    <a:pt x="117108" y="36000"/>
                    <a:pt x="117108" y="36000"/>
                    <a:pt x="117108" y="36000"/>
                  </a:cubicBezTo>
                  <a:cubicBezTo>
                    <a:pt x="118554" y="36000"/>
                    <a:pt x="119999" y="34285"/>
                    <a:pt x="119999" y="32571"/>
                  </a:cubicBezTo>
                  <a:cubicBezTo>
                    <a:pt x="119999" y="3428"/>
                    <a:pt x="119999" y="3428"/>
                    <a:pt x="119999" y="3428"/>
                  </a:cubicBezTo>
                  <a:cubicBezTo>
                    <a:pt x="119999" y="1714"/>
                    <a:pt x="118554" y="0"/>
                    <a:pt x="117108" y="0"/>
                  </a:cubicBezTo>
                  <a:close/>
                  <a:moveTo>
                    <a:pt x="50602" y="29142"/>
                  </a:moveTo>
                  <a:cubicBezTo>
                    <a:pt x="50602" y="6857"/>
                    <a:pt x="50602" y="6857"/>
                    <a:pt x="50602" y="6857"/>
                  </a:cubicBezTo>
                  <a:cubicBezTo>
                    <a:pt x="69397" y="6857"/>
                    <a:pt x="69397" y="6857"/>
                    <a:pt x="69397" y="6857"/>
                  </a:cubicBezTo>
                  <a:cubicBezTo>
                    <a:pt x="69397" y="29142"/>
                    <a:pt x="69397" y="29142"/>
                    <a:pt x="69397" y="29142"/>
                  </a:cubicBezTo>
                  <a:cubicBezTo>
                    <a:pt x="65060" y="29142"/>
                    <a:pt x="65060" y="29142"/>
                    <a:pt x="65060" y="29142"/>
                  </a:cubicBezTo>
                  <a:cubicBezTo>
                    <a:pt x="59277" y="29142"/>
                    <a:pt x="59277" y="29142"/>
                    <a:pt x="59277" y="29142"/>
                  </a:cubicBezTo>
                  <a:lnTo>
                    <a:pt x="50602" y="29142"/>
                  </a:lnTo>
                  <a:close/>
                  <a:moveTo>
                    <a:pt x="5783" y="29142"/>
                  </a:moveTo>
                  <a:cubicBezTo>
                    <a:pt x="5783" y="6857"/>
                    <a:pt x="5783" y="6857"/>
                    <a:pt x="5783" y="6857"/>
                  </a:cubicBezTo>
                  <a:cubicBezTo>
                    <a:pt x="24578" y="6857"/>
                    <a:pt x="24578" y="6857"/>
                    <a:pt x="24578" y="6857"/>
                  </a:cubicBezTo>
                  <a:cubicBezTo>
                    <a:pt x="24578" y="29142"/>
                    <a:pt x="24578" y="29142"/>
                    <a:pt x="24578" y="29142"/>
                  </a:cubicBezTo>
                  <a:cubicBezTo>
                    <a:pt x="20240" y="29142"/>
                    <a:pt x="20240" y="29142"/>
                    <a:pt x="20240" y="29142"/>
                  </a:cubicBezTo>
                  <a:cubicBezTo>
                    <a:pt x="14457" y="29142"/>
                    <a:pt x="14457" y="29142"/>
                    <a:pt x="14457" y="29142"/>
                  </a:cubicBezTo>
                  <a:lnTo>
                    <a:pt x="5783" y="29142"/>
                  </a:lnTo>
                  <a:close/>
                  <a:moveTo>
                    <a:pt x="93975" y="96000"/>
                  </a:moveTo>
                  <a:cubicBezTo>
                    <a:pt x="93975" y="113142"/>
                    <a:pt x="93975" y="113142"/>
                    <a:pt x="93975" y="113142"/>
                  </a:cubicBezTo>
                  <a:cubicBezTo>
                    <a:pt x="26024" y="113142"/>
                    <a:pt x="26024" y="113142"/>
                    <a:pt x="26024" y="113142"/>
                  </a:cubicBezTo>
                  <a:cubicBezTo>
                    <a:pt x="26024" y="96000"/>
                    <a:pt x="26024" y="96000"/>
                    <a:pt x="26024" y="96000"/>
                  </a:cubicBezTo>
                  <a:cubicBezTo>
                    <a:pt x="59277" y="96000"/>
                    <a:pt x="59277" y="96000"/>
                    <a:pt x="59277" y="96000"/>
                  </a:cubicBezTo>
                  <a:cubicBezTo>
                    <a:pt x="65060" y="96000"/>
                    <a:pt x="65060" y="96000"/>
                    <a:pt x="65060" y="96000"/>
                  </a:cubicBezTo>
                  <a:lnTo>
                    <a:pt x="93975" y="96000"/>
                  </a:lnTo>
                  <a:close/>
                  <a:moveTo>
                    <a:pt x="114216" y="29142"/>
                  </a:moveTo>
                  <a:cubicBezTo>
                    <a:pt x="105542" y="29142"/>
                    <a:pt x="105542" y="29142"/>
                    <a:pt x="105542" y="29142"/>
                  </a:cubicBezTo>
                  <a:cubicBezTo>
                    <a:pt x="99759" y="29142"/>
                    <a:pt x="99759" y="29142"/>
                    <a:pt x="99759" y="29142"/>
                  </a:cubicBezTo>
                  <a:cubicBezTo>
                    <a:pt x="95421" y="29142"/>
                    <a:pt x="95421" y="29142"/>
                    <a:pt x="95421" y="29142"/>
                  </a:cubicBezTo>
                  <a:cubicBezTo>
                    <a:pt x="95421" y="6857"/>
                    <a:pt x="95421" y="6857"/>
                    <a:pt x="95421" y="6857"/>
                  </a:cubicBezTo>
                  <a:cubicBezTo>
                    <a:pt x="114216" y="6857"/>
                    <a:pt x="114216" y="6857"/>
                    <a:pt x="114216" y="6857"/>
                  </a:cubicBezTo>
                  <a:lnTo>
                    <a:pt x="114216" y="2914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5"/>
            <p:cNvSpPr/>
            <p:nvPr/>
          </p:nvSpPr>
          <p:spPr>
            <a:xfrm>
              <a:off x="1476375" y="2262188"/>
              <a:ext cx="176100" cy="723900"/>
            </a:xfrm>
            <a:custGeom>
              <a:avLst/>
              <a:gdLst/>
              <a:ahLst/>
              <a:cxnLst/>
              <a:rect l="l" t="t" r="r" b="b"/>
              <a:pathLst>
                <a:path w="120000" h="120000" extrusionOk="0">
                  <a:moveTo>
                    <a:pt x="112727" y="68444"/>
                  </a:moveTo>
                  <a:cubicBezTo>
                    <a:pt x="109090" y="68444"/>
                    <a:pt x="105454" y="69333"/>
                    <a:pt x="105454" y="70222"/>
                  </a:cubicBezTo>
                  <a:cubicBezTo>
                    <a:pt x="105454" y="104888"/>
                    <a:pt x="105454" y="104888"/>
                    <a:pt x="105454" y="104888"/>
                  </a:cubicBezTo>
                  <a:cubicBezTo>
                    <a:pt x="105454" y="107555"/>
                    <a:pt x="98181" y="110222"/>
                    <a:pt x="87272" y="111111"/>
                  </a:cubicBezTo>
                  <a:cubicBezTo>
                    <a:pt x="87272" y="83555"/>
                    <a:pt x="87272" y="83555"/>
                    <a:pt x="87272" y="83555"/>
                  </a:cubicBezTo>
                  <a:cubicBezTo>
                    <a:pt x="87272" y="83555"/>
                    <a:pt x="87272" y="83555"/>
                    <a:pt x="87272" y="83555"/>
                  </a:cubicBezTo>
                  <a:cubicBezTo>
                    <a:pt x="87272" y="24000"/>
                    <a:pt x="87272" y="24000"/>
                    <a:pt x="87272" y="24000"/>
                  </a:cubicBezTo>
                  <a:cubicBezTo>
                    <a:pt x="87272" y="24000"/>
                    <a:pt x="87272" y="24000"/>
                    <a:pt x="87272" y="23111"/>
                  </a:cubicBezTo>
                  <a:cubicBezTo>
                    <a:pt x="87272" y="23111"/>
                    <a:pt x="87272" y="23111"/>
                    <a:pt x="87272" y="23111"/>
                  </a:cubicBezTo>
                  <a:cubicBezTo>
                    <a:pt x="87272" y="23111"/>
                    <a:pt x="87272" y="23111"/>
                    <a:pt x="87272" y="23111"/>
                  </a:cubicBezTo>
                  <a:cubicBezTo>
                    <a:pt x="87272" y="23111"/>
                    <a:pt x="87272" y="23111"/>
                    <a:pt x="87272" y="23111"/>
                  </a:cubicBezTo>
                  <a:cubicBezTo>
                    <a:pt x="50909" y="1777"/>
                    <a:pt x="50909" y="1777"/>
                    <a:pt x="50909" y="1777"/>
                  </a:cubicBezTo>
                  <a:cubicBezTo>
                    <a:pt x="50909" y="888"/>
                    <a:pt x="47272" y="0"/>
                    <a:pt x="43636" y="0"/>
                  </a:cubicBezTo>
                  <a:cubicBezTo>
                    <a:pt x="40000" y="0"/>
                    <a:pt x="36363" y="888"/>
                    <a:pt x="36363" y="1777"/>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3111"/>
                    <a:pt x="0" y="23111"/>
                    <a:pt x="0" y="23111"/>
                  </a:cubicBezTo>
                  <a:cubicBezTo>
                    <a:pt x="0" y="24000"/>
                    <a:pt x="0" y="24000"/>
                    <a:pt x="0" y="24000"/>
                  </a:cubicBezTo>
                  <a:cubicBezTo>
                    <a:pt x="0" y="83555"/>
                    <a:pt x="0" y="83555"/>
                    <a:pt x="0" y="83555"/>
                  </a:cubicBezTo>
                  <a:cubicBezTo>
                    <a:pt x="0" y="117333"/>
                    <a:pt x="0" y="117333"/>
                    <a:pt x="0" y="117333"/>
                  </a:cubicBezTo>
                  <a:cubicBezTo>
                    <a:pt x="0" y="118222"/>
                    <a:pt x="0" y="119111"/>
                    <a:pt x="3636" y="119111"/>
                  </a:cubicBezTo>
                  <a:cubicBezTo>
                    <a:pt x="3636" y="119111"/>
                    <a:pt x="7272" y="120000"/>
                    <a:pt x="7272" y="120000"/>
                  </a:cubicBezTo>
                  <a:cubicBezTo>
                    <a:pt x="76363" y="120000"/>
                    <a:pt x="76363" y="120000"/>
                    <a:pt x="76363" y="120000"/>
                  </a:cubicBezTo>
                  <a:cubicBezTo>
                    <a:pt x="83636" y="120000"/>
                    <a:pt x="87272" y="119111"/>
                    <a:pt x="87272" y="117333"/>
                  </a:cubicBezTo>
                  <a:cubicBezTo>
                    <a:pt x="87272" y="115555"/>
                    <a:pt x="87272" y="115555"/>
                    <a:pt x="87272" y="115555"/>
                  </a:cubicBezTo>
                  <a:cubicBezTo>
                    <a:pt x="105454" y="114666"/>
                    <a:pt x="120000" y="110222"/>
                    <a:pt x="120000" y="104888"/>
                  </a:cubicBezTo>
                  <a:cubicBezTo>
                    <a:pt x="120000" y="70222"/>
                    <a:pt x="120000" y="70222"/>
                    <a:pt x="120000" y="70222"/>
                  </a:cubicBezTo>
                  <a:cubicBezTo>
                    <a:pt x="120000" y="69333"/>
                    <a:pt x="116363" y="68444"/>
                    <a:pt x="112727" y="68444"/>
                  </a:cubicBezTo>
                  <a:close/>
                  <a:moveTo>
                    <a:pt x="69090" y="80888"/>
                  </a:moveTo>
                  <a:cubicBezTo>
                    <a:pt x="18181" y="80888"/>
                    <a:pt x="18181" y="80888"/>
                    <a:pt x="18181" y="80888"/>
                  </a:cubicBezTo>
                  <a:cubicBezTo>
                    <a:pt x="18181" y="25777"/>
                    <a:pt x="18181" y="25777"/>
                    <a:pt x="18181" y="25777"/>
                  </a:cubicBezTo>
                  <a:cubicBezTo>
                    <a:pt x="69090" y="25777"/>
                    <a:pt x="69090" y="25777"/>
                    <a:pt x="69090" y="25777"/>
                  </a:cubicBezTo>
                  <a:lnTo>
                    <a:pt x="69090" y="80888"/>
                  </a:lnTo>
                  <a:close/>
                  <a:moveTo>
                    <a:pt x="43636" y="8000"/>
                  </a:moveTo>
                  <a:cubicBezTo>
                    <a:pt x="65454" y="21333"/>
                    <a:pt x="65454" y="21333"/>
                    <a:pt x="65454" y="21333"/>
                  </a:cubicBezTo>
                  <a:cubicBezTo>
                    <a:pt x="21818" y="21333"/>
                    <a:pt x="21818" y="21333"/>
                    <a:pt x="21818" y="21333"/>
                  </a:cubicBezTo>
                  <a:lnTo>
                    <a:pt x="43636" y="8000"/>
                  </a:lnTo>
                  <a:close/>
                  <a:moveTo>
                    <a:pt x="18181" y="115555"/>
                  </a:moveTo>
                  <a:cubicBezTo>
                    <a:pt x="18181" y="85333"/>
                    <a:pt x="18181" y="85333"/>
                    <a:pt x="18181" y="85333"/>
                  </a:cubicBezTo>
                  <a:cubicBezTo>
                    <a:pt x="69090" y="85333"/>
                    <a:pt x="69090" y="85333"/>
                    <a:pt x="69090" y="85333"/>
                  </a:cubicBezTo>
                  <a:cubicBezTo>
                    <a:pt x="69090" y="115555"/>
                    <a:pt x="69090" y="115555"/>
                    <a:pt x="69090" y="115555"/>
                  </a:cubicBezTo>
                  <a:lnTo>
                    <a:pt x="18181" y="11555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5"/>
            <p:cNvSpPr/>
            <p:nvPr/>
          </p:nvSpPr>
          <p:spPr>
            <a:xfrm>
              <a:off x="207963" y="855663"/>
              <a:ext cx="711300" cy="1701900"/>
            </a:xfrm>
            <a:custGeom>
              <a:avLst/>
              <a:gdLst/>
              <a:ahLst/>
              <a:cxnLst/>
              <a:rect l="l" t="t" r="r" b="b"/>
              <a:pathLst>
                <a:path w="120000" h="120000" extrusionOk="0">
                  <a:moveTo>
                    <a:pt x="117293" y="84037"/>
                  </a:moveTo>
                  <a:cubicBezTo>
                    <a:pt x="116390" y="83280"/>
                    <a:pt x="101954" y="70788"/>
                    <a:pt x="91127" y="63217"/>
                  </a:cubicBezTo>
                  <a:cubicBezTo>
                    <a:pt x="87518" y="61324"/>
                    <a:pt x="83909" y="59810"/>
                    <a:pt x="79398" y="58675"/>
                  </a:cubicBezTo>
                  <a:cubicBezTo>
                    <a:pt x="79398" y="38611"/>
                    <a:pt x="79398" y="38611"/>
                    <a:pt x="79398" y="38611"/>
                  </a:cubicBezTo>
                  <a:cubicBezTo>
                    <a:pt x="88421" y="38611"/>
                    <a:pt x="88421" y="38611"/>
                    <a:pt x="88421" y="38611"/>
                  </a:cubicBezTo>
                  <a:cubicBezTo>
                    <a:pt x="90225" y="38611"/>
                    <a:pt x="91127" y="38233"/>
                    <a:pt x="91127" y="37476"/>
                  </a:cubicBezTo>
                  <a:cubicBezTo>
                    <a:pt x="91127" y="0"/>
                    <a:pt x="91127" y="0"/>
                    <a:pt x="91127" y="0"/>
                  </a:cubicBezTo>
                  <a:cubicBezTo>
                    <a:pt x="86616" y="0"/>
                    <a:pt x="86616" y="0"/>
                    <a:pt x="86616" y="0"/>
                  </a:cubicBezTo>
                  <a:cubicBezTo>
                    <a:pt x="86616" y="36719"/>
                    <a:pt x="86616" y="36719"/>
                    <a:pt x="86616" y="36719"/>
                  </a:cubicBezTo>
                  <a:cubicBezTo>
                    <a:pt x="9022" y="36719"/>
                    <a:pt x="9022" y="36719"/>
                    <a:pt x="9022" y="36719"/>
                  </a:cubicBezTo>
                  <a:cubicBezTo>
                    <a:pt x="9022" y="0"/>
                    <a:pt x="9022" y="0"/>
                    <a:pt x="9022" y="0"/>
                  </a:cubicBezTo>
                  <a:cubicBezTo>
                    <a:pt x="5413" y="0"/>
                    <a:pt x="5413" y="0"/>
                    <a:pt x="5413" y="0"/>
                  </a:cubicBezTo>
                  <a:cubicBezTo>
                    <a:pt x="5413" y="37476"/>
                    <a:pt x="5413" y="37476"/>
                    <a:pt x="5413" y="37476"/>
                  </a:cubicBezTo>
                  <a:cubicBezTo>
                    <a:pt x="5413" y="38233"/>
                    <a:pt x="6315" y="38611"/>
                    <a:pt x="7218" y="38611"/>
                  </a:cubicBezTo>
                  <a:cubicBezTo>
                    <a:pt x="17142" y="38611"/>
                    <a:pt x="17142" y="38611"/>
                    <a:pt x="17142" y="38611"/>
                  </a:cubicBezTo>
                  <a:cubicBezTo>
                    <a:pt x="17142" y="58675"/>
                    <a:pt x="17142" y="58675"/>
                    <a:pt x="17142" y="58675"/>
                  </a:cubicBezTo>
                  <a:cubicBezTo>
                    <a:pt x="6315" y="61703"/>
                    <a:pt x="0" y="66624"/>
                    <a:pt x="0" y="71545"/>
                  </a:cubicBezTo>
                  <a:cubicBezTo>
                    <a:pt x="0" y="100315"/>
                    <a:pt x="0" y="100315"/>
                    <a:pt x="0" y="100315"/>
                  </a:cubicBezTo>
                  <a:cubicBezTo>
                    <a:pt x="0" y="103343"/>
                    <a:pt x="6315" y="105615"/>
                    <a:pt x="12631" y="105615"/>
                  </a:cubicBezTo>
                  <a:cubicBezTo>
                    <a:pt x="16240" y="105615"/>
                    <a:pt x="18947" y="105236"/>
                    <a:pt x="20751" y="104479"/>
                  </a:cubicBezTo>
                  <a:cubicBezTo>
                    <a:pt x="20751" y="109022"/>
                    <a:pt x="20751" y="109022"/>
                    <a:pt x="20751" y="109022"/>
                  </a:cubicBezTo>
                  <a:cubicBezTo>
                    <a:pt x="20751" y="112050"/>
                    <a:pt x="27067" y="114321"/>
                    <a:pt x="33383" y="114321"/>
                  </a:cubicBezTo>
                  <a:cubicBezTo>
                    <a:pt x="36992" y="114321"/>
                    <a:pt x="39699" y="113943"/>
                    <a:pt x="41503" y="113186"/>
                  </a:cubicBezTo>
                  <a:cubicBezTo>
                    <a:pt x="41503" y="115078"/>
                    <a:pt x="41503" y="115078"/>
                    <a:pt x="41503" y="115078"/>
                  </a:cubicBezTo>
                  <a:cubicBezTo>
                    <a:pt x="41503" y="117728"/>
                    <a:pt x="46917" y="120000"/>
                    <a:pt x="54135" y="120000"/>
                  </a:cubicBezTo>
                  <a:cubicBezTo>
                    <a:pt x="61353" y="120000"/>
                    <a:pt x="66766" y="117728"/>
                    <a:pt x="66766" y="115078"/>
                  </a:cubicBezTo>
                  <a:cubicBezTo>
                    <a:pt x="66766" y="113186"/>
                    <a:pt x="66766" y="113186"/>
                    <a:pt x="66766" y="113186"/>
                  </a:cubicBezTo>
                  <a:cubicBezTo>
                    <a:pt x="68571" y="113943"/>
                    <a:pt x="72180" y="114321"/>
                    <a:pt x="74887" y="114321"/>
                  </a:cubicBezTo>
                  <a:cubicBezTo>
                    <a:pt x="82105" y="114321"/>
                    <a:pt x="87518" y="112050"/>
                    <a:pt x="87518" y="109022"/>
                  </a:cubicBezTo>
                  <a:cubicBezTo>
                    <a:pt x="87518" y="82902"/>
                    <a:pt x="87518" y="82902"/>
                    <a:pt x="87518" y="82902"/>
                  </a:cubicBezTo>
                  <a:cubicBezTo>
                    <a:pt x="101954" y="89716"/>
                    <a:pt x="101954" y="89716"/>
                    <a:pt x="101954" y="89716"/>
                  </a:cubicBezTo>
                  <a:cubicBezTo>
                    <a:pt x="101954" y="89716"/>
                    <a:pt x="101954" y="90094"/>
                    <a:pt x="101954" y="90094"/>
                  </a:cubicBezTo>
                  <a:cubicBezTo>
                    <a:pt x="106466" y="91230"/>
                    <a:pt x="112781" y="91230"/>
                    <a:pt x="116390" y="89716"/>
                  </a:cubicBezTo>
                  <a:cubicBezTo>
                    <a:pt x="120000" y="88201"/>
                    <a:pt x="120000" y="85930"/>
                    <a:pt x="117293" y="84037"/>
                  </a:cubicBezTo>
                  <a:close/>
                  <a:moveTo>
                    <a:pt x="20751" y="38990"/>
                  </a:moveTo>
                  <a:cubicBezTo>
                    <a:pt x="74887" y="38990"/>
                    <a:pt x="74887" y="38990"/>
                    <a:pt x="74887" y="38990"/>
                  </a:cubicBezTo>
                  <a:cubicBezTo>
                    <a:pt x="74887" y="45425"/>
                    <a:pt x="74887" y="45425"/>
                    <a:pt x="74887" y="45425"/>
                  </a:cubicBezTo>
                  <a:cubicBezTo>
                    <a:pt x="61353" y="45425"/>
                    <a:pt x="61353" y="45425"/>
                    <a:pt x="61353" y="45425"/>
                  </a:cubicBezTo>
                  <a:cubicBezTo>
                    <a:pt x="61353" y="43911"/>
                    <a:pt x="61353" y="43911"/>
                    <a:pt x="61353" y="43911"/>
                  </a:cubicBezTo>
                  <a:cubicBezTo>
                    <a:pt x="61353" y="43533"/>
                    <a:pt x="60451" y="42776"/>
                    <a:pt x="59548" y="42776"/>
                  </a:cubicBezTo>
                  <a:cubicBezTo>
                    <a:pt x="36992" y="42776"/>
                    <a:pt x="36992" y="42776"/>
                    <a:pt x="36992" y="42776"/>
                  </a:cubicBezTo>
                  <a:cubicBezTo>
                    <a:pt x="35187" y="42776"/>
                    <a:pt x="34285" y="43533"/>
                    <a:pt x="34285" y="43911"/>
                  </a:cubicBezTo>
                  <a:cubicBezTo>
                    <a:pt x="34285" y="45425"/>
                    <a:pt x="34285" y="45425"/>
                    <a:pt x="34285" y="45425"/>
                  </a:cubicBezTo>
                  <a:cubicBezTo>
                    <a:pt x="20751" y="45425"/>
                    <a:pt x="20751" y="45425"/>
                    <a:pt x="20751" y="45425"/>
                  </a:cubicBezTo>
                  <a:lnTo>
                    <a:pt x="20751" y="38990"/>
                  </a:lnTo>
                  <a:close/>
                  <a:moveTo>
                    <a:pt x="74887" y="47318"/>
                  </a:moveTo>
                  <a:cubicBezTo>
                    <a:pt x="74887" y="49968"/>
                    <a:pt x="74887" y="49968"/>
                    <a:pt x="74887" y="49968"/>
                  </a:cubicBezTo>
                  <a:cubicBezTo>
                    <a:pt x="61353" y="49968"/>
                    <a:pt x="61353" y="49968"/>
                    <a:pt x="61353" y="49968"/>
                  </a:cubicBezTo>
                  <a:cubicBezTo>
                    <a:pt x="61353" y="47318"/>
                    <a:pt x="61353" y="47318"/>
                    <a:pt x="61353" y="47318"/>
                  </a:cubicBezTo>
                  <a:lnTo>
                    <a:pt x="74887" y="47318"/>
                  </a:lnTo>
                  <a:close/>
                  <a:moveTo>
                    <a:pt x="56842" y="45047"/>
                  </a:moveTo>
                  <a:cubicBezTo>
                    <a:pt x="56842" y="52618"/>
                    <a:pt x="56842" y="52618"/>
                    <a:pt x="56842" y="52618"/>
                  </a:cubicBezTo>
                  <a:cubicBezTo>
                    <a:pt x="39699" y="52618"/>
                    <a:pt x="39699" y="52618"/>
                    <a:pt x="39699" y="52618"/>
                  </a:cubicBezTo>
                  <a:cubicBezTo>
                    <a:pt x="39699" y="45047"/>
                    <a:pt x="39699" y="45047"/>
                    <a:pt x="39699" y="45047"/>
                  </a:cubicBezTo>
                  <a:lnTo>
                    <a:pt x="56842" y="45047"/>
                  </a:lnTo>
                  <a:close/>
                  <a:moveTo>
                    <a:pt x="20751" y="47318"/>
                  </a:moveTo>
                  <a:cubicBezTo>
                    <a:pt x="34285" y="47318"/>
                    <a:pt x="34285" y="47318"/>
                    <a:pt x="34285" y="47318"/>
                  </a:cubicBezTo>
                  <a:cubicBezTo>
                    <a:pt x="34285" y="49968"/>
                    <a:pt x="34285" y="49968"/>
                    <a:pt x="34285" y="49968"/>
                  </a:cubicBezTo>
                  <a:cubicBezTo>
                    <a:pt x="20751" y="49968"/>
                    <a:pt x="20751" y="49968"/>
                    <a:pt x="20751" y="49968"/>
                  </a:cubicBezTo>
                  <a:lnTo>
                    <a:pt x="20751" y="47318"/>
                  </a:lnTo>
                  <a:close/>
                  <a:moveTo>
                    <a:pt x="112781" y="88580"/>
                  </a:moveTo>
                  <a:cubicBezTo>
                    <a:pt x="110977" y="89337"/>
                    <a:pt x="107368" y="89337"/>
                    <a:pt x="104661" y="88580"/>
                  </a:cubicBezTo>
                  <a:cubicBezTo>
                    <a:pt x="86616" y="79873"/>
                    <a:pt x="86616" y="79873"/>
                    <a:pt x="86616" y="79873"/>
                  </a:cubicBezTo>
                  <a:cubicBezTo>
                    <a:pt x="86616" y="79495"/>
                    <a:pt x="85714" y="79116"/>
                    <a:pt x="84812" y="79495"/>
                  </a:cubicBezTo>
                  <a:cubicBezTo>
                    <a:pt x="83909" y="79495"/>
                    <a:pt x="83007" y="79873"/>
                    <a:pt x="83007" y="80252"/>
                  </a:cubicBezTo>
                  <a:cubicBezTo>
                    <a:pt x="83007" y="109022"/>
                    <a:pt x="83007" y="109022"/>
                    <a:pt x="83007" y="109022"/>
                  </a:cubicBezTo>
                  <a:cubicBezTo>
                    <a:pt x="83007" y="110914"/>
                    <a:pt x="80300" y="112429"/>
                    <a:pt x="75789" y="112429"/>
                  </a:cubicBezTo>
                  <a:cubicBezTo>
                    <a:pt x="71278" y="112807"/>
                    <a:pt x="66766" y="111293"/>
                    <a:pt x="66766" y="109022"/>
                  </a:cubicBezTo>
                  <a:cubicBezTo>
                    <a:pt x="66766" y="93501"/>
                    <a:pt x="66766" y="93501"/>
                    <a:pt x="66766" y="93501"/>
                  </a:cubicBezTo>
                  <a:cubicBezTo>
                    <a:pt x="66766" y="92744"/>
                    <a:pt x="65864" y="92365"/>
                    <a:pt x="64060" y="92365"/>
                  </a:cubicBezTo>
                  <a:cubicBezTo>
                    <a:pt x="64060" y="92365"/>
                    <a:pt x="64060" y="92365"/>
                    <a:pt x="64060" y="92365"/>
                  </a:cubicBezTo>
                  <a:cubicBezTo>
                    <a:pt x="63157" y="92365"/>
                    <a:pt x="62255" y="92744"/>
                    <a:pt x="62255" y="93501"/>
                  </a:cubicBezTo>
                  <a:cubicBezTo>
                    <a:pt x="62255" y="109022"/>
                    <a:pt x="62255" y="109022"/>
                    <a:pt x="62255" y="109022"/>
                  </a:cubicBezTo>
                  <a:cubicBezTo>
                    <a:pt x="62255" y="114700"/>
                    <a:pt x="62255" y="114700"/>
                    <a:pt x="62255" y="114700"/>
                  </a:cubicBezTo>
                  <a:cubicBezTo>
                    <a:pt x="62255" y="116593"/>
                    <a:pt x="59548" y="118107"/>
                    <a:pt x="55037" y="118485"/>
                  </a:cubicBezTo>
                  <a:cubicBezTo>
                    <a:pt x="50526" y="118485"/>
                    <a:pt x="46015" y="116971"/>
                    <a:pt x="46015" y="115078"/>
                  </a:cubicBezTo>
                  <a:cubicBezTo>
                    <a:pt x="46015" y="109022"/>
                    <a:pt x="46015" y="109022"/>
                    <a:pt x="46015" y="109022"/>
                  </a:cubicBezTo>
                  <a:cubicBezTo>
                    <a:pt x="46015" y="93501"/>
                    <a:pt x="46015" y="93501"/>
                    <a:pt x="46015" y="93501"/>
                  </a:cubicBezTo>
                  <a:cubicBezTo>
                    <a:pt x="46015" y="92744"/>
                    <a:pt x="45112" y="92365"/>
                    <a:pt x="44210" y="92365"/>
                  </a:cubicBezTo>
                  <a:cubicBezTo>
                    <a:pt x="44210" y="92365"/>
                    <a:pt x="44210" y="92365"/>
                    <a:pt x="44210" y="92365"/>
                  </a:cubicBezTo>
                  <a:cubicBezTo>
                    <a:pt x="42406" y="92365"/>
                    <a:pt x="41503" y="92744"/>
                    <a:pt x="41503" y="93501"/>
                  </a:cubicBezTo>
                  <a:cubicBezTo>
                    <a:pt x="41503" y="109022"/>
                    <a:pt x="41503" y="109022"/>
                    <a:pt x="41503" y="109022"/>
                  </a:cubicBezTo>
                  <a:cubicBezTo>
                    <a:pt x="41503" y="110914"/>
                    <a:pt x="38796" y="112429"/>
                    <a:pt x="34285" y="112429"/>
                  </a:cubicBezTo>
                  <a:cubicBezTo>
                    <a:pt x="29774" y="112807"/>
                    <a:pt x="25263" y="111293"/>
                    <a:pt x="25263" y="109022"/>
                  </a:cubicBezTo>
                  <a:cubicBezTo>
                    <a:pt x="25263" y="100315"/>
                    <a:pt x="25263" y="100315"/>
                    <a:pt x="25263" y="100315"/>
                  </a:cubicBezTo>
                  <a:cubicBezTo>
                    <a:pt x="25263" y="88958"/>
                    <a:pt x="25263" y="88958"/>
                    <a:pt x="25263" y="88958"/>
                  </a:cubicBezTo>
                  <a:cubicBezTo>
                    <a:pt x="25263" y="88580"/>
                    <a:pt x="24360" y="88201"/>
                    <a:pt x="23458" y="88201"/>
                  </a:cubicBezTo>
                  <a:cubicBezTo>
                    <a:pt x="23458" y="88201"/>
                    <a:pt x="23458" y="88201"/>
                    <a:pt x="23458" y="88201"/>
                  </a:cubicBezTo>
                  <a:cubicBezTo>
                    <a:pt x="21654" y="88201"/>
                    <a:pt x="20751" y="88580"/>
                    <a:pt x="20751" y="88958"/>
                  </a:cubicBezTo>
                  <a:cubicBezTo>
                    <a:pt x="20751" y="100315"/>
                    <a:pt x="20751" y="100315"/>
                    <a:pt x="20751" y="100315"/>
                  </a:cubicBezTo>
                  <a:cubicBezTo>
                    <a:pt x="20751" y="102208"/>
                    <a:pt x="18045" y="103722"/>
                    <a:pt x="13533" y="103722"/>
                  </a:cubicBezTo>
                  <a:cubicBezTo>
                    <a:pt x="9022" y="104100"/>
                    <a:pt x="4511" y="102586"/>
                    <a:pt x="4511" y="100315"/>
                  </a:cubicBezTo>
                  <a:cubicBezTo>
                    <a:pt x="4511" y="71545"/>
                    <a:pt x="4511" y="71545"/>
                    <a:pt x="4511" y="71545"/>
                  </a:cubicBezTo>
                  <a:cubicBezTo>
                    <a:pt x="4511" y="67003"/>
                    <a:pt x="10827" y="62460"/>
                    <a:pt x="19849" y="60189"/>
                  </a:cubicBezTo>
                  <a:cubicBezTo>
                    <a:pt x="20751" y="59810"/>
                    <a:pt x="20751" y="59810"/>
                    <a:pt x="20751" y="59432"/>
                  </a:cubicBezTo>
                  <a:cubicBezTo>
                    <a:pt x="20751" y="52239"/>
                    <a:pt x="20751" y="52239"/>
                    <a:pt x="20751" y="52239"/>
                  </a:cubicBezTo>
                  <a:cubicBezTo>
                    <a:pt x="34285" y="52239"/>
                    <a:pt x="34285" y="52239"/>
                    <a:pt x="34285" y="52239"/>
                  </a:cubicBezTo>
                  <a:cubicBezTo>
                    <a:pt x="34285" y="53375"/>
                    <a:pt x="34285" y="53375"/>
                    <a:pt x="34285" y="53375"/>
                  </a:cubicBezTo>
                  <a:cubicBezTo>
                    <a:pt x="34285" y="54132"/>
                    <a:pt x="35187" y="54511"/>
                    <a:pt x="36992" y="54511"/>
                  </a:cubicBezTo>
                  <a:cubicBezTo>
                    <a:pt x="59548" y="54511"/>
                    <a:pt x="59548" y="54511"/>
                    <a:pt x="59548" y="54511"/>
                  </a:cubicBezTo>
                  <a:cubicBezTo>
                    <a:pt x="60451" y="54511"/>
                    <a:pt x="61353" y="54132"/>
                    <a:pt x="61353" y="53375"/>
                  </a:cubicBezTo>
                  <a:cubicBezTo>
                    <a:pt x="61353" y="52239"/>
                    <a:pt x="61353" y="52239"/>
                    <a:pt x="61353" y="52239"/>
                  </a:cubicBezTo>
                  <a:cubicBezTo>
                    <a:pt x="74887" y="52239"/>
                    <a:pt x="74887" y="52239"/>
                    <a:pt x="74887" y="52239"/>
                  </a:cubicBezTo>
                  <a:cubicBezTo>
                    <a:pt x="74887" y="59053"/>
                    <a:pt x="74887" y="59053"/>
                    <a:pt x="74887" y="59053"/>
                  </a:cubicBezTo>
                  <a:cubicBezTo>
                    <a:pt x="74887" y="59432"/>
                    <a:pt x="74887" y="59810"/>
                    <a:pt x="75789" y="59810"/>
                  </a:cubicBezTo>
                  <a:cubicBezTo>
                    <a:pt x="80300" y="60946"/>
                    <a:pt x="84812" y="62460"/>
                    <a:pt x="87518" y="64353"/>
                  </a:cubicBezTo>
                  <a:cubicBezTo>
                    <a:pt x="99248" y="71924"/>
                    <a:pt x="113684" y="84794"/>
                    <a:pt x="113684" y="85173"/>
                  </a:cubicBezTo>
                  <a:cubicBezTo>
                    <a:pt x="113684" y="85173"/>
                    <a:pt x="113684" y="85173"/>
                    <a:pt x="113684" y="85173"/>
                  </a:cubicBezTo>
                  <a:cubicBezTo>
                    <a:pt x="115488" y="86309"/>
                    <a:pt x="115488" y="87444"/>
                    <a:pt x="112781" y="8858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9" name="Google Shape;99;p5"/>
          <p:cNvGrpSpPr/>
          <p:nvPr/>
        </p:nvGrpSpPr>
        <p:grpSpPr>
          <a:xfrm>
            <a:off x="7106138" y="2674863"/>
            <a:ext cx="1551087" cy="2468625"/>
            <a:chOff x="715963" y="3538538"/>
            <a:chExt cx="1551087" cy="2468625"/>
          </a:xfrm>
        </p:grpSpPr>
        <p:sp>
          <p:nvSpPr>
            <p:cNvPr id="100" name="Google Shape;100;p5"/>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5"/>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5"/>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5"/>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5"/>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5"/>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5"/>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5"/>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5"/>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5"/>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5"/>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11"/>
        <p:cNvGrpSpPr/>
        <p:nvPr/>
      </p:nvGrpSpPr>
      <p:grpSpPr>
        <a:xfrm>
          <a:off x="0" y="0"/>
          <a:ext cx="0" cy="0"/>
          <a:chOff x="0" y="0"/>
          <a:chExt cx="0" cy="0"/>
        </a:xfrm>
      </p:grpSpPr>
      <p:sp>
        <p:nvSpPr>
          <p:cNvPr id="112" name="Google Shape;112;p6"/>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6"/>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5" name="Google Shape;115;p6"/>
          <p:cNvSpPr txBox="1">
            <a:spLocks noGrp="1"/>
          </p:cNvSpPr>
          <p:nvPr>
            <p:ph type="body" idx="1"/>
          </p:nvPr>
        </p:nvSpPr>
        <p:spPr>
          <a:xfrm>
            <a:off x="457200" y="1672300"/>
            <a:ext cx="2494200" cy="3155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16" name="Google Shape;116;p6"/>
          <p:cNvSpPr txBox="1">
            <a:spLocks noGrp="1"/>
          </p:cNvSpPr>
          <p:nvPr>
            <p:ph type="body" idx="2"/>
          </p:nvPr>
        </p:nvSpPr>
        <p:spPr>
          <a:xfrm>
            <a:off x="3101652" y="1672300"/>
            <a:ext cx="2494200" cy="31551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117" name="Google Shape;117;p6"/>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grpSp>
        <p:nvGrpSpPr>
          <p:cNvPr id="118" name="Google Shape;118;p6"/>
          <p:cNvGrpSpPr/>
          <p:nvPr/>
        </p:nvGrpSpPr>
        <p:grpSpPr>
          <a:xfrm>
            <a:off x="6489150" y="0"/>
            <a:ext cx="1882725" cy="2446200"/>
            <a:chOff x="3357563" y="850900"/>
            <a:chExt cx="1882725" cy="2446200"/>
          </a:xfrm>
        </p:grpSpPr>
        <p:sp>
          <p:nvSpPr>
            <p:cNvPr id="119" name="Google Shape;119;p6"/>
            <p:cNvSpPr/>
            <p:nvPr/>
          </p:nvSpPr>
          <p:spPr>
            <a:xfrm>
              <a:off x="3833813" y="2476500"/>
              <a:ext cx="27000" cy="27000"/>
            </a:xfrm>
            <a:custGeom>
              <a:avLst/>
              <a:gdLst/>
              <a:ahLst/>
              <a:cxnLst/>
              <a:rect l="l" t="t" r="r" b="b"/>
              <a:pathLst>
                <a:path w="120000" h="120000" extrusionOk="0">
                  <a:moveTo>
                    <a:pt x="98823" y="0"/>
                  </a:moveTo>
                  <a:lnTo>
                    <a:pt x="0" y="0"/>
                  </a:lnTo>
                  <a:lnTo>
                    <a:pt x="0" y="120000"/>
                  </a:lnTo>
                  <a:lnTo>
                    <a:pt x="120000" y="120000"/>
                  </a:lnTo>
                  <a:lnTo>
                    <a:pt x="98823"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6"/>
            <p:cNvSpPr/>
            <p:nvPr/>
          </p:nvSpPr>
          <p:spPr>
            <a:xfrm>
              <a:off x="3736975" y="2476500"/>
              <a:ext cx="577800" cy="579300"/>
            </a:xfrm>
            <a:custGeom>
              <a:avLst/>
              <a:gdLst/>
              <a:ahLst/>
              <a:cxnLst/>
              <a:rect l="l" t="t" r="r" b="b"/>
              <a:pathLst>
                <a:path w="120000" h="120000" extrusionOk="0">
                  <a:moveTo>
                    <a:pt x="120000" y="35555"/>
                  </a:moveTo>
                  <a:cubicBezTo>
                    <a:pt x="84444" y="1111"/>
                    <a:pt x="84444" y="1111"/>
                    <a:pt x="84444" y="1111"/>
                  </a:cubicBezTo>
                  <a:cubicBezTo>
                    <a:pt x="84444" y="1111"/>
                    <a:pt x="83333" y="0"/>
                    <a:pt x="82222" y="0"/>
                  </a:cubicBezTo>
                  <a:cubicBezTo>
                    <a:pt x="55555" y="0"/>
                    <a:pt x="55555" y="0"/>
                    <a:pt x="55555" y="0"/>
                  </a:cubicBezTo>
                  <a:cubicBezTo>
                    <a:pt x="55555" y="5555"/>
                    <a:pt x="55555" y="5555"/>
                    <a:pt x="55555" y="5555"/>
                  </a:cubicBezTo>
                  <a:cubicBezTo>
                    <a:pt x="80000" y="5555"/>
                    <a:pt x="80000" y="5555"/>
                    <a:pt x="80000" y="5555"/>
                  </a:cubicBezTo>
                  <a:cubicBezTo>
                    <a:pt x="80000" y="37777"/>
                    <a:pt x="80000" y="37777"/>
                    <a:pt x="80000" y="37777"/>
                  </a:cubicBezTo>
                  <a:cubicBezTo>
                    <a:pt x="80000" y="40000"/>
                    <a:pt x="81111" y="41111"/>
                    <a:pt x="82222" y="41111"/>
                  </a:cubicBezTo>
                  <a:cubicBezTo>
                    <a:pt x="114444" y="41111"/>
                    <a:pt x="114444" y="41111"/>
                    <a:pt x="114444" y="41111"/>
                  </a:cubicBezTo>
                  <a:cubicBezTo>
                    <a:pt x="114444" y="114444"/>
                    <a:pt x="114444" y="114444"/>
                    <a:pt x="114444" y="114444"/>
                  </a:cubicBezTo>
                  <a:cubicBezTo>
                    <a:pt x="5555" y="114444"/>
                    <a:pt x="5555" y="114444"/>
                    <a:pt x="5555" y="114444"/>
                  </a:cubicBezTo>
                  <a:cubicBezTo>
                    <a:pt x="5555" y="42222"/>
                    <a:pt x="5555" y="42222"/>
                    <a:pt x="5555" y="42222"/>
                  </a:cubicBezTo>
                  <a:cubicBezTo>
                    <a:pt x="5555" y="42222"/>
                    <a:pt x="5555" y="42222"/>
                    <a:pt x="4444" y="42222"/>
                  </a:cubicBezTo>
                  <a:cubicBezTo>
                    <a:pt x="3333" y="42222"/>
                    <a:pt x="2222" y="42222"/>
                    <a:pt x="0" y="42222"/>
                  </a:cubicBezTo>
                  <a:cubicBezTo>
                    <a:pt x="0" y="117777"/>
                    <a:pt x="0" y="117777"/>
                    <a:pt x="0" y="117777"/>
                  </a:cubicBezTo>
                  <a:cubicBezTo>
                    <a:pt x="0" y="118888"/>
                    <a:pt x="1111" y="120000"/>
                    <a:pt x="3333" y="120000"/>
                  </a:cubicBezTo>
                  <a:cubicBezTo>
                    <a:pt x="117777" y="120000"/>
                    <a:pt x="117777" y="120000"/>
                    <a:pt x="117777" y="120000"/>
                  </a:cubicBezTo>
                  <a:cubicBezTo>
                    <a:pt x="118888" y="120000"/>
                    <a:pt x="120000" y="118888"/>
                    <a:pt x="120000" y="117777"/>
                  </a:cubicBezTo>
                  <a:cubicBezTo>
                    <a:pt x="120000" y="37777"/>
                    <a:pt x="120000" y="37777"/>
                    <a:pt x="120000" y="37777"/>
                  </a:cubicBezTo>
                  <a:cubicBezTo>
                    <a:pt x="120000" y="37777"/>
                    <a:pt x="120000" y="36666"/>
                    <a:pt x="120000" y="35555"/>
                  </a:cubicBezTo>
                  <a:close/>
                  <a:moveTo>
                    <a:pt x="85555" y="35555"/>
                  </a:moveTo>
                  <a:cubicBezTo>
                    <a:pt x="85555" y="10000"/>
                    <a:pt x="85555" y="10000"/>
                    <a:pt x="85555" y="10000"/>
                  </a:cubicBezTo>
                  <a:cubicBezTo>
                    <a:pt x="111111" y="35555"/>
                    <a:pt x="111111" y="35555"/>
                    <a:pt x="111111" y="35555"/>
                  </a:cubicBezTo>
                  <a:lnTo>
                    <a:pt x="85555" y="35555"/>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6"/>
            <p:cNvSpPr/>
            <p:nvPr/>
          </p:nvSpPr>
          <p:spPr>
            <a:xfrm>
              <a:off x="4829175" y="2943225"/>
              <a:ext cx="250800" cy="252300"/>
            </a:xfrm>
            <a:custGeom>
              <a:avLst/>
              <a:gdLst/>
              <a:ahLst/>
              <a:cxnLst/>
              <a:rect l="l" t="t" r="r" b="b"/>
              <a:pathLst>
                <a:path w="120000" h="120000" extrusionOk="0">
                  <a:moveTo>
                    <a:pt x="58723" y="120000"/>
                  </a:moveTo>
                  <a:cubicBezTo>
                    <a:pt x="25531" y="120000"/>
                    <a:pt x="0" y="91914"/>
                    <a:pt x="0" y="58723"/>
                  </a:cubicBezTo>
                  <a:cubicBezTo>
                    <a:pt x="0" y="28085"/>
                    <a:pt x="25531" y="0"/>
                    <a:pt x="58723" y="0"/>
                  </a:cubicBezTo>
                  <a:cubicBezTo>
                    <a:pt x="91914" y="0"/>
                    <a:pt x="120000" y="28085"/>
                    <a:pt x="120000" y="58723"/>
                  </a:cubicBezTo>
                  <a:cubicBezTo>
                    <a:pt x="120000" y="91914"/>
                    <a:pt x="91914" y="120000"/>
                    <a:pt x="58723" y="120000"/>
                  </a:cubicBezTo>
                  <a:close/>
                  <a:moveTo>
                    <a:pt x="58723" y="12765"/>
                  </a:moveTo>
                  <a:cubicBezTo>
                    <a:pt x="33191" y="12765"/>
                    <a:pt x="12765" y="33191"/>
                    <a:pt x="12765" y="58723"/>
                  </a:cubicBezTo>
                  <a:cubicBezTo>
                    <a:pt x="12765" y="86808"/>
                    <a:pt x="33191" y="107234"/>
                    <a:pt x="58723" y="107234"/>
                  </a:cubicBezTo>
                  <a:cubicBezTo>
                    <a:pt x="84255" y="107234"/>
                    <a:pt x="104680" y="86808"/>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6"/>
            <p:cNvSpPr/>
            <p:nvPr/>
          </p:nvSpPr>
          <p:spPr>
            <a:xfrm>
              <a:off x="4887913" y="2825750"/>
              <a:ext cx="250800" cy="252300"/>
            </a:xfrm>
            <a:custGeom>
              <a:avLst/>
              <a:gdLst/>
              <a:ahLst/>
              <a:cxnLst/>
              <a:rect l="l" t="t" r="r" b="b"/>
              <a:pathLst>
                <a:path w="120000" h="120000" extrusionOk="0">
                  <a:moveTo>
                    <a:pt x="102127" y="40851"/>
                  </a:moveTo>
                  <a:cubicBezTo>
                    <a:pt x="104680" y="45957"/>
                    <a:pt x="104680" y="53617"/>
                    <a:pt x="104680" y="58723"/>
                  </a:cubicBezTo>
                  <a:cubicBezTo>
                    <a:pt x="104680" y="84255"/>
                    <a:pt x="84255" y="107234"/>
                    <a:pt x="58723" y="107234"/>
                  </a:cubicBezTo>
                  <a:cubicBezTo>
                    <a:pt x="33191" y="107234"/>
                    <a:pt x="12765" y="84255"/>
                    <a:pt x="12765" y="58723"/>
                  </a:cubicBezTo>
                  <a:cubicBezTo>
                    <a:pt x="12765" y="33191"/>
                    <a:pt x="33191" y="12765"/>
                    <a:pt x="58723" y="12765"/>
                  </a:cubicBezTo>
                  <a:cubicBezTo>
                    <a:pt x="66382" y="12765"/>
                    <a:pt x="74042" y="15319"/>
                    <a:pt x="79148" y="17872"/>
                  </a:cubicBezTo>
                  <a:cubicBezTo>
                    <a:pt x="79148" y="15319"/>
                    <a:pt x="79148" y="10212"/>
                    <a:pt x="76595" y="7659"/>
                  </a:cubicBezTo>
                  <a:cubicBezTo>
                    <a:pt x="76595" y="5106"/>
                    <a:pt x="76595" y="5106"/>
                    <a:pt x="76595" y="2553"/>
                  </a:cubicBezTo>
                  <a:cubicBezTo>
                    <a:pt x="71489" y="0"/>
                    <a:pt x="66382" y="0"/>
                    <a:pt x="58723" y="0"/>
                  </a:cubicBezTo>
                  <a:cubicBezTo>
                    <a:pt x="25531" y="0"/>
                    <a:pt x="0" y="25531"/>
                    <a:pt x="0" y="58723"/>
                  </a:cubicBezTo>
                  <a:cubicBezTo>
                    <a:pt x="0" y="91914"/>
                    <a:pt x="25531" y="120000"/>
                    <a:pt x="58723" y="120000"/>
                  </a:cubicBezTo>
                  <a:cubicBezTo>
                    <a:pt x="91914" y="120000"/>
                    <a:pt x="120000" y="91914"/>
                    <a:pt x="120000" y="58723"/>
                  </a:cubicBezTo>
                  <a:cubicBezTo>
                    <a:pt x="120000" y="53617"/>
                    <a:pt x="117446" y="45957"/>
                    <a:pt x="114893" y="38297"/>
                  </a:cubicBezTo>
                  <a:cubicBezTo>
                    <a:pt x="109787" y="38297"/>
                    <a:pt x="107234" y="40851"/>
                    <a:pt x="102127" y="4085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6"/>
            <p:cNvSpPr/>
            <p:nvPr/>
          </p:nvSpPr>
          <p:spPr>
            <a:xfrm>
              <a:off x="4770438" y="2825750"/>
              <a:ext cx="250800" cy="252300"/>
            </a:xfrm>
            <a:custGeom>
              <a:avLst/>
              <a:gdLst/>
              <a:ahLst/>
              <a:cxnLst/>
              <a:rect l="l" t="t" r="r" b="b"/>
              <a:pathLst>
                <a:path w="120000" h="120000" extrusionOk="0">
                  <a:moveTo>
                    <a:pt x="58723" y="120000"/>
                  </a:moveTo>
                  <a:cubicBezTo>
                    <a:pt x="25531" y="120000"/>
                    <a:pt x="0" y="91914"/>
                    <a:pt x="0" y="58723"/>
                  </a:cubicBezTo>
                  <a:cubicBezTo>
                    <a:pt x="0" y="25531"/>
                    <a:pt x="25531" y="0"/>
                    <a:pt x="58723" y="0"/>
                  </a:cubicBezTo>
                  <a:cubicBezTo>
                    <a:pt x="91914" y="0"/>
                    <a:pt x="120000" y="25531"/>
                    <a:pt x="120000" y="58723"/>
                  </a:cubicBezTo>
                  <a:cubicBezTo>
                    <a:pt x="120000" y="91914"/>
                    <a:pt x="91914" y="120000"/>
                    <a:pt x="58723" y="120000"/>
                  </a:cubicBezTo>
                  <a:close/>
                  <a:moveTo>
                    <a:pt x="58723" y="12765"/>
                  </a:moveTo>
                  <a:cubicBezTo>
                    <a:pt x="33191" y="12765"/>
                    <a:pt x="12765" y="33191"/>
                    <a:pt x="12765" y="58723"/>
                  </a:cubicBezTo>
                  <a:cubicBezTo>
                    <a:pt x="12765" y="84255"/>
                    <a:pt x="33191" y="107234"/>
                    <a:pt x="58723" y="107234"/>
                  </a:cubicBezTo>
                  <a:cubicBezTo>
                    <a:pt x="84255" y="107234"/>
                    <a:pt x="104680" y="84255"/>
                    <a:pt x="104680" y="58723"/>
                  </a:cubicBezTo>
                  <a:cubicBezTo>
                    <a:pt x="104680" y="33191"/>
                    <a:pt x="84255" y="12765"/>
                    <a:pt x="58723" y="1276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6"/>
            <p:cNvSpPr/>
            <p:nvPr/>
          </p:nvSpPr>
          <p:spPr>
            <a:xfrm>
              <a:off x="4448175" y="1768475"/>
              <a:ext cx="577800" cy="579300"/>
            </a:xfrm>
            <a:custGeom>
              <a:avLst/>
              <a:gdLst/>
              <a:ahLst/>
              <a:cxnLst/>
              <a:rect l="l" t="t" r="r" b="b"/>
              <a:pathLst>
                <a:path w="120000" h="120000" extrusionOk="0">
                  <a:moveTo>
                    <a:pt x="116666" y="120000"/>
                  </a:moveTo>
                  <a:cubicBezTo>
                    <a:pt x="2222" y="120000"/>
                    <a:pt x="2222" y="120000"/>
                    <a:pt x="2222" y="120000"/>
                  </a:cubicBezTo>
                  <a:cubicBezTo>
                    <a:pt x="1111" y="120000"/>
                    <a:pt x="0" y="118888"/>
                    <a:pt x="0" y="116666"/>
                  </a:cubicBezTo>
                  <a:cubicBezTo>
                    <a:pt x="0" y="2222"/>
                    <a:pt x="0" y="2222"/>
                    <a:pt x="0" y="2222"/>
                  </a:cubicBezTo>
                  <a:cubicBezTo>
                    <a:pt x="0" y="1111"/>
                    <a:pt x="1111" y="0"/>
                    <a:pt x="2222" y="0"/>
                  </a:cubicBezTo>
                  <a:cubicBezTo>
                    <a:pt x="82222" y="0"/>
                    <a:pt x="82222" y="0"/>
                    <a:pt x="82222" y="0"/>
                  </a:cubicBezTo>
                  <a:cubicBezTo>
                    <a:pt x="83333" y="0"/>
                    <a:pt x="83333" y="0"/>
                    <a:pt x="84444" y="1111"/>
                  </a:cubicBezTo>
                  <a:cubicBezTo>
                    <a:pt x="118888" y="35555"/>
                    <a:pt x="118888" y="35555"/>
                    <a:pt x="118888" y="35555"/>
                  </a:cubicBezTo>
                  <a:cubicBezTo>
                    <a:pt x="120000" y="35555"/>
                    <a:pt x="120000" y="36666"/>
                    <a:pt x="120000" y="37777"/>
                  </a:cubicBezTo>
                  <a:cubicBezTo>
                    <a:pt x="120000" y="116666"/>
                    <a:pt x="120000" y="116666"/>
                    <a:pt x="120000" y="116666"/>
                  </a:cubicBezTo>
                  <a:cubicBezTo>
                    <a:pt x="120000" y="118888"/>
                    <a:pt x="118888" y="120000"/>
                    <a:pt x="116666" y="120000"/>
                  </a:cubicBezTo>
                  <a:close/>
                  <a:moveTo>
                    <a:pt x="5555" y="114444"/>
                  </a:moveTo>
                  <a:cubicBezTo>
                    <a:pt x="114444" y="114444"/>
                    <a:pt x="114444" y="114444"/>
                    <a:pt x="114444" y="114444"/>
                  </a:cubicBezTo>
                  <a:cubicBezTo>
                    <a:pt x="114444" y="38888"/>
                    <a:pt x="114444" y="38888"/>
                    <a:pt x="114444" y="38888"/>
                  </a:cubicBezTo>
                  <a:cubicBezTo>
                    <a:pt x="81111" y="5555"/>
                    <a:pt x="81111" y="5555"/>
                    <a:pt x="81111" y="5555"/>
                  </a:cubicBezTo>
                  <a:cubicBezTo>
                    <a:pt x="5555" y="5555"/>
                    <a:pt x="5555" y="5555"/>
                    <a:pt x="5555" y="5555"/>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6"/>
            <p:cNvSpPr/>
            <p:nvPr/>
          </p:nvSpPr>
          <p:spPr>
            <a:xfrm>
              <a:off x="4829175" y="1779588"/>
              <a:ext cx="180900" cy="182700"/>
            </a:xfrm>
            <a:custGeom>
              <a:avLst/>
              <a:gdLst/>
              <a:ahLst/>
              <a:cxnLst/>
              <a:rect l="l" t="t" r="r" b="b"/>
              <a:pathLst>
                <a:path w="120000" h="120000" extrusionOk="0">
                  <a:moveTo>
                    <a:pt x="120000" y="120000"/>
                  </a:moveTo>
                  <a:cubicBezTo>
                    <a:pt x="10588" y="120000"/>
                    <a:pt x="10588" y="120000"/>
                    <a:pt x="10588" y="120000"/>
                  </a:cubicBezTo>
                  <a:cubicBezTo>
                    <a:pt x="3529" y="120000"/>
                    <a:pt x="0" y="116470"/>
                    <a:pt x="0" y="11294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6"/>
            <p:cNvSpPr/>
            <p:nvPr/>
          </p:nvSpPr>
          <p:spPr>
            <a:xfrm>
              <a:off x="4662488" y="2717800"/>
              <a:ext cx="577800" cy="579300"/>
            </a:xfrm>
            <a:custGeom>
              <a:avLst/>
              <a:gdLst/>
              <a:ahLst/>
              <a:cxnLst/>
              <a:rect l="l" t="t" r="r" b="b"/>
              <a:pathLst>
                <a:path w="120000" h="120000" extrusionOk="0">
                  <a:moveTo>
                    <a:pt x="117777" y="120000"/>
                  </a:moveTo>
                  <a:cubicBezTo>
                    <a:pt x="3333" y="120000"/>
                    <a:pt x="3333" y="120000"/>
                    <a:pt x="3333" y="120000"/>
                  </a:cubicBezTo>
                  <a:cubicBezTo>
                    <a:pt x="1111" y="120000"/>
                    <a:pt x="0" y="118888"/>
                    <a:pt x="0" y="117777"/>
                  </a:cubicBezTo>
                  <a:cubicBezTo>
                    <a:pt x="0" y="3333"/>
                    <a:pt x="0" y="3333"/>
                    <a:pt x="0" y="3333"/>
                  </a:cubicBezTo>
                  <a:cubicBezTo>
                    <a:pt x="0" y="2222"/>
                    <a:pt x="1111" y="0"/>
                    <a:pt x="3333" y="0"/>
                  </a:cubicBezTo>
                  <a:cubicBezTo>
                    <a:pt x="82222" y="0"/>
                    <a:pt x="82222" y="0"/>
                    <a:pt x="82222" y="0"/>
                  </a:cubicBezTo>
                  <a:cubicBezTo>
                    <a:pt x="83333" y="0"/>
                    <a:pt x="84444" y="1111"/>
                    <a:pt x="84444" y="1111"/>
                  </a:cubicBezTo>
                  <a:cubicBezTo>
                    <a:pt x="120000" y="35555"/>
                    <a:pt x="120000" y="35555"/>
                    <a:pt x="120000" y="35555"/>
                  </a:cubicBezTo>
                  <a:cubicBezTo>
                    <a:pt x="120000" y="36666"/>
                    <a:pt x="120000" y="37777"/>
                    <a:pt x="120000" y="37777"/>
                  </a:cubicBezTo>
                  <a:cubicBezTo>
                    <a:pt x="120000" y="117777"/>
                    <a:pt x="120000" y="117777"/>
                    <a:pt x="120000" y="117777"/>
                  </a:cubicBezTo>
                  <a:cubicBezTo>
                    <a:pt x="120000" y="118888"/>
                    <a:pt x="118888" y="120000"/>
                    <a:pt x="117777" y="120000"/>
                  </a:cubicBezTo>
                  <a:close/>
                  <a:moveTo>
                    <a:pt x="5555" y="114444"/>
                  </a:moveTo>
                  <a:cubicBezTo>
                    <a:pt x="114444" y="114444"/>
                    <a:pt x="114444" y="114444"/>
                    <a:pt x="114444" y="114444"/>
                  </a:cubicBezTo>
                  <a:cubicBezTo>
                    <a:pt x="114444" y="38888"/>
                    <a:pt x="114444" y="38888"/>
                    <a:pt x="114444" y="38888"/>
                  </a:cubicBezTo>
                  <a:cubicBezTo>
                    <a:pt x="81111" y="6666"/>
                    <a:pt x="81111" y="6666"/>
                    <a:pt x="81111" y="6666"/>
                  </a:cubicBezTo>
                  <a:cubicBezTo>
                    <a:pt x="5555" y="6666"/>
                    <a:pt x="5555" y="6666"/>
                    <a:pt x="5555" y="6666"/>
                  </a:cubicBezTo>
                  <a:lnTo>
                    <a:pt x="5555" y="11444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6"/>
            <p:cNvSpPr/>
            <p:nvPr/>
          </p:nvSpPr>
          <p:spPr>
            <a:xfrm>
              <a:off x="5048250" y="2733675"/>
              <a:ext cx="180900" cy="182700"/>
            </a:xfrm>
            <a:custGeom>
              <a:avLst/>
              <a:gdLst/>
              <a:ahLst/>
              <a:cxnLst/>
              <a:rect l="l" t="t" r="r" b="b"/>
              <a:pathLst>
                <a:path w="120000" h="120000" extrusionOk="0">
                  <a:moveTo>
                    <a:pt x="120000" y="120000"/>
                  </a:moveTo>
                  <a:cubicBezTo>
                    <a:pt x="7058" y="120000"/>
                    <a:pt x="7058" y="120000"/>
                    <a:pt x="7058" y="120000"/>
                  </a:cubicBezTo>
                  <a:cubicBezTo>
                    <a:pt x="3529" y="120000"/>
                    <a:pt x="0" y="116470"/>
                    <a:pt x="0" y="109411"/>
                  </a:cubicBezTo>
                  <a:cubicBezTo>
                    <a:pt x="0" y="0"/>
                    <a:pt x="0" y="0"/>
                    <a:pt x="0" y="0"/>
                  </a:cubicBezTo>
                  <a:cubicBezTo>
                    <a:pt x="17647" y="0"/>
                    <a:pt x="17647" y="0"/>
                    <a:pt x="17647" y="0"/>
                  </a:cubicBezTo>
                  <a:cubicBezTo>
                    <a:pt x="17647" y="102352"/>
                    <a:pt x="17647" y="102352"/>
                    <a:pt x="17647" y="102352"/>
                  </a:cubicBezTo>
                  <a:cubicBezTo>
                    <a:pt x="120000" y="102352"/>
                    <a:pt x="120000" y="102352"/>
                    <a:pt x="120000" y="102352"/>
                  </a:cubicBezTo>
                  <a:lnTo>
                    <a:pt x="120000" y="1200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6"/>
            <p:cNvSpPr/>
            <p:nvPr/>
          </p:nvSpPr>
          <p:spPr>
            <a:xfrm>
              <a:off x="4529138" y="2149475"/>
              <a:ext cx="379500" cy="81000"/>
            </a:xfrm>
            <a:custGeom>
              <a:avLst/>
              <a:gdLst/>
              <a:ahLst/>
              <a:cxnLst/>
              <a:rect l="l" t="t" r="r" b="b"/>
              <a:pathLst>
                <a:path w="120000" h="120000" extrusionOk="0">
                  <a:moveTo>
                    <a:pt x="81126" y="112000"/>
                  </a:moveTo>
                  <a:cubicBezTo>
                    <a:pt x="76056" y="112000"/>
                    <a:pt x="69295" y="104000"/>
                    <a:pt x="67605" y="88000"/>
                  </a:cubicBezTo>
                  <a:cubicBezTo>
                    <a:pt x="65915" y="80000"/>
                    <a:pt x="65915" y="72000"/>
                    <a:pt x="65915" y="64000"/>
                  </a:cubicBezTo>
                  <a:cubicBezTo>
                    <a:pt x="64225" y="64000"/>
                    <a:pt x="64225" y="56000"/>
                    <a:pt x="64225" y="56000"/>
                  </a:cubicBezTo>
                  <a:cubicBezTo>
                    <a:pt x="60845" y="48000"/>
                    <a:pt x="57464" y="56000"/>
                    <a:pt x="54084" y="64000"/>
                  </a:cubicBezTo>
                  <a:cubicBezTo>
                    <a:pt x="54084" y="64000"/>
                    <a:pt x="52394" y="72000"/>
                    <a:pt x="50704" y="72000"/>
                  </a:cubicBezTo>
                  <a:cubicBezTo>
                    <a:pt x="49014" y="88000"/>
                    <a:pt x="47323" y="96000"/>
                    <a:pt x="42253" y="104000"/>
                  </a:cubicBezTo>
                  <a:cubicBezTo>
                    <a:pt x="35492" y="120000"/>
                    <a:pt x="25352" y="104000"/>
                    <a:pt x="20281" y="80000"/>
                  </a:cubicBezTo>
                  <a:cubicBezTo>
                    <a:pt x="18591" y="72000"/>
                    <a:pt x="18591" y="72000"/>
                    <a:pt x="18591" y="64000"/>
                  </a:cubicBezTo>
                  <a:cubicBezTo>
                    <a:pt x="16901" y="56000"/>
                    <a:pt x="15211" y="48000"/>
                    <a:pt x="15211" y="48000"/>
                  </a:cubicBezTo>
                  <a:cubicBezTo>
                    <a:pt x="13521" y="48000"/>
                    <a:pt x="11830" y="56000"/>
                    <a:pt x="10140" y="56000"/>
                  </a:cubicBezTo>
                  <a:cubicBezTo>
                    <a:pt x="10140" y="64000"/>
                    <a:pt x="10140" y="72000"/>
                    <a:pt x="10140" y="80000"/>
                  </a:cubicBezTo>
                  <a:cubicBezTo>
                    <a:pt x="10140" y="80000"/>
                    <a:pt x="10140" y="88000"/>
                    <a:pt x="8450" y="96000"/>
                  </a:cubicBezTo>
                  <a:cubicBezTo>
                    <a:pt x="0" y="88000"/>
                    <a:pt x="0" y="88000"/>
                    <a:pt x="0" y="88000"/>
                  </a:cubicBezTo>
                  <a:cubicBezTo>
                    <a:pt x="1690" y="80000"/>
                    <a:pt x="1690" y="72000"/>
                    <a:pt x="1690" y="72000"/>
                  </a:cubicBezTo>
                  <a:cubicBezTo>
                    <a:pt x="1690" y="64000"/>
                    <a:pt x="1690" y="48000"/>
                    <a:pt x="3380" y="40000"/>
                  </a:cubicBezTo>
                  <a:cubicBezTo>
                    <a:pt x="5070" y="24000"/>
                    <a:pt x="10140" y="0"/>
                    <a:pt x="16901" y="8000"/>
                  </a:cubicBezTo>
                  <a:cubicBezTo>
                    <a:pt x="21971" y="8000"/>
                    <a:pt x="23661" y="32000"/>
                    <a:pt x="25352" y="40000"/>
                  </a:cubicBezTo>
                  <a:cubicBezTo>
                    <a:pt x="25352" y="48000"/>
                    <a:pt x="27042" y="48000"/>
                    <a:pt x="27042" y="56000"/>
                  </a:cubicBezTo>
                  <a:cubicBezTo>
                    <a:pt x="28732" y="64000"/>
                    <a:pt x="35492" y="72000"/>
                    <a:pt x="38873" y="64000"/>
                  </a:cubicBezTo>
                  <a:cubicBezTo>
                    <a:pt x="42253" y="64000"/>
                    <a:pt x="43943" y="56000"/>
                    <a:pt x="45633" y="48000"/>
                  </a:cubicBezTo>
                  <a:cubicBezTo>
                    <a:pt x="47323" y="40000"/>
                    <a:pt x="49014" y="32000"/>
                    <a:pt x="49014" y="32000"/>
                  </a:cubicBezTo>
                  <a:cubicBezTo>
                    <a:pt x="54084" y="8000"/>
                    <a:pt x="62535" y="0"/>
                    <a:pt x="67605" y="16000"/>
                  </a:cubicBezTo>
                  <a:cubicBezTo>
                    <a:pt x="70985" y="32000"/>
                    <a:pt x="72676" y="40000"/>
                    <a:pt x="72676" y="48000"/>
                  </a:cubicBezTo>
                  <a:cubicBezTo>
                    <a:pt x="72676" y="56000"/>
                    <a:pt x="74366" y="56000"/>
                    <a:pt x="74366" y="64000"/>
                  </a:cubicBezTo>
                  <a:cubicBezTo>
                    <a:pt x="76056" y="72000"/>
                    <a:pt x="82816" y="80000"/>
                    <a:pt x="86197" y="64000"/>
                  </a:cubicBezTo>
                  <a:cubicBezTo>
                    <a:pt x="86197" y="64000"/>
                    <a:pt x="87887" y="64000"/>
                    <a:pt x="87887" y="56000"/>
                  </a:cubicBezTo>
                  <a:cubicBezTo>
                    <a:pt x="91267" y="48000"/>
                    <a:pt x="92957" y="40000"/>
                    <a:pt x="96338" y="32000"/>
                  </a:cubicBezTo>
                  <a:cubicBezTo>
                    <a:pt x="101408" y="24000"/>
                    <a:pt x="104788" y="32000"/>
                    <a:pt x="109859" y="40000"/>
                  </a:cubicBezTo>
                  <a:cubicBezTo>
                    <a:pt x="111549" y="48000"/>
                    <a:pt x="114929" y="48000"/>
                    <a:pt x="116619" y="48000"/>
                  </a:cubicBezTo>
                  <a:cubicBezTo>
                    <a:pt x="120000" y="88000"/>
                    <a:pt x="120000" y="88000"/>
                    <a:pt x="120000" y="88000"/>
                  </a:cubicBezTo>
                  <a:cubicBezTo>
                    <a:pt x="114929" y="96000"/>
                    <a:pt x="109859" y="88000"/>
                    <a:pt x="106478" y="80000"/>
                  </a:cubicBezTo>
                  <a:cubicBezTo>
                    <a:pt x="103098" y="72000"/>
                    <a:pt x="101408" y="72000"/>
                    <a:pt x="99718" y="72000"/>
                  </a:cubicBezTo>
                  <a:cubicBezTo>
                    <a:pt x="98028" y="72000"/>
                    <a:pt x="96338" y="80000"/>
                    <a:pt x="94647" y="88000"/>
                  </a:cubicBezTo>
                  <a:cubicBezTo>
                    <a:pt x="92957" y="88000"/>
                    <a:pt x="91267" y="96000"/>
                    <a:pt x="89577" y="104000"/>
                  </a:cubicBezTo>
                  <a:cubicBezTo>
                    <a:pt x="87887" y="112000"/>
                    <a:pt x="84507" y="112000"/>
                    <a:pt x="81126" y="112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6"/>
            <p:cNvSpPr/>
            <p:nvPr/>
          </p:nvSpPr>
          <p:spPr>
            <a:xfrm>
              <a:off x="4529138" y="2063750"/>
              <a:ext cx="401700" cy="63600"/>
            </a:xfrm>
            <a:custGeom>
              <a:avLst/>
              <a:gdLst/>
              <a:ahLst/>
              <a:cxnLst/>
              <a:rect l="l" t="t" r="r" b="b"/>
              <a:pathLst>
                <a:path w="120000" h="120000" extrusionOk="0">
                  <a:moveTo>
                    <a:pt x="46400" y="120000"/>
                  </a:moveTo>
                  <a:cubicBezTo>
                    <a:pt x="41600" y="120000"/>
                    <a:pt x="36800" y="100000"/>
                    <a:pt x="32000" y="90000"/>
                  </a:cubicBezTo>
                  <a:cubicBezTo>
                    <a:pt x="28800" y="80000"/>
                    <a:pt x="27200" y="80000"/>
                    <a:pt x="24000" y="70000"/>
                  </a:cubicBezTo>
                  <a:cubicBezTo>
                    <a:pt x="17600" y="60000"/>
                    <a:pt x="9600" y="60000"/>
                    <a:pt x="4800" y="80000"/>
                  </a:cubicBezTo>
                  <a:cubicBezTo>
                    <a:pt x="0" y="40000"/>
                    <a:pt x="0" y="40000"/>
                    <a:pt x="0" y="40000"/>
                  </a:cubicBezTo>
                  <a:cubicBezTo>
                    <a:pt x="8000" y="10000"/>
                    <a:pt x="17600" y="10000"/>
                    <a:pt x="27200" y="20000"/>
                  </a:cubicBezTo>
                  <a:cubicBezTo>
                    <a:pt x="28800" y="30000"/>
                    <a:pt x="32000" y="40000"/>
                    <a:pt x="35200" y="40000"/>
                  </a:cubicBezTo>
                  <a:cubicBezTo>
                    <a:pt x="40000" y="60000"/>
                    <a:pt x="44800" y="70000"/>
                    <a:pt x="48000" y="70000"/>
                  </a:cubicBezTo>
                  <a:cubicBezTo>
                    <a:pt x="51200" y="60000"/>
                    <a:pt x="54400" y="50000"/>
                    <a:pt x="57600" y="40000"/>
                  </a:cubicBezTo>
                  <a:cubicBezTo>
                    <a:pt x="60800" y="30000"/>
                    <a:pt x="62400" y="20000"/>
                    <a:pt x="64000" y="20000"/>
                  </a:cubicBezTo>
                  <a:cubicBezTo>
                    <a:pt x="68800" y="0"/>
                    <a:pt x="75200" y="0"/>
                    <a:pt x="80000" y="10000"/>
                  </a:cubicBezTo>
                  <a:cubicBezTo>
                    <a:pt x="81600" y="20000"/>
                    <a:pt x="84800" y="30000"/>
                    <a:pt x="84800" y="40000"/>
                  </a:cubicBezTo>
                  <a:cubicBezTo>
                    <a:pt x="92800" y="40000"/>
                    <a:pt x="100800" y="40000"/>
                    <a:pt x="108800" y="40000"/>
                  </a:cubicBezTo>
                  <a:cubicBezTo>
                    <a:pt x="110400" y="40000"/>
                    <a:pt x="112000" y="30000"/>
                    <a:pt x="112000" y="30000"/>
                  </a:cubicBezTo>
                  <a:cubicBezTo>
                    <a:pt x="112000" y="30000"/>
                    <a:pt x="112000" y="40000"/>
                    <a:pt x="112000" y="40000"/>
                  </a:cubicBezTo>
                  <a:cubicBezTo>
                    <a:pt x="120000" y="40000"/>
                    <a:pt x="120000" y="40000"/>
                    <a:pt x="120000" y="40000"/>
                  </a:cubicBezTo>
                  <a:cubicBezTo>
                    <a:pt x="120000" y="70000"/>
                    <a:pt x="116800" y="90000"/>
                    <a:pt x="110400" y="90000"/>
                  </a:cubicBezTo>
                  <a:cubicBezTo>
                    <a:pt x="100800" y="100000"/>
                    <a:pt x="91200" y="100000"/>
                    <a:pt x="83200" y="90000"/>
                  </a:cubicBezTo>
                  <a:cubicBezTo>
                    <a:pt x="80000" y="90000"/>
                    <a:pt x="80000" y="80000"/>
                    <a:pt x="78400" y="70000"/>
                  </a:cubicBezTo>
                  <a:cubicBezTo>
                    <a:pt x="78400" y="70000"/>
                    <a:pt x="78400" y="70000"/>
                    <a:pt x="76800" y="60000"/>
                  </a:cubicBezTo>
                  <a:cubicBezTo>
                    <a:pt x="73600" y="60000"/>
                    <a:pt x="70400" y="60000"/>
                    <a:pt x="67200" y="60000"/>
                  </a:cubicBezTo>
                  <a:cubicBezTo>
                    <a:pt x="65600" y="70000"/>
                    <a:pt x="64000" y="80000"/>
                    <a:pt x="62400" y="80000"/>
                  </a:cubicBezTo>
                  <a:cubicBezTo>
                    <a:pt x="59200" y="100000"/>
                    <a:pt x="54400" y="110000"/>
                    <a:pt x="49600" y="120000"/>
                  </a:cubicBezTo>
                  <a:cubicBezTo>
                    <a:pt x="48000" y="120000"/>
                    <a:pt x="48000" y="120000"/>
                    <a:pt x="464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6"/>
            <p:cNvSpPr/>
            <p:nvPr/>
          </p:nvSpPr>
          <p:spPr>
            <a:xfrm>
              <a:off x="4540250" y="1982788"/>
              <a:ext cx="203100" cy="54000"/>
            </a:xfrm>
            <a:custGeom>
              <a:avLst/>
              <a:gdLst/>
              <a:ahLst/>
              <a:cxnLst/>
              <a:rect l="l" t="t" r="r" b="b"/>
              <a:pathLst>
                <a:path w="120000" h="120000" extrusionOk="0">
                  <a:moveTo>
                    <a:pt x="9473" y="120000"/>
                  </a:moveTo>
                  <a:cubicBezTo>
                    <a:pt x="6315" y="120000"/>
                    <a:pt x="3157" y="120000"/>
                    <a:pt x="0" y="120000"/>
                  </a:cubicBezTo>
                  <a:cubicBezTo>
                    <a:pt x="0" y="48000"/>
                    <a:pt x="0" y="48000"/>
                    <a:pt x="0" y="48000"/>
                  </a:cubicBezTo>
                  <a:cubicBezTo>
                    <a:pt x="9473" y="60000"/>
                    <a:pt x="18947" y="60000"/>
                    <a:pt x="25263" y="36000"/>
                  </a:cubicBezTo>
                  <a:cubicBezTo>
                    <a:pt x="25263" y="36000"/>
                    <a:pt x="28421" y="36000"/>
                    <a:pt x="28421" y="36000"/>
                  </a:cubicBezTo>
                  <a:cubicBezTo>
                    <a:pt x="28421" y="24000"/>
                    <a:pt x="31578" y="24000"/>
                    <a:pt x="34736" y="24000"/>
                  </a:cubicBezTo>
                  <a:cubicBezTo>
                    <a:pt x="41052" y="0"/>
                    <a:pt x="53684" y="0"/>
                    <a:pt x="63157" y="24000"/>
                  </a:cubicBezTo>
                  <a:cubicBezTo>
                    <a:pt x="66315" y="24000"/>
                    <a:pt x="69473" y="24000"/>
                    <a:pt x="72631" y="36000"/>
                  </a:cubicBezTo>
                  <a:cubicBezTo>
                    <a:pt x="75789" y="36000"/>
                    <a:pt x="82105" y="48000"/>
                    <a:pt x="85263" y="48000"/>
                  </a:cubicBezTo>
                  <a:cubicBezTo>
                    <a:pt x="94736" y="48000"/>
                    <a:pt x="101052" y="48000"/>
                    <a:pt x="113684" y="24000"/>
                  </a:cubicBezTo>
                  <a:cubicBezTo>
                    <a:pt x="120000" y="72000"/>
                    <a:pt x="120000" y="72000"/>
                    <a:pt x="120000" y="72000"/>
                  </a:cubicBezTo>
                  <a:cubicBezTo>
                    <a:pt x="113684" y="96000"/>
                    <a:pt x="97894" y="120000"/>
                    <a:pt x="85263" y="108000"/>
                  </a:cubicBezTo>
                  <a:cubicBezTo>
                    <a:pt x="75789" y="108000"/>
                    <a:pt x="69473" y="96000"/>
                    <a:pt x="63157" y="84000"/>
                  </a:cubicBezTo>
                  <a:cubicBezTo>
                    <a:pt x="63157" y="84000"/>
                    <a:pt x="60000" y="84000"/>
                    <a:pt x="60000" y="72000"/>
                  </a:cubicBezTo>
                  <a:cubicBezTo>
                    <a:pt x="53684" y="72000"/>
                    <a:pt x="47368" y="60000"/>
                    <a:pt x="41052" y="72000"/>
                  </a:cubicBezTo>
                  <a:cubicBezTo>
                    <a:pt x="41052" y="72000"/>
                    <a:pt x="41052" y="84000"/>
                    <a:pt x="37894" y="84000"/>
                  </a:cubicBezTo>
                  <a:cubicBezTo>
                    <a:pt x="37894" y="84000"/>
                    <a:pt x="34736" y="84000"/>
                    <a:pt x="34736" y="96000"/>
                  </a:cubicBezTo>
                  <a:cubicBezTo>
                    <a:pt x="28421" y="108000"/>
                    <a:pt x="18947" y="120000"/>
                    <a:pt x="9473"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6"/>
            <p:cNvSpPr/>
            <p:nvPr/>
          </p:nvSpPr>
          <p:spPr>
            <a:xfrm>
              <a:off x="3357563" y="850900"/>
              <a:ext cx="807900" cy="1830300"/>
            </a:xfrm>
            <a:custGeom>
              <a:avLst/>
              <a:gdLst/>
              <a:ahLst/>
              <a:cxnLst/>
              <a:rect l="l" t="t" r="r" b="b"/>
              <a:pathLst>
                <a:path w="120000" h="120000" extrusionOk="0">
                  <a:moveTo>
                    <a:pt x="85827" y="64046"/>
                  </a:moveTo>
                  <a:cubicBezTo>
                    <a:pt x="85827" y="64046"/>
                    <a:pt x="85827" y="64046"/>
                    <a:pt x="85827" y="64046"/>
                  </a:cubicBezTo>
                  <a:cubicBezTo>
                    <a:pt x="84238" y="63343"/>
                    <a:pt x="82649" y="62639"/>
                    <a:pt x="81059" y="62287"/>
                  </a:cubicBezTo>
                  <a:cubicBezTo>
                    <a:pt x="81059" y="49970"/>
                    <a:pt x="81059" y="49970"/>
                    <a:pt x="81059" y="49970"/>
                  </a:cubicBezTo>
                  <a:cubicBezTo>
                    <a:pt x="93774" y="49970"/>
                    <a:pt x="93774" y="49970"/>
                    <a:pt x="93774" y="49970"/>
                  </a:cubicBezTo>
                  <a:cubicBezTo>
                    <a:pt x="94569" y="49970"/>
                    <a:pt x="95364" y="49266"/>
                    <a:pt x="95364" y="48914"/>
                  </a:cubicBezTo>
                  <a:cubicBezTo>
                    <a:pt x="95364" y="0"/>
                    <a:pt x="95364" y="0"/>
                    <a:pt x="95364" y="0"/>
                  </a:cubicBezTo>
                  <a:cubicBezTo>
                    <a:pt x="91390" y="0"/>
                    <a:pt x="91390" y="0"/>
                    <a:pt x="91390" y="0"/>
                  </a:cubicBezTo>
                  <a:cubicBezTo>
                    <a:pt x="91390" y="38005"/>
                    <a:pt x="91390" y="38005"/>
                    <a:pt x="91390" y="38005"/>
                  </a:cubicBezTo>
                  <a:cubicBezTo>
                    <a:pt x="19072" y="38005"/>
                    <a:pt x="19072" y="38005"/>
                    <a:pt x="19072" y="38005"/>
                  </a:cubicBezTo>
                  <a:cubicBezTo>
                    <a:pt x="19072" y="0"/>
                    <a:pt x="19072" y="0"/>
                    <a:pt x="19072" y="0"/>
                  </a:cubicBezTo>
                  <a:cubicBezTo>
                    <a:pt x="15099" y="0"/>
                    <a:pt x="15099" y="0"/>
                    <a:pt x="15099" y="0"/>
                  </a:cubicBezTo>
                  <a:cubicBezTo>
                    <a:pt x="15099" y="48914"/>
                    <a:pt x="15099" y="48914"/>
                    <a:pt x="15099" y="48914"/>
                  </a:cubicBezTo>
                  <a:cubicBezTo>
                    <a:pt x="15099" y="49266"/>
                    <a:pt x="15894" y="49970"/>
                    <a:pt x="16688" y="49970"/>
                  </a:cubicBezTo>
                  <a:cubicBezTo>
                    <a:pt x="29403" y="49970"/>
                    <a:pt x="29403" y="49970"/>
                    <a:pt x="29403" y="49970"/>
                  </a:cubicBezTo>
                  <a:cubicBezTo>
                    <a:pt x="29403" y="62287"/>
                    <a:pt x="29403" y="62287"/>
                    <a:pt x="29403" y="62287"/>
                  </a:cubicBezTo>
                  <a:cubicBezTo>
                    <a:pt x="21456" y="64750"/>
                    <a:pt x="17483" y="69677"/>
                    <a:pt x="17483" y="76715"/>
                  </a:cubicBezTo>
                  <a:cubicBezTo>
                    <a:pt x="17483" y="78826"/>
                    <a:pt x="16688" y="80586"/>
                    <a:pt x="14304" y="82697"/>
                  </a:cubicBezTo>
                  <a:cubicBezTo>
                    <a:pt x="2384" y="92903"/>
                    <a:pt x="2384" y="92903"/>
                    <a:pt x="2384" y="92903"/>
                  </a:cubicBezTo>
                  <a:cubicBezTo>
                    <a:pt x="794" y="93958"/>
                    <a:pt x="0" y="95014"/>
                    <a:pt x="794" y="96422"/>
                  </a:cubicBezTo>
                  <a:cubicBezTo>
                    <a:pt x="1589" y="97478"/>
                    <a:pt x="3178" y="98533"/>
                    <a:pt x="5562" y="99237"/>
                  </a:cubicBezTo>
                  <a:cubicBezTo>
                    <a:pt x="10331" y="100645"/>
                    <a:pt x="17483" y="99941"/>
                    <a:pt x="20662" y="97829"/>
                  </a:cubicBezTo>
                  <a:cubicBezTo>
                    <a:pt x="30198" y="90791"/>
                    <a:pt x="30198" y="90791"/>
                    <a:pt x="30198" y="90791"/>
                  </a:cubicBezTo>
                  <a:cubicBezTo>
                    <a:pt x="23046" y="108387"/>
                    <a:pt x="23046" y="108387"/>
                    <a:pt x="23046" y="108387"/>
                  </a:cubicBezTo>
                  <a:cubicBezTo>
                    <a:pt x="22251" y="109794"/>
                    <a:pt x="23046" y="110850"/>
                    <a:pt x="24635" y="111906"/>
                  </a:cubicBezTo>
                  <a:cubicBezTo>
                    <a:pt x="26225" y="112961"/>
                    <a:pt x="28609" y="113665"/>
                    <a:pt x="30993" y="114017"/>
                  </a:cubicBezTo>
                  <a:cubicBezTo>
                    <a:pt x="33377" y="114369"/>
                    <a:pt x="36556" y="114017"/>
                    <a:pt x="38940" y="113313"/>
                  </a:cubicBezTo>
                  <a:cubicBezTo>
                    <a:pt x="41324" y="112609"/>
                    <a:pt x="42913" y="111554"/>
                    <a:pt x="43708" y="110498"/>
                  </a:cubicBezTo>
                  <a:cubicBezTo>
                    <a:pt x="49271" y="99589"/>
                    <a:pt x="49271" y="99589"/>
                    <a:pt x="49271" y="99589"/>
                  </a:cubicBezTo>
                  <a:cubicBezTo>
                    <a:pt x="49271" y="115425"/>
                    <a:pt x="49271" y="115425"/>
                    <a:pt x="49271" y="115425"/>
                  </a:cubicBezTo>
                  <a:cubicBezTo>
                    <a:pt x="49271" y="117888"/>
                    <a:pt x="54039" y="119999"/>
                    <a:pt x="59602" y="119999"/>
                  </a:cubicBezTo>
                  <a:cubicBezTo>
                    <a:pt x="65960" y="119999"/>
                    <a:pt x="70728" y="117888"/>
                    <a:pt x="70728" y="115425"/>
                  </a:cubicBezTo>
                  <a:cubicBezTo>
                    <a:pt x="70728" y="99941"/>
                    <a:pt x="70728" y="99941"/>
                    <a:pt x="70728" y="99941"/>
                  </a:cubicBezTo>
                  <a:cubicBezTo>
                    <a:pt x="76291" y="111202"/>
                    <a:pt x="76291" y="111202"/>
                    <a:pt x="76291" y="111202"/>
                  </a:cubicBezTo>
                  <a:cubicBezTo>
                    <a:pt x="76291" y="112609"/>
                    <a:pt x="77880" y="113665"/>
                    <a:pt x="80264" y="114369"/>
                  </a:cubicBezTo>
                  <a:cubicBezTo>
                    <a:pt x="82649" y="115073"/>
                    <a:pt x="85827" y="115073"/>
                    <a:pt x="88211" y="115073"/>
                  </a:cubicBezTo>
                  <a:cubicBezTo>
                    <a:pt x="91390" y="114721"/>
                    <a:pt x="93774" y="114017"/>
                    <a:pt x="95364" y="112961"/>
                  </a:cubicBezTo>
                  <a:cubicBezTo>
                    <a:pt x="96953" y="111906"/>
                    <a:pt x="96953" y="110498"/>
                    <a:pt x="96953" y="109442"/>
                  </a:cubicBezTo>
                  <a:cubicBezTo>
                    <a:pt x="88211" y="83401"/>
                    <a:pt x="88211" y="83401"/>
                    <a:pt x="88211" y="83401"/>
                  </a:cubicBezTo>
                  <a:cubicBezTo>
                    <a:pt x="100927" y="88680"/>
                    <a:pt x="100927" y="88680"/>
                    <a:pt x="100927" y="88680"/>
                  </a:cubicBezTo>
                  <a:cubicBezTo>
                    <a:pt x="103311" y="89384"/>
                    <a:pt x="105695" y="89736"/>
                    <a:pt x="108874" y="89736"/>
                  </a:cubicBezTo>
                  <a:cubicBezTo>
                    <a:pt x="111258" y="89736"/>
                    <a:pt x="114437" y="89032"/>
                    <a:pt x="116026" y="88328"/>
                  </a:cubicBezTo>
                  <a:cubicBezTo>
                    <a:pt x="120000" y="86217"/>
                    <a:pt x="120000" y="83401"/>
                    <a:pt x="116026" y="81642"/>
                  </a:cubicBezTo>
                  <a:lnTo>
                    <a:pt x="85827" y="64046"/>
                  </a:lnTo>
                  <a:close/>
                  <a:moveTo>
                    <a:pt x="19072" y="47859"/>
                  </a:moveTo>
                  <a:cubicBezTo>
                    <a:pt x="19072" y="39765"/>
                    <a:pt x="19072" y="39765"/>
                    <a:pt x="19072" y="39765"/>
                  </a:cubicBezTo>
                  <a:cubicBezTo>
                    <a:pt x="91390" y="39765"/>
                    <a:pt x="91390" y="39765"/>
                    <a:pt x="91390" y="39765"/>
                  </a:cubicBezTo>
                  <a:cubicBezTo>
                    <a:pt x="91390" y="47859"/>
                    <a:pt x="91390" y="47859"/>
                    <a:pt x="91390" y="47859"/>
                  </a:cubicBezTo>
                  <a:lnTo>
                    <a:pt x="19072" y="47859"/>
                  </a:lnTo>
                  <a:close/>
                  <a:moveTo>
                    <a:pt x="112847" y="86920"/>
                  </a:moveTo>
                  <a:cubicBezTo>
                    <a:pt x="112052" y="87624"/>
                    <a:pt x="110463" y="87976"/>
                    <a:pt x="108874" y="87976"/>
                  </a:cubicBezTo>
                  <a:cubicBezTo>
                    <a:pt x="106490" y="87976"/>
                    <a:pt x="104900" y="87624"/>
                    <a:pt x="104105" y="87272"/>
                  </a:cubicBezTo>
                  <a:cubicBezTo>
                    <a:pt x="86622" y="80586"/>
                    <a:pt x="86622" y="80586"/>
                    <a:pt x="86622" y="80586"/>
                  </a:cubicBezTo>
                  <a:cubicBezTo>
                    <a:pt x="85827" y="80234"/>
                    <a:pt x="85033" y="80234"/>
                    <a:pt x="84238" y="80586"/>
                  </a:cubicBezTo>
                  <a:cubicBezTo>
                    <a:pt x="83443" y="80586"/>
                    <a:pt x="83443" y="80938"/>
                    <a:pt x="83443" y="81290"/>
                  </a:cubicBezTo>
                  <a:cubicBezTo>
                    <a:pt x="92980" y="109794"/>
                    <a:pt x="92980" y="109794"/>
                    <a:pt x="92980" y="109794"/>
                  </a:cubicBezTo>
                  <a:cubicBezTo>
                    <a:pt x="92980" y="109794"/>
                    <a:pt x="92980" y="109794"/>
                    <a:pt x="92980" y="109794"/>
                  </a:cubicBezTo>
                  <a:cubicBezTo>
                    <a:pt x="92980" y="110498"/>
                    <a:pt x="92980" y="111202"/>
                    <a:pt x="92185" y="111906"/>
                  </a:cubicBezTo>
                  <a:cubicBezTo>
                    <a:pt x="90596" y="112609"/>
                    <a:pt x="89801" y="112961"/>
                    <a:pt x="87417" y="113313"/>
                  </a:cubicBezTo>
                  <a:cubicBezTo>
                    <a:pt x="85827" y="113313"/>
                    <a:pt x="84238" y="113313"/>
                    <a:pt x="82649" y="112961"/>
                  </a:cubicBezTo>
                  <a:cubicBezTo>
                    <a:pt x="81059" y="112258"/>
                    <a:pt x="80264" y="111554"/>
                    <a:pt x="80264" y="110850"/>
                  </a:cubicBezTo>
                  <a:cubicBezTo>
                    <a:pt x="70728" y="91143"/>
                    <a:pt x="70728" y="91143"/>
                    <a:pt x="70728" y="91143"/>
                  </a:cubicBezTo>
                  <a:cubicBezTo>
                    <a:pt x="69933" y="90791"/>
                    <a:pt x="69139" y="90439"/>
                    <a:pt x="68344" y="90439"/>
                  </a:cubicBezTo>
                  <a:cubicBezTo>
                    <a:pt x="66754" y="90439"/>
                    <a:pt x="65960" y="90791"/>
                    <a:pt x="65960" y="91495"/>
                  </a:cubicBezTo>
                  <a:cubicBezTo>
                    <a:pt x="65960" y="115425"/>
                    <a:pt x="65960" y="115425"/>
                    <a:pt x="65960" y="115425"/>
                  </a:cubicBezTo>
                  <a:cubicBezTo>
                    <a:pt x="65960" y="117184"/>
                    <a:pt x="63576" y="118240"/>
                    <a:pt x="59602" y="118240"/>
                  </a:cubicBezTo>
                  <a:cubicBezTo>
                    <a:pt x="56423" y="118240"/>
                    <a:pt x="53245" y="117184"/>
                    <a:pt x="53245" y="115425"/>
                  </a:cubicBezTo>
                  <a:cubicBezTo>
                    <a:pt x="53245" y="91495"/>
                    <a:pt x="53245" y="91495"/>
                    <a:pt x="53245" y="91495"/>
                  </a:cubicBezTo>
                  <a:cubicBezTo>
                    <a:pt x="53245" y="90791"/>
                    <a:pt x="52450" y="90439"/>
                    <a:pt x="51655" y="90439"/>
                  </a:cubicBezTo>
                  <a:cubicBezTo>
                    <a:pt x="51655" y="90439"/>
                    <a:pt x="51655" y="90439"/>
                    <a:pt x="50860" y="90439"/>
                  </a:cubicBezTo>
                  <a:cubicBezTo>
                    <a:pt x="50066" y="90439"/>
                    <a:pt x="49271" y="90791"/>
                    <a:pt x="49271" y="91143"/>
                  </a:cubicBezTo>
                  <a:cubicBezTo>
                    <a:pt x="39735" y="110146"/>
                    <a:pt x="39735" y="110146"/>
                    <a:pt x="39735" y="110146"/>
                  </a:cubicBezTo>
                  <a:cubicBezTo>
                    <a:pt x="38940" y="110850"/>
                    <a:pt x="38145" y="111554"/>
                    <a:pt x="36556" y="111906"/>
                  </a:cubicBezTo>
                  <a:cubicBezTo>
                    <a:pt x="34966" y="112258"/>
                    <a:pt x="33377" y="112258"/>
                    <a:pt x="31788" y="112258"/>
                  </a:cubicBezTo>
                  <a:cubicBezTo>
                    <a:pt x="30198" y="112258"/>
                    <a:pt x="28609" y="111554"/>
                    <a:pt x="27814" y="110850"/>
                  </a:cubicBezTo>
                  <a:cubicBezTo>
                    <a:pt x="27019" y="110498"/>
                    <a:pt x="26225" y="109442"/>
                    <a:pt x="27019" y="108739"/>
                  </a:cubicBezTo>
                  <a:cubicBezTo>
                    <a:pt x="35761" y="86568"/>
                    <a:pt x="35761" y="86568"/>
                    <a:pt x="35761" y="86568"/>
                  </a:cubicBezTo>
                  <a:cubicBezTo>
                    <a:pt x="36556" y="86217"/>
                    <a:pt x="35761" y="85513"/>
                    <a:pt x="34966" y="85513"/>
                  </a:cubicBezTo>
                  <a:cubicBezTo>
                    <a:pt x="34172" y="85161"/>
                    <a:pt x="32582" y="85513"/>
                    <a:pt x="32582" y="85865"/>
                  </a:cubicBezTo>
                  <a:cubicBezTo>
                    <a:pt x="16688" y="96774"/>
                    <a:pt x="16688" y="96774"/>
                    <a:pt x="16688" y="96774"/>
                  </a:cubicBezTo>
                  <a:cubicBezTo>
                    <a:pt x="15099" y="98181"/>
                    <a:pt x="11125" y="98533"/>
                    <a:pt x="7947" y="97478"/>
                  </a:cubicBezTo>
                  <a:cubicBezTo>
                    <a:pt x="6357" y="97126"/>
                    <a:pt x="5562" y="96774"/>
                    <a:pt x="4768" y="95718"/>
                  </a:cubicBezTo>
                  <a:cubicBezTo>
                    <a:pt x="4768" y="95014"/>
                    <a:pt x="4768" y="94310"/>
                    <a:pt x="5562" y="93607"/>
                  </a:cubicBezTo>
                  <a:cubicBezTo>
                    <a:pt x="18278" y="83401"/>
                    <a:pt x="18278" y="83401"/>
                    <a:pt x="18278" y="83401"/>
                  </a:cubicBezTo>
                  <a:cubicBezTo>
                    <a:pt x="20662" y="81290"/>
                    <a:pt x="21456" y="78826"/>
                    <a:pt x="21456" y="76715"/>
                  </a:cubicBezTo>
                  <a:cubicBezTo>
                    <a:pt x="21456" y="69677"/>
                    <a:pt x="25430" y="65102"/>
                    <a:pt x="33377" y="63343"/>
                  </a:cubicBezTo>
                  <a:cubicBezTo>
                    <a:pt x="33377" y="62287"/>
                    <a:pt x="33377" y="62287"/>
                    <a:pt x="33377" y="62287"/>
                  </a:cubicBezTo>
                  <a:cubicBezTo>
                    <a:pt x="33377" y="61231"/>
                    <a:pt x="33377" y="61231"/>
                    <a:pt x="33377" y="61231"/>
                  </a:cubicBezTo>
                  <a:cubicBezTo>
                    <a:pt x="33377" y="49970"/>
                    <a:pt x="33377" y="49970"/>
                    <a:pt x="33377" y="49970"/>
                  </a:cubicBezTo>
                  <a:cubicBezTo>
                    <a:pt x="77086" y="49970"/>
                    <a:pt x="77086" y="49970"/>
                    <a:pt x="77086" y="49970"/>
                  </a:cubicBezTo>
                  <a:cubicBezTo>
                    <a:pt x="77086" y="61231"/>
                    <a:pt x="77086" y="61231"/>
                    <a:pt x="77086" y="61231"/>
                  </a:cubicBezTo>
                  <a:cubicBezTo>
                    <a:pt x="77086" y="61935"/>
                    <a:pt x="77086" y="61935"/>
                    <a:pt x="77086" y="61935"/>
                  </a:cubicBezTo>
                  <a:cubicBezTo>
                    <a:pt x="77086" y="63343"/>
                    <a:pt x="77086" y="63343"/>
                    <a:pt x="77086" y="63343"/>
                  </a:cubicBezTo>
                  <a:cubicBezTo>
                    <a:pt x="79470" y="63695"/>
                    <a:pt x="81059" y="64398"/>
                    <a:pt x="82649" y="65102"/>
                  </a:cubicBezTo>
                  <a:cubicBezTo>
                    <a:pt x="112847" y="82697"/>
                    <a:pt x="112847" y="82697"/>
                    <a:pt x="112847" y="82697"/>
                  </a:cubicBezTo>
                  <a:cubicBezTo>
                    <a:pt x="112847" y="82697"/>
                    <a:pt x="112847" y="83049"/>
                    <a:pt x="112847" y="83049"/>
                  </a:cubicBezTo>
                  <a:cubicBezTo>
                    <a:pt x="115231" y="84105"/>
                    <a:pt x="115231" y="85865"/>
                    <a:pt x="112847" y="8692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2" name="Google Shape;132;p6"/>
          <p:cNvGrpSpPr/>
          <p:nvPr/>
        </p:nvGrpSpPr>
        <p:grpSpPr>
          <a:xfrm>
            <a:off x="6488950" y="3281388"/>
            <a:ext cx="2149388" cy="1862100"/>
            <a:chOff x="3305175" y="4144963"/>
            <a:chExt cx="2149388" cy="1862100"/>
          </a:xfrm>
        </p:grpSpPr>
        <p:sp>
          <p:nvSpPr>
            <p:cNvPr id="133" name="Google Shape;133;p6"/>
            <p:cNvSpPr/>
            <p:nvPr/>
          </p:nvSpPr>
          <p:spPr>
            <a:xfrm>
              <a:off x="5224463" y="4338638"/>
              <a:ext cx="230100" cy="155700"/>
            </a:xfrm>
            <a:custGeom>
              <a:avLst/>
              <a:gdLst/>
              <a:ahLst/>
              <a:cxnLst/>
              <a:rect l="l" t="t" r="r" b="b"/>
              <a:pathLst>
                <a:path w="120000" h="120000" extrusionOk="0">
                  <a:moveTo>
                    <a:pt x="120000" y="41379"/>
                  </a:moveTo>
                  <a:cubicBezTo>
                    <a:pt x="120000" y="20689"/>
                    <a:pt x="108837" y="0"/>
                    <a:pt x="94883" y="0"/>
                  </a:cubicBezTo>
                  <a:cubicBezTo>
                    <a:pt x="50232" y="0"/>
                    <a:pt x="50232" y="0"/>
                    <a:pt x="50232" y="0"/>
                  </a:cubicBezTo>
                  <a:cubicBezTo>
                    <a:pt x="0" y="0"/>
                    <a:pt x="0" y="0"/>
                    <a:pt x="0" y="0"/>
                  </a:cubicBezTo>
                  <a:cubicBezTo>
                    <a:pt x="0" y="20689"/>
                    <a:pt x="0" y="20689"/>
                    <a:pt x="0" y="20689"/>
                  </a:cubicBezTo>
                  <a:cubicBezTo>
                    <a:pt x="41860" y="20689"/>
                    <a:pt x="41860" y="20689"/>
                    <a:pt x="41860" y="20689"/>
                  </a:cubicBezTo>
                  <a:cubicBezTo>
                    <a:pt x="41860" y="49655"/>
                    <a:pt x="41860" y="49655"/>
                    <a:pt x="41860" y="49655"/>
                  </a:cubicBezTo>
                  <a:cubicBezTo>
                    <a:pt x="0" y="49655"/>
                    <a:pt x="0" y="49655"/>
                    <a:pt x="0" y="49655"/>
                  </a:cubicBezTo>
                  <a:cubicBezTo>
                    <a:pt x="0" y="70344"/>
                    <a:pt x="0" y="70344"/>
                    <a:pt x="0" y="70344"/>
                  </a:cubicBezTo>
                  <a:cubicBezTo>
                    <a:pt x="41860" y="70344"/>
                    <a:pt x="41860" y="70344"/>
                    <a:pt x="41860" y="70344"/>
                  </a:cubicBezTo>
                  <a:cubicBezTo>
                    <a:pt x="41860" y="99310"/>
                    <a:pt x="41860" y="99310"/>
                    <a:pt x="41860" y="99310"/>
                  </a:cubicBezTo>
                  <a:cubicBezTo>
                    <a:pt x="0" y="99310"/>
                    <a:pt x="0" y="99310"/>
                    <a:pt x="0" y="99310"/>
                  </a:cubicBezTo>
                  <a:cubicBezTo>
                    <a:pt x="0" y="120000"/>
                    <a:pt x="0" y="120000"/>
                    <a:pt x="0" y="120000"/>
                  </a:cubicBezTo>
                  <a:cubicBezTo>
                    <a:pt x="50232" y="120000"/>
                    <a:pt x="50232" y="120000"/>
                    <a:pt x="50232" y="120000"/>
                  </a:cubicBezTo>
                  <a:cubicBezTo>
                    <a:pt x="94883" y="120000"/>
                    <a:pt x="94883" y="120000"/>
                    <a:pt x="94883" y="120000"/>
                  </a:cubicBezTo>
                  <a:cubicBezTo>
                    <a:pt x="94883" y="120000"/>
                    <a:pt x="94883" y="120000"/>
                    <a:pt x="94883" y="120000"/>
                  </a:cubicBezTo>
                  <a:cubicBezTo>
                    <a:pt x="100465" y="120000"/>
                    <a:pt x="108837" y="115862"/>
                    <a:pt x="114418" y="107586"/>
                  </a:cubicBezTo>
                  <a:cubicBezTo>
                    <a:pt x="117209" y="99310"/>
                    <a:pt x="120000" y="86896"/>
                    <a:pt x="120000" y="78620"/>
                  </a:cubicBezTo>
                  <a:lnTo>
                    <a:pt x="120000" y="41379"/>
                  </a:lnTo>
                  <a:close/>
                  <a:moveTo>
                    <a:pt x="64186" y="99310"/>
                  </a:moveTo>
                  <a:cubicBezTo>
                    <a:pt x="55813" y="99310"/>
                    <a:pt x="55813" y="99310"/>
                    <a:pt x="55813" y="99310"/>
                  </a:cubicBezTo>
                  <a:cubicBezTo>
                    <a:pt x="55813" y="20689"/>
                    <a:pt x="55813" y="20689"/>
                    <a:pt x="55813" y="20689"/>
                  </a:cubicBezTo>
                  <a:cubicBezTo>
                    <a:pt x="64186" y="20689"/>
                    <a:pt x="64186" y="20689"/>
                    <a:pt x="64186" y="20689"/>
                  </a:cubicBezTo>
                  <a:lnTo>
                    <a:pt x="64186" y="99310"/>
                  </a:lnTo>
                  <a:close/>
                  <a:moveTo>
                    <a:pt x="103255" y="91034"/>
                  </a:moveTo>
                  <a:cubicBezTo>
                    <a:pt x="100465" y="95172"/>
                    <a:pt x="97674" y="99310"/>
                    <a:pt x="94883" y="99310"/>
                  </a:cubicBezTo>
                  <a:cubicBezTo>
                    <a:pt x="94883" y="99310"/>
                    <a:pt x="94883" y="99310"/>
                    <a:pt x="94883" y="99310"/>
                  </a:cubicBezTo>
                  <a:cubicBezTo>
                    <a:pt x="78139" y="99310"/>
                    <a:pt x="78139" y="99310"/>
                    <a:pt x="78139" y="99310"/>
                  </a:cubicBezTo>
                  <a:cubicBezTo>
                    <a:pt x="78139" y="20689"/>
                    <a:pt x="78139" y="20689"/>
                    <a:pt x="78139" y="20689"/>
                  </a:cubicBezTo>
                  <a:cubicBezTo>
                    <a:pt x="94883" y="20689"/>
                    <a:pt x="94883" y="20689"/>
                    <a:pt x="94883" y="20689"/>
                  </a:cubicBezTo>
                  <a:cubicBezTo>
                    <a:pt x="100465" y="20689"/>
                    <a:pt x="106046" y="33103"/>
                    <a:pt x="106046" y="41379"/>
                  </a:cubicBezTo>
                  <a:cubicBezTo>
                    <a:pt x="106046" y="78620"/>
                    <a:pt x="106046" y="78620"/>
                    <a:pt x="106046" y="78620"/>
                  </a:cubicBezTo>
                  <a:cubicBezTo>
                    <a:pt x="106046" y="82758"/>
                    <a:pt x="106046" y="86896"/>
                    <a:pt x="103255" y="9103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6"/>
            <p:cNvSpPr/>
            <p:nvPr/>
          </p:nvSpPr>
          <p:spPr>
            <a:xfrm>
              <a:off x="4395788" y="4338638"/>
              <a:ext cx="347700" cy="155700"/>
            </a:xfrm>
            <a:custGeom>
              <a:avLst/>
              <a:gdLst/>
              <a:ahLst/>
              <a:cxnLst/>
              <a:rect l="l" t="t" r="r" b="b"/>
              <a:pathLst>
                <a:path w="120000" h="120000" extrusionOk="0">
                  <a:moveTo>
                    <a:pt x="42461" y="4137"/>
                  </a:moveTo>
                  <a:cubicBezTo>
                    <a:pt x="1846" y="49655"/>
                    <a:pt x="1846" y="49655"/>
                    <a:pt x="1846" y="49655"/>
                  </a:cubicBezTo>
                  <a:cubicBezTo>
                    <a:pt x="0" y="53793"/>
                    <a:pt x="0" y="57931"/>
                    <a:pt x="0" y="62068"/>
                  </a:cubicBezTo>
                  <a:cubicBezTo>
                    <a:pt x="0" y="62068"/>
                    <a:pt x="0" y="66206"/>
                    <a:pt x="1846" y="70344"/>
                  </a:cubicBezTo>
                  <a:cubicBezTo>
                    <a:pt x="42461" y="115862"/>
                    <a:pt x="42461" y="115862"/>
                    <a:pt x="42461" y="115862"/>
                  </a:cubicBezTo>
                  <a:cubicBezTo>
                    <a:pt x="42461" y="120000"/>
                    <a:pt x="44307" y="120000"/>
                    <a:pt x="44307" y="120000"/>
                  </a:cubicBezTo>
                  <a:cubicBezTo>
                    <a:pt x="120000" y="120000"/>
                    <a:pt x="120000" y="120000"/>
                    <a:pt x="120000" y="120000"/>
                  </a:cubicBezTo>
                  <a:cubicBezTo>
                    <a:pt x="120000" y="99310"/>
                    <a:pt x="120000" y="99310"/>
                    <a:pt x="120000" y="99310"/>
                  </a:cubicBezTo>
                  <a:cubicBezTo>
                    <a:pt x="49846" y="99310"/>
                    <a:pt x="49846" y="99310"/>
                    <a:pt x="49846" y="99310"/>
                  </a:cubicBezTo>
                  <a:cubicBezTo>
                    <a:pt x="49846" y="91034"/>
                    <a:pt x="49846" y="91034"/>
                    <a:pt x="49846" y="91034"/>
                  </a:cubicBezTo>
                  <a:cubicBezTo>
                    <a:pt x="59076" y="70344"/>
                    <a:pt x="59076" y="70344"/>
                    <a:pt x="59076" y="70344"/>
                  </a:cubicBezTo>
                  <a:cubicBezTo>
                    <a:pt x="120000" y="70344"/>
                    <a:pt x="120000" y="70344"/>
                    <a:pt x="120000" y="70344"/>
                  </a:cubicBezTo>
                  <a:cubicBezTo>
                    <a:pt x="120000" y="49655"/>
                    <a:pt x="120000" y="49655"/>
                    <a:pt x="120000" y="49655"/>
                  </a:cubicBezTo>
                  <a:cubicBezTo>
                    <a:pt x="59076" y="49655"/>
                    <a:pt x="59076" y="49655"/>
                    <a:pt x="59076" y="49655"/>
                  </a:cubicBezTo>
                  <a:cubicBezTo>
                    <a:pt x="49846" y="28965"/>
                    <a:pt x="49846" y="28965"/>
                    <a:pt x="49846" y="28965"/>
                  </a:cubicBezTo>
                  <a:cubicBezTo>
                    <a:pt x="49846" y="20689"/>
                    <a:pt x="49846" y="20689"/>
                    <a:pt x="49846" y="20689"/>
                  </a:cubicBezTo>
                  <a:cubicBezTo>
                    <a:pt x="120000" y="20689"/>
                    <a:pt x="120000" y="20689"/>
                    <a:pt x="120000" y="20689"/>
                  </a:cubicBezTo>
                  <a:cubicBezTo>
                    <a:pt x="120000" y="0"/>
                    <a:pt x="120000" y="0"/>
                    <a:pt x="120000" y="0"/>
                  </a:cubicBezTo>
                  <a:cubicBezTo>
                    <a:pt x="44307" y="0"/>
                    <a:pt x="44307" y="0"/>
                    <a:pt x="44307" y="0"/>
                  </a:cubicBezTo>
                  <a:cubicBezTo>
                    <a:pt x="44307" y="0"/>
                    <a:pt x="42461" y="0"/>
                    <a:pt x="42461" y="4137"/>
                  </a:cubicBezTo>
                  <a:close/>
                  <a:moveTo>
                    <a:pt x="18461" y="66206"/>
                  </a:moveTo>
                  <a:cubicBezTo>
                    <a:pt x="14769" y="62068"/>
                    <a:pt x="14769" y="62068"/>
                    <a:pt x="14769" y="62068"/>
                  </a:cubicBezTo>
                  <a:cubicBezTo>
                    <a:pt x="18461" y="53793"/>
                    <a:pt x="18461" y="53793"/>
                    <a:pt x="18461" y="53793"/>
                  </a:cubicBezTo>
                  <a:lnTo>
                    <a:pt x="18461" y="66206"/>
                  </a:lnTo>
                  <a:close/>
                  <a:moveTo>
                    <a:pt x="49846" y="62068"/>
                  </a:moveTo>
                  <a:cubicBezTo>
                    <a:pt x="40615" y="78620"/>
                    <a:pt x="40615" y="78620"/>
                    <a:pt x="40615" y="78620"/>
                  </a:cubicBezTo>
                  <a:cubicBezTo>
                    <a:pt x="40615" y="82758"/>
                    <a:pt x="40615" y="82758"/>
                    <a:pt x="40615" y="86896"/>
                  </a:cubicBezTo>
                  <a:cubicBezTo>
                    <a:pt x="40615" y="91034"/>
                    <a:pt x="40615" y="91034"/>
                    <a:pt x="40615" y="91034"/>
                  </a:cubicBezTo>
                  <a:cubicBezTo>
                    <a:pt x="27692" y="74482"/>
                    <a:pt x="27692" y="74482"/>
                    <a:pt x="27692" y="74482"/>
                  </a:cubicBezTo>
                  <a:cubicBezTo>
                    <a:pt x="27692" y="45517"/>
                    <a:pt x="27692" y="45517"/>
                    <a:pt x="27692" y="45517"/>
                  </a:cubicBezTo>
                  <a:cubicBezTo>
                    <a:pt x="40615" y="28965"/>
                    <a:pt x="40615" y="28965"/>
                    <a:pt x="40615" y="28965"/>
                  </a:cubicBezTo>
                  <a:cubicBezTo>
                    <a:pt x="40615" y="33103"/>
                    <a:pt x="40615" y="33103"/>
                    <a:pt x="40615" y="33103"/>
                  </a:cubicBezTo>
                  <a:cubicBezTo>
                    <a:pt x="40615" y="37241"/>
                    <a:pt x="40615" y="37241"/>
                    <a:pt x="40615" y="41379"/>
                  </a:cubicBezTo>
                  <a:lnTo>
                    <a:pt x="49846" y="6206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6"/>
            <p:cNvSpPr/>
            <p:nvPr/>
          </p:nvSpPr>
          <p:spPr>
            <a:xfrm>
              <a:off x="3305175" y="4622800"/>
              <a:ext cx="1106400" cy="831900"/>
            </a:xfrm>
            <a:custGeom>
              <a:avLst/>
              <a:gdLst/>
              <a:ahLst/>
              <a:cxnLst/>
              <a:rect l="l" t="t" r="r" b="b"/>
              <a:pathLst>
                <a:path w="120000" h="120000" extrusionOk="0">
                  <a:moveTo>
                    <a:pt x="120000" y="14709"/>
                  </a:moveTo>
                  <a:cubicBezTo>
                    <a:pt x="120000" y="6193"/>
                    <a:pt x="115362" y="0"/>
                    <a:pt x="108985" y="0"/>
                  </a:cubicBezTo>
                  <a:cubicBezTo>
                    <a:pt x="11594" y="0"/>
                    <a:pt x="11594" y="0"/>
                    <a:pt x="11594" y="0"/>
                  </a:cubicBezTo>
                  <a:cubicBezTo>
                    <a:pt x="5217" y="0"/>
                    <a:pt x="0" y="6193"/>
                    <a:pt x="0" y="14709"/>
                  </a:cubicBezTo>
                  <a:cubicBezTo>
                    <a:pt x="0" y="100645"/>
                    <a:pt x="0" y="100645"/>
                    <a:pt x="0" y="100645"/>
                  </a:cubicBezTo>
                  <a:cubicBezTo>
                    <a:pt x="0" y="102193"/>
                    <a:pt x="579" y="102967"/>
                    <a:pt x="1739" y="102967"/>
                  </a:cubicBezTo>
                  <a:cubicBezTo>
                    <a:pt x="9855" y="102967"/>
                    <a:pt x="9855" y="102967"/>
                    <a:pt x="9855" y="102967"/>
                  </a:cubicBezTo>
                  <a:cubicBezTo>
                    <a:pt x="9855" y="117677"/>
                    <a:pt x="9855" y="117677"/>
                    <a:pt x="9855" y="117677"/>
                  </a:cubicBezTo>
                  <a:cubicBezTo>
                    <a:pt x="9855" y="119225"/>
                    <a:pt x="10434" y="120000"/>
                    <a:pt x="11594" y="120000"/>
                  </a:cubicBezTo>
                  <a:cubicBezTo>
                    <a:pt x="108985" y="120000"/>
                    <a:pt x="108985" y="120000"/>
                    <a:pt x="108985" y="120000"/>
                  </a:cubicBezTo>
                  <a:cubicBezTo>
                    <a:pt x="109565" y="120000"/>
                    <a:pt x="110144" y="119225"/>
                    <a:pt x="110144" y="117677"/>
                  </a:cubicBezTo>
                  <a:cubicBezTo>
                    <a:pt x="110144" y="29419"/>
                    <a:pt x="110144" y="29419"/>
                    <a:pt x="110144" y="29419"/>
                  </a:cubicBezTo>
                  <a:cubicBezTo>
                    <a:pt x="115942" y="28645"/>
                    <a:pt x="120000" y="22451"/>
                    <a:pt x="120000" y="14709"/>
                  </a:cubicBezTo>
                  <a:close/>
                  <a:moveTo>
                    <a:pt x="2898" y="99096"/>
                  </a:moveTo>
                  <a:cubicBezTo>
                    <a:pt x="2898" y="14709"/>
                    <a:pt x="2898" y="14709"/>
                    <a:pt x="2898" y="14709"/>
                  </a:cubicBezTo>
                  <a:cubicBezTo>
                    <a:pt x="2898" y="8516"/>
                    <a:pt x="6956" y="3870"/>
                    <a:pt x="11594" y="3870"/>
                  </a:cubicBezTo>
                  <a:cubicBezTo>
                    <a:pt x="16231" y="3870"/>
                    <a:pt x="19710" y="8516"/>
                    <a:pt x="19710" y="14709"/>
                  </a:cubicBezTo>
                  <a:cubicBezTo>
                    <a:pt x="19710" y="15483"/>
                    <a:pt x="19710" y="16258"/>
                    <a:pt x="19710" y="17032"/>
                  </a:cubicBezTo>
                  <a:cubicBezTo>
                    <a:pt x="11594" y="17032"/>
                    <a:pt x="11594" y="17032"/>
                    <a:pt x="11594" y="17032"/>
                  </a:cubicBezTo>
                  <a:cubicBezTo>
                    <a:pt x="10434" y="17032"/>
                    <a:pt x="9855" y="17806"/>
                    <a:pt x="9855" y="19354"/>
                  </a:cubicBezTo>
                  <a:cubicBezTo>
                    <a:pt x="9855" y="99096"/>
                    <a:pt x="9855" y="99096"/>
                    <a:pt x="9855" y="99096"/>
                  </a:cubicBezTo>
                  <a:lnTo>
                    <a:pt x="2898" y="99096"/>
                  </a:lnTo>
                  <a:close/>
                  <a:moveTo>
                    <a:pt x="12753" y="25548"/>
                  </a:moveTo>
                  <a:cubicBezTo>
                    <a:pt x="12753" y="20903"/>
                    <a:pt x="12753" y="20903"/>
                    <a:pt x="12753" y="20903"/>
                  </a:cubicBezTo>
                  <a:cubicBezTo>
                    <a:pt x="17971" y="20903"/>
                    <a:pt x="17971" y="20903"/>
                    <a:pt x="17971" y="20903"/>
                  </a:cubicBezTo>
                  <a:cubicBezTo>
                    <a:pt x="16811" y="23225"/>
                    <a:pt x="15072" y="25548"/>
                    <a:pt x="12753" y="25548"/>
                  </a:cubicBezTo>
                  <a:close/>
                  <a:moveTo>
                    <a:pt x="107246" y="116129"/>
                  </a:moveTo>
                  <a:cubicBezTo>
                    <a:pt x="12753" y="116129"/>
                    <a:pt x="12753" y="116129"/>
                    <a:pt x="12753" y="116129"/>
                  </a:cubicBezTo>
                  <a:cubicBezTo>
                    <a:pt x="12753" y="30193"/>
                    <a:pt x="12753" y="30193"/>
                    <a:pt x="12753" y="30193"/>
                  </a:cubicBezTo>
                  <a:cubicBezTo>
                    <a:pt x="107246" y="30193"/>
                    <a:pt x="107246" y="30193"/>
                    <a:pt x="107246" y="30193"/>
                  </a:cubicBezTo>
                  <a:lnTo>
                    <a:pt x="107246" y="116129"/>
                  </a:lnTo>
                  <a:close/>
                  <a:moveTo>
                    <a:pt x="108985" y="25548"/>
                  </a:moveTo>
                  <a:cubicBezTo>
                    <a:pt x="108985" y="26322"/>
                    <a:pt x="108985" y="26322"/>
                    <a:pt x="108985" y="26322"/>
                  </a:cubicBezTo>
                  <a:cubicBezTo>
                    <a:pt x="108985" y="26322"/>
                    <a:pt x="108985" y="26322"/>
                    <a:pt x="108985" y="26322"/>
                  </a:cubicBezTo>
                  <a:cubicBezTo>
                    <a:pt x="19130" y="26322"/>
                    <a:pt x="19130" y="26322"/>
                    <a:pt x="19130" y="26322"/>
                  </a:cubicBezTo>
                  <a:cubicBezTo>
                    <a:pt x="21449" y="23225"/>
                    <a:pt x="22608" y="19354"/>
                    <a:pt x="22608" y="14709"/>
                  </a:cubicBezTo>
                  <a:cubicBezTo>
                    <a:pt x="22608" y="10064"/>
                    <a:pt x="21449" y="6193"/>
                    <a:pt x="19130" y="3870"/>
                  </a:cubicBezTo>
                  <a:cubicBezTo>
                    <a:pt x="108985" y="3870"/>
                    <a:pt x="108985" y="3870"/>
                    <a:pt x="108985" y="3870"/>
                  </a:cubicBezTo>
                  <a:cubicBezTo>
                    <a:pt x="113623" y="3870"/>
                    <a:pt x="117101" y="8516"/>
                    <a:pt x="117101" y="14709"/>
                  </a:cubicBezTo>
                  <a:cubicBezTo>
                    <a:pt x="117101" y="20903"/>
                    <a:pt x="113623" y="25548"/>
                    <a:pt x="108985" y="25548"/>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6"/>
            <p:cNvSpPr/>
            <p:nvPr/>
          </p:nvSpPr>
          <p:spPr>
            <a:xfrm>
              <a:off x="3517900" y="4938713"/>
              <a:ext cx="381000" cy="381000"/>
            </a:xfrm>
            <a:custGeom>
              <a:avLst/>
              <a:gdLst/>
              <a:ahLst/>
              <a:cxnLst/>
              <a:rect l="l" t="t" r="r" b="b"/>
              <a:pathLst>
                <a:path w="120000" h="120000" extrusionOk="0">
                  <a:moveTo>
                    <a:pt x="59154" y="120000"/>
                  </a:moveTo>
                  <a:cubicBezTo>
                    <a:pt x="92957" y="120000"/>
                    <a:pt x="120000" y="92957"/>
                    <a:pt x="120000" y="60845"/>
                  </a:cubicBezTo>
                  <a:cubicBezTo>
                    <a:pt x="120000" y="27042"/>
                    <a:pt x="92957" y="0"/>
                    <a:pt x="59154" y="0"/>
                  </a:cubicBezTo>
                  <a:cubicBezTo>
                    <a:pt x="27042" y="0"/>
                    <a:pt x="0" y="27042"/>
                    <a:pt x="0" y="60845"/>
                  </a:cubicBezTo>
                  <a:cubicBezTo>
                    <a:pt x="0" y="92957"/>
                    <a:pt x="27042" y="120000"/>
                    <a:pt x="59154" y="120000"/>
                  </a:cubicBezTo>
                  <a:close/>
                  <a:moveTo>
                    <a:pt x="96338" y="23661"/>
                  </a:moveTo>
                  <a:cubicBezTo>
                    <a:pt x="94647" y="27042"/>
                    <a:pt x="92957" y="33802"/>
                    <a:pt x="87887" y="35492"/>
                  </a:cubicBezTo>
                  <a:cubicBezTo>
                    <a:pt x="81126" y="35492"/>
                    <a:pt x="74366" y="37183"/>
                    <a:pt x="70985" y="40563"/>
                  </a:cubicBezTo>
                  <a:cubicBezTo>
                    <a:pt x="70985" y="38873"/>
                    <a:pt x="70985" y="38873"/>
                    <a:pt x="70985" y="38873"/>
                  </a:cubicBezTo>
                  <a:cubicBezTo>
                    <a:pt x="72676" y="23661"/>
                    <a:pt x="69295" y="20281"/>
                    <a:pt x="69295" y="20281"/>
                  </a:cubicBezTo>
                  <a:cubicBezTo>
                    <a:pt x="65915" y="18591"/>
                    <a:pt x="64225" y="18591"/>
                    <a:pt x="62535" y="20281"/>
                  </a:cubicBezTo>
                  <a:cubicBezTo>
                    <a:pt x="60845" y="20281"/>
                    <a:pt x="60845" y="20281"/>
                    <a:pt x="59154" y="20281"/>
                  </a:cubicBezTo>
                  <a:cubicBezTo>
                    <a:pt x="59154" y="20281"/>
                    <a:pt x="59154" y="18591"/>
                    <a:pt x="59154" y="18591"/>
                  </a:cubicBezTo>
                  <a:cubicBezTo>
                    <a:pt x="59154" y="16901"/>
                    <a:pt x="67605" y="13521"/>
                    <a:pt x="76056" y="11830"/>
                  </a:cubicBezTo>
                  <a:cubicBezTo>
                    <a:pt x="82816" y="13521"/>
                    <a:pt x="89577" y="18591"/>
                    <a:pt x="96338" y="23661"/>
                  </a:cubicBezTo>
                  <a:close/>
                  <a:moveTo>
                    <a:pt x="72676" y="79436"/>
                  </a:moveTo>
                  <a:cubicBezTo>
                    <a:pt x="69295" y="82816"/>
                    <a:pt x="67605" y="82816"/>
                    <a:pt x="67605" y="82816"/>
                  </a:cubicBezTo>
                  <a:cubicBezTo>
                    <a:pt x="65915" y="82816"/>
                    <a:pt x="64225" y="84507"/>
                    <a:pt x="64225" y="86197"/>
                  </a:cubicBezTo>
                  <a:cubicBezTo>
                    <a:pt x="64225" y="89577"/>
                    <a:pt x="64225" y="94647"/>
                    <a:pt x="55774" y="94647"/>
                  </a:cubicBezTo>
                  <a:cubicBezTo>
                    <a:pt x="54084" y="92957"/>
                    <a:pt x="52394" y="87887"/>
                    <a:pt x="52394" y="87887"/>
                  </a:cubicBezTo>
                  <a:cubicBezTo>
                    <a:pt x="52394" y="86197"/>
                    <a:pt x="52394" y="86197"/>
                    <a:pt x="52394" y="84507"/>
                  </a:cubicBezTo>
                  <a:cubicBezTo>
                    <a:pt x="52394" y="84507"/>
                    <a:pt x="54084" y="81126"/>
                    <a:pt x="54084" y="79436"/>
                  </a:cubicBezTo>
                  <a:cubicBezTo>
                    <a:pt x="54084" y="76056"/>
                    <a:pt x="52394" y="72676"/>
                    <a:pt x="49014" y="70985"/>
                  </a:cubicBezTo>
                  <a:cubicBezTo>
                    <a:pt x="49014" y="67605"/>
                    <a:pt x="47323" y="64225"/>
                    <a:pt x="45633" y="62535"/>
                  </a:cubicBezTo>
                  <a:cubicBezTo>
                    <a:pt x="42253" y="60845"/>
                    <a:pt x="37183" y="60845"/>
                    <a:pt x="33802" y="60845"/>
                  </a:cubicBezTo>
                  <a:cubicBezTo>
                    <a:pt x="32112" y="60845"/>
                    <a:pt x="32112" y="60845"/>
                    <a:pt x="30422" y="60845"/>
                  </a:cubicBezTo>
                  <a:cubicBezTo>
                    <a:pt x="27042" y="60845"/>
                    <a:pt x="27042" y="55774"/>
                    <a:pt x="27042" y="55774"/>
                  </a:cubicBezTo>
                  <a:cubicBezTo>
                    <a:pt x="27042" y="55774"/>
                    <a:pt x="27042" y="42253"/>
                    <a:pt x="35492" y="40563"/>
                  </a:cubicBezTo>
                  <a:cubicBezTo>
                    <a:pt x="40563" y="38873"/>
                    <a:pt x="42253" y="38873"/>
                    <a:pt x="43943" y="40563"/>
                  </a:cubicBezTo>
                  <a:cubicBezTo>
                    <a:pt x="43943" y="40563"/>
                    <a:pt x="43943" y="40563"/>
                    <a:pt x="43943" y="42253"/>
                  </a:cubicBezTo>
                  <a:cubicBezTo>
                    <a:pt x="49014" y="47323"/>
                    <a:pt x="57464" y="45633"/>
                    <a:pt x="62535" y="43943"/>
                  </a:cubicBezTo>
                  <a:cubicBezTo>
                    <a:pt x="64225" y="43943"/>
                    <a:pt x="65915" y="42253"/>
                    <a:pt x="67605" y="42253"/>
                  </a:cubicBezTo>
                  <a:cubicBezTo>
                    <a:pt x="67605" y="42253"/>
                    <a:pt x="67605" y="42253"/>
                    <a:pt x="67605" y="42253"/>
                  </a:cubicBezTo>
                  <a:cubicBezTo>
                    <a:pt x="67605" y="43943"/>
                    <a:pt x="65915" y="45633"/>
                    <a:pt x="67605" y="47323"/>
                  </a:cubicBezTo>
                  <a:cubicBezTo>
                    <a:pt x="67605" y="49014"/>
                    <a:pt x="69295" y="49014"/>
                    <a:pt x="69295" y="49014"/>
                  </a:cubicBezTo>
                  <a:cubicBezTo>
                    <a:pt x="70985" y="50704"/>
                    <a:pt x="70985" y="54084"/>
                    <a:pt x="72676" y="55774"/>
                  </a:cubicBezTo>
                  <a:cubicBezTo>
                    <a:pt x="72676" y="57464"/>
                    <a:pt x="72676" y="57464"/>
                    <a:pt x="72676" y="59154"/>
                  </a:cubicBezTo>
                  <a:cubicBezTo>
                    <a:pt x="76056" y="60845"/>
                    <a:pt x="77746" y="60845"/>
                    <a:pt x="79436" y="60845"/>
                  </a:cubicBezTo>
                  <a:cubicBezTo>
                    <a:pt x="79436" y="62535"/>
                    <a:pt x="77746" y="64225"/>
                    <a:pt x="74366" y="67605"/>
                  </a:cubicBezTo>
                  <a:cubicBezTo>
                    <a:pt x="70985" y="70985"/>
                    <a:pt x="69295" y="72676"/>
                    <a:pt x="69295" y="74366"/>
                  </a:cubicBezTo>
                  <a:cubicBezTo>
                    <a:pt x="69295" y="77746"/>
                    <a:pt x="70985" y="79436"/>
                    <a:pt x="72676" y="79436"/>
                  </a:cubicBezTo>
                  <a:close/>
                  <a:moveTo>
                    <a:pt x="57464" y="8450"/>
                  </a:moveTo>
                  <a:cubicBezTo>
                    <a:pt x="52394" y="11830"/>
                    <a:pt x="49014" y="15211"/>
                    <a:pt x="50704" y="18591"/>
                  </a:cubicBezTo>
                  <a:cubicBezTo>
                    <a:pt x="50704" y="23661"/>
                    <a:pt x="52394" y="27042"/>
                    <a:pt x="55774" y="28732"/>
                  </a:cubicBezTo>
                  <a:cubicBezTo>
                    <a:pt x="57464" y="28732"/>
                    <a:pt x="60845" y="28732"/>
                    <a:pt x="62535" y="28732"/>
                  </a:cubicBezTo>
                  <a:cubicBezTo>
                    <a:pt x="62535" y="30422"/>
                    <a:pt x="62535" y="32112"/>
                    <a:pt x="62535" y="33802"/>
                  </a:cubicBezTo>
                  <a:cubicBezTo>
                    <a:pt x="62535" y="33802"/>
                    <a:pt x="60845" y="35492"/>
                    <a:pt x="60845" y="35492"/>
                  </a:cubicBezTo>
                  <a:cubicBezTo>
                    <a:pt x="57464" y="35492"/>
                    <a:pt x="52394" y="37183"/>
                    <a:pt x="50704" y="35492"/>
                  </a:cubicBezTo>
                  <a:cubicBezTo>
                    <a:pt x="50704" y="35492"/>
                    <a:pt x="50704" y="33802"/>
                    <a:pt x="49014" y="33802"/>
                  </a:cubicBezTo>
                  <a:cubicBezTo>
                    <a:pt x="45633" y="30422"/>
                    <a:pt x="40563" y="30422"/>
                    <a:pt x="33802" y="32112"/>
                  </a:cubicBezTo>
                  <a:cubicBezTo>
                    <a:pt x="18591" y="35492"/>
                    <a:pt x="18591" y="54084"/>
                    <a:pt x="18591" y="55774"/>
                  </a:cubicBezTo>
                  <a:cubicBezTo>
                    <a:pt x="18591" y="62535"/>
                    <a:pt x="21971" y="69295"/>
                    <a:pt x="30422" y="69295"/>
                  </a:cubicBezTo>
                  <a:cubicBezTo>
                    <a:pt x="32112" y="69295"/>
                    <a:pt x="32112" y="69295"/>
                    <a:pt x="33802" y="69295"/>
                  </a:cubicBezTo>
                  <a:cubicBezTo>
                    <a:pt x="35492" y="69295"/>
                    <a:pt x="38873" y="69295"/>
                    <a:pt x="40563" y="69295"/>
                  </a:cubicBezTo>
                  <a:cubicBezTo>
                    <a:pt x="40563" y="69295"/>
                    <a:pt x="40563" y="69295"/>
                    <a:pt x="40563" y="72676"/>
                  </a:cubicBezTo>
                  <a:cubicBezTo>
                    <a:pt x="40563" y="74366"/>
                    <a:pt x="40563" y="74366"/>
                    <a:pt x="42253" y="76056"/>
                  </a:cubicBezTo>
                  <a:cubicBezTo>
                    <a:pt x="43943" y="77746"/>
                    <a:pt x="45633" y="79436"/>
                    <a:pt x="45633" y="79436"/>
                  </a:cubicBezTo>
                  <a:cubicBezTo>
                    <a:pt x="45633" y="81126"/>
                    <a:pt x="45633" y="81126"/>
                    <a:pt x="43943" y="81126"/>
                  </a:cubicBezTo>
                  <a:cubicBezTo>
                    <a:pt x="43943" y="82816"/>
                    <a:pt x="42253" y="84507"/>
                    <a:pt x="42253" y="86197"/>
                  </a:cubicBezTo>
                  <a:cubicBezTo>
                    <a:pt x="42253" y="89577"/>
                    <a:pt x="49014" y="103098"/>
                    <a:pt x="54084" y="103098"/>
                  </a:cubicBezTo>
                  <a:cubicBezTo>
                    <a:pt x="65915" y="103098"/>
                    <a:pt x="72676" y="98028"/>
                    <a:pt x="72676" y="89577"/>
                  </a:cubicBezTo>
                  <a:cubicBezTo>
                    <a:pt x="74366" y="89577"/>
                    <a:pt x="77746" y="87887"/>
                    <a:pt x="79436" y="84507"/>
                  </a:cubicBezTo>
                  <a:cubicBezTo>
                    <a:pt x="81126" y="82816"/>
                    <a:pt x="82816" y="81126"/>
                    <a:pt x="82816" y="79436"/>
                  </a:cubicBezTo>
                  <a:cubicBezTo>
                    <a:pt x="81126" y="77746"/>
                    <a:pt x="81126" y="76056"/>
                    <a:pt x="79436" y="74366"/>
                  </a:cubicBezTo>
                  <a:cubicBezTo>
                    <a:pt x="79436" y="74366"/>
                    <a:pt x="79436" y="74366"/>
                    <a:pt x="81126" y="74366"/>
                  </a:cubicBezTo>
                  <a:cubicBezTo>
                    <a:pt x="84507" y="69295"/>
                    <a:pt x="94647" y="59154"/>
                    <a:pt x="86197" y="52394"/>
                  </a:cubicBezTo>
                  <a:cubicBezTo>
                    <a:pt x="86197" y="50704"/>
                    <a:pt x="82816" y="50704"/>
                    <a:pt x="81126" y="50704"/>
                  </a:cubicBezTo>
                  <a:cubicBezTo>
                    <a:pt x="81126" y="52394"/>
                    <a:pt x="81126" y="52394"/>
                    <a:pt x="79436" y="52394"/>
                  </a:cubicBezTo>
                  <a:cubicBezTo>
                    <a:pt x="79436" y="49014"/>
                    <a:pt x="79436" y="47323"/>
                    <a:pt x="77746" y="45633"/>
                  </a:cubicBezTo>
                  <a:cubicBezTo>
                    <a:pt x="81126" y="45633"/>
                    <a:pt x="84507" y="43943"/>
                    <a:pt x="87887" y="45633"/>
                  </a:cubicBezTo>
                  <a:cubicBezTo>
                    <a:pt x="87887" y="45633"/>
                    <a:pt x="89577" y="45633"/>
                    <a:pt x="91267" y="43943"/>
                  </a:cubicBezTo>
                  <a:cubicBezTo>
                    <a:pt x="96338" y="42253"/>
                    <a:pt x="99718" y="35492"/>
                    <a:pt x="103098" y="32112"/>
                  </a:cubicBezTo>
                  <a:cubicBezTo>
                    <a:pt x="108169" y="40563"/>
                    <a:pt x="111549" y="49014"/>
                    <a:pt x="111549" y="60845"/>
                  </a:cubicBezTo>
                  <a:cubicBezTo>
                    <a:pt x="111549" y="87887"/>
                    <a:pt x="87887" y="111549"/>
                    <a:pt x="59154" y="111549"/>
                  </a:cubicBezTo>
                  <a:cubicBezTo>
                    <a:pt x="30422" y="111549"/>
                    <a:pt x="8450" y="87887"/>
                    <a:pt x="8450" y="60845"/>
                  </a:cubicBezTo>
                  <a:cubicBezTo>
                    <a:pt x="8450" y="32112"/>
                    <a:pt x="30422" y="10140"/>
                    <a:pt x="57464" y="845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6"/>
            <p:cNvSpPr/>
            <p:nvPr/>
          </p:nvSpPr>
          <p:spPr>
            <a:xfrm>
              <a:off x="3978275" y="4949825"/>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6"/>
            <p:cNvSpPr/>
            <p:nvPr/>
          </p:nvSpPr>
          <p:spPr>
            <a:xfrm>
              <a:off x="3978275" y="5041900"/>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6"/>
            <p:cNvSpPr/>
            <p:nvPr/>
          </p:nvSpPr>
          <p:spPr>
            <a:xfrm>
              <a:off x="3978275" y="5132388"/>
              <a:ext cx="214200" cy="270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6"/>
            <p:cNvSpPr/>
            <p:nvPr/>
          </p:nvSpPr>
          <p:spPr>
            <a:xfrm>
              <a:off x="3978275" y="5224463"/>
              <a:ext cx="214200" cy="25500"/>
            </a:xfrm>
            <a:prstGeom prst="rect">
              <a:avLst/>
            </a:pr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6"/>
            <p:cNvSpPr/>
            <p:nvPr/>
          </p:nvSpPr>
          <p:spPr>
            <a:xfrm>
              <a:off x="4630738" y="4144963"/>
              <a:ext cx="593700" cy="1862100"/>
            </a:xfrm>
            <a:custGeom>
              <a:avLst/>
              <a:gdLst/>
              <a:ahLst/>
              <a:cxnLst/>
              <a:rect l="l" t="t" r="r" b="b"/>
              <a:pathLst>
                <a:path w="120000" h="120000" extrusionOk="0">
                  <a:moveTo>
                    <a:pt x="25945" y="43919"/>
                  </a:moveTo>
                  <a:cubicBezTo>
                    <a:pt x="25945" y="56714"/>
                    <a:pt x="25945" y="56714"/>
                    <a:pt x="25945" y="56714"/>
                  </a:cubicBezTo>
                  <a:cubicBezTo>
                    <a:pt x="12972" y="56714"/>
                    <a:pt x="12972" y="56714"/>
                    <a:pt x="12972" y="56714"/>
                  </a:cubicBezTo>
                  <a:cubicBezTo>
                    <a:pt x="11891" y="56714"/>
                    <a:pt x="10810" y="57060"/>
                    <a:pt x="10810" y="57752"/>
                  </a:cubicBezTo>
                  <a:cubicBezTo>
                    <a:pt x="10810" y="120000"/>
                    <a:pt x="10810" y="120000"/>
                    <a:pt x="10810" y="120000"/>
                  </a:cubicBezTo>
                  <a:cubicBezTo>
                    <a:pt x="16216" y="120000"/>
                    <a:pt x="16216" y="120000"/>
                    <a:pt x="16216" y="120000"/>
                  </a:cubicBezTo>
                  <a:cubicBezTo>
                    <a:pt x="16216" y="58443"/>
                    <a:pt x="16216" y="58443"/>
                    <a:pt x="16216" y="58443"/>
                  </a:cubicBezTo>
                  <a:cubicBezTo>
                    <a:pt x="114594" y="58443"/>
                    <a:pt x="114594" y="58443"/>
                    <a:pt x="114594" y="58443"/>
                  </a:cubicBezTo>
                  <a:cubicBezTo>
                    <a:pt x="114594" y="120000"/>
                    <a:pt x="114594" y="120000"/>
                    <a:pt x="114594" y="120000"/>
                  </a:cubicBezTo>
                  <a:cubicBezTo>
                    <a:pt x="120000" y="120000"/>
                    <a:pt x="120000" y="120000"/>
                    <a:pt x="120000" y="120000"/>
                  </a:cubicBezTo>
                  <a:cubicBezTo>
                    <a:pt x="120000" y="57752"/>
                    <a:pt x="120000" y="57752"/>
                    <a:pt x="120000" y="57752"/>
                  </a:cubicBezTo>
                  <a:cubicBezTo>
                    <a:pt x="120000" y="57060"/>
                    <a:pt x="118918" y="56714"/>
                    <a:pt x="117837" y="56714"/>
                  </a:cubicBezTo>
                  <a:cubicBezTo>
                    <a:pt x="104864" y="56714"/>
                    <a:pt x="104864" y="56714"/>
                    <a:pt x="104864" y="56714"/>
                  </a:cubicBezTo>
                  <a:cubicBezTo>
                    <a:pt x="104864" y="43919"/>
                    <a:pt x="104864" y="43919"/>
                    <a:pt x="104864" y="43919"/>
                  </a:cubicBezTo>
                  <a:cubicBezTo>
                    <a:pt x="113513" y="41498"/>
                    <a:pt x="120000" y="37694"/>
                    <a:pt x="120000" y="33544"/>
                  </a:cubicBezTo>
                  <a:cubicBezTo>
                    <a:pt x="120000" y="26282"/>
                    <a:pt x="120000" y="26282"/>
                    <a:pt x="120000" y="26282"/>
                  </a:cubicBezTo>
                  <a:cubicBezTo>
                    <a:pt x="120000" y="20403"/>
                    <a:pt x="120000" y="20403"/>
                    <a:pt x="120000" y="20403"/>
                  </a:cubicBezTo>
                  <a:cubicBezTo>
                    <a:pt x="120000" y="11757"/>
                    <a:pt x="120000" y="11757"/>
                    <a:pt x="120000" y="11757"/>
                  </a:cubicBezTo>
                  <a:cubicBezTo>
                    <a:pt x="120000" y="9337"/>
                    <a:pt x="113513" y="7262"/>
                    <a:pt x="104864" y="7262"/>
                  </a:cubicBezTo>
                  <a:cubicBezTo>
                    <a:pt x="101621" y="7262"/>
                    <a:pt x="99459" y="7608"/>
                    <a:pt x="97297" y="8299"/>
                  </a:cubicBezTo>
                  <a:cubicBezTo>
                    <a:pt x="97297" y="6916"/>
                    <a:pt x="97297" y="6916"/>
                    <a:pt x="97297" y="6916"/>
                  </a:cubicBezTo>
                  <a:cubicBezTo>
                    <a:pt x="97297" y="4495"/>
                    <a:pt x="90810" y="2420"/>
                    <a:pt x="82162" y="2420"/>
                  </a:cubicBezTo>
                  <a:cubicBezTo>
                    <a:pt x="78918" y="2420"/>
                    <a:pt x="75675" y="2766"/>
                    <a:pt x="73513" y="3458"/>
                  </a:cubicBezTo>
                  <a:cubicBezTo>
                    <a:pt x="72432" y="1383"/>
                    <a:pt x="67027" y="0"/>
                    <a:pt x="59459" y="0"/>
                  </a:cubicBezTo>
                  <a:cubicBezTo>
                    <a:pt x="52972" y="0"/>
                    <a:pt x="47567" y="1383"/>
                    <a:pt x="46486" y="3458"/>
                  </a:cubicBezTo>
                  <a:cubicBezTo>
                    <a:pt x="43243" y="2766"/>
                    <a:pt x="40000" y="2420"/>
                    <a:pt x="36756" y="2420"/>
                  </a:cubicBezTo>
                  <a:cubicBezTo>
                    <a:pt x="29189" y="2420"/>
                    <a:pt x="22702" y="4495"/>
                    <a:pt x="22702" y="6916"/>
                  </a:cubicBezTo>
                  <a:cubicBezTo>
                    <a:pt x="22702" y="28703"/>
                    <a:pt x="22702" y="28703"/>
                    <a:pt x="22702" y="28703"/>
                  </a:cubicBezTo>
                  <a:cubicBezTo>
                    <a:pt x="28108" y="28703"/>
                    <a:pt x="28108" y="28703"/>
                    <a:pt x="28108" y="28703"/>
                  </a:cubicBezTo>
                  <a:cubicBezTo>
                    <a:pt x="28108" y="6916"/>
                    <a:pt x="28108" y="6916"/>
                    <a:pt x="28108" y="6916"/>
                  </a:cubicBezTo>
                  <a:cubicBezTo>
                    <a:pt x="28108" y="5533"/>
                    <a:pt x="32432" y="4149"/>
                    <a:pt x="36756" y="4149"/>
                  </a:cubicBezTo>
                  <a:cubicBezTo>
                    <a:pt x="42162" y="4149"/>
                    <a:pt x="45405" y="5533"/>
                    <a:pt x="45405" y="6916"/>
                  </a:cubicBezTo>
                  <a:cubicBezTo>
                    <a:pt x="45405" y="14178"/>
                    <a:pt x="45405" y="14178"/>
                    <a:pt x="45405" y="14178"/>
                  </a:cubicBezTo>
                  <a:cubicBezTo>
                    <a:pt x="45405" y="19020"/>
                    <a:pt x="45405" y="19020"/>
                    <a:pt x="45405" y="19020"/>
                  </a:cubicBezTo>
                  <a:cubicBezTo>
                    <a:pt x="50810" y="19020"/>
                    <a:pt x="50810" y="19020"/>
                    <a:pt x="50810" y="19020"/>
                  </a:cubicBezTo>
                  <a:cubicBezTo>
                    <a:pt x="50810" y="14178"/>
                    <a:pt x="50810" y="14178"/>
                    <a:pt x="50810" y="14178"/>
                  </a:cubicBezTo>
                  <a:cubicBezTo>
                    <a:pt x="50810" y="6916"/>
                    <a:pt x="50810" y="6916"/>
                    <a:pt x="50810" y="6916"/>
                  </a:cubicBezTo>
                  <a:cubicBezTo>
                    <a:pt x="50810" y="4495"/>
                    <a:pt x="50810" y="4495"/>
                    <a:pt x="50810" y="4495"/>
                  </a:cubicBezTo>
                  <a:cubicBezTo>
                    <a:pt x="50810" y="3112"/>
                    <a:pt x="55135" y="1729"/>
                    <a:pt x="59459" y="1729"/>
                  </a:cubicBezTo>
                  <a:cubicBezTo>
                    <a:pt x="64864" y="1729"/>
                    <a:pt x="68108" y="3112"/>
                    <a:pt x="68108" y="4495"/>
                  </a:cubicBezTo>
                  <a:cubicBezTo>
                    <a:pt x="68108" y="6916"/>
                    <a:pt x="68108" y="6916"/>
                    <a:pt x="68108" y="6916"/>
                  </a:cubicBezTo>
                  <a:cubicBezTo>
                    <a:pt x="68108" y="14178"/>
                    <a:pt x="68108" y="14178"/>
                    <a:pt x="68108" y="14178"/>
                  </a:cubicBezTo>
                  <a:cubicBezTo>
                    <a:pt x="68108" y="19020"/>
                    <a:pt x="68108" y="19020"/>
                    <a:pt x="68108" y="19020"/>
                  </a:cubicBezTo>
                  <a:cubicBezTo>
                    <a:pt x="73513" y="19020"/>
                    <a:pt x="73513" y="19020"/>
                    <a:pt x="73513" y="19020"/>
                  </a:cubicBezTo>
                  <a:cubicBezTo>
                    <a:pt x="73513" y="14178"/>
                    <a:pt x="73513" y="14178"/>
                    <a:pt x="73513" y="14178"/>
                  </a:cubicBezTo>
                  <a:cubicBezTo>
                    <a:pt x="73513" y="6916"/>
                    <a:pt x="73513" y="6916"/>
                    <a:pt x="73513" y="6916"/>
                  </a:cubicBezTo>
                  <a:cubicBezTo>
                    <a:pt x="73513" y="5533"/>
                    <a:pt x="77837" y="4149"/>
                    <a:pt x="82162" y="4149"/>
                  </a:cubicBezTo>
                  <a:cubicBezTo>
                    <a:pt x="87567" y="4149"/>
                    <a:pt x="90810" y="5533"/>
                    <a:pt x="90810" y="6916"/>
                  </a:cubicBezTo>
                  <a:cubicBezTo>
                    <a:pt x="90810" y="11757"/>
                    <a:pt x="90810" y="11757"/>
                    <a:pt x="90810" y="11757"/>
                  </a:cubicBezTo>
                  <a:cubicBezTo>
                    <a:pt x="90810" y="19020"/>
                    <a:pt x="90810" y="19020"/>
                    <a:pt x="90810" y="19020"/>
                  </a:cubicBezTo>
                  <a:cubicBezTo>
                    <a:pt x="90810" y="21440"/>
                    <a:pt x="90810" y="21440"/>
                    <a:pt x="90810" y="21440"/>
                  </a:cubicBezTo>
                  <a:cubicBezTo>
                    <a:pt x="97297" y="21440"/>
                    <a:pt x="97297" y="21440"/>
                    <a:pt x="97297" y="21440"/>
                  </a:cubicBezTo>
                  <a:cubicBezTo>
                    <a:pt x="97297" y="19020"/>
                    <a:pt x="97297" y="19020"/>
                    <a:pt x="97297" y="19020"/>
                  </a:cubicBezTo>
                  <a:cubicBezTo>
                    <a:pt x="97297" y="11757"/>
                    <a:pt x="97297" y="11757"/>
                    <a:pt x="97297" y="11757"/>
                  </a:cubicBezTo>
                  <a:cubicBezTo>
                    <a:pt x="97297" y="10374"/>
                    <a:pt x="100540" y="8991"/>
                    <a:pt x="104864" y="8991"/>
                  </a:cubicBezTo>
                  <a:cubicBezTo>
                    <a:pt x="110270" y="8991"/>
                    <a:pt x="113513" y="10374"/>
                    <a:pt x="113513" y="11757"/>
                  </a:cubicBezTo>
                  <a:cubicBezTo>
                    <a:pt x="113513" y="20403"/>
                    <a:pt x="113513" y="20403"/>
                    <a:pt x="113513" y="20403"/>
                  </a:cubicBezTo>
                  <a:cubicBezTo>
                    <a:pt x="113513" y="26282"/>
                    <a:pt x="113513" y="26282"/>
                    <a:pt x="113513" y="26282"/>
                  </a:cubicBezTo>
                  <a:cubicBezTo>
                    <a:pt x="113513" y="33544"/>
                    <a:pt x="113513" y="33544"/>
                    <a:pt x="113513" y="33544"/>
                  </a:cubicBezTo>
                  <a:cubicBezTo>
                    <a:pt x="113513" y="37348"/>
                    <a:pt x="108108" y="40806"/>
                    <a:pt x="98378" y="42881"/>
                  </a:cubicBezTo>
                  <a:cubicBezTo>
                    <a:pt x="98378" y="43919"/>
                    <a:pt x="98378" y="43919"/>
                    <a:pt x="98378" y="43919"/>
                  </a:cubicBezTo>
                  <a:cubicBezTo>
                    <a:pt x="98378" y="44956"/>
                    <a:pt x="98378" y="44956"/>
                    <a:pt x="98378" y="44956"/>
                  </a:cubicBezTo>
                  <a:cubicBezTo>
                    <a:pt x="98378" y="56714"/>
                    <a:pt x="98378" y="56714"/>
                    <a:pt x="98378" y="56714"/>
                  </a:cubicBezTo>
                  <a:cubicBezTo>
                    <a:pt x="32432" y="56714"/>
                    <a:pt x="32432" y="56714"/>
                    <a:pt x="32432" y="56714"/>
                  </a:cubicBezTo>
                  <a:cubicBezTo>
                    <a:pt x="32432" y="44956"/>
                    <a:pt x="32432" y="44956"/>
                    <a:pt x="32432" y="44956"/>
                  </a:cubicBezTo>
                  <a:cubicBezTo>
                    <a:pt x="32432" y="44265"/>
                    <a:pt x="32432" y="44265"/>
                    <a:pt x="32432" y="44265"/>
                  </a:cubicBezTo>
                  <a:cubicBezTo>
                    <a:pt x="32432" y="42881"/>
                    <a:pt x="32432" y="42881"/>
                    <a:pt x="32432" y="42881"/>
                  </a:cubicBezTo>
                  <a:cubicBezTo>
                    <a:pt x="16216" y="39769"/>
                    <a:pt x="5405" y="34582"/>
                    <a:pt x="5405" y="31123"/>
                  </a:cubicBezTo>
                  <a:cubicBezTo>
                    <a:pt x="5405" y="22478"/>
                    <a:pt x="5405" y="22478"/>
                    <a:pt x="5405" y="22478"/>
                  </a:cubicBezTo>
                  <a:cubicBezTo>
                    <a:pt x="0" y="22478"/>
                    <a:pt x="0" y="22478"/>
                    <a:pt x="0" y="22478"/>
                  </a:cubicBezTo>
                  <a:cubicBezTo>
                    <a:pt x="0" y="31123"/>
                    <a:pt x="0" y="31123"/>
                    <a:pt x="0" y="31123"/>
                  </a:cubicBezTo>
                  <a:cubicBezTo>
                    <a:pt x="0" y="34582"/>
                    <a:pt x="10810" y="40461"/>
                    <a:pt x="25945" y="43919"/>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42"/>
        <p:cNvGrpSpPr/>
        <p:nvPr/>
      </p:nvGrpSpPr>
      <p:grpSpPr>
        <a:xfrm>
          <a:off x="0" y="0"/>
          <a:ext cx="0" cy="0"/>
          <a:chOff x="0" y="0"/>
          <a:chExt cx="0" cy="0"/>
        </a:xfrm>
      </p:grpSpPr>
      <p:sp>
        <p:nvSpPr>
          <p:cNvPr id="143" name="Google Shape;143;p7"/>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6" name="Google Shape;146;p7"/>
          <p:cNvSpPr txBox="1">
            <a:spLocks noGrp="1"/>
          </p:cNvSpPr>
          <p:nvPr>
            <p:ph type="body" idx="1"/>
          </p:nvPr>
        </p:nvSpPr>
        <p:spPr>
          <a:xfrm>
            <a:off x="45720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7" name="Google Shape;147;p7"/>
          <p:cNvSpPr txBox="1">
            <a:spLocks noGrp="1"/>
          </p:cNvSpPr>
          <p:nvPr>
            <p:ph type="body" idx="2"/>
          </p:nvPr>
        </p:nvSpPr>
        <p:spPr>
          <a:xfrm>
            <a:off x="219835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8" name="Google Shape;148;p7"/>
          <p:cNvSpPr txBox="1">
            <a:spLocks noGrp="1"/>
          </p:cNvSpPr>
          <p:nvPr>
            <p:ph type="body" idx="3"/>
          </p:nvPr>
        </p:nvSpPr>
        <p:spPr>
          <a:xfrm>
            <a:off x="3939500" y="1661575"/>
            <a:ext cx="1656300" cy="30552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49" name="Google Shape;149;p7"/>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grpSp>
        <p:nvGrpSpPr>
          <p:cNvPr id="150" name="Google Shape;150;p7"/>
          <p:cNvGrpSpPr/>
          <p:nvPr/>
        </p:nvGrpSpPr>
        <p:grpSpPr>
          <a:xfrm>
            <a:off x="6405913" y="-12"/>
            <a:ext cx="2347900" cy="2270150"/>
            <a:chOff x="6545263" y="855663"/>
            <a:chExt cx="2347900" cy="2270150"/>
          </a:xfrm>
        </p:grpSpPr>
        <p:sp>
          <p:nvSpPr>
            <p:cNvPr id="151" name="Google Shape;151;p7"/>
            <p:cNvSpPr/>
            <p:nvPr/>
          </p:nvSpPr>
          <p:spPr>
            <a:xfrm>
              <a:off x="6913563" y="25352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72000"/>
                    <a:pt x="3636" y="120000"/>
                    <a:pt x="7272" y="120000"/>
                  </a:cubicBezTo>
                  <a:cubicBezTo>
                    <a:pt x="112727" y="120000"/>
                    <a:pt x="112727" y="120000"/>
                    <a:pt x="112727" y="120000"/>
                  </a:cubicBezTo>
                  <a:cubicBezTo>
                    <a:pt x="116363" y="120000"/>
                    <a:pt x="120000" y="72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7"/>
            <p:cNvSpPr/>
            <p:nvPr/>
          </p:nvSpPr>
          <p:spPr>
            <a:xfrm>
              <a:off x="6913563" y="2636838"/>
              <a:ext cx="176100" cy="27000"/>
            </a:xfrm>
            <a:custGeom>
              <a:avLst/>
              <a:gdLst/>
              <a:ahLst/>
              <a:cxnLst/>
              <a:rect l="l" t="t" r="r" b="b"/>
              <a:pathLst>
                <a:path w="120000" h="120000" extrusionOk="0">
                  <a:moveTo>
                    <a:pt x="112727" y="0"/>
                  </a:moveTo>
                  <a:cubicBezTo>
                    <a:pt x="7272" y="0"/>
                    <a:pt x="7272" y="0"/>
                    <a:pt x="7272" y="0"/>
                  </a:cubicBezTo>
                  <a:cubicBezTo>
                    <a:pt x="3636" y="0"/>
                    <a:pt x="0" y="24000"/>
                    <a:pt x="0" y="48000"/>
                  </a:cubicBezTo>
                  <a:cubicBezTo>
                    <a:pt x="0" y="96000"/>
                    <a:pt x="3636" y="120000"/>
                    <a:pt x="7272" y="120000"/>
                  </a:cubicBezTo>
                  <a:cubicBezTo>
                    <a:pt x="112727" y="120000"/>
                    <a:pt x="112727" y="120000"/>
                    <a:pt x="112727" y="120000"/>
                  </a:cubicBezTo>
                  <a:cubicBezTo>
                    <a:pt x="116363" y="120000"/>
                    <a:pt x="120000" y="96000"/>
                    <a:pt x="120000" y="48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7"/>
            <p:cNvSpPr/>
            <p:nvPr/>
          </p:nvSpPr>
          <p:spPr>
            <a:xfrm>
              <a:off x="6721475" y="2084388"/>
              <a:ext cx="1112700" cy="960300"/>
            </a:xfrm>
            <a:custGeom>
              <a:avLst/>
              <a:gdLst/>
              <a:ahLst/>
              <a:cxnLst/>
              <a:rect l="l" t="t" r="r" b="b"/>
              <a:pathLst>
                <a:path w="120000" h="120000" extrusionOk="0">
                  <a:moveTo>
                    <a:pt x="0" y="1340"/>
                  </a:moveTo>
                  <a:cubicBezTo>
                    <a:pt x="0" y="2011"/>
                    <a:pt x="0" y="2011"/>
                    <a:pt x="0" y="2011"/>
                  </a:cubicBezTo>
                  <a:cubicBezTo>
                    <a:pt x="0" y="2011"/>
                    <a:pt x="0" y="2681"/>
                    <a:pt x="0" y="2681"/>
                  </a:cubicBezTo>
                  <a:cubicBezTo>
                    <a:pt x="0" y="118659"/>
                    <a:pt x="0" y="118659"/>
                    <a:pt x="0" y="118659"/>
                  </a:cubicBezTo>
                  <a:cubicBezTo>
                    <a:pt x="0" y="119329"/>
                    <a:pt x="576" y="120000"/>
                    <a:pt x="1153" y="120000"/>
                  </a:cubicBezTo>
                  <a:cubicBezTo>
                    <a:pt x="118269" y="120000"/>
                    <a:pt x="118269" y="120000"/>
                    <a:pt x="118269" y="120000"/>
                  </a:cubicBezTo>
                  <a:cubicBezTo>
                    <a:pt x="118846" y="120000"/>
                    <a:pt x="120000" y="119329"/>
                    <a:pt x="120000" y="118659"/>
                  </a:cubicBezTo>
                  <a:cubicBezTo>
                    <a:pt x="120000" y="2011"/>
                    <a:pt x="120000" y="2011"/>
                    <a:pt x="120000" y="2011"/>
                  </a:cubicBezTo>
                  <a:cubicBezTo>
                    <a:pt x="120000" y="670"/>
                    <a:pt x="118846" y="0"/>
                    <a:pt x="118269" y="0"/>
                  </a:cubicBezTo>
                  <a:cubicBezTo>
                    <a:pt x="40961" y="0"/>
                    <a:pt x="40961" y="0"/>
                    <a:pt x="40961" y="0"/>
                  </a:cubicBezTo>
                  <a:cubicBezTo>
                    <a:pt x="40961" y="3351"/>
                    <a:pt x="40961" y="3351"/>
                    <a:pt x="40961" y="3351"/>
                  </a:cubicBezTo>
                  <a:cubicBezTo>
                    <a:pt x="117115" y="3351"/>
                    <a:pt x="117115" y="3351"/>
                    <a:pt x="117115" y="3351"/>
                  </a:cubicBezTo>
                  <a:cubicBezTo>
                    <a:pt x="117115" y="116648"/>
                    <a:pt x="117115" y="116648"/>
                    <a:pt x="117115" y="116648"/>
                  </a:cubicBezTo>
                  <a:cubicBezTo>
                    <a:pt x="2884" y="116648"/>
                    <a:pt x="2884" y="116648"/>
                    <a:pt x="2884" y="116648"/>
                  </a:cubicBezTo>
                  <a:cubicBezTo>
                    <a:pt x="2884" y="3351"/>
                    <a:pt x="2884" y="3351"/>
                    <a:pt x="2884" y="3351"/>
                  </a:cubicBezTo>
                  <a:cubicBezTo>
                    <a:pt x="24230" y="3351"/>
                    <a:pt x="24230" y="3351"/>
                    <a:pt x="24230" y="3351"/>
                  </a:cubicBezTo>
                  <a:cubicBezTo>
                    <a:pt x="24230" y="0"/>
                    <a:pt x="24230" y="0"/>
                    <a:pt x="24230" y="0"/>
                  </a:cubicBezTo>
                  <a:cubicBezTo>
                    <a:pt x="1730" y="0"/>
                    <a:pt x="1730" y="0"/>
                    <a:pt x="1730" y="0"/>
                  </a:cubicBezTo>
                  <a:cubicBezTo>
                    <a:pt x="1153" y="0"/>
                    <a:pt x="576" y="670"/>
                    <a:pt x="0" y="1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7"/>
            <p:cNvSpPr/>
            <p:nvPr/>
          </p:nvSpPr>
          <p:spPr>
            <a:xfrm>
              <a:off x="6913563" y="2740025"/>
              <a:ext cx="176100" cy="27000"/>
            </a:xfrm>
            <a:custGeom>
              <a:avLst/>
              <a:gdLst/>
              <a:ahLst/>
              <a:cxnLst/>
              <a:rect l="l" t="t" r="r" b="b"/>
              <a:pathLst>
                <a:path w="120000" h="120000" extrusionOk="0">
                  <a:moveTo>
                    <a:pt x="112727" y="0"/>
                  </a:moveTo>
                  <a:cubicBezTo>
                    <a:pt x="7272" y="0"/>
                    <a:pt x="7272" y="0"/>
                    <a:pt x="7272" y="0"/>
                  </a:cubicBezTo>
                  <a:cubicBezTo>
                    <a:pt x="3636" y="0"/>
                    <a:pt x="0" y="24000"/>
                    <a:pt x="0" y="72000"/>
                  </a:cubicBezTo>
                  <a:cubicBezTo>
                    <a:pt x="0" y="96000"/>
                    <a:pt x="3636" y="120000"/>
                    <a:pt x="7272" y="120000"/>
                  </a:cubicBezTo>
                  <a:cubicBezTo>
                    <a:pt x="112727" y="120000"/>
                    <a:pt x="112727" y="120000"/>
                    <a:pt x="112727" y="120000"/>
                  </a:cubicBezTo>
                  <a:cubicBezTo>
                    <a:pt x="116363" y="120000"/>
                    <a:pt x="120000" y="96000"/>
                    <a:pt x="120000" y="72000"/>
                  </a:cubicBezTo>
                  <a:cubicBezTo>
                    <a:pt x="120000" y="24000"/>
                    <a:pt x="116363" y="0"/>
                    <a:pt x="112727"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7"/>
            <p:cNvSpPr/>
            <p:nvPr/>
          </p:nvSpPr>
          <p:spPr>
            <a:xfrm>
              <a:off x="7854950" y="2519363"/>
              <a:ext cx="96900" cy="96900"/>
            </a:xfrm>
            <a:custGeom>
              <a:avLst/>
              <a:gdLst/>
              <a:ahLst/>
              <a:cxnLst/>
              <a:rect l="l" t="t" r="r" b="b"/>
              <a:pathLst>
                <a:path w="120000" h="120000" extrusionOk="0">
                  <a:moveTo>
                    <a:pt x="120000" y="60000"/>
                  </a:moveTo>
                  <a:cubicBezTo>
                    <a:pt x="120000" y="26666"/>
                    <a:pt x="93333" y="0"/>
                    <a:pt x="60000" y="0"/>
                  </a:cubicBezTo>
                  <a:cubicBezTo>
                    <a:pt x="26666" y="0"/>
                    <a:pt x="0" y="26666"/>
                    <a:pt x="0" y="60000"/>
                  </a:cubicBezTo>
                  <a:cubicBezTo>
                    <a:pt x="0" y="93333"/>
                    <a:pt x="26666" y="120000"/>
                    <a:pt x="60000" y="120000"/>
                  </a:cubicBezTo>
                  <a:cubicBezTo>
                    <a:pt x="93333" y="120000"/>
                    <a:pt x="120000" y="93333"/>
                    <a:pt x="120000" y="60000"/>
                  </a:cubicBezTo>
                  <a:close/>
                  <a:moveTo>
                    <a:pt x="33333" y="60000"/>
                  </a:moveTo>
                  <a:cubicBezTo>
                    <a:pt x="33333" y="46666"/>
                    <a:pt x="46666" y="33333"/>
                    <a:pt x="60000" y="33333"/>
                  </a:cubicBezTo>
                  <a:cubicBezTo>
                    <a:pt x="80000" y="33333"/>
                    <a:pt x="86666" y="46666"/>
                    <a:pt x="86666" y="60000"/>
                  </a:cubicBezTo>
                  <a:cubicBezTo>
                    <a:pt x="86666" y="73333"/>
                    <a:pt x="80000" y="86666"/>
                    <a:pt x="60000" y="86666"/>
                  </a:cubicBezTo>
                  <a:cubicBezTo>
                    <a:pt x="46666" y="86666"/>
                    <a:pt x="33333" y="73333"/>
                    <a:pt x="33333"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7"/>
            <p:cNvSpPr/>
            <p:nvPr/>
          </p:nvSpPr>
          <p:spPr>
            <a:xfrm>
              <a:off x="6635750" y="2417763"/>
              <a:ext cx="27000" cy="300000"/>
            </a:xfrm>
            <a:custGeom>
              <a:avLst/>
              <a:gdLst/>
              <a:ahLst/>
              <a:cxnLst/>
              <a:rect l="l" t="t" r="r" b="b"/>
              <a:pathLst>
                <a:path w="120000" h="120000" extrusionOk="0">
                  <a:moveTo>
                    <a:pt x="0" y="6428"/>
                  </a:moveTo>
                  <a:cubicBezTo>
                    <a:pt x="0" y="113571"/>
                    <a:pt x="0" y="113571"/>
                    <a:pt x="0" y="113571"/>
                  </a:cubicBezTo>
                  <a:cubicBezTo>
                    <a:pt x="0" y="115714"/>
                    <a:pt x="24000" y="119999"/>
                    <a:pt x="48000" y="119999"/>
                  </a:cubicBezTo>
                  <a:cubicBezTo>
                    <a:pt x="72000" y="119999"/>
                    <a:pt x="120000" y="115714"/>
                    <a:pt x="120000" y="113571"/>
                  </a:cubicBezTo>
                  <a:cubicBezTo>
                    <a:pt x="120000" y="6428"/>
                    <a:pt x="120000" y="6428"/>
                    <a:pt x="120000" y="6428"/>
                  </a:cubicBezTo>
                  <a:cubicBezTo>
                    <a:pt x="120000" y="2142"/>
                    <a:pt x="72000" y="0"/>
                    <a:pt x="48000" y="0"/>
                  </a:cubicBezTo>
                  <a:cubicBezTo>
                    <a:pt x="24000" y="0"/>
                    <a:pt x="0" y="2142"/>
                    <a:pt x="0" y="642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7"/>
            <p:cNvSpPr/>
            <p:nvPr/>
          </p:nvSpPr>
          <p:spPr>
            <a:xfrm>
              <a:off x="7218363" y="2325688"/>
              <a:ext cx="444600" cy="441300"/>
            </a:xfrm>
            <a:custGeom>
              <a:avLst/>
              <a:gdLst/>
              <a:ahLst/>
              <a:cxnLst/>
              <a:rect l="l" t="t" r="r" b="b"/>
              <a:pathLst>
                <a:path w="120000" h="120000" extrusionOk="0">
                  <a:moveTo>
                    <a:pt x="89638" y="112682"/>
                  </a:moveTo>
                  <a:cubicBezTo>
                    <a:pt x="89638" y="112682"/>
                    <a:pt x="89638" y="112682"/>
                    <a:pt x="89638" y="112682"/>
                  </a:cubicBezTo>
                  <a:cubicBezTo>
                    <a:pt x="89638" y="112682"/>
                    <a:pt x="89638" y="112682"/>
                    <a:pt x="89638" y="112682"/>
                  </a:cubicBezTo>
                  <a:cubicBezTo>
                    <a:pt x="106987" y="100975"/>
                    <a:pt x="119999" y="81951"/>
                    <a:pt x="119999" y="60000"/>
                  </a:cubicBezTo>
                  <a:cubicBezTo>
                    <a:pt x="119999" y="26341"/>
                    <a:pt x="92530" y="0"/>
                    <a:pt x="59277" y="0"/>
                  </a:cubicBezTo>
                  <a:cubicBezTo>
                    <a:pt x="56385" y="0"/>
                    <a:pt x="53493" y="0"/>
                    <a:pt x="50602" y="1463"/>
                  </a:cubicBezTo>
                  <a:cubicBezTo>
                    <a:pt x="50602" y="1463"/>
                    <a:pt x="50602" y="1463"/>
                    <a:pt x="50602" y="1463"/>
                  </a:cubicBezTo>
                  <a:cubicBezTo>
                    <a:pt x="50602" y="1463"/>
                    <a:pt x="50602" y="1463"/>
                    <a:pt x="50602" y="1463"/>
                  </a:cubicBezTo>
                  <a:cubicBezTo>
                    <a:pt x="21686" y="5853"/>
                    <a:pt x="0" y="30731"/>
                    <a:pt x="0" y="60000"/>
                  </a:cubicBezTo>
                  <a:cubicBezTo>
                    <a:pt x="0" y="93658"/>
                    <a:pt x="27469" y="120000"/>
                    <a:pt x="59277" y="120000"/>
                  </a:cubicBezTo>
                  <a:cubicBezTo>
                    <a:pt x="70843" y="120000"/>
                    <a:pt x="80963" y="117073"/>
                    <a:pt x="89638" y="112682"/>
                  </a:cubicBezTo>
                  <a:close/>
                  <a:moveTo>
                    <a:pt x="59277" y="7317"/>
                  </a:moveTo>
                  <a:cubicBezTo>
                    <a:pt x="88192" y="7317"/>
                    <a:pt x="112771" y="30731"/>
                    <a:pt x="112771" y="60000"/>
                  </a:cubicBezTo>
                  <a:cubicBezTo>
                    <a:pt x="112771" y="79024"/>
                    <a:pt x="102650" y="95121"/>
                    <a:pt x="88192" y="103902"/>
                  </a:cubicBezTo>
                  <a:cubicBezTo>
                    <a:pt x="63614" y="58536"/>
                    <a:pt x="63614" y="58536"/>
                    <a:pt x="63614" y="58536"/>
                  </a:cubicBezTo>
                  <a:cubicBezTo>
                    <a:pt x="54939" y="7317"/>
                    <a:pt x="54939" y="7317"/>
                    <a:pt x="54939" y="7317"/>
                  </a:cubicBezTo>
                  <a:cubicBezTo>
                    <a:pt x="56385" y="7317"/>
                    <a:pt x="57831" y="7317"/>
                    <a:pt x="59277" y="7317"/>
                  </a:cubicBezTo>
                  <a:close/>
                  <a:moveTo>
                    <a:pt x="47710" y="8780"/>
                  </a:moveTo>
                  <a:cubicBezTo>
                    <a:pt x="56385" y="57073"/>
                    <a:pt x="56385" y="57073"/>
                    <a:pt x="56385" y="57073"/>
                  </a:cubicBezTo>
                  <a:cubicBezTo>
                    <a:pt x="7228" y="57073"/>
                    <a:pt x="7228" y="57073"/>
                    <a:pt x="7228" y="57073"/>
                  </a:cubicBezTo>
                  <a:cubicBezTo>
                    <a:pt x="10120" y="33658"/>
                    <a:pt x="26024" y="14634"/>
                    <a:pt x="47710" y="8780"/>
                  </a:cubicBezTo>
                  <a:close/>
                  <a:moveTo>
                    <a:pt x="7228" y="64390"/>
                  </a:moveTo>
                  <a:cubicBezTo>
                    <a:pt x="57831" y="64390"/>
                    <a:pt x="57831" y="64390"/>
                    <a:pt x="57831" y="64390"/>
                  </a:cubicBezTo>
                  <a:cubicBezTo>
                    <a:pt x="82409" y="108292"/>
                    <a:pt x="82409" y="108292"/>
                    <a:pt x="82409" y="108292"/>
                  </a:cubicBezTo>
                  <a:cubicBezTo>
                    <a:pt x="75180" y="111219"/>
                    <a:pt x="67951" y="112682"/>
                    <a:pt x="59277" y="112682"/>
                  </a:cubicBezTo>
                  <a:cubicBezTo>
                    <a:pt x="31807" y="112682"/>
                    <a:pt x="10120" y="90731"/>
                    <a:pt x="7228" y="6439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7"/>
            <p:cNvSpPr/>
            <p:nvPr/>
          </p:nvSpPr>
          <p:spPr>
            <a:xfrm>
              <a:off x="6550025" y="2005013"/>
              <a:ext cx="1465200" cy="1120800"/>
            </a:xfrm>
            <a:custGeom>
              <a:avLst/>
              <a:gdLst/>
              <a:ahLst/>
              <a:cxnLst/>
              <a:rect l="l" t="t" r="r" b="b"/>
              <a:pathLst>
                <a:path w="120000" h="120000" extrusionOk="0">
                  <a:moveTo>
                    <a:pt x="110364" y="0"/>
                  </a:moveTo>
                  <a:cubicBezTo>
                    <a:pt x="45109" y="0"/>
                    <a:pt x="45109" y="0"/>
                    <a:pt x="45109" y="0"/>
                  </a:cubicBezTo>
                  <a:cubicBezTo>
                    <a:pt x="45109" y="2870"/>
                    <a:pt x="45109" y="2870"/>
                    <a:pt x="45109" y="2870"/>
                  </a:cubicBezTo>
                  <a:cubicBezTo>
                    <a:pt x="110364" y="2870"/>
                    <a:pt x="110364" y="2870"/>
                    <a:pt x="110364" y="2870"/>
                  </a:cubicBezTo>
                  <a:cubicBezTo>
                    <a:pt x="114306" y="2870"/>
                    <a:pt x="117810" y="7464"/>
                    <a:pt x="117810" y="12631"/>
                  </a:cubicBezTo>
                  <a:cubicBezTo>
                    <a:pt x="117810" y="107942"/>
                    <a:pt x="117810" y="107942"/>
                    <a:pt x="117810" y="107942"/>
                  </a:cubicBezTo>
                  <a:cubicBezTo>
                    <a:pt x="117810" y="113110"/>
                    <a:pt x="114306" y="117129"/>
                    <a:pt x="110364" y="117129"/>
                  </a:cubicBezTo>
                  <a:cubicBezTo>
                    <a:pt x="9635" y="117129"/>
                    <a:pt x="9635" y="117129"/>
                    <a:pt x="9635" y="117129"/>
                  </a:cubicBezTo>
                  <a:cubicBezTo>
                    <a:pt x="5693" y="117129"/>
                    <a:pt x="2189" y="113110"/>
                    <a:pt x="2189" y="107942"/>
                  </a:cubicBezTo>
                  <a:cubicBezTo>
                    <a:pt x="2627" y="12631"/>
                    <a:pt x="2627" y="12631"/>
                    <a:pt x="2627" y="12631"/>
                  </a:cubicBezTo>
                  <a:cubicBezTo>
                    <a:pt x="2627" y="7464"/>
                    <a:pt x="5693" y="2870"/>
                    <a:pt x="9635" y="2870"/>
                  </a:cubicBezTo>
                  <a:cubicBezTo>
                    <a:pt x="24525" y="2870"/>
                    <a:pt x="24525" y="2870"/>
                    <a:pt x="24525" y="2870"/>
                  </a:cubicBezTo>
                  <a:cubicBezTo>
                    <a:pt x="23649" y="2296"/>
                    <a:pt x="22773" y="1722"/>
                    <a:pt x="22335" y="0"/>
                  </a:cubicBezTo>
                  <a:cubicBezTo>
                    <a:pt x="9635" y="0"/>
                    <a:pt x="9635" y="0"/>
                    <a:pt x="9635" y="0"/>
                  </a:cubicBezTo>
                  <a:cubicBezTo>
                    <a:pt x="4379" y="0"/>
                    <a:pt x="437" y="5741"/>
                    <a:pt x="437" y="12631"/>
                  </a:cubicBezTo>
                  <a:cubicBezTo>
                    <a:pt x="0" y="107942"/>
                    <a:pt x="0" y="107942"/>
                    <a:pt x="0" y="107942"/>
                  </a:cubicBezTo>
                  <a:cubicBezTo>
                    <a:pt x="0" y="107942"/>
                    <a:pt x="0" y="107942"/>
                    <a:pt x="0" y="107942"/>
                  </a:cubicBezTo>
                  <a:cubicBezTo>
                    <a:pt x="0" y="114832"/>
                    <a:pt x="4379" y="119999"/>
                    <a:pt x="9635" y="119999"/>
                  </a:cubicBezTo>
                  <a:cubicBezTo>
                    <a:pt x="110364" y="119999"/>
                    <a:pt x="110364" y="119999"/>
                    <a:pt x="110364" y="119999"/>
                  </a:cubicBezTo>
                  <a:cubicBezTo>
                    <a:pt x="115620" y="119999"/>
                    <a:pt x="120000" y="114832"/>
                    <a:pt x="120000" y="107942"/>
                  </a:cubicBezTo>
                  <a:cubicBezTo>
                    <a:pt x="120000" y="12631"/>
                    <a:pt x="120000" y="12631"/>
                    <a:pt x="120000" y="12631"/>
                  </a:cubicBezTo>
                  <a:cubicBezTo>
                    <a:pt x="120000" y="5741"/>
                    <a:pt x="115620" y="0"/>
                    <a:pt x="11036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7"/>
            <p:cNvSpPr/>
            <p:nvPr/>
          </p:nvSpPr>
          <p:spPr>
            <a:xfrm>
              <a:off x="8234363" y="2009775"/>
              <a:ext cx="658800" cy="547800"/>
            </a:xfrm>
            <a:custGeom>
              <a:avLst/>
              <a:gdLst/>
              <a:ahLst/>
              <a:cxnLst/>
              <a:rect l="l" t="t" r="r" b="b"/>
              <a:pathLst>
                <a:path w="120000" h="120000" extrusionOk="0">
                  <a:moveTo>
                    <a:pt x="120000" y="65882"/>
                  </a:moveTo>
                  <a:cubicBezTo>
                    <a:pt x="120000" y="45882"/>
                    <a:pt x="106341" y="29411"/>
                    <a:pt x="89756" y="27058"/>
                  </a:cubicBezTo>
                  <a:cubicBezTo>
                    <a:pt x="89756" y="27058"/>
                    <a:pt x="89756" y="27058"/>
                    <a:pt x="89756" y="27058"/>
                  </a:cubicBezTo>
                  <a:cubicBezTo>
                    <a:pt x="89756" y="11764"/>
                    <a:pt x="80000" y="0"/>
                    <a:pt x="67317" y="0"/>
                  </a:cubicBezTo>
                  <a:cubicBezTo>
                    <a:pt x="22439" y="0"/>
                    <a:pt x="22439" y="0"/>
                    <a:pt x="22439" y="0"/>
                  </a:cubicBezTo>
                  <a:cubicBezTo>
                    <a:pt x="10731" y="0"/>
                    <a:pt x="0" y="11764"/>
                    <a:pt x="0" y="27058"/>
                  </a:cubicBezTo>
                  <a:cubicBezTo>
                    <a:pt x="0" y="117647"/>
                    <a:pt x="0" y="117647"/>
                    <a:pt x="0" y="117647"/>
                  </a:cubicBezTo>
                  <a:cubicBezTo>
                    <a:pt x="0" y="118823"/>
                    <a:pt x="975" y="120000"/>
                    <a:pt x="2926" y="120000"/>
                  </a:cubicBezTo>
                  <a:cubicBezTo>
                    <a:pt x="87804" y="120000"/>
                    <a:pt x="87804" y="120000"/>
                    <a:pt x="87804" y="120000"/>
                  </a:cubicBezTo>
                  <a:cubicBezTo>
                    <a:pt x="88780" y="120000"/>
                    <a:pt x="89756" y="118823"/>
                    <a:pt x="89756" y="117647"/>
                  </a:cubicBezTo>
                  <a:cubicBezTo>
                    <a:pt x="89756" y="104705"/>
                    <a:pt x="89756" y="104705"/>
                    <a:pt x="89756" y="104705"/>
                  </a:cubicBezTo>
                  <a:cubicBezTo>
                    <a:pt x="106341" y="103529"/>
                    <a:pt x="120000" y="87058"/>
                    <a:pt x="120000" y="65882"/>
                  </a:cubicBezTo>
                  <a:close/>
                  <a:moveTo>
                    <a:pt x="89756" y="48235"/>
                  </a:moveTo>
                  <a:cubicBezTo>
                    <a:pt x="96585" y="49411"/>
                    <a:pt x="102439" y="57647"/>
                    <a:pt x="102439" y="65882"/>
                  </a:cubicBezTo>
                  <a:cubicBezTo>
                    <a:pt x="102439" y="75294"/>
                    <a:pt x="96585" y="82352"/>
                    <a:pt x="89756" y="84705"/>
                  </a:cubicBezTo>
                  <a:lnTo>
                    <a:pt x="89756" y="48235"/>
                  </a:lnTo>
                  <a:close/>
                  <a:moveTo>
                    <a:pt x="22439" y="5882"/>
                  </a:moveTo>
                  <a:cubicBezTo>
                    <a:pt x="67317" y="5882"/>
                    <a:pt x="67317" y="5882"/>
                    <a:pt x="67317" y="5882"/>
                  </a:cubicBezTo>
                  <a:cubicBezTo>
                    <a:pt x="77073" y="5882"/>
                    <a:pt x="84878" y="15294"/>
                    <a:pt x="84878" y="27058"/>
                  </a:cubicBezTo>
                  <a:cubicBezTo>
                    <a:pt x="84878" y="114117"/>
                    <a:pt x="84878" y="114117"/>
                    <a:pt x="84878" y="114117"/>
                  </a:cubicBezTo>
                  <a:cubicBezTo>
                    <a:pt x="4878" y="114117"/>
                    <a:pt x="4878" y="114117"/>
                    <a:pt x="4878" y="114117"/>
                  </a:cubicBezTo>
                  <a:cubicBezTo>
                    <a:pt x="4878" y="27058"/>
                    <a:pt x="4878" y="27058"/>
                    <a:pt x="4878" y="27058"/>
                  </a:cubicBezTo>
                  <a:cubicBezTo>
                    <a:pt x="4878" y="15294"/>
                    <a:pt x="12682" y="5882"/>
                    <a:pt x="22439" y="5882"/>
                  </a:cubicBezTo>
                  <a:close/>
                  <a:moveTo>
                    <a:pt x="89756" y="98823"/>
                  </a:moveTo>
                  <a:cubicBezTo>
                    <a:pt x="89756" y="90588"/>
                    <a:pt x="89756" y="90588"/>
                    <a:pt x="89756" y="90588"/>
                  </a:cubicBezTo>
                  <a:cubicBezTo>
                    <a:pt x="99512" y="88235"/>
                    <a:pt x="107317" y="78823"/>
                    <a:pt x="107317" y="65882"/>
                  </a:cubicBezTo>
                  <a:cubicBezTo>
                    <a:pt x="107317" y="54117"/>
                    <a:pt x="99512" y="43529"/>
                    <a:pt x="89756" y="42352"/>
                  </a:cubicBezTo>
                  <a:cubicBezTo>
                    <a:pt x="89756" y="32941"/>
                    <a:pt x="89756" y="32941"/>
                    <a:pt x="89756" y="32941"/>
                  </a:cubicBezTo>
                  <a:cubicBezTo>
                    <a:pt x="104390" y="35294"/>
                    <a:pt x="115121" y="49411"/>
                    <a:pt x="115121" y="65882"/>
                  </a:cubicBezTo>
                  <a:cubicBezTo>
                    <a:pt x="115121" y="83529"/>
                    <a:pt x="104390" y="97647"/>
                    <a:pt x="89756" y="98823"/>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7"/>
            <p:cNvSpPr/>
            <p:nvPr/>
          </p:nvSpPr>
          <p:spPr>
            <a:xfrm>
              <a:off x="8320088" y="2133600"/>
              <a:ext cx="27000" cy="327000"/>
            </a:xfrm>
            <a:custGeom>
              <a:avLst/>
              <a:gdLst/>
              <a:ahLst/>
              <a:cxnLst/>
              <a:rect l="l" t="t" r="r" b="b"/>
              <a:pathLst>
                <a:path w="120000" h="120000" extrusionOk="0">
                  <a:moveTo>
                    <a:pt x="48000" y="120000"/>
                  </a:moveTo>
                  <a:cubicBezTo>
                    <a:pt x="72000" y="120000"/>
                    <a:pt x="120000" y="118032"/>
                    <a:pt x="120000" y="116065"/>
                  </a:cubicBezTo>
                  <a:cubicBezTo>
                    <a:pt x="120000" y="5901"/>
                    <a:pt x="120000" y="5901"/>
                    <a:pt x="120000" y="5901"/>
                  </a:cubicBezTo>
                  <a:cubicBezTo>
                    <a:pt x="120000" y="1967"/>
                    <a:pt x="72000" y="0"/>
                    <a:pt x="48000" y="0"/>
                  </a:cubicBezTo>
                  <a:cubicBezTo>
                    <a:pt x="24000" y="0"/>
                    <a:pt x="0" y="1967"/>
                    <a:pt x="0" y="5901"/>
                  </a:cubicBezTo>
                  <a:cubicBezTo>
                    <a:pt x="0" y="116065"/>
                    <a:pt x="0" y="116065"/>
                    <a:pt x="0" y="116065"/>
                  </a:cubicBezTo>
                  <a:cubicBezTo>
                    <a:pt x="0" y="118032"/>
                    <a:pt x="24000" y="120000"/>
                    <a:pt x="48000" y="12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7"/>
            <p:cNvSpPr/>
            <p:nvPr/>
          </p:nvSpPr>
          <p:spPr>
            <a:xfrm>
              <a:off x="8389938" y="2620963"/>
              <a:ext cx="81000" cy="430200"/>
            </a:xfrm>
            <a:custGeom>
              <a:avLst/>
              <a:gdLst/>
              <a:ahLst/>
              <a:cxnLst/>
              <a:rect l="l" t="t" r="r" b="b"/>
              <a:pathLst>
                <a:path w="120000" h="120000" extrusionOk="0">
                  <a:moveTo>
                    <a:pt x="80000" y="19500"/>
                  </a:moveTo>
                  <a:cubicBezTo>
                    <a:pt x="96000" y="16500"/>
                    <a:pt x="120000" y="12000"/>
                    <a:pt x="120000" y="3000"/>
                  </a:cubicBezTo>
                  <a:cubicBezTo>
                    <a:pt x="120000" y="1500"/>
                    <a:pt x="112000" y="0"/>
                    <a:pt x="104000" y="0"/>
                  </a:cubicBezTo>
                  <a:cubicBezTo>
                    <a:pt x="96000" y="0"/>
                    <a:pt x="80000" y="1500"/>
                    <a:pt x="80000" y="3000"/>
                  </a:cubicBezTo>
                  <a:cubicBezTo>
                    <a:pt x="80000" y="9000"/>
                    <a:pt x="72000" y="10500"/>
                    <a:pt x="48000" y="15000"/>
                  </a:cubicBezTo>
                  <a:cubicBezTo>
                    <a:pt x="32000" y="18000"/>
                    <a:pt x="0" y="22500"/>
                    <a:pt x="0" y="31500"/>
                  </a:cubicBezTo>
                  <a:cubicBezTo>
                    <a:pt x="0" y="40500"/>
                    <a:pt x="32000" y="45000"/>
                    <a:pt x="48000" y="48000"/>
                  </a:cubicBezTo>
                  <a:cubicBezTo>
                    <a:pt x="72000" y="51000"/>
                    <a:pt x="80000" y="54000"/>
                    <a:pt x="80000" y="60000"/>
                  </a:cubicBezTo>
                  <a:cubicBezTo>
                    <a:pt x="80000" y="64500"/>
                    <a:pt x="72000" y="67500"/>
                    <a:pt x="48000" y="70500"/>
                  </a:cubicBezTo>
                  <a:cubicBezTo>
                    <a:pt x="32000" y="75000"/>
                    <a:pt x="0" y="79500"/>
                    <a:pt x="0" y="87000"/>
                  </a:cubicBezTo>
                  <a:cubicBezTo>
                    <a:pt x="0" y="96000"/>
                    <a:pt x="32000" y="100500"/>
                    <a:pt x="48000" y="105000"/>
                  </a:cubicBezTo>
                  <a:cubicBezTo>
                    <a:pt x="72000" y="108000"/>
                    <a:pt x="80000" y="111000"/>
                    <a:pt x="80000" y="115500"/>
                  </a:cubicBezTo>
                  <a:cubicBezTo>
                    <a:pt x="80000" y="118500"/>
                    <a:pt x="96000" y="120000"/>
                    <a:pt x="104000" y="120000"/>
                  </a:cubicBezTo>
                  <a:cubicBezTo>
                    <a:pt x="112000" y="120000"/>
                    <a:pt x="120000" y="118500"/>
                    <a:pt x="120000" y="115500"/>
                  </a:cubicBezTo>
                  <a:cubicBezTo>
                    <a:pt x="120000" y="106500"/>
                    <a:pt x="96000" y="102000"/>
                    <a:pt x="80000" y="99000"/>
                  </a:cubicBezTo>
                  <a:cubicBezTo>
                    <a:pt x="56000" y="96000"/>
                    <a:pt x="40000" y="93000"/>
                    <a:pt x="40000" y="87000"/>
                  </a:cubicBezTo>
                  <a:cubicBezTo>
                    <a:pt x="40000" y="82500"/>
                    <a:pt x="56000" y="79500"/>
                    <a:pt x="80000" y="76500"/>
                  </a:cubicBezTo>
                  <a:cubicBezTo>
                    <a:pt x="96000" y="72000"/>
                    <a:pt x="120000" y="67500"/>
                    <a:pt x="120000" y="60000"/>
                  </a:cubicBezTo>
                  <a:cubicBezTo>
                    <a:pt x="120000" y="51000"/>
                    <a:pt x="96000" y="46500"/>
                    <a:pt x="80000" y="42000"/>
                  </a:cubicBezTo>
                  <a:cubicBezTo>
                    <a:pt x="56000" y="39000"/>
                    <a:pt x="40000" y="36000"/>
                    <a:pt x="40000" y="31500"/>
                  </a:cubicBezTo>
                  <a:cubicBezTo>
                    <a:pt x="40000" y="25500"/>
                    <a:pt x="56000" y="24000"/>
                    <a:pt x="80000" y="195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7"/>
            <p:cNvSpPr/>
            <p:nvPr/>
          </p:nvSpPr>
          <p:spPr>
            <a:xfrm>
              <a:off x="8518525" y="2620963"/>
              <a:ext cx="58800" cy="258900"/>
            </a:xfrm>
            <a:custGeom>
              <a:avLst/>
              <a:gdLst/>
              <a:ahLst/>
              <a:cxnLst/>
              <a:rect l="l" t="t" r="r" b="b"/>
              <a:pathLst>
                <a:path w="120000" h="120000" extrusionOk="0">
                  <a:moveTo>
                    <a:pt x="120000" y="5000"/>
                  </a:moveTo>
                  <a:cubicBezTo>
                    <a:pt x="120000" y="2500"/>
                    <a:pt x="109090" y="0"/>
                    <a:pt x="98181" y="0"/>
                  </a:cubicBezTo>
                  <a:cubicBezTo>
                    <a:pt x="87272" y="0"/>
                    <a:pt x="65454" y="2500"/>
                    <a:pt x="65454" y="5000"/>
                  </a:cubicBezTo>
                  <a:cubicBezTo>
                    <a:pt x="65454" y="12500"/>
                    <a:pt x="54545" y="15000"/>
                    <a:pt x="43636" y="20000"/>
                  </a:cubicBezTo>
                  <a:cubicBezTo>
                    <a:pt x="21818" y="25000"/>
                    <a:pt x="0" y="30000"/>
                    <a:pt x="0" y="42500"/>
                  </a:cubicBezTo>
                  <a:cubicBezTo>
                    <a:pt x="0" y="52500"/>
                    <a:pt x="21818" y="60000"/>
                    <a:pt x="43636" y="62500"/>
                  </a:cubicBezTo>
                  <a:cubicBezTo>
                    <a:pt x="54545" y="67500"/>
                    <a:pt x="65454" y="70000"/>
                    <a:pt x="65454" y="77500"/>
                  </a:cubicBezTo>
                  <a:cubicBezTo>
                    <a:pt x="65454" y="85000"/>
                    <a:pt x="54545" y="87500"/>
                    <a:pt x="43636" y="92500"/>
                  </a:cubicBezTo>
                  <a:cubicBezTo>
                    <a:pt x="21818" y="95000"/>
                    <a:pt x="0" y="102500"/>
                    <a:pt x="0" y="112500"/>
                  </a:cubicBezTo>
                  <a:cubicBezTo>
                    <a:pt x="0" y="117500"/>
                    <a:pt x="10909" y="120000"/>
                    <a:pt x="21818" y="120000"/>
                  </a:cubicBezTo>
                  <a:cubicBezTo>
                    <a:pt x="43636" y="120000"/>
                    <a:pt x="54545" y="117500"/>
                    <a:pt x="54545" y="112500"/>
                  </a:cubicBezTo>
                  <a:cubicBezTo>
                    <a:pt x="54545" y="107500"/>
                    <a:pt x="65454" y="105000"/>
                    <a:pt x="76363" y="100000"/>
                  </a:cubicBezTo>
                  <a:cubicBezTo>
                    <a:pt x="98181" y="95000"/>
                    <a:pt x="120000" y="90000"/>
                    <a:pt x="120000" y="77500"/>
                  </a:cubicBezTo>
                  <a:cubicBezTo>
                    <a:pt x="120000" y="65000"/>
                    <a:pt x="98181" y="60000"/>
                    <a:pt x="76363" y="55000"/>
                  </a:cubicBezTo>
                  <a:cubicBezTo>
                    <a:pt x="65454" y="50000"/>
                    <a:pt x="54545" y="47500"/>
                    <a:pt x="54545" y="42500"/>
                  </a:cubicBezTo>
                  <a:cubicBezTo>
                    <a:pt x="54545" y="35000"/>
                    <a:pt x="65454" y="32500"/>
                    <a:pt x="76363" y="27500"/>
                  </a:cubicBezTo>
                  <a:cubicBezTo>
                    <a:pt x="98181" y="22500"/>
                    <a:pt x="120000" y="17500"/>
                    <a:pt x="120000" y="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7"/>
            <p:cNvSpPr/>
            <p:nvPr/>
          </p:nvSpPr>
          <p:spPr>
            <a:xfrm>
              <a:off x="6545263" y="855663"/>
              <a:ext cx="765300" cy="1444500"/>
            </a:xfrm>
            <a:custGeom>
              <a:avLst/>
              <a:gdLst/>
              <a:ahLst/>
              <a:cxnLst/>
              <a:rect l="l" t="t" r="r" b="b"/>
              <a:pathLst>
                <a:path w="120000" h="120000" extrusionOk="0">
                  <a:moveTo>
                    <a:pt x="83076" y="44609"/>
                  </a:moveTo>
                  <a:cubicBezTo>
                    <a:pt x="91468" y="44609"/>
                    <a:pt x="91468" y="44609"/>
                    <a:pt x="91468" y="44609"/>
                  </a:cubicBezTo>
                  <a:cubicBezTo>
                    <a:pt x="93146" y="44609"/>
                    <a:pt x="93986" y="44163"/>
                    <a:pt x="93986" y="43271"/>
                  </a:cubicBezTo>
                  <a:cubicBezTo>
                    <a:pt x="93986" y="0"/>
                    <a:pt x="93986" y="0"/>
                    <a:pt x="93986" y="0"/>
                  </a:cubicBezTo>
                  <a:cubicBezTo>
                    <a:pt x="89790" y="0"/>
                    <a:pt x="89790" y="0"/>
                    <a:pt x="89790" y="0"/>
                  </a:cubicBezTo>
                  <a:cubicBezTo>
                    <a:pt x="89790" y="42379"/>
                    <a:pt x="89790" y="42379"/>
                    <a:pt x="89790" y="42379"/>
                  </a:cubicBezTo>
                  <a:cubicBezTo>
                    <a:pt x="79720" y="42379"/>
                    <a:pt x="79720" y="42379"/>
                    <a:pt x="79720" y="42379"/>
                  </a:cubicBezTo>
                  <a:cubicBezTo>
                    <a:pt x="78881" y="42379"/>
                    <a:pt x="78881" y="42379"/>
                    <a:pt x="78881" y="42379"/>
                  </a:cubicBezTo>
                  <a:cubicBezTo>
                    <a:pt x="17622" y="42379"/>
                    <a:pt x="17622" y="42379"/>
                    <a:pt x="17622" y="42379"/>
                  </a:cubicBezTo>
                  <a:cubicBezTo>
                    <a:pt x="17622" y="42379"/>
                    <a:pt x="16783" y="42379"/>
                    <a:pt x="16783" y="42379"/>
                  </a:cubicBezTo>
                  <a:cubicBezTo>
                    <a:pt x="4195" y="42379"/>
                    <a:pt x="4195" y="42379"/>
                    <a:pt x="4195" y="42379"/>
                  </a:cubicBezTo>
                  <a:cubicBezTo>
                    <a:pt x="4195" y="0"/>
                    <a:pt x="4195" y="0"/>
                    <a:pt x="4195" y="0"/>
                  </a:cubicBezTo>
                  <a:cubicBezTo>
                    <a:pt x="0" y="0"/>
                    <a:pt x="0" y="0"/>
                    <a:pt x="0" y="0"/>
                  </a:cubicBezTo>
                  <a:cubicBezTo>
                    <a:pt x="0" y="43271"/>
                    <a:pt x="0" y="43271"/>
                    <a:pt x="0" y="43271"/>
                  </a:cubicBezTo>
                  <a:cubicBezTo>
                    <a:pt x="0" y="44163"/>
                    <a:pt x="839" y="44609"/>
                    <a:pt x="2517" y="44609"/>
                  </a:cubicBezTo>
                  <a:cubicBezTo>
                    <a:pt x="15104" y="44609"/>
                    <a:pt x="15104" y="44609"/>
                    <a:pt x="15104" y="44609"/>
                  </a:cubicBezTo>
                  <a:cubicBezTo>
                    <a:pt x="5034" y="63345"/>
                    <a:pt x="5034" y="63345"/>
                    <a:pt x="5034" y="63345"/>
                  </a:cubicBezTo>
                  <a:cubicBezTo>
                    <a:pt x="3356" y="66468"/>
                    <a:pt x="1678" y="70037"/>
                    <a:pt x="1678" y="73605"/>
                  </a:cubicBezTo>
                  <a:cubicBezTo>
                    <a:pt x="1678" y="84758"/>
                    <a:pt x="1678" y="84758"/>
                    <a:pt x="1678" y="84758"/>
                  </a:cubicBezTo>
                  <a:cubicBezTo>
                    <a:pt x="1678" y="88327"/>
                    <a:pt x="7552" y="91003"/>
                    <a:pt x="14265" y="91003"/>
                  </a:cubicBezTo>
                  <a:cubicBezTo>
                    <a:pt x="22657" y="91003"/>
                    <a:pt x="22657" y="91003"/>
                    <a:pt x="22657" y="91003"/>
                  </a:cubicBezTo>
                  <a:cubicBezTo>
                    <a:pt x="23496" y="93234"/>
                    <a:pt x="26853" y="94572"/>
                    <a:pt x="31048" y="94572"/>
                  </a:cubicBezTo>
                  <a:cubicBezTo>
                    <a:pt x="42797" y="94572"/>
                    <a:pt x="42797" y="94572"/>
                    <a:pt x="42797" y="94572"/>
                  </a:cubicBezTo>
                  <a:cubicBezTo>
                    <a:pt x="43636" y="96802"/>
                    <a:pt x="46993" y="98141"/>
                    <a:pt x="51188" y="98141"/>
                  </a:cubicBezTo>
                  <a:cubicBezTo>
                    <a:pt x="62937" y="98141"/>
                    <a:pt x="62937" y="98141"/>
                    <a:pt x="62937" y="98141"/>
                  </a:cubicBezTo>
                  <a:cubicBezTo>
                    <a:pt x="62937" y="113308"/>
                    <a:pt x="62937" y="113308"/>
                    <a:pt x="62937" y="113308"/>
                  </a:cubicBezTo>
                  <a:cubicBezTo>
                    <a:pt x="62937" y="116877"/>
                    <a:pt x="67972" y="120000"/>
                    <a:pt x="74685" y="120000"/>
                  </a:cubicBezTo>
                  <a:cubicBezTo>
                    <a:pt x="82237" y="120000"/>
                    <a:pt x="87272" y="116877"/>
                    <a:pt x="87272" y="113308"/>
                  </a:cubicBezTo>
                  <a:cubicBezTo>
                    <a:pt x="87272" y="74498"/>
                    <a:pt x="87272" y="74498"/>
                    <a:pt x="87272" y="74498"/>
                  </a:cubicBezTo>
                  <a:cubicBezTo>
                    <a:pt x="101538" y="81189"/>
                    <a:pt x="101538" y="81189"/>
                    <a:pt x="101538" y="81189"/>
                  </a:cubicBezTo>
                  <a:cubicBezTo>
                    <a:pt x="105734" y="82973"/>
                    <a:pt x="111608" y="82973"/>
                    <a:pt x="115804" y="80743"/>
                  </a:cubicBezTo>
                  <a:cubicBezTo>
                    <a:pt x="119160" y="78959"/>
                    <a:pt x="120000" y="75836"/>
                    <a:pt x="116643" y="74052"/>
                  </a:cubicBezTo>
                  <a:cubicBezTo>
                    <a:pt x="115804" y="72713"/>
                    <a:pt x="93986" y="53085"/>
                    <a:pt x="83076" y="44609"/>
                  </a:cubicBezTo>
                  <a:close/>
                  <a:moveTo>
                    <a:pt x="112447" y="79405"/>
                  </a:moveTo>
                  <a:cubicBezTo>
                    <a:pt x="110769" y="80297"/>
                    <a:pt x="106573" y="80297"/>
                    <a:pt x="104895" y="79405"/>
                  </a:cubicBezTo>
                  <a:cubicBezTo>
                    <a:pt x="86433" y="71375"/>
                    <a:pt x="86433" y="71375"/>
                    <a:pt x="86433" y="71375"/>
                  </a:cubicBezTo>
                  <a:cubicBezTo>
                    <a:pt x="85594" y="70929"/>
                    <a:pt x="84755" y="70929"/>
                    <a:pt x="84755" y="70929"/>
                  </a:cubicBezTo>
                  <a:cubicBezTo>
                    <a:pt x="83916" y="71375"/>
                    <a:pt x="83076" y="71375"/>
                    <a:pt x="83076" y="71821"/>
                  </a:cubicBezTo>
                  <a:cubicBezTo>
                    <a:pt x="83076" y="113308"/>
                    <a:pt x="83076" y="113308"/>
                    <a:pt x="83076" y="113308"/>
                  </a:cubicBezTo>
                  <a:cubicBezTo>
                    <a:pt x="83076" y="115539"/>
                    <a:pt x="79720" y="117769"/>
                    <a:pt x="74685" y="117769"/>
                  </a:cubicBezTo>
                  <a:cubicBezTo>
                    <a:pt x="70489" y="117769"/>
                    <a:pt x="67132" y="115539"/>
                    <a:pt x="67132" y="113308"/>
                  </a:cubicBezTo>
                  <a:cubicBezTo>
                    <a:pt x="67132" y="86542"/>
                    <a:pt x="67132" y="86542"/>
                    <a:pt x="67132" y="86542"/>
                  </a:cubicBezTo>
                  <a:cubicBezTo>
                    <a:pt x="67132" y="85650"/>
                    <a:pt x="66293" y="85204"/>
                    <a:pt x="64615" y="85204"/>
                  </a:cubicBezTo>
                  <a:cubicBezTo>
                    <a:pt x="63776" y="85204"/>
                    <a:pt x="62937" y="85650"/>
                    <a:pt x="62937" y="86542"/>
                  </a:cubicBezTo>
                  <a:cubicBezTo>
                    <a:pt x="62937" y="95910"/>
                    <a:pt x="62937" y="95910"/>
                    <a:pt x="62937" y="95910"/>
                  </a:cubicBezTo>
                  <a:cubicBezTo>
                    <a:pt x="51188" y="95910"/>
                    <a:pt x="51188" y="95910"/>
                    <a:pt x="51188" y="95910"/>
                  </a:cubicBezTo>
                  <a:cubicBezTo>
                    <a:pt x="48671" y="95910"/>
                    <a:pt x="46993" y="95018"/>
                    <a:pt x="46993" y="93680"/>
                  </a:cubicBezTo>
                  <a:cubicBezTo>
                    <a:pt x="46993" y="86542"/>
                    <a:pt x="46993" y="86542"/>
                    <a:pt x="46993" y="86542"/>
                  </a:cubicBezTo>
                  <a:cubicBezTo>
                    <a:pt x="46993" y="85650"/>
                    <a:pt x="46153" y="85204"/>
                    <a:pt x="44475" y="85204"/>
                  </a:cubicBezTo>
                  <a:cubicBezTo>
                    <a:pt x="43636" y="85204"/>
                    <a:pt x="42797" y="85650"/>
                    <a:pt x="42797" y="86542"/>
                  </a:cubicBezTo>
                  <a:cubicBezTo>
                    <a:pt x="42797" y="92342"/>
                    <a:pt x="42797" y="92342"/>
                    <a:pt x="42797" y="92342"/>
                  </a:cubicBezTo>
                  <a:cubicBezTo>
                    <a:pt x="31048" y="92342"/>
                    <a:pt x="31048" y="92342"/>
                    <a:pt x="31048" y="92342"/>
                  </a:cubicBezTo>
                  <a:cubicBezTo>
                    <a:pt x="28531" y="92342"/>
                    <a:pt x="26853" y="91449"/>
                    <a:pt x="26853" y="90111"/>
                  </a:cubicBezTo>
                  <a:cubicBezTo>
                    <a:pt x="26853" y="82973"/>
                    <a:pt x="26853" y="82973"/>
                    <a:pt x="26853" y="82973"/>
                  </a:cubicBezTo>
                  <a:cubicBezTo>
                    <a:pt x="26853" y="82081"/>
                    <a:pt x="25174" y="81635"/>
                    <a:pt x="24335" y="81635"/>
                  </a:cubicBezTo>
                  <a:cubicBezTo>
                    <a:pt x="23496" y="81635"/>
                    <a:pt x="22657" y="82081"/>
                    <a:pt x="22657" y="82973"/>
                  </a:cubicBezTo>
                  <a:cubicBezTo>
                    <a:pt x="22657" y="88773"/>
                    <a:pt x="22657" y="88773"/>
                    <a:pt x="22657" y="88773"/>
                  </a:cubicBezTo>
                  <a:cubicBezTo>
                    <a:pt x="14265" y="88773"/>
                    <a:pt x="14265" y="88773"/>
                    <a:pt x="14265" y="88773"/>
                  </a:cubicBezTo>
                  <a:cubicBezTo>
                    <a:pt x="10069" y="88773"/>
                    <a:pt x="5874" y="86988"/>
                    <a:pt x="5874" y="84758"/>
                  </a:cubicBezTo>
                  <a:cubicBezTo>
                    <a:pt x="5874" y="73605"/>
                    <a:pt x="5874" y="73605"/>
                    <a:pt x="5874" y="73605"/>
                  </a:cubicBezTo>
                  <a:cubicBezTo>
                    <a:pt x="5874" y="70037"/>
                    <a:pt x="6713" y="66914"/>
                    <a:pt x="8391" y="63791"/>
                  </a:cubicBezTo>
                  <a:cubicBezTo>
                    <a:pt x="19300" y="44609"/>
                    <a:pt x="19300" y="44609"/>
                    <a:pt x="19300" y="44609"/>
                  </a:cubicBezTo>
                  <a:cubicBezTo>
                    <a:pt x="78041" y="44609"/>
                    <a:pt x="78041" y="44609"/>
                    <a:pt x="78041" y="44609"/>
                  </a:cubicBezTo>
                  <a:cubicBezTo>
                    <a:pt x="88111" y="52193"/>
                    <a:pt x="113286" y="74944"/>
                    <a:pt x="113286" y="74944"/>
                  </a:cubicBezTo>
                  <a:cubicBezTo>
                    <a:pt x="113286" y="74944"/>
                    <a:pt x="113286" y="74944"/>
                    <a:pt x="113286" y="74944"/>
                  </a:cubicBezTo>
                  <a:cubicBezTo>
                    <a:pt x="114965" y="76282"/>
                    <a:pt x="114965" y="78066"/>
                    <a:pt x="112447" y="7940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4" name="Google Shape;164;p7"/>
          <p:cNvGrpSpPr/>
          <p:nvPr/>
        </p:nvGrpSpPr>
        <p:grpSpPr>
          <a:xfrm>
            <a:off x="6707938" y="2948000"/>
            <a:ext cx="1732075" cy="2195488"/>
            <a:chOff x="6662738" y="3806825"/>
            <a:chExt cx="1732075" cy="2195488"/>
          </a:xfrm>
        </p:grpSpPr>
        <p:sp>
          <p:nvSpPr>
            <p:cNvPr id="165" name="Google Shape;165;p7"/>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7"/>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7"/>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7"/>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7"/>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7"/>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7"/>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7"/>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7"/>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7"/>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7"/>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7"/>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7"/>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7"/>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7"/>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7"/>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7"/>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7"/>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3"/>
        <p:cNvGrpSpPr/>
        <p:nvPr/>
      </p:nvGrpSpPr>
      <p:grpSpPr>
        <a:xfrm>
          <a:off x="0" y="0"/>
          <a:ext cx="0" cy="0"/>
          <a:chOff x="0" y="0"/>
          <a:chExt cx="0" cy="0"/>
        </a:xfrm>
      </p:grpSpPr>
      <p:sp>
        <p:nvSpPr>
          <p:cNvPr id="184" name="Google Shape;184;p8"/>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8"/>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8"/>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7" name="Google Shape;187;p8"/>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grpSp>
        <p:nvGrpSpPr>
          <p:cNvPr id="188" name="Google Shape;188;p8"/>
          <p:cNvGrpSpPr/>
          <p:nvPr/>
        </p:nvGrpSpPr>
        <p:grpSpPr>
          <a:xfrm>
            <a:off x="6707938" y="2948000"/>
            <a:ext cx="1732075" cy="2195488"/>
            <a:chOff x="6662738" y="3806825"/>
            <a:chExt cx="1732075" cy="2195488"/>
          </a:xfrm>
        </p:grpSpPr>
        <p:sp>
          <p:nvSpPr>
            <p:cNvPr id="189" name="Google Shape;189;p8"/>
            <p:cNvSpPr/>
            <p:nvPr/>
          </p:nvSpPr>
          <p:spPr>
            <a:xfrm>
              <a:off x="7839075" y="4194175"/>
              <a:ext cx="74700" cy="52500"/>
            </a:xfrm>
            <a:custGeom>
              <a:avLst/>
              <a:gdLst/>
              <a:ahLst/>
              <a:cxnLst/>
              <a:rect l="l" t="t" r="r" b="b"/>
              <a:pathLst>
                <a:path w="120000" h="120000" extrusionOk="0">
                  <a:moveTo>
                    <a:pt x="85714" y="0"/>
                  </a:moveTo>
                  <a:cubicBezTo>
                    <a:pt x="17142" y="60000"/>
                    <a:pt x="17142" y="60000"/>
                    <a:pt x="17142" y="60000"/>
                  </a:cubicBezTo>
                  <a:cubicBezTo>
                    <a:pt x="0" y="72000"/>
                    <a:pt x="0" y="84000"/>
                    <a:pt x="8571" y="108000"/>
                  </a:cubicBezTo>
                  <a:cubicBezTo>
                    <a:pt x="8571" y="108000"/>
                    <a:pt x="17142" y="120000"/>
                    <a:pt x="25714" y="120000"/>
                  </a:cubicBezTo>
                  <a:cubicBezTo>
                    <a:pt x="25714" y="120000"/>
                    <a:pt x="34285" y="120000"/>
                    <a:pt x="34285" y="120000"/>
                  </a:cubicBezTo>
                  <a:cubicBezTo>
                    <a:pt x="111428" y="60000"/>
                    <a:pt x="111428" y="60000"/>
                    <a:pt x="111428" y="60000"/>
                  </a:cubicBezTo>
                  <a:cubicBezTo>
                    <a:pt x="119999" y="48000"/>
                    <a:pt x="119999" y="24000"/>
                    <a:pt x="119999" y="12000"/>
                  </a:cubicBezTo>
                  <a:cubicBezTo>
                    <a:pt x="111428" y="0"/>
                    <a:pt x="94285" y="0"/>
                    <a:pt x="85714"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8"/>
            <p:cNvSpPr/>
            <p:nvPr/>
          </p:nvSpPr>
          <p:spPr>
            <a:xfrm>
              <a:off x="7800975" y="4070350"/>
              <a:ext cx="327000" cy="219000"/>
            </a:xfrm>
            <a:custGeom>
              <a:avLst/>
              <a:gdLst/>
              <a:ahLst/>
              <a:cxnLst/>
              <a:rect l="l" t="t" r="r" b="b"/>
              <a:pathLst>
                <a:path w="120000" h="120000" extrusionOk="0">
                  <a:moveTo>
                    <a:pt x="11803" y="120000"/>
                  </a:moveTo>
                  <a:cubicBezTo>
                    <a:pt x="11803" y="120000"/>
                    <a:pt x="11803" y="120000"/>
                    <a:pt x="11803" y="120000"/>
                  </a:cubicBezTo>
                  <a:cubicBezTo>
                    <a:pt x="108196" y="120000"/>
                    <a:pt x="108196" y="120000"/>
                    <a:pt x="108196" y="120000"/>
                  </a:cubicBezTo>
                  <a:cubicBezTo>
                    <a:pt x="114098" y="120000"/>
                    <a:pt x="120000" y="114146"/>
                    <a:pt x="120000" y="102439"/>
                  </a:cubicBezTo>
                  <a:cubicBezTo>
                    <a:pt x="120000" y="17560"/>
                    <a:pt x="120000" y="17560"/>
                    <a:pt x="120000" y="17560"/>
                  </a:cubicBezTo>
                  <a:cubicBezTo>
                    <a:pt x="120000" y="8780"/>
                    <a:pt x="114098" y="0"/>
                    <a:pt x="108196" y="0"/>
                  </a:cubicBezTo>
                  <a:cubicBezTo>
                    <a:pt x="11803" y="0"/>
                    <a:pt x="11803" y="0"/>
                    <a:pt x="11803" y="0"/>
                  </a:cubicBezTo>
                  <a:cubicBezTo>
                    <a:pt x="5901" y="0"/>
                    <a:pt x="0" y="8780"/>
                    <a:pt x="0" y="17560"/>
                  </a:cubicBezTo>
                  <a:cubicBezTo>
                    <a:pt x="0" y="90731"/>
                    <a:pt x="0" y="90731"/>
                    <a:pt x="0" y="90731"/>
                  </a:cubicBezTo>
                  <a:cubicBezTo>
                    <a:pt x="3934" y="93658"/>
                    <a:pt x="3934" y="93658"/>
                    <a:pt x="3934" y="93658"/>
                  </a:cubicBezTo>
                  <a:cubicBezTo>
                    <a:pt x="7868" y="99512"/>
                    <a:pt x="11803" y="111219"/>
                    <a:pt x="11803" y="120000"/>
                  </a:cubicBezTo>
                  <a:close/>
                  <a:moveTo>
                    <a:pt x="9836" y="17560"/>
                  </a:moveTo>
                  <a:cubicBezTo>
                    <a:pt x="9836" y="17560"/>
                    <a:pt x="11803" y="14634"/>
                    <a:pt x="11803" y="14634"/>
                  </a:cubicBezTo>
                  <a:cubicBezTo>
                    <a:pt x="108196" y="14634"/>
                    <a:pt x="108196" y="14634"/>
                    <a:pt x="108196" y="14634"/>
                  </a:cubicBezTo>
                  <a:cubicBezTo>
                    <a:pt x="108196" y="14634"/>
                    <a:pt x="110163" y="17560"/>
                    <a:pt x="110163" y="17560"/>
                  </a:cubicBezTo>
                  <a:cubicBezTo>
                    <a:pt x="110163" y="102439"/>
                    <a:pt x="110163" y="102439"/>
                    <a:pt x="110163" y="102439"/>
                  </a:cubicBezTo>
                  <a:cubicBezTo>
                    <a:pt x="110163" y="105365"/>
                    <a:pt x="108196" y="105365"/>
                    <a:pt x="108196" y="105365"/>
                  </a:cubicBezTo>
                  <a:cubicBezTo>
                    <a:pt x="11803" y="105365"/>
                    <a:pt x="11803" y="105365"/>
                    <a:pt x="11803" y="105365"/>
                  </a:cubicBezTo>
                  <a:cubicBezTo>
                    <a:pt x="11803" y="105365"/>
                    <a:pt x="9836" y="105365"/>
                    <a:pt x="9836" y="102439"/>
                  </a:cubicBezTo>
                  <a:lnTo>
                    <a:pt x="9836" y="1756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8"/>
            <p:cNvSpPr/>
            <p:nvPr/>
          </p:nvSpPr>
          <p:spPr>
            <a:xfrm>
              <a:off x="7839075" y="4117975"/>
              <a:ext cx="250800" cy="103200"/>
            </a:xfrm>
            <a:custGeom>
              <a:avLst/>
              <a:gdLst/>
              <a:ahLst/>
              <a:cxnLst/>
              <a:rect l="l" t="t" r="r" b="b"/>
              <a:pathLst>
                <a:path w="120000" h="120000" extrusionOk="0">
                  <a:moveTo>
                    <a:pt x="5106" y="31578"/>
                  </a:moveTo>
                  <a:cubicBezTo>
                    <a:pt x="56170" y="120000"/>
                    <a:pt x="56170" y="120000"/>
                    <a:pt x="56170" y="120000"/>
                  </a:cubicBezTo>
                  <a:cubicBezTo>
                    <a:pt x="56170" y="120000"/>
                    <a:pt x="58723" y="120000"/>
                    <a:pt x="58723" y="120000"/>
                  </a:cubicBezTo>
                  <a:cubicBezTo>
                    <a:pt x="61276" y="120000"/>
                    <a:pt x="61276" y="120000"/>
                    <a:pt x="63829" y="120000"/>
                  </a:cubicBezTo>
                  <a:cubicBezTo>
                    <a:pt x="114893" y="31578"/>
                    <a:pt x="114893" y="31578"/>
                    <a:pt x="114893" y="31578"/>
                  </a:cubicBezTo>
                  <a:cubicBezTo>
                    <a:pt x="117446" y="31578"/>
                    <a:pt x="120000" y="18947"/>
                    <a:pt x="117446" y="12631"/>
                  </a:cubicBezTo>
                  <a:cubicBezTo>
                    <a:pt x="114893" y="6315"/>
                    <a:pt x="112340" y="0"/>
                    <a:pt x="109787" y="6315"/>
                  </a:cubicBezTo>
                  <a:cubicBezTo>
                    <a:pt x="58723" y="88421"/>
                    <a:pt x="58723" y="88421"/>
                    <a:pt x="58723" y="88421"/>
                  </a:cubicBezTo>
                  <a:cubicBezTo>
                    <a:pt x="10212" y="6315"/>
                    <a:pt x="10212" y="6315"/>
                    <a:pt x="10212" y="6315"/>
                  </a:cubicBezTo>
                  <a:cubicBezTo>
                    <a:pt x="7659" y="0"/>
                    <a:pt x="5106" y="6315"/>
                    <a:pt x="2553" y="12631"/>
                  </a:cubicBezTo>
                  <a:cubicBezTo>
                    <a:pt x="0" y="18947"/>
                    <a:pt x="0" y="31578"/>
                    <a:pt x="5106" y="31578"/>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8"/>
            <p:cNvSpPr/>
            <p:nvPr/>
          </p:nvSpPr>
          <p:spPr>
            <a:xfrm>
              <a:off x="8015288" y="4194175"/>
              <a:ext cx="74700" cy="52500"/>
            </a:xfrm>
            <a:custGeom>
              <a:avLst/>
              <a:gdLst/>
              <a:ahLst/>
              <a:cxnLst/>
              <a:rect l="l" t="t" r="r" b="b"/>
              <a:pathLst>
                <a:path w="120000" h="120000" extrusionOk="0">
                  <a:moveTo>
                    <a:pt x="102857" y="60000"/>
                  </a:moveTo>
                  <a:cubicBezTo>
                    <a:pt x="34285" y="0"/>
                    <a:pt x="34285" y="0"/>
                    <a:pt x="34285" y="0"/>
                  </a:cubicBezTo>
                  <a:cubicBezTo>
                    <a:pt x="25714" y="0"/>
                    <a:pt x="8571" y="0"/>
                    <a:pt x="0" y="12000"/>
                  </a:cubicBezTo>
                  <a:cubicBezTo>
                    <a:pt x="0" y="24000"/>
                    <a:pt x="0" y="48000"/>
                    <a:pt x="8571" y="60000"/>
                  </a:cubicBezTo>
                  <a:cubicBezTo>
                    <a:pt x="85714" y="120000"/>
                    <a:pt x="85714" y="120000"/>
                    <a:pt x="85714" y="120000"/>
                  </a:cubicBezTo>
                  <a:cubicBezTo>
                    <a:pt x="85714" y="120000"/>
                    <a:pt x="94285" y="120000"/>
                    <a:pt x="94285" y="120000"/>
                  </a:cubicBezTo>
                  <a:cubicBezTo>
                    <a:pt x="102857" y="120000"/>
                    <a:pt x="111428" y="108000"/>
                    <a:pt x="111428" y="108000"/>
                  </a:cubicBezTo>
                  <a:cubicBezTo>
                    <a:pt x="119999" y="84000"/>
                    <a:pt x="111428" y="72000"/>
                    <a:pt x="102857" y="6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8"/>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8"/>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8"/>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8"/>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8"/>
            <p:cNvSpPr/>
            <p:nvPr/>
          </p:nvSpPr>
          <p:spPr>
            <a:xfrm>
              <a:off x="6662738" y="4949825"/>
              <a:ext cx="566700" cy="681000"/>
            </a:xfrm>
            <a:custGeom>
              <a:avLst/>
              <a:gdLst/>
              <a:ahLst/>
              <a:cxnLst/>
              <a:rect l="l" t="t" r="r" b="b"/>
              <a:pathLst>
                <a:path w="120000" h="120000" extrusionOk="0">
                  <a:moveTo>
                    <a:pt x="116603" y="0"/>
                  </a:moveTo>
                  <a:cubicBezTo>
                    <a:pt x="2264" y="0"/>
                    <a:pt x="2264" y="0"/>
                    <a:pt x="2264" y="0"/>
                  </a:cubicBezTo>
                  <a:cubicBezTo>
                    <a:pt x="1132" y="0"/>
                    <a:pt x="0" y="944"/>
                    <a:pt x="0" y="1889"/>
                  </a:cubicBezTo>
                  <a:cubicBezTo>
                    <a:pt x="0" y="117165"/>
                    <a:pt x="0" y="117165"/>
                    <a:pt x="0" y="117165"/>
                  </a:cubicBezTo>
                  <a:cubicBezTo>
                    <a:pt x="0" y="119055"/>
                    <a:pt x="1132" y="120000"/>
                    <a:pt x="2264" y="120000"/>
                  </a:cubicBezTo>
                  <a:cubicBezTo>
                    <a:pt x="116603" y="120000"/>
                    <a:pt x="116603" y="120000"/>
                    <a:pt x="116603" y="120000"/>
                  </a:cubicBezTo>
                  <a:cubicBezTo>
                    <a:pt x="118867" y="120000"/>
                    <a:pt x="120000" y="119055"/>
                    <a:pt x="120000" y="117165"/>
                  </a:cubicBezTo>
                  <a:cubicBezTo>
                    <a:pt x="120000" y="1889"/>
                    <a:pt x="120000" y="1889"/>
                    <a:pt x="120000" y="1889"/>
                  </a:cubicBezTo>
                  <a:cubicBezTo>
                    <a:pt x="120000" y="944"/>
                    <a:pt x="118867" y="0"/>
                    <a:pt x="116603" y="0"/>
                  </a:cubicBezTo>
                  <a:close/>
                  <a:moveTo>
                    <a:pt x="96226" y="11338"/>
                  </a:moveTo>
                  <a:cubicBezTo>
                    <a:pt x="97358" y="11338"/>
                    <a:pt x="99622" y="13228"/>
                    <a:pt x="99622" y="14173"/>
                  </a:cubicBezTo>
                  <a:cubicBezTo>
                    <a:pt x="99622" y="16062"/>
                    <a:pt x="97358" y="17007"/>
                    <a:pt x="96226" y="17007"/>
                  </a:cubicBezTo>
                  <a:cubicBezTo>
                    <a:pt x="93962" y="17007"/>
                    <a:pt x="92830" y="16062"/>
                    <a:pt x="92830" y="14173"/>
                  </a:cubicBezTo>
                  <a:cubicBezTo>
                    <a:pt x="92830" y="13228"/>
                    <a:pt x="93962" y="11338"/>
                    <a:pt x="96226" y="11338"/>
                  </a:cubicBezTo>
                  <a:close/>
                  <a:moveTo>
                    <a:pt x="72452" y="11338"/>
                  </a:moveTo>
                  <a:cubicBezTo>
                    <a:pt x="73584" y="11338"/>
                    <a:pt x="74716" y="13228"/>
                    <a:pt x="74716" y="14173"/>
                  </a:cubicBezTo>
                  <a:cubicBezTo>
                    <a:pt x="74716" y="16062"/>
                    <a:pt x="73584" y="17007"/>
                    <a:pt x="72452" y="17007"/>
                  </a:cubicBezTo>
                  <a:cubicBezTo>
                    <a:pt x="70188" y="17007"/>
                    <a:pt x="69056" y="16062"/>
                    <a:pt x="69056" y="14173"/>
                  </a:cubicBezTo>
                  <a:cubicBezTo>
                    <a:pt x="69056" y="13228"/>
                    <a:pt x="70188" y="11338"/>
                    <a:pt x="72452" y="11338"/>
                  </a:cubicBezTo>
                  <a:close/>
                  <a:moveTo>
                    <a:pt x="47547" y="11338"/>
                  </a:moveTo>
                  <a:cubicBezTo>
                    <a:pt x="49811" y="11338"/>
                    <a:pt x="50943" y="13228"/>
                    <a:pt x="50943" y="14173"/>
                  </a:cubicBezTo>
                  <a:cubicBezTo>
                    <a:pt x="50943" y="16062"/>
                    <a:pt x="49811" y="17007"/>
                    <a:pt x="47547" y="17007"/>
                  </a:cubicBezTo>
                  <a:cubicBezTo>
                    <a:pt x="46415" y="17007"/>
                    <a:pt x="44150" y="16062"/>
                    <a:pt x="44150" y="14173"/>
                  </a:cubicBezTo>
                  <a:cubicBezTo>
                    <a:pt x="44150" y="13228"/>
                    <a:pt x="46415" y="11338"/>
                    <a:pt x="47547" y="11338"/>
                  </a:cubicBezTo>
                  <a:close/>
                  <a:moveTo>
                    <a:pt x="23773" y="11338"/>
                  </a:moveTo>
                  <a:cubicBezTo>
                    <a:pt x="26037" y="11338"/>
                    <a:pt x="27169" y="13228"/>
                    <a:pt x="27169" y="14173"/>
                  </a:cubicBezTo>
                  <a:cubicBezTo>
                    <a:pt x="27169" y="16062"/>
                    <a:pt x="26037" y="17007"/>
                    <a:pt x="23773" y="17007"/>
                  </a:cubicBezTo>
                  <a:cubicBezTo>
                    <a:pt x="21509" y="17007"/>
                    <a:pt x="20377" y="16062"/>
                    <a:pt x="20377" y="14173"/>
                  </a:cubicBezTo>
                  <a:cubicBezTo>
                    <a:pt x="20377" y="13228"/>
                    <a:pt x="21509" y="11338"/>
                    <a:pt x="23773" y="11338"/>
                  </a:cubicBezTo>
                  <a:close/>
                  <a:moveTo>
                    <a:pt x="114339" y="115275"/>
                  </a:moveTo>
                  <a:cubicBezTo>
                    <a:pt x="5660" y="115275"/>
                    <a:pt x="5660" y="115275"/>
                    <a:pt x="5660" y="115275"/>
                  </a:cubicBezTo>
                  <a:cubicBezTo>
                    <a:pt x="5660" y="4724"/>
                    <a:pt x="5660" y="4724"/>
                    <a:pt x="5660" y="4724"/>
                  </a:cubicBezTo>
                  <a:cubicBezTo>
                    <a:pt x="21509" y="4724"/>
                    <a:pt x="21509" y="4724"/>
                    <a:pt x="21509" y="4724"/>
                  </a:cubicBezTo>
                  <a:cubicBezTo>
                    <a:pt x="21509" y="7559"/>
                    <a:pt x="21509" y="7559"/>
                    <a:pt x="21509" y="7559"/>
                  </a:cubicBezTo>
                  <a:cubicBezTo>
                    <a:pt x="16981" y="8503"/>
                    <a:pt x="14716" y="11338"/>
                    <a:pt x="14716" y="14173"/>
                  </a:cubicBezTo>
                  <a:cubicBezTo>
                    <a:pt x="14716" y="18897"/>
                    <a:pt x="19245" y="21732"/>
                    <a:pt x="23773" y="21732"/>
                  </a:cubicBezTo>
                  <a:cubicBezTo>
                    <a:pt x="28301" y="21732"/>
                    <a:pt x="32830" y="18897"/>
                    <a:pt x="32830" y="14173"/>
                  </a:cubicBezTo>
                  <a:cubicBezTo>
                    <a:pt x="32830" y="11338"/>
                    <a:pt x="30566" y="8503"/>
                    <a:pt x="27169" y="7559"/>
                  </a:cubicBezTo>
                  <a:cubicBezTo>
                    <a:pt x="27169" y="4724"/>
                    <a:pt x="27169" y="4724"/>
                    <a:pt x="27169" y="4724"/>
                  </a:cubicBezTo>
                  <a:cubicBezTo>
                    <a:pt x="45283" y="4724"/>
                    <a:pt x="45283" y="4724"/>
                    <a:pt x="45283" y="4724"/>
                  </a:cubicBezTo>
                  <a:cubicBezTo>
                    <a:pt x="45283" y="7559"/>
                    <a:pt x="45283" y="7559"/>
                    <a:pt x="45283" y="7559"/>
                  </a:cubicBezTo>
                  <a:cubicBezTo>
                    <a:pt x="41886" y="8503"/>
                    <a:pt x="38490" y="11338"/>
                    <a:pt x="38490" y="14173"/>
                  </a:cubicBezTo>
                  <a:cubicBezTo>
                    <a:pt x="38490" y="18897"/>
                    <a:pt x="43018" y="21732"/>
                    <a:pt x="47547" y="21732"/>
                  </a:cubicBezTo>
                  <a:cubicBezTo>
                    <a:pt x="53207" y="21732"/>
                    <a:pt x="56603" y="18897"/>
                    <a:pt x="56603" y="14173"/>
                  </a:cubicBezTo>
                  <a:cubicBezTo>
                    <a:pt x="56603" y="11338"/>
                    <a:pt x="54339" y="8503"/>
                    <a:pt x="50943" y="7559"/>
                  </a:cubicBezTo>
                  <a:cubicBezTo>
                    <a:pt x="50943" y="4724"/>
                    <a:pt x="50943" y="4724"/>
                    <a:pt x="50943" y="4724"/>
                  </a:cubicBezTo>
                  <a:cubicBezTo>
                    <a:pt x="69056" y="4724"/>
                    <a:pt x="69056" y="4724"/>
                    <a:pt x="69056" y="4724"/>
                  </a:cubicBezTo>
                  <a:cubicBezTo>
                    <a:pt x="69056" y="7559"/>
                    <a:pt x="69056" y="7559"/>
                    <a:pt x="69056" y="7559"/>
                  </a:cubicBezTo>
                  <a:cubicBezTo>
                    <a:pt x="65660" y="8503"/>
                    <a:pt x="63396" y="11338"/>
                    <a:pt x="63396" y="14173"/>
                  </a:cubicBezTo>
                  <a:cubicBezTo>
                    <a:pt x="63396" y="18897"/>
                    <a:pt x="66792" y="21732"/>
                    <a:pt x="72452" y="21732"/>
                  </a:cubicBezTo>
                  <a:cubicBezTo>
                    <a:pt x="76981" y="21732"/>
                    <a:pt x="80377" y="18897"/>
                    <a:pt x="80377" y="14173"/>
                  </a:cubicBezTo>
                  <a:cubicBezTo>
                    <a:pt x="80377" y="11338"/>
                    <a:pt x="78113" y="8503"/>
                    <a:pt x="74716" y="7559"/>
                  </a:cubicBezTo>
                  <a:cubicBezTo>
                    <a:pt x="74716" y="4724"/>
                    <a:pt x="74716" y="4724"/>
                    <a:pt x="74716" y="4724"/>
                  </a:cubicBezTo>
                  <a:cubicBezTo>
                    <a:pt x="92830" y="4724"/>
                    <a:pt x="92830" y="4724"/>
                    <a:pt x="92830" y="4724"/>
                  </a:cubicBezTo>
                  <a:cubicBezTo>
                    <a:pt x="92830" y="7559"/>
                    <a:pt x="92830" y="7559"/>
                    <a:pt x="92830" y="7559"/>
                  </a:cubicBezTo>
                  <a:cubicBezTo>
                    <a:pt x="89433" y="8503"/>
                    <a:pt x="87169" y="11338"/>
                    <a:pt x="87169" y="14173"/>
                  </a:cubicBezTo>
                  <a:cubicBezTo>
                    <a:pt x="87169" y="18897"/>
                    <a:pt x="90566" y="21732"/>
                    <a:pt x="96226" y="21732"/>
                  </a:cubicBezTo>
                  <a:cubicBezTo>
                    <a:pt x="100754" y="21732"/>
                    <a:pt x="105283" y="18897"/>
                    <a:pt x="105283" y="14173"/>
                  </a:cubicBezTo>
                  <a:cubicBezTo>
                    <a:pt x="105283" y="11338"/>
                    <a:pt x="101886" y="8503"/>
                    <a:pt x="98490" y="7559"/>
                  </a:cubicBezTo>
                  <a:cubicBezTo>
                    <a:pt x="98490" y="4724"/>
                    <a:pt x="98490" y="4724"/>
                    <a:pt x="98490" y="4724"/>
                  </a:cubicBezTo>
                  <a:cubicBezTo>
                    <a:pt x="114339" y="4724"/>
                    <a:pt x="114339" y="4724"/>
                    <a:pt x="114339" y="4724"/>
                  </a:cubicBezTo>
                  <a:lnTo>
                    <a:pt x="114339" y="11527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8"/>
            <p:cNvSpPr/>
            <p:nvPr/>
          </p:nvSpPr>
          <p:spPr>
            <a:xfrm>
              <a:off x="6764338" y="5132388"/>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00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8"/>
            <p:cNvSpPr/>
            <p:nvPr/>
          </p:nvSpPr>
          <p:spPr>
            <a:xfrm>
              <a:off x="6764338" y="5245100"/>
              <a:ext cx="101700" cy="85800"/>
            </a:xfrm>
            <a:custGeom>
              <a:avLst/>
              <a:gdLst/>
              <a:ahLst/>
              <a:cxnLst/>
              <a:rect l="l" t="t" r="r" b="b"/>
              <a:pathLst>
                <a:path w="120000" h="120000" extrusionOk="0">
                  <a:moveTo>
                    <a:pt x="25263" y="112500"/>
                  </a:moveTo>
                  <a:cubicBezTo>
                    <a:pt x="25263" y="120000"/>
                    <a:pt x="31578" y="120000"/>
                    <a:pt x="37894" y="120000"/>
                  </a:cubicBezTo>
                  <a:cubicBezTo>
                    <a:pt x="37894" y="120000"/>
                    <a:pt x="44210" y="120000"/>
                    <a:pt x="50526" y="112500"/>
                  </a:cubicBezTo>
                  <a:cubicBezTo>
                    <a:pt x="113684" y="37500"/>
                    <a:pt x="113684" y="37500"/>
                    <a:pt x="113684" y="37500"/>
                  </a:cubicBezTo>
                  <a:cubicBezTo>
                    <a:pt x="120000" y="30000"/>
                    <a:pt x="120000" y="15000"/>
                    <a:pt x="113684" y="7500"/>
                  </a:cubicBezTo>
                  <a:cubicBezTo>
                    <a:pt x="107368" y="0"/>
                    <a:pt x="101052" y="0"/>
                    <a:pt x="94736" y="7500"/>
                  </a:cubicBezTo>
                  <a:cubicBezTo>
                    <a:pt x="37894" y="75000"/>
                    <a:pt x="37894" y="75000"/>
                    <a:pt x="37894" y="75000"/>
                  </a:cubicBezTo>
                  <a:cubicBezTo>
                    <a:pt x="31578" y="67500"/>
                    <a:pt x="31578" y="67500"/>
                    <a:pt x="31578" y="67500"/>
                  </a:cubicBezTo>
                  <a:cubicBezTo>
                    <a:pt x="25263" y="60000"/>
                    <a:pt x="12631" y="60000"/>
                    <a:pt x="6315" y="67500"/>
                  </a:cubicBezTo>
                  <a:cubicBezTo>
                    <a:pt x="0" y="75000"/>
                    <a:pt x="0" y="90000"/>
                    <a:pt x="6315" y="97500"/>
                  </a:cubicBezTo>
                  <a:lnTo>
                    <a:pt x="25263" y="11250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8"/>
            <p:cNvSpPr/>
            <p:nvPr/>
          </p:nvSpPr>
          <p:spPr>
            <a:xfrm>
              <a:off x="6892925" y="5154613"/>
              <a:ext cx="246000" cy="52500"/>
            </a:xfrm>
            <a:custGeom>
              <a:avLst/>
              <a:gdLst/>
              <a:ahLst/>
              <a:cxnLst/>
              <a:rect l="l" t="t" r="r" b="b"/>
              <a:pathLst>
                <a:path w="120000" h="120000" extrusionOk="0">
                  <a:moveTo>
                    <a:pt x="10434" y="84000"/>
                  </a:moveTo>
                  <a:cubicBezTo>
                    <a:pt x="15652" y="72000"/>
                    <a:pt x="20869" y="60000"/>
                    <a:pt x="28695" y="60000"/>
                  </a:cubicBezTo>
                  <a:cubicBezTo>
                    <a:pt x="28695" y="60000"/>
                    <a:pt x="28695" y="60000"/>
                    <a:pt x="28695" y="60000"/>
                  </a:cubicBezTo>
                  <a:cubicBezTo>
                    <a:pt x="28695" y="60000"/>
                    <a:pt x="28695" y="72000"/>
                    <a:pt x="28695" y="72000"/>
                  </a:cubicBezTo>
                  <a:cubicBezTo>
                    <a:pt x="31304" y="96000"/>
                    <a:pt x="39130" y="120000"/>
                    <a:pt x="46956" y="120000"/>
                  </a:cubicBezTo>
                  <a:cubicBezTo>
                    <a:pt x="49565" y="120000"/>
                    <a:pt x="49565" y="108000"/>
                    <a:pt x="52173" y="108000"/>
                  </a:cubicBezTo>
                  <a:cubicBezTo>
                    <a:pt x="57391" y="108000"/>
                    <a:pt x="62608" y="96000"/>
                    <a:pt x="65217" y="84000"/>
                  </a:cubicBezTo>
                  <a:cubicBezTo>
                    <a:pt x="67826" y="84000"/>
                    <a:pt x="67826" y="72000"/>
                    <a:pt x="70434" y="72000"/>
                  </a:cubicBezTo>
                  <a:cubicBezTo>
                    <a:pt x="73043" y="60000"/>
                    <a:pt x="78260" y="60000"/>
                    <a:pt x="80869" y="60000"/>
                  </a:cubicBezTo>
                  <a:cubicBezTo>
                    <a:pt x="83478" y="60000"/>
                    <a:pt x="83478" y="72000"/>
                    <a:pt x="86086" y="72000"/>
                  </a:cubicBezTo>
                  <a:cubicBezTo>
                    <a:pt x="88695" y="84000"/>
                    <a:pt x="88695" y="96000"/>
                    <a:pt x="91304" y="96000"/>
                  </a:cubicBezTo>
                  <a:cubicBezTo>
                    <a:pt x="99130" y="120000"/>
                    <a:pt x="109565" y="108000"/>
                    <a:pt x="117391" y="84000"/>
                  </a:cubicBezTo>
                  <a:cubicBezTo>
                    <a:pt x="120000" y="72000"/>
                    <a:pt x="120000" y="48000"/>
                    <a:pt x="117391" y="36000"/>
                  </a:cubicBezTo>
                  <a:cubicBezTo>
                    <a:pt x="114782" y="24000"/>
                    <a:pt x="109565" y="24000"/>
                    <a:pt x="106956" y="36000"/>
                  </a:cubicBezTo>
                  <a:cubicBezTo>
                    <a:pt x="104347" y="48000"/>
                    <a:pt x="101739" y="48000"/>
                    <a:pt x="99130" y="48000"/>
                  </a:cubicBezTo>
                  <a:cubicBezTo>
                    <a:pt x="96521" y="48000"/>
                    <a:pt x="96521" y="36000"/>
                    <a:pt x="93913" y="36000"/>
                  </a:cubicBezTo>
                  <a:cubicBezTo>
                    <a:pt x="91304" y="24000"/>
                    <a:pt x="91304" y="12000"/>
                    <a:pt x="86086" y="12000"/>
                  </a:cubicBezTo>
                  <a:cubicBezTo>
                    <a:pt x="80869" y="0"/>
                    <a:pt x="73043" y="0"/>
                    <a:pt x="65217" y="24000"/>
                  </a:cubicBezTo>
                  <a:cubicBezTo>
                    <a:pt x="62608" y="24000"/>
                    <a:pt x="60000" y="24000"/>
                    <a:pt x="60000" y="36000"/>
                  </a:cubicBezTo>
                  <a:cubicBezTo>
                    <a:pt x="54782" y="36000"/>
                    <a:pt x="52173" y="48000"/>
                    <a:pt x="49565" y="48000"/>
                  </a:cubicBezTo>
                  <a:cubicBezTo>
                    <a:pt x="44347" y="60000"/>
                    <a:pt x="41739" y="48000"/>
                    <a:pt x="41739" y="48000"/>
                  </a:cubicBezTo>
                  <a:cubicBezTo>
                    <a:pt x="39130" y="48000"/>
                    <a:pt x="39130" y="36000"/>
                    <a:pt x="39130" y="36000"/>
                  </a:cubicBezTo>
                  <a:cubicBezTo>
                    <a:pt x="39130" y="24000"/>
                    <a:pt x="36521" y="12000"/>
                    <a:pt x="33913" y="0"/>
                  </a:cubicBezTo>
                  <a:cubicBezTo>
                    <a:pt x="31304" y="0"/>
                    <a:pt x="28695" y="0"/>
                    <a:pt x="26086" y="0"/>
                  </a:cubicBezTo>
                  <a:cubicBezTo>
                    <a:pt x="18260" y="0"/>
                    <a:pt x="10434" y="12000"/>
                    <a:pt x="5217" y="36000"/>
                  </a:cubicBezTo>
                  <a:cubicBezTo>
                    <a:pt x="2608" y="48000"/>
                    <a:pt x="0" y="60000"/>
                    <a:pt x="2608" y="84000"/>
                  </a:cubicBezTo>
                  <a:cubicBezTo>
                    <a:pt x="5217" y="96000"/>
                    <a:pt x="7826" y="96000"/>
                    <a:pt x="10434" y="84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8"/>
            <p:cNvSpPr/>
            <p:nvPr/>
          </p:nvSpPr>
          <p:spPr>
            <a:xfrm>
              <a:off x="6881813" y="5256213"/>
              <a:ext cx="273000" cy="63600"/>
            </a:xfrm>
            <a:custGeom>
              <a:avLst/>
              <a:gdLst/>
              <a:ahLst/>
              <a:cxnLst/>
              <a:rect l="l" t="t" r="r" b="b"/>
              <a:pathLst>
                <a:path w="120000" h="120000" extrusionOk="0">
                  <a:moveTo>
                    <a:pt x="2352" y="110000"/>
                  </a:moveTo>
                  <a:cubicBezTo>
                    <a:pt x="4705" y="120000"/>
                    <a:pt x="4705" y="120000"/>
                    <a:pt x="7058" y="120000"/>
                  </a:cubicBezTo>
                  <a:cubicBezTo>
                    <a:pt x="9411" y="120000"/>
                    <a:pt x="9411" y="110000"/>
                    <a:pt x="11764" y="110000"/>
                  </a:cubicBezTo>
                  <a:cubicBezTo>
                    <a:pt x="14117" y="90000"/>
                    <a:pt x="18823" y="80000"/>
                    <a:pt x="23529" y="80000"/>
                  </a:cubicBezTo>
                  <a:cubicBezTo>
                    <a:pt x="23529" y="80000"/>
                    <a:pt x="23529" y="80000"/>
                    <a:pt x="25882" y="80000"/>
                  </a:cubicBezTo>
                  <a:cubicBezTo>
                    <a:pt x="25882" y="80000"/>
                    <a:pt x="25882" y="80000"/>
                    <a:pt x="25882" y="80000"/>
                  </a:cubicBezTo>
                  <a:cubicBezTo>
                    <a:pt x="25882" y="80000"/>
                    <a:pt x="25882" y="80000"/>
                    <a:pt x="25882" y="80000"/>
                  </a:cubicBezTo>
                  <a:cubicBezTo>
                    <a:pt x="25882" y="80000"/>
                    <a:pt x="28235" y="90000"/>
                    <a:pt x="28235" y="90000"/>
                  </a:cubicBezTo>
                  <a:cubicBezTo>
                    <a:pt x="32941" y="100000"/>
                    <a:pt x="40000" y="100000"/>
                    <a:pt x="47058" y="90000"/>
                  </a:cubicBezTo>
                  <a:cubicBezTo>
                    <a:pt x="49411" y="80000"/>
                    <a:pt x="51764" y="80000"/>
                    <a:pt x="54117" y="70000"/>
                  </a:cubicBezTo>
                  <a:cubicBezTo>
                    <a:pt x="54117" y="60000"/>
                    <a:pt x="56470" y="60000"/>
                    <a:pt x="58823" y="60000"/>
                  </a:cubicBezTo>
                  <a:cubicBezTo>
                    <a:pt x="61176" y="50000"/>
                    <a:pt x="63529" y="50000"/>
                    <a:pt x="65882" y="60000"/>
                  </a:cubicBezTo>
                  <a:cubicBezTo>
                    <a:pt x="65882" y="60000"/>
                    <a:pt x="65882" y="60000"/>
                    <a:pt x="65882" y="60000"/>
                  </a:cubicBezTo>
                  <a:cubicBezTo>
                    <a:pt x="65882" y="70000"/>
                    <a:pt x="68235" y="80000"/>
                    <a:pt x="70588" y="90000"/>
                  </a:cubicBezTo>
                  <a:cubicBezTo>
                    <a:pt x="72941" y="100000"/>
                    <a:pt x="75294" y="100000"/>
                    <a:pt x="77647" y="100000"/>
                  </a:cubicBezTo>
                  <a:cubicBezTo>
                    <a:pt x="89411" y="110000"/>
                    <a:pt x="103529" y="100000"/>
                    <a:pt x="115294" y="90000"/>
                  </a:cubicBezTo>
                  <a:cubicBezTo>
                    <a:pt x="117647" y="90000"/>
                    <a:pt x="120000" y="80000"/>
                    <a:pt x="120000" y="60000"/>
                  </a:cubicBezTo>
                  <a:cubicBezTo>
                    <a:pt x="117647" y="50000"/>
                    <a:pt x="115294" y="40000"/>
                    <a:pt x="112941" y="40000"/>
                  </a:cubicBezTo>
                  <a:cubicBezTo>
                    <a:pt x="101176" y="50000"/>
                    <a:pt x="89411" y="60000"/>
                    <a:pt x="77647" y="50000"/>
                  </a:cubicBezTo>
                  <a:cubicBezTo>
                    <a:pt x="77647" y="50000"/>
                    <a:pt x="77647" y="50000"/>
                    <a:pt x="77647" y="50000"/>
                  </a:cubicBezTo>
                  <a:cubicBezTo>
                    <a:pt x="77647" y="50000"/>
                    <a:pt x="77647" y="50000"/>
                    <a:pt x="77647" y="50000"/>
                  </a:cubicBezTo>
                  <a:cubicBezTo>
                    <a:pt x="75294" y="40000"/>
                    <a:pt x="75294" y="40000"/>
                    <a:pt x="75294" y="30000"/>
                  </a:cubicBezTo>
                  <a:cubicBezTo>
                    <a:pt x="70588" y="0"/>
                    <a:pt x="61176" y="0"/>
                    <a:pt x="54117" y="10000"/>
                  </a:cubicBezTo>
                  <a:cubicBezTo>
                    <a:pt x="51764" y="10000"/>
                    <a:pt x="49411" y="20000"/>
                    <a:pt x="47058" y="30000"/>
                  </a:cubicBezTo>
                  <a:cubicBezTo>
                    <a:pt x="44705" y="30000"/>
                    <a:pt x="42352" y="40000"/>
                    <a:pt x="42352" y="40000"/>
                  </a:cubicBezTo>
                  <a:cubicBezTo>
                    <a:pt x="40000" y="50000"/>
                    <a:pt x="35294" y="50000"/>
                    <a:pt x="35294" y="50000"/>
                  </a:cubicBezTo>
                  <a:cubicBezTo>
                    <a:pt x="35294" y="50000"/>
                    <a:pt x="35294" y="40000"/>
                    <a:pt x="32941" y="40000"/>
                  </a:cubicBezTo>
                  <a:cubicBezTo>
                    <a:pt x="32941" y="40000"/>
                    <a:pt x="32941" y="40000"/>
                    <a:pt x="30588" y="30000"/>
                  </a:cubicBezTo>
                  <a:cubicBezTo>
                    <a:pt x="28235" y="30000"/>
                    <a:pt x="25882" y="30000"/>
                    <a:pt x="23529" y="30000"/>
                  </a:cubicBezTo>
                  <a:cubicBezTo>
                    <a:pt x="14117" y="30000"/>
                    <a:pt x="7058" y="50000"/>
                    <a:pt x="2352" y="80000"/>
                  </a:cubicBezTo>
                  <a:cubicBezTo>
                    <a:pt x="0" y="90000"/>
                    <a:pt x="0" y="100000"/>
                    <a:pt x="2352" y="110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8"/>
            <p:cNvSpPr/>
            <p:nvPr/>
          </p:nvSpPr>
          <p:spPr>
            <a:xfrm>
              <a:off x="6753225" y="5400675"/>
              <a:ext cx="406500" cy="92100"/>
            </a:xfrm>
            <a:custGeom>
              <a:avLst/>
              <a:gdLst/>
              <a:ahLst/>
              <a:cxnLst/>
              <a:rect l="l" t="t" r="r" b="b"/>
              <a:pathLst>
                <a:path w="120000" h="120000" extrusionOk="0">
                  <a:moveTo>
                    <a:pt x="113684" y="49411"/>
                  </a:moveTo>
                  <a:cubicBezTo>
                    <a:pt x="112105" y="49411"/>
                    <a:pt x="110526" y="42352"/>
                    <a:pt x="110526" y="42352"/>
                  </a:cubicBezTo>
                  <a:cubicBezTo>
                    <a:pt x="108947" y="42352"/>
                    <a:pt x="105789" y="35294"/>
                    <a:pt x="104210" y="35294"/>
                  </a:cubicBezTo>
                  <a:cubicBezTo>
                    <a:pt x="99473" y="35294"/>
                    <a:pt x="96315" y="42352"/>
                    <a:pt x="94736" y="56470"/>
                  </a:cubicBezTo>
                  <a:cubicBezTo>
                    <a:pt x="93157" y="56470"/>
                    <a:pt x="93157" y="56470"/>
                    <a:pt x="93157" y="56470"/>
                  </a:cubicBezTo>
                  <a:cubicBezTo>
                    <a:pt x="91578" y="63529"/>
                    <a:pt x="90000" y="63529"/>
                    <a:pt x="88421" y="63529"/>
                  </a:cubicBezTo>
                  <a:cubicBezTo>
                    <a:pt x="88421" y="63529"/>
                    <a:pt x="90000" y="56470"/>
                    <a:pt x="90000" y="49411"/>
                  </a:cubicBezTo>
                  <a:cubicBezTo>
                    <a:pt x="90000" y="35294"/>
                    <a:pt x="91578" y="21176"/>
                    <a:pt x="88421" y="7058"/>
                  </a:cubicBezTo>
                  <a:cubicBezTo>
                    <a:pt x="88421" y="0"/>
                    <a:pt x="85263" y="0"/>
                    <a:pt x="83684" y="0"/>
                  </a:cubicBezTo>
                  <a:cubicBezTo>
                    <a:pt x="48947" y="77647"/>
                    <a:pt x="48947" y="77647"/>
                    <a:pt x="48947" y="77647"/>
                  </a:cubicBezTo>
                  <a:cubicBezTo>
                    <a:pt x="52105" y="35294"/>
                    <a:pt x="52105" y="35294"/>
                    <a:pt x="52105" y="35294"/>
                  </a:cubicBezTo>
                  <a:cubicBezTo>
                    <a:pt x="52105" y="28235"/>
                    <a:pt x="52105" y="21176"/>
                    <a:pt x="50526" y="14117"/>
                  </a:cubicBezTo>
                  <a:cubicBezTo>
                    <a:pt x="48947" y="14117"/>
                    <a:pt x="48947" y="7058"/>
                    <a:pt x="47368" y="14117"/>
                  </a:cubicBezTo>
                  <a:cubicBezTo>
                    <a:pt x="37894" y="14117"/>
                    <a:pt x="28421" y="35294"/>
                    <a:pt x="22105" y="63529"/>
                  </a:cubicBezTo>
                  <a:cubicBezTo>
                    <a:pt x="22105" y="63529"/>
                    <a:pt x="22105" y="63529"/>
                    <a:pt x="22105" y="63529"/>
                  </a:cubicBezTo>
                  <a:cubicBezTo>
                    <a:pt x="22105" y="49411"/>
                    <a:pt x="22105" y="42352"/>
                    <a:pt x="22105" y="35294"/>
                  </a:cubicBezTo>
                  <a:cubicBezTo>
                    <a:pt x="22105" y="28235"/>
                    <a:pt x="20526" y="21176"/>
                    <a:pt x="20526" y="21176"/>
                  </a:cubicBezTo>
                  <a:cubicBezTo>
                    <a:pt x="18947" y="14117"/>
                    <a:pt x="17368" y="14117"/>
                    <a:pt x="15789" y="21176"/>
                  </a:cubicBezTo>
                  <a:cubicBezTo>
                    <a:pt x="11052" y="28235"/>
                    <a:pt x="6315" y="49411"/>
                    <a:pt x="1578" y="63529"/>
                  </a:cubicBezTo>
                  <a:cubicBezTo>
                    <a:pt x="0" y="70588"/>
                    <a:pt x="0" y="84705"/>
                    <a:pt x="1578" y="91764"/>
                  </a:cubicBezTo>
                  <a:cubicBezTo>
                    <a:pt x="3157" y="98823"/>
                    <a:pt x="6315" y="98823"/>
                    <a:pt x="7894" y="91764"/>
                  </a:cubicBezTo>
                  <a:cubicBezTo>
                    <a:pt x="9473" y="84705"/>
                    <a:pt x="11052" y="77647"/>
                    <a:pt x="12631" y="70588"/>
                  </a:cubicBezTo>
                  <a:cubicBezTo>
                    <a:pt x="12631" y="70588"/>
                    <a:pt x="12631" y="77647"/>
                    <a:pt x="12631" y="77647"/>
                  </a:cubicBezTo>
                  <a:cubicBezTo>
                    <a:pt x="12631" y="84705"/>
                    <a:pt x="12631" y="91764"/>
                    <a:pt x="14210" y="91764"/>
                  </a:cubicBezTo>
                  <a:cubicBezTo>
                    <a:pt x="15789" y="98823"/>
                    <a:pt x="18947" y="112941"/>
                    <a:pt x="26842" y="84705"/>
                  </a:cubicBezTo>
                  <a:cubicBezTo>
                    <a:pt x="31578" y="70588"/>
                    <a:pt x="36315" y="56470"/>
                    <a:pt x="42631" y="49411"/>
                  </a:cubicBezTo>
                  <a:cubicBezTo>
                    <a:pt x="39473" y="84705"/>
                    <a:pt x="39473" y="84705"/>
                    <a:pt x="39473" y="84705"/>
                  </a:cubicBezTo>
                  <a:cubicBezTo>
                    <a:pt x="39473" y="91764"/>
                    <a:pt x="39473" y="105882"/>
                    <a:pt x="41052" y="112941"/>
                  </a:cubicBezTo>
                  <a:cubicBezTo>
                    <a:pt x="42631" y="120000"/>
                    <a:pt x="42631" y="120000"/>
                    <a:pt x="45789" y="120000"/>
                  </a:cubicBezTo>
                  <a:cubicBezTo>
                    <a:pt x="45789" y="120000"/>
                    <a:pt x="47368" y="120000"/>
                    <a:pt x="48947" y="120000"/>
                  </a:cubicBezTo>
                  <a:cubicBezTo>
                    <a:pt x="82105" y="49411"/>
                    <a:pt x="82105" y="49411"/>
                    <a:pt x="82105" y="49411"/>
                  </a:cubicBezTo>
                  <a:cubicBezTo>
                    <a:pt x="80526" y="56470"/>
                    <a:pt x="80526" y="70588"/>
                    <a:pt x="82105" y="77647"/>
                  </a:cubicBezTo>
                  <a:cubicBezTo>
                    <a:pt x="83684" y="91764"/>
                    <a:pt x="85263" y="91764"/>
                    <a:pt x="86842" y="98823"/>
                  </a:cubicBezTo>
                  <a:cubicBezTo>
                    <a:pt x="90000" y="98823"/>
                    <a:pt x="94736" y="98823"/>
                    <a:pt x="96315" y="91764"/>
                  </a:cubicBezTo>
                  <a:cubicBezTo>
                    <a:pt x="97894" y="84705"/>
                    <a:pt x="97894" y="84705"/>
                    <a:pt x="99473" y="84705"/>
                  </a:cubicBezTo>
                  <a:cubicBezTo>
                    <a:pt x="101052" y="77647"/>
                    <a:pt x="102631" y="70588"/>
                    <a:pt x="104210" y="70588"/>
                  </a:cubicBezTo>
                  <a:cubicBezTo>
                    <a:pt x="104210" y="70588"/>
                    <a:pt x="105789" y="77647"/>
                    <a:pt x="107368" y="77647"/>
                  </a:cubicBezTo>
                  <a:cubicBezTo>
                    <a:pt x="110526" y="84705"/>
                    <a:pt x="115263" y="91764"/>
                    <a:pt x="118421" y="70588"/>
                  </a:cubicBezTo>
                  <a:cubicBezTo>
                    <a:pt x="120000" y="63529"/>
                    <a:pt x="120000" y="56470"/>
                    <a:pt x="118421" y="49411"/>
                  </a:cubicBezTo>
                  <a:cubicBezTo>
                    <a:pt x="116842" y="42352"/>
                    <a:pt x="115263" y="42352"/>
                    <a:pt x="113684" y="49411"/>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203;p8"/>
            <p:cNvSpPr/>
            <p:nvPr/>
          </p:nvSpPr>
          <p:spPr>
            <a:xfrm>
              <a:off x="7326313" y="4976813"/>
              <a:ext cx="165000" cy="611100"/>
            </a:xfrm>
            <a:custGeom>
              <a:avLst/>
              <a:gdLst/>
              <a:ahLst/>
              <a:cxnLst/>
              <a:rect l="l" t="t" r="r" b="b"/>
              <a:pathLst>
                <a:path w="120000" h="120000" extrusionOk="0">
                  <a:moveTo>
                    <a:pt x="81290" y="5263"/>
                  </a:moveTo>
                  <a:cubicBezTo>
                    <a:pt x="73548" y="5263"/>
                    <a:pt x="73548" y="5263"/>
                    <a:pt x="73548" y="5263"/>
                  </a:cubicBezTo>
                  <a:cubicBezTo>
                    <a:pt x="65806" y="2105"/>
                    <a:pt x="54193" y="0"/>
                    <a:pt x="38709" y="0"/>
                  </a:cubicBezTo>
                  <a:cubicBezTo>
                    <a:pt x="15483" y="0"/>
                    <a:pt x="0" y="4210"/>
                    <a:pt x="0" y="10526"/>
                  </a:cubicBezTo>
                  <a:cubicBezTo>
                    <a:pt x="0" y="91578"/>
                    <a:pt x="0" y="91578"/>
                    <a:pt x="0" y="91578"/>
                  </a:cubicBezTo>
                  <a:cubicBezTo>
                    <a:pt x="0" y="91578"/>
                    <a:pt x="0" y="92631"/>
                    <a:pt x="0" y="92631"/>
                  </a:cubicBezTo>
                  <a:cubicBezTo>
                    <a:pt x="30967" y="117894"/>
                    <a:pt x="30967" y="117894"/>
                    <a:pt x="30967" y="117894"/>
                  </a:cubicBezTo>
                  <a:cubicBezTo>
                    <a:pt x="30967" y="118947"/>
                    <a:pt x="34838" y="119999"/>
                    <a:pt x="38709" y="119999"/>
                  </a:cubicBezTo>
                  <a:cubicBezTo>
                    <a:pt x="42580" y="119999"/>
                    <a:pt x="46451" y="118947"/>
                    <a:pt x="46451" y="117894"/>
                  </a:cubicBezTo>
                  <a:cubicBezTo>
                    <a:pt x="77419" y="92631"/>
                    <a:pt x="77419" y="92631"/>
                    <a:pt x="77419" y="92631"/>
                  </a:cubicBezTo>
                  <a:cubicBezTo>
                    <a:pt x="77419" y="92631"/>
                    <a:pt x="81290" y="91578"/>
                    <a:pt x="81290" y="91578"/>
                  </a:cubicBezTo>
                  <a:cubicBezTo>
                    <a:pt x="81290" y="10526"/>
                    <a:pt x="81290" y="10526"/>
                    <a:pt x="81290" y="10526"/>
                  </a:cubicBezTo>
                  <a:cubicBezTo>
                    <a:pt x="81290" y="10526"/>
                    <a:pt x="81290" y="10526"/>
                    <a:pt x="81290" y="10526"/>
                  </a:cubicBezTo>
                  <a:cubicBezTo>
                    <a:pt x="81290" y="10526"/>
                    <a:pt x="81290" y="10526"/>
                    <a:pt x="81290" y="10526"/>
                  </a:cubicBezTo>
                  <a:cubicBezTo>
                    <a:pt x="92903" y="10526"/>
                    <a:pt x="100645" y="12631"/>
                    <a:pt x="100645" y="15789"/>
                  </a:cubicBezTo>
                  <a:cubicBezTo>
                    <a:pt x="100645" y="57894"/>
                    <a:pt x="100645" y="57894"/>
                    <a:pt x="100645" y="57894"/>
                  </a:cubicBezTo>
                  <a:cubicBezTo>
                    <a:pt x="100645" y="59999"/>
                    <a:pt x="104516" y="61052"/>
                    <a:pt x="112258" y="61052"/>
                  </a:cubicBezTo>
                  <a:cubicBezTo>
                    <a:pt x="116129" y="61052"/>
                    <a:pt x="120000" y="59999"/>
                    <a:pt x="120000" y="57894"/>
                  </a:cubicBezTo>
                  <a:cubicBezTo>
                    <a:pt x="120000" y="15789"/>
                    <a:pt x="120000" y="15789"/>
                    <a:pt x="120000" y="15789"/>
                  </a:cubicBezTo>
                  <a:cubicBezTo>
                    <a:pt x="120000" y="10526"/>
                    <a:pt x="100645" y="5263"/>
                    <a:pt x="81290" y="5263"/>
                  </a:cubicBezTo>
                  <a:close/>
                  <a:moveTo>
                    <a:pt x="38709" y="108421"/>
                  </a:moveTo>
                  <a:cubicBezTo>
                    <a:pt x="19354" y="91578"/>
                    <a:pt x="19354" y="91578"/>
                    <a:pt x="19354" y="91578"/>
                  </a:cubicBezTo>
                  <a:cubicBezTo>
                    <a:pt x="58064" y="91578"/>
                    <a:pt x="58064" y="91578"/>
                    <a:pt x="58064" y="91578"/>
                  </a:cubicBezTo>
                  <a:lnTo>
                    <a:pt x="38709" y="108421"/>
                  </a:lnTo>
                  <a:close/>
                  <a:moveTo>
                    <a:pt x="61935" y="86315"/>
                  </a:moveTo>
                  <a:cubicBezTo>
                    <a:pt x="19354" y="86315"/>
                    <a:pt x="19354" y="86315"/>
                    <a:pt x="19354" y="86315"/>
                  </a:cubicBezTo>
                  <a:cubicBezTo>
                    <a:pt x="19354" y="52631"/>
                    <a:pt x="19354" y="52631"/>
                    <a:pt x="19354" y="52631"/>
                  </a:cubicBezTo>
                  <a:cubicBezTo>
                    <a:pt x="61935" y="52631"/>
                    <a:pt x="61935" y="52631"/>
                    <a:pt x="61935" y="52631"/>
                  </a:cubicBezTo>
                  <a:lnTo>
                    <a:pt x="61935" y="86315"/>
                  </a:lnTo>
                  <a:close/>
                  <a:moveTo>
                    <a:pt x="61935" y="47368"/>
                  </a:moveTo>
                  <a:cubicBezTo>
                    <a:pt x="19354" y="47368"/>
                    <a:pt x="19354" y="47368"/>
                    <a:pt x="19354" y="47368"/>
                  </a:cubicBezTo>
                  <a:cubicBezTo>
                    <a:pt x="19354" y="10526"/>
                    <a:pt x="19354" y="10526"/>
                    <a:pt x="19354" y="10526"/>
                  </a:cubicBezTo>
                  <a:cubicBezTo>
                    <a:pt x="19354" y="7368"/>
                    <a:pt x="27096" y="5263"/>
                    <a:pt x="38709" y="5263"/>
                  </a:cubicBezTo>
                  <a:cubicBezTo>
                    <a:pt x="50322" y="5263"/>
                    <a:pt x="61935" y="7368"/>
                    <a:pt x="61935" y="10526"/>
                  </a:cubicBezTo>
                  <a:lnTo>
                    <a:pt x="61935" y="4736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204;p8"/>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8"/>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8"/>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7" name="Google Shape;207;p8"/>
          <p:cNvGrpSpPr/>
          <p:nvPr/>
        </p:nvGrpSpPr>
        <p:grpSpPr>
          <a:xfrm rot="10800000">
            <a:off x="6518888" y="-12"/>
            <a:ext cx="1551087" cy="2468625"/>
            <a:chOff x="715963" y="3538538"/>
            <a:chExt cx="1551087" cy="2468625"/>
          </a:xfrm>
        </p:grpSpPr>
        <p:sp>
          <p:nvSpPr>
            <p:cNvPr id="208" name="Google Shape;208;p8"/>
            <p:cNvSpPr/>
            <p:nvPr/>
          </p:nvSpPr>
          <p:spPr>
            <a:xfrm>
              <a:off x="785813" y="4429125"/>
              <a:ext cx="15900" cy="33300"/>
            </a:xfrm>
            <a:custGeom>
              <a:avLst/>
              <a:gdLst/>
              <a:ahLst/>
              <a:cxnLst/>
              <a:rect l="l" t="t" r="r" b="b"/>
              <a:pathLst>
                <a:path w="120000" h="120000" extrusionOk="0">
                  <a:moveTo>
                    <a:pt x="40000" y="0"/>
                  </a:moveTo>
                  <a:cubicBezTo>
                    <a:pt x="40000" y="0"/>
                    <a:pt x="0" y="20000"/>
                    <a:pt x="0" y="20000"/>
                  </a:cubicBezTo>
                  <a:cubicBezTo>
                    <a:pt x="0" y="100000"/>
                    <a:pt x="0" y="100000"/>
                    <a:pt x="0" y="100000"/>
                  </a:cubicBezTo>
                  <a:cubicBezTo>
                    <a:pt x="0" y="100000"/>
                    <a:pt x="40000" y="120000"/>
                    <a:pt x="40000" y="120000"/>
                  </a:cubicBezTo>
                  <a:cubicBezTo>
                    <a:pt x="80000" y="120000"/>
                    <a:pt x="120000" y="100000"/>
                    <a:pt x="120000" y="100000"/>
                  </a:cubicBezTo>
                  <a:cubicBezTo>
                    <a:pt x="120000" y="20000"/>
                    <a:pt x="120000" y="20000"/>
                    <a:pt x="120000" y="20000"/>
                  </a:cubicBezTo>
                  <a:cubicBezTo>
                    <a:pt x="120000" y="20000"/>
                    <a:pt x="80000" y="0"/>
                    <a:pt x="4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8"/>
            <p:cNvSpPr/>
            <p:nvPr/>
          </p:nvSpPr>
          <p:spPr>
            <a:xfrm>
              <a:off x="817563" y="4429125"/>
              <a:ext cx="15900" cy="33300"/>
            </a:xfrm>
            <a:custGeom>
              <a:avLst/>
              <a:gdLst/>
              <a:ahLst/>
              <a:cxnLst/>
              <a:rect l="l" t="t" r="r" b="b"/>
              <a:pathLst>
                <a:path w="120000" h="120000" extrusionOk="0">
                  <a:moveTo>
                    <a:pt x="80000" y="0"/>
                  </a:moveTo>
                  <a:cubicBezTo>
                    <a:pt x="40000" y="0"/>
                    <a:pt x="0" y="20000"/>
                    <a:pt x="0" y="20000"/>
                  </a:cubicBezTo>
                  <a:cubicBezTo>
                    <a:pt x="0" y="100000"/>
                    <a:pt x="0" y="100000"/>
                    <a:pt x="0" y="100000"/>
                  </a:cubicBezTo>
                  <a:cubicBezTo>
                    <a:pt x="0" y="100000"/>
                    <a:pt x="40000" y="120000"/>
                    <a:pt x="80000" y="120000"/>
                  </a:cubicBezTo>
                  <a:cubicBezTo>
                    <a:pt x="120000" y="120000"/>
                    <a:pt x="120000" y="100000"/>
                    <a:pt x="120000" y="100000"/>
                  </a:cubicBezTo>
                  <a:cubicBezTo>
                    <a:pt x="120000" y="20000"/>
                    <a:pt x="120000" y="20000"/>
                    <a:pt x="120000" y="20000"/>
                  </a:cubicBezTo>
                  <a:cubicBezTo>
                    <a:pt x="120000" y="20000"/>
                    <a:pt x="120000" y="0"/>
                    <a:pt x="80000"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8"/>
            <p:cNvSpPr/>
            <p:nvPr/>
          </p:nvSpPr>
          <p:spPr>
            <a:xfrm>
              <a:off x="715963" y="4392613"/>
              <a:ext cx="187200" cy="401700"/>
            </a:xfrm>
            <a:custGeom>
              <a:avLst/>
              <a:gdLst/>
              <a:ahLst/>
              <a:cxnLst/>
              <a:rect l="l" t="t" r="r" b="b"/>
              <a:pathLst>
                <a:path w="120000" h="120000" extrusionOk="0">
                  <a:moveTo>
                    <a:pt x="113142" y="24000"/>
                  </a:moveTo>
                  <a:cubicBezTo>
                    <a:pt x="99428" y="24000"/>
                    <a:pt x="99428" y="24000"/>
                    <a:pt x="99428" y="24000"/>
                  </a:cubicBezTo>
                  <a:cubicBezTo>
                    <a:pt x="99428" y="3200"/>
                    <a:pt x="99428" y="3200"/>
                    <a:pt x="99428" y="3200"/>
                  </a:cubicBezTo>
                  <a:cubicBezTo>
                    <a:pt x="99428" y="1600"/>
                    <a:pt x="96000" y="0"/>
                    <a:pt x="92571" y="0"/>
                  </a:cubicBezTo>
                  <a:cubicBezTo>
                    <a:pt x="27428" y="0"/>
                    <a:pt x="27428" y="0"/>
                    <a:pt x="27428" y="0"/>
                  </a:cubicBezTo>
                  <a:cubicBezTo>
                    <a:pt x="24000" y="0"/>
                    <a:pt x="20571" y="1600"/>
                    <a:pt x="20571" y="3200"/>
                  </a:cubicBezTo>
                  <a:cubicBezTo>
                    <a:pt x="20571" y="24000"/>
                    <a:pt x="20571" y="24000"/>
                    <a:pt x="20571" y="24000"/>
                  </a:cubicBezTo>
                  <a:cubicBezTo>
                    <a:pt x="6857" y="24000"/>
                    <a:pt x="6857" y="24000"/>
                    <a:pt x="6857" y="24000"/>
                  </a:cubicBezTo>
                  <a:cubicBezTo>
                    <a:pt x="3428" y="24000"/>
                    <a:pt x="0" y="25600"/>
                    <a:pt x="0" y="28800"/>
                  </a:cubicBezTo>
                  <a:cubicBezTo>
                    <a:pt x="0" y="97600"/>
                    <a:pt x="0" y="97600"/>
                    <a:pt x="0" y="97600"/>
                  </a:cubicBezTo>
                  <a:cubicBezTo>
                    <a:pt x="0" y="110400"/>
                    <a:pt x="20571" y="120000"/>
                    <a:pt x="48000" y="120000"/>
                  </a:cubicBezTo>
                  <a:cubicBezTo>
                    <a:pt x="72000" y="120000"/>
                    <a:pt x="72000" y="120000"/>
                    <a:pt x="72000" y="120000"/>
                  </a:cubicBezTo>
                  <a:cubicBezTo>
                    <a:pt x="99428" y="120000"/>
                    <a:pt x="120000" y="110400"/>
                    <a:pt x="120000" y="97600"/>
                  </a:cubicBezTo>
                  <a:cubicBezTo>
                    <a:pt x="120000" y="28800"/>
                    <a:pt x="120000" y="28800"/>
                    <a:pt x="120000" y="28800"/>
                  </a:cubicBezTo>
                  <a:cubicBezTo>
                    <a:pt x="120000" y="25600"/>
                    <a:pt x="116571" y="24000"/>
                    <a:pt x="113142" y="24000"/>
                  </a:cubicBezTo>
                  <a:close/>
                  <a:moveTo>
                    <a:pt x="37714" y="8000"/>
                  </a:moveTo>
                  <a:cubicBezTo>
                    <a:pt x="82285" y="8000"/>
                    <a:pt x="82285" y="8000"/>
                    <a:pt x="82285" y="8000"/>
                  </a:cubicBezTo>
                  <a:cubicBezTo>
                    <a:pt x="82285" y="24000"/>
                    <a:pt x="82285" y="24000"/>
                    <a:pt x="82285" y="24000"/>
                  </a:cubicBezTo>
                  <a:cubicBezTo>
                    <a:pt x="37714" y="24000"/>
                    <a:pt x="37714" y="24000"/>
                    <a:pt x="37714" y="24000"/>
                  </a:cubicBezTo>
                  <a:lnTo>
                    <a:pt x="37714" y="8000"/>
                  </a:lnTo>
                  <a:close/>
                  <a:moveTo>
                    <a:pt x="72000" y="113600"/>
                  </a:moveTo>
                  <a:cubicBezTo>
                    <a:pt x="48000" y="113600"/>
                    <a:pt x="48000" y="113600"/>
                    <a:pt x="48000" y="113600"/>
                  </a:cubicBezTo>
                  <a:cubicBezTo>
                    <a:pt x="30857" y="113600"/>
                    <a:pt x="17142" y="105600"/>
                    <a:pt x="17142" y="97600"/>
                  </a:cubicBezTo>
                  <a:cubicBezTo>
                    <a:pt x="17142" y="32000"/>
                    <a:pt x="17142" y="32000"/>
                    <a:pt x="17142" y="32000"/>
                  </a:cubicBezTo>
                  <a:cubicBezTo>
                    <a:pt x="27428" y="32000"/>
                    <a:pt x="27428" y="32000"/>
                    <a:pt x="27428" y="32000"/>
                  </a:cubicBezTo>
                  <a:cubicBezTo>
                    <a:pt x="92571" y="32000"/>
                    <a:pt x="92571" y="32000"/>
                    <a:pt x="92571" y="32000"/>
                  </a:cubicBezTo>
                  <a:cubicBezTo>
                    <a:pt x="102857" y="32000"/>
                    <a:pt x="102857" y="32000"/>
                    <a:pt x="102857" y="32000"/>
                  </a:cubicBezTo>
                  <a:cubicBezTo>
                    <a:pt x="102857" y="97600"/>
                    <a:pt x="102857" y="97600"/>
                    <a:pt x="102857" y="97600"/>
                  </a:cubicBezTo>
                  <a:cubicBezTo>
                    <a:pt x="102857" y="105600"/>
                    <a:pt x="89142" y="113600"/>
                    <a:pt x="72000" y="1136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8"/>
            <p:cNvSpPr/>
            <p:nvPr/>
          </p:nvSpPr>
          <p:spPr>
            <a:xfrm>
              <a:off x="758825" y="4521200"/>
              <a:ext cx="101700" cy="27000"/>
            </a:xfrm>
            <a:custGeom>
              <a:avLst/>
              <a:gdLst/>
              <a:ahLst/>
              <a:cxnLst/>
              <a:rect l="l" t="t" r="r" b="b"/>
              <a:pathLst>
                <a:path w="120000" h="120000" extrusionOk="0">
                  <a:moveTo>
                    <a:pt x="107368" y="0"/>
                  </a:moveTo>
                  <a:cubicBezTo>
                    <a:pt x="12631" y="0"/>
                    <a:pt x="12631" y="0"/>
                    <a:pt x="12631" y="0"/>
                  </a:cubicBezTo>
                  <a:cubicBezTo>
                    <a:pt x="6315" y="0"/>
                    <a:pt x="0" y="24000"/>
                    <a:pt x="0" y="72000"/>
                  </a:cubicBezTo>
                  <a:cubicBezTo>
                    <a:pt x="0" y="96000"/>
                    <a:pt x="6315" y="120000"/>
                    <a:pt x="12631" y="120000"/>
                  </a:cubicBezTo>
                  <a:cubicBezTo>
                    <a:pt x="107368" y="120000"/>
                    <a:pt x="107368" y="120000"/>
                    <a:pt x="107368" y="120000"/>
                  </a:cubicBezTo>
                  <a:cubicBezTo>
                    <a:pt x="113684" y="120000"/>
                    <a:pt x="120000" y="96000"/>
                    <a:pt x="120000" y="72000"/>
                  </a:cubicBezTo>
                  <a:cubicBezTo>
                    <a:pt x="120000" y="24000"/>
                    <a:pt x="113684" y="0"/>
                    <a:pt x="107368" y="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8"/>
            <p:cNvSpPr/>
            <p:nvPr/>
          </p:nvSpPr>
          <p:spPr>
            <a:xfrm>
              <a:off x="1293813" y="4230688"/>
              <a:ext cx="523800" cy="371400"/>
            </a:xfrm>
            <a:custGeom>
              <a:avLst/>
              <a:gdLst/>
              <a:ahLst/>
              <a:cxnLst/>
              <a:rect l="l" t="t" r="r" b="b"/>
              <a:pathLst>
                <a:path w="120000" h="120000" extrusionOk="0">
                  <a:moveTo>
                    <a:pt x="2448" y="120000"/>
                  </a:moveTo>
                  <a:cubicBezTo>
                    <a:pt x="105306" y="120000"/>
                    <a:pt x="105306" y="120000"/>
                    <a:pt x="105306" y="120000"/>
                  </a:cubicBezTo>
                  <a:cubicBezTo>
                    <a:pt x="105306" y="116521"/>
                    <a:pt x="106530" y="113043"/>
                    <a:pt x="107755" y="111304"/>
                  </a:cubicBezTo>
                  <a:cubicBezTo>
                    <a:pt x="105306" y="111304"/>
                    <a:pt x="105306" y="111304"/>
                    <a:pt x="105306" y="111304"/>
                  </a:cubicBezTo>
                  <a:cubicBezTo>
                    <a:pt x="105306" y="8695"/>
                    <a:pt x="105306" y="8695"/>
                    <a:pt x="105306" y="8695"/>
                  </a:cubicBezTo>
                  <a:cubicBezTo>
                    <a:pt x="115102" y="8695"/>
                    <a:pt x="115102" y="8695"/>
                    <a:pt x="115102" y="8695"/>
                  </a:cubicBezTo>
                  <a:cubicBezTo>
                    <a:pt x="115102" y="102608"/>
                    <a:pt x="115102" y="102608"/>
                    <a:pt x="115102" y="102608"/>
                  </a:cubicBezTo>
                  <a:cubicBezTo>
                    <a:pt x="116326" y="102608"/>
                    <a:pt x="118775" y="100869"/>
                    <a:pt x="119999" y="100869"/>
                  </a:cubicBezTo>
                  <a:cubicBezTo>
                    <a:pt x="119999" y="3478"/>
                    <a:pt x="119999" y="3478"/>
                    <a:pt x="119999" y="3478"/>
                  </a:cubicBezTo>
                  <a:cubicBezTo>
                    <a:pt x="119999" y="1739"/>
                    <a:pt x="118775" y="0"/>
                    <a:pt x="117551" y="0"/>
                  </a:cubicBezTo>
                  <a:cubicBezTo>
                    <a:pt x="101632" y="0"/>
                    <a:pt x="101632" y="0"/>
                    <a:pt x="101632" y="0"/>
                  </a:cubicBezTo>
                  <a:cubicBezTo>
                    <a:pt x="100408" y="0"/>
                    <a:pt x="99183" y="1739"/>
                    <a:pt x="99183" y="3478"/>
                  </a:cubicBezTo>
                  <a:cubicBezTo>
                    <a:pt x="99183" y="111304"/>
                    <a:pt x="99183" y="111304"/>
                    <a:pt x="99183" y="111304"/>
                  </a:cubicBezTo>
                  <a:cubicBezTo>
                    <a:pt x="89387" y="111304"/>
                    <a:pt x="89387" y="111304"/>
                    <a:pt x="89387" y="111304"/>
                  </a:cubicBezTo>
                  <a:cubicBezTo>
                    <a:pt x="89387" y="55652"/>
                    <a:pt x="89387" y="55652"/>
                    <a:pt x="89387" y="55652"/>
                  </a:cubicBezTo>
                  <a:cubicBezTo>
                    <a:pt x="89387" y="53913"/>
                    <a:pt x="88163" y="52173"/>
                    <a:pt x="85714" y="52173"/>
                  </a:cubicBezTo>
                  <a:cubicBezTo>
                    <a:pt x="69795" y="52173"/>
                    <a:pt x="69795" y="52173"/>
                    <a:pt x="69795" y="52173"/>
                  </a:cubicBezTo>
                  <a:cubicBezTo>
                    <a:pt x="68571" y="52173"/>
                    <a:pt x="67346" y="53913"/>
                    <a:pt x="67346" y="55652"/>
                  </a:cubicBezTo>
                  <a:cubicBezTo>
                    <a:pt x="67346" y="111304"/>
                    <a:pt x="67346" y="111304"/>
                    <a:pt x="67346" y="111304"/>
                  </a:cubicBezTo>
                  <a:cubicBezTo>
                    <a:pt x="57551" y="111304"/>
                    <a:pt x="57551" y="111304"/>
                    <a:pt x="57551" y="111304"/>
                  </a:cubicBezTo>
                  <a:cubicBezTo>
                    <a:pt x="57551" y="41739"/>
                    <a:pt x="57551" y="41739"/>
                    <a:pt x="57551" y="41739"/>
                  </a:cubicBezTo>
                  <a:cubicBezTo>
                    <a:pt x="57551" y="38260"/>
                    <a:pt x="56326" y="36521"/>
                    <a:pt x="55102" y="36521"/>
                  </a:cubicBezTo>
                  <a:cubicBezTo>
                    <a:pt x="39183" y="36521"/>
                    <a:pt x="39183" y="36521"/>
                    <a:pt x="39183" y="36521"/>
                  </a:cubicBezTo>
                  <a:cubicBezTo>
                    <a:pt x="37959" y="36521"/>
                    <a:pt x="35510" y="38260"/>
                    <a:pt x="35510" y="41739"/>
                  </a:cubicBezTo>
                  <a:cubicBezTo>
                    <a:pt x="35510" y="111304"/>
                    <a:pt x="35510" y="111304"/>
                    <a:pt x="35510" y="111304"/>
                  </a:cubicBezTo>
                  <a:cubicBezTo>
                    <a:pt x="25714" y="111304"/>
                    <a:pt x="25714" y="111304"/>
                    <a:pt x="25714" y="111304"/>
                  </a:cubicBezTo>
                  <a:cubicBezTo>
                    <a:pt x="25714" y="78260"/>
                    <a:pt x="25714" y="78260"/>
                    <a:pt x="25714" y="78260"/>
                  </a:cubicBezTo>
                  <a:cubicBezTo>
                    <a:pt x="25714" y="76521"/>
                    <a:pt x="24489" y="74782"/>
                    <a:pt x="23265" y="74782"/>
                  </a:cubicBezTo>
                  <a:cubicBezTo>
                    <a:pt x="7346" y="74782"/>
                    <a:pt x="7346" y="74782"/>
                    <a:pt x="7346" y="74782"/>
                  </a:cubicBezTo>
                  <a:cubicBezTo>
                    <a:pt x="6122" y="74782"/>
                    <a:pt x="4897" y="76521"/>
                    <a:pt x="4897" y="78260"/>
                  </a:cubicBezTo>
                  <a:cubicBezTo>
                    <a:pt x="4897" y="111304"/>
                    <a:pt x="4897" y="111304"/>
                    <a:pt x="4897" y="111304"/>
                  </a:cubicBezTo>
                  <a:cubicBezTo>
                    <a:pt x="2448" y="111304"/>
                    <a:pt x="2448" y="111304"/>
                    <a:pt x="2448" y="111304"/>
                  </a:cubicBezTo>
                  <a:cubicBezTo>
                    <a:pt x="1224" y="111304"/>
                    <a:pt x="0" y="113043"/>
                    <a:pt x="0" y="114782"/>
                  </a:cubicBezTo>
                  <a:cubicBezTo>
                    <a:pt x="0" y="118260"/>
                    <a:pt x="1224" y="120000"/>
                    <a:pt x="2448" y="120000"/>
                  </a:cubicBezTo>
                  <a:close/>
                  <a:moveTo>
                    <a:pt x="73469" y="60869"/>
                  </a:moveTo>
                  <a:cubicBezTo>
                    <a:pt x="83265" y="60869"/>
                    <a:pt x="83265" y="60869"/>
                    <a:pt x="83265" y="60869"/>
                  </a:cubicBezTo>
                  <a:cubicBezTo>
                    <a:pt x="83265" y="111304"/>
                    <a:pt x="83265" y="111304"/>
                    <a:pt x="83265" y="111304"/>
                  </a:cubicBezTo>
                  <a:cubicBezTo>
                    <a:pt x="73469" y="111304"/>
                    <a:pt x="73469" y="111304"/>
                    <a:pt x="73469" y="111304"/>
                  </a:cubicBezTo>
                  <a:lnTo>
                    <a:pt x="73469" y="60869"/>
                  </a:lnTo>
                  <a:close/>
                  <a:moveTo>
                    <a:pt x="41632" y="45217"/>
                  </a:moveTo>
                  <a:cubicBezTo>
                    <a:pt x="51428" y="45217"/>
                    <a:pt x="51428" y="45217"/>
                    <a:pt x="51428" y="45217"/>
                  </a:cubicBezTo>
                  <a:cubicBezTo>
                    <a:pt x="51428" y="111304"/>
                    <a:pt x="51428" y="111304"/>
                    <a:pt x="51428" y="111304"/>
                  </a:cubicBezTo>
                  <a:cubicBezTo>
                    <a:pt x="41632" y="111304"/>
                    <a:pt x="41632" y="111304"/>
                    <a:pt x="41632" y="111304"/>
                  </a:cubicBezTo>
                  <a:lnTo>
                    <a:pt x="41632" y="45217"/>
                  </a:lnTo>
                  <a:close/>
                  <a:moveTo>
                    <a:pt x="11020" y="83478"/>
                  </a:moveTo>
                  <a:cubicBezTo>
                    <a:pt x="20816" y="83478"/>
                    <a:pt x="20816" y="83478"/>
                    <a:pt x="20816" y="83478"/>
                  </a:cubicBezTo>
                  <a:cubicBezTo>
                    <a:pt x="20816" y="111304"/>
                    <a:pt x="20816" y="111304"/>
                    <a:pt x="20816" y="111304"/>
                  </a:cubicBezTo>
                  <a:cubicBezTo>
                    <a:pt x="11020" y="111304"/>
                    <a:pt x="11020" y="111304"/>
                    <a:pt x="11020" y="111304"/>
                  </a:cubicBezTo>
                  <a:lnTo>
                    <a:pt x="11020" y="8347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8"/>
            <p:cNvSpPr/>
            <p:nvPr/>
          </p:nvSpPr>
          <p:spPr>
            <a:xfrm>
              <a:off x="1106488" y="3538538"/>
              <a:ext cx="936600" cy="1255800"/>
            </a:xfrm>
            <a:custGeom>
              <a:avLst/>
              <a:gdLst/>
              <a:ahLst/>
              <a:cxnLst/>
              <a:rect l="l" t="t" r="r" b="b"/>
              <a:pathLst>
                <a:path w="120000" h="120000" extrusionOk="0">
                  <a:moveTo>
                    <a:pt x="82971" y="117948"/>
                  </a:moveTo>
                  <a:cubicBezTo>
                    <a:pt x="3428" y="117948"/>
                    <a:pt x="3428" y="117948"/>
                    <a:pt x="3428" y="117948"/>
                  </a:cubicBezTo>
                  <a:cubicBezTo>
                    <a:pt x="3428" y="2564"/>
                    <a:pt x="3428" y="2564"/>
                    <a:pt x="3428" y="2564"/>
                  </a:cubicBezTo>
                  <a:cubicBezTo>
                    <a:pt x="75428" y="2564"/>
                    <a:pt x="75428" y="2564"/>
                    <a:pt x="75428" y="2564"/>
                  </a:cubicBezTo>
                  <a:cubicBezTo>
                    <a:pt x="75428" y="31794"/>
                    <a:pt x="75428" y="31794"/>
                    <a:pt x="75428" y="31794"/>
                  </a:cubicBezTo>
                  <a:cubicBezTo>
                    <a:pt x="75428" y="32820"/>
                    <a:pt x="76114" y="33333"/>
                    <a:pt x="76800" y="33333"/>
                  </a:cubicBezTo>
                  <a:cubicBezTo>
                    <a:pt x="116571" y="33333"/>
                    <a:pt x="116571" y="33333"/>
                    <a:pt x="116571" y="33333"/>
                  </a:cubicBezTo>
                  <a:cubicBezTo>
                    <a:pt x="116571" y="92307"/>
                    <a:pt x="116571" y="92307"/>
                    <a:pt x="116571" y="92307"/>
                  </a:cubicBezTo>
                  <a:cubicBezTo>
                    <a:pt x="117257" y="92820"/>
                    <a:pt x="117257" y="94358"/>
                    <a:pt x="117257" y="95384"/>
                  </a:cubicBezTo>
                  <a:cubicBezTo>
                    <a:pt x="117257" y="97435"/>
                    <a:pt x="117257" y="97435"/>
                    <a:pt x="117257" y="97435"/>
                  </a:cubicBezTo>
                  <a:cubicBezTo>
                    <a:pt x="117942" y="97435"/>
                    <a:pt x="118628" y="96923"/>
                    <a:pt x="119999" y="96410"/>
                  </a:cubicBezTo>
                  <a:cubicBezTo>
                    <a:pt x="119999" y="31794"/>
                    <a:pt x="119999" y="31794"/>
                    <a:pt x="119999" y="31794"/>
                  </a:cubicBezTo>
                  <a:cubicBezTo>
                    <a:pt x="119999" y="31794"/>
                    <a:pt x="119999" y="31794"/>
                    <a:pt x="119999" y="31794"/>
                  </a:cubicBezTo>
                  <a:cubicBezTo>
                    <a:pt x="119999" y="31794"/>
                    <a:pt x="119999" y="31794"/>
                    <a:pt x="119999" y="31794"/>
                  </a:cubicBezTo>
                  <a:cubicBezTo>
                    <a:pt x="119314" y="31794"/>
                    <a:pt x="119314" y="31282"/>
                    <a:pt x="119314" y="31282"/>
                  </a:cubicBezTo>
                  <a:cubicBezTo>
                    <a:pt x="119314" y="31282"/>
                    <a:pt x="119314" y="31282"/>
                    <a:pt x="119314" y="31282"/>
                  </a:cubicBezTo>
                  <a:cubicBezTo>
                    <a:pt x="119314" y="31282"/>
                    <a:pt x="119314" y="31282"/>
                    <a:pt x="119314" y="31282"/>
                  </a:cubicBezTo>
                  <a:cubicBezTo>
                    <a:pt x="119314" y="31282"/>
                    <a:pt x="119314" y="31282"/>
                    <a:pt x="119314" y="31282"/>
                  </a:cubicBezTo>
                  <a:cubicBezTo>
                    <a:pt x="78171" y="512"/>
                    <a:pt x="78171" y="512"/>
                    <a:pt x="78171" y="512"/>
                  </a:cubicBezTo>
                  <a:cubicBezTo>
                    <a:pt x="78171" y="512"/>
                    <a:pt x="78171" y="512"/>
                    <a:pt x="78171" y="0"/>
                  </a:cubicBezTo>
                  <a:cubicBezTo>
                    <a:pt x="78171" y="0"/>
                    <a:pt x="78171" y="0"/>
                    <a:pt x="78171" y="0"/>
                  </a:cubicBezTo>
                  <a:cubicBezTo>
                    <a:pt x="78171" y="0"/>
                    <a:pt x="77485" y="0"/>
                    <a:pt x="77485" y="0"/>
                  </a:cubicBezTo>
                  <a:cubicBezTo>
                    <a:pt x="77485" y="0"/>
                    <a:pt x="77485" y="0"/>
                    <a:pt x="77485" y="0"/>
                  </a:cubicBezTo>
                  <a:cubicBezTo>
                    <a:pt x="77485" y="0"/>
                    <a:pt x="77485" y="0"/>
                    <a:pt x="77485" y="0"/>
                  </a:cubicBezTo>
                  <a:cubicBezTo>
                    <a:pt x="77485" y="0"/>
                    <a:pt x="77485" y="0"/>
                    <a:pt x="76800" y="0"/>
                  </a:cubicBezTo>
                  <a:cubicBezTo>
                    <a:pt x="2057" y="0"/>
                    <a:pt x="2057" y="0"/>
                    <a:pt x="2057" y="0"/>
                  </a:cubicBezTo>
                  <a:cubicBezTo>
                    <a:pt x="685" y="0"/>
                    <a:pt x="0" y="512"/>
                    <a:pt x="0" y="1538"/>
                  </a:cubicBezTo>
                  <a:cubicBezTo>
                    <a:pt x="0" y="118974"/>
                    <a:pt x="0" y="118974"/>
                    <a:pt x="0" y="118974"/>
                  </a:cubicBezTo>
                  <a:cubicBezTo>
                    <a:pt x="0" y="119487"/>
                    <a:pt x="685" y="120000"/>
                    <a:pt x="2057" y="120000"/>
                  </a:cubicBezTo>
                  <a:cubicBezTo>
                    <a:pt x="82971" y="120000"/>
                    <a:pt x="82971" y="120000"/>
                    <a:pt x="82971" y="120000"/>
                  </a:cubicBezTo>
                  <a:lnTo>
                    <a:pt x="82971" y="117948"/>
                  </a:lnTo>
                  <a:close/>
                  <a:moveTo>
                    <a:pt x="78857" y="4102"/>
                  </a:moveTo>
                  <a:cubicBezTo>
                    <a:pt x="113828" y="30769"/>
                    <a:pt x="113828" y="30769"/>
                    <a:pt x="113828" y="30769"/>
                  </a:cubicBezTo>
                  <a:cubicBezTo>
                    <a:pt x="78857" y="30769"/>
                    <a:pt x="78857" y="30769"/>
                    <a:pt x="78857" y="30769"/>
                  </a:cubicBezTo>
                  <a:lnTo>
                    <a:pt x="78857" y="4102"/>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8"/>
            <p:cNvSpPr/>
            <p:nvPr/>
          </p:nvSpPr>
          <p:spPr>
            <a:xfrm>
              <a:off x="1293813" y="3748088"/>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8"/>
            <p:cNvSpPr/>
            <p:nvPr/>
          </p:nvSpPr>
          <p:spPr>
            <a:xfrm>
              <a:off x="1293813" y="3919538"/>
              <a:ext cx="250800" cy="27000"/>
            </a:xfrm>
            <a:custGeom>
              <a:avLst/>
              <a:gdLst/>
              <a:ahLst/>
              <a:cxnLst/>
              <a:rect l="l" t="t" r="r" b="b"/>
              <a:pathLst>
                <a:path w="120000" h="120000" extrusionOk="0">
                  <a:moveTo>
                    <a:pt x="5106" y="120000"/>
                  </a:moveTo>
                  <a:cubicBezTo>
                    <a:pt x="114893" y="120000"/>
                    <a:pt x="114893" y="120000"/>
                    <a:pt x="114893" y="120000"/>
                  </a:cubicBezTo>
                  <a:cubicBezTo>
                    <a:pt x="117446" y="120000"/>
                    <a:pt x="120000" y="96000"/>
                    <a:pt x="120000" y="48000"/>
                  </a:cubicBezTo>
                  <a:cubicBezTo>
                    <a:pt x="120000" y="24000"/>
                    <a:pt x="117446" y="0"/>
                    <a:pt x="114893" y="0"/>
                  </a:cubicBezTo>
                  <a:cubicBezTo>
                    <a:pt x="5106" y="0"/>
                    <a:pt x="5106" y="0"/>
                    <a:pt x="5106" y="0"/>
                  </a:cubicBezTo>
                  <a:cubicBezTo>
                    <a:pt x="2553" y="0"/>
                    <a:pt x="0" y="24000"/>
                    <a:pt x="0" y="48000"/>
                  </a:cubicBezTo>
                  <a:cubicBezTo>
                    <a:pt x="0" y="96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8"/>
            <p:cNvSpPr/>
            <p:nvPr/>
          </p:nvSpPr>
          <p:spPr>
            <a:xfrm>
              <a:off x="1325563" y="4048125"/>
              <a:ext cx="480900" cy="301500"/>
            </a:xfrm>
            <a:custGeom>
              <a:avLst/>
              <a:gdLst/>
              <a:ahLst/>
              <a:cxnLst/>
              <a:rect l="l" t="t" r="r" b="b"/>
              <a:pathLst>
                <a:path w="120000" h="120000" extrusionOk="0">
                  <a:moveTo>
                    <a:pt x="77333" y="64285"/>
                  </a:moveTo>
                  <a:cubicBezTo>
                    <a:pt x="74666" y="64285"/>
                    <a:pt x="72000" y="66428"/>
                    <a:pt x="70666" y="68571"/>
                  </a:cubicBezTo>
                  <a:cubicBezTo>
                    <a:pt x="52000" y="59999"/>
                    <a:pt x="52000" y="59999"/>
                    <a:pt x="52000" y="59999"/>
                  </a:cubicBezTo>
                  <a:cubicBezTo>
                    <a:pt x="52000" y="51428"/>
                    <a:pt x="48000" y="44999"/>
                    <a:pt x="42666" y="44999"/>
                  </a:cubicBezTo>
                  <a:cubicBezTo>
                    <a:pt x="38666" y="44999"/>
                    <a:pt x="34666" y="51428"/>
                    <a:pt x="34666" y="59999"/>
                  </a:cubicBezTo>
                  <a:cubicBezTo>
                    <a:pt x="34666" y="62142"/>
                    <a:pt x="34666" y="62142"/>
                    <a:pt x="34666" y="64285"/>
                  </a:cubicBezTo>
                  <a:cubicBezTo>
                    <a:pt x="13333" y="92142"/>
                    <a:pt x="13333" y="92142"/>
                    <a:pt x="13333" y="92142"/>
                  </a:cubicBezTo>
                  <a:cubicBezTo>
                    <a:pt x="12000" y="92142"/>
                    <a:pt x="10666" y="92142"/>
                    <a:pt x="9333" y="92142"/>
                  </a:cubicBezTo>
                  <a:cubicBezTo>
                    <a:pt x="4000" y="92142"/>
                    <a:pt x="0" y="98571"/>
                    <a:pt x="0" y="104999"/>
                  </a:cubicBezTo>
                  <a:cubicBezTo>
                    <a:pt x="0" y="113571"/>
                    <a:pt x="4000" y="119999"/>
                    <a:pt x="9333" y="119999"/>
                  </a:cubicBezTo>
                  <a:cubicBezTo>
                    <a:pt x="13333" y="119999"/>
                    <a:pt x="17333" y="113571"/>
                    <a:pt x="17333" y="104999"/>
                  </a:cubicBezTo>
                  <a:cubicBezTo>
                    <a:pt x="17333" y="102857"/>
                    <a:pt x="17333" y="102857"/>
                    <a:pt x="17333" y="100714"/>
                  </a:cubicBezTo>
                  <a:cubicBezTo>
                    <a:pt x="38666" y="72857"/>
                    <a:pt x="38666" y="72857"/>
                    <a:pt x="38666" y="72857"/>
                  </a:cubicBezTo>
                  <a:cubicBezTo>
                    <a:pt x="40000" y="72857"/>
                    <a:pt x="41333" y="75000"/>
                    <a:pt x="42666" y="75000"/>
                  </a:cubicBezTo>
                  <a:cubicBezTo>
                    <a:pt x="45333" y="75000"/>
                    <a:pt x="48000" y="72857"/>
                    <a:pt x="49333" y="68571"/>
                  </a:cubicBezTo>
                  <a:cubicBezTo>
                    <a:pt x="68000" y="79285"/>
                    <a:pt x="68000" y="79285"/>
                    <a:pt x="68000" y="79285"/>
                  </a:cubicBezTo>
                  <a:cubicBezTo>
                    <a:pt x="68000" y="85714"/>
                    <a:pt x="72000" y="92142"/>
                    <a:pt x="77333" y="92142"/>
                  </a:cubicBezTo>
                  <a:cubicBezTo>
                    <a:pt x="82666" y="92142"/>
                    <a:pt x="86666" y="85714"/>
                    <a:pt x="86666" y="77142"/>
                  </a:cubicBezTo>
                  <a:cubicBezTo>
                    <a:pt x="86666" y="75000"/>
                    <a:pt x="85333" y="72857"/>
                    <a:pt x="85333" y="70714"/>
                  </a:cubicBezTo>
                  <a:cubicBezTo>
                    <a:pt x="108000" y="27857"/>
                    <a:pt x="108000" y="27857"/>
                    <a:pt x="108000" y="27857"/>
                  </a:cubicBezTo>
                  <a:cubicBezTo>
                    <a:pt x="109333" y="27857"/>
                    <a:pt x="110666" y="27857"/>
                    <a:pt x="112000" y="27857"/>
                  </a:cubicBezTo>
                  <a:cubicBezTo>
                    <a:pt x="116000" y="27857"/>
                    <a:pt x="120000" y="21428"/>
                    <a:pt x="120000" y="12857"/>
                  </a:cubicBezTo>
                  <a:cubicBezTo>
                    <a:pt x="120000" y="6428"/>
                    <a:pt x="116000" y="0"/>
                    <a:pt x="112000" y="0"/>
                  </a:cubicBezTo>
                  <a:cubicBezTo>
                    <a:pt x="106666" y="0"/>
                    <a:pt x="102666" y="6428"/>
                    <a:pt x="102666" y="12857"/>
                  </a:cubicBezTo>
                  <a:cubicBezTo>
                    <a:pt x="102666" y="17142"/>
                    <a:pt x="102666" y="19285"/>
                    <a:pt x="104000" y="21428"/>
                  </a:cubicBezTo>
                  <a:cubicBezTo>
                    <a:pt x="80000" y="64285"/>
                    <a:pt x="80000" y="64285"/>
                    <a:pt x="80000" y="64285"/>
                  </a:cubicBezTo>
                  <a:cubicBezTo>
                    <a:pt x="78666" y="64285"/>
                    <a:pt x="78666" y="64285"/>
                    <a:pt x="77333" y="64285"/>
                  </a:cubicBezTo>
                  <a:close/>
                  <a:moveTo>
                    <a:pt x="9333" y="109285"/>
                  </a:moveTo>
                  <a:cubicBezTo>
                    <a:pt x="8000" y="109285"/>
                    <a:pt x="6666" y="107142"/>
                    <a:pt x="6666" y="104999"/>
                  </a:cubicBezTo>
                  <a:cubicBezTo>
                    <a:pt x="6666" y="102857"/>
                    <a:pt x="8000" y="100714"/>
                    <a:pt x="9333" y="100714"/>
                  </a:cubicBezTo>
                  <a:cubicBezTo>
                    <a:pt x="10666" y="100714"/>
                    <a:pt x="10666" y="102857"/>
                    <a:pt x="10666" y="104999"/>
                  </a:cubicBezTo>
                  <a:cubicBezTo>
                    <a:pt x="10666" y="107142"/>
                    <a:pt x="10666" y="109285"/>
                    <a:pt x="9333" y="109285"/>
                  </a:cubicBezTo>
                  <a:close/>
                  <a:moveTo>
                    <a:pt x="42666" y="64285"/>
                  </a:moveTo>
                  <a:cubicBezTo>
                    <a:pt x="41333" y="64285"/>
                    <a:pt x="40000" y="62142"/>
                    <a:pt x="40000" y="59999"/>
                  </a:cubicBezTo>
                  <a:cubicBezTo>
                    <a:pt x="40000" y="57857"/>
                    <a:pt x="41333" y="55714"/>
                    <a:pt x="42666" y="55714"/>
                  </a:cubicBezTo>
                  <a:cubicBezTo>
                    <a:pt x="44000" y="55714"/>
                    <a:pt x="45333" y="57857"/>
                    <a:pt x="45333" y="59999"/>
                  </a:cubicBezTo>
                  <a:cubicBezTo>
                    <a:pt x="45333" y="62142"/>
                    <a:pt x="44000" y="64285"/>
                    <a:pt x="42666" y="64285"/>
                  </a:cubicBezTo>
                  <a:close/>
                  <a:moveTo>
                    <a:pt x="77333" y="81428"/>
                  </a:moveTo>
                  <a:cubicBezTo>
                    <a:pt x="76000" y="81428"/>
                    <a:pt x="74666" y="79285"/>
                    <a:pt x="74666" y="77142"/>
                  </a:cubicBezTo>
                  <a:cubicBezTo>
                    <a:pt x="74666" y="77142"/>
                    <a:pt x="74666" y="77142"/>
                    <a:pt x="74666" y="77142"/>
                  </a:cubicBezTo>
                  <a:cubicBezTo>
                    <a:pt x="74666" y="77142"/>
                    <a:pt x="74666" y="77142"/>
                    <a:pt x="74666" y="77142"/>
                  </a:cubicBezTo>
                  <a:cubicBezTo>
                    <a:pt x="74666" y="77142"/>
                    <a:pt x="74666" y="77142"/>
                    <a:pt x="74666" y="75000"/>
                  </a:cubicBezTo>
                  <a:cubicBezTo>
                    <a:pt x="76000" y="75000"/>
                    <a:pt x="76000" y="75000"/>
                    <a:pt x="77333" y="75000"/>
                  </a:cubicBezTo>
                  <a:cubicBezTo>
                    <a:pt x="78666" y="75000"/>
                    <a:pt x="80000" y="75000"/>
                    <a:pt x="80000" y="77142"/>
                  </a:cubicBezTo>
                  <a:cubicBezTo>
                    <a:pt x="80000" y="79285"/>
                    <a:pt x="78666" y="81428"/>
                    <a:pt x="77333" y="81428"/>
                  </a:cubicBezTo>
                  <a:close/>
                  <a:moveTo>
                    <a:pt x="112000" y="10714"/>
                  </a:moveTo>
                  <a:cubicBezTo>
                    <a:pt x="113333" y="10714"/>
                    <a:pt x="113333" y="10714"/>
                    <a:pt x="113333" y="12857"/>
                  </a:cubicBezTo>
                  <a:cubicBezTo>
                    <a:pt x="113333" y="14999"/>
                    <a:pt x="113333" y="17142"/>
                    <a:pt x="112000" y="17142"/>
                  </a:cubicBezTo>
                  <a:cubicBezTo>
                    <a:pt x="109333" y="17142"/>
                    <a:pt x="109333" y="14999"/>
                    <a:pt x="109333" y="12857"/>
                  </a:cubicBezTo>
                  <a:cubicBezTo>
                    <a:pt x="109333" y="10714"/>
                    <a:pt x="109333" y="10714"/>
                    <a:pt x="112000" y="107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8"/>
            <p:cNvSpPr/>
            <p:nvPr/>
          </p:nvSpPr>
          <p:spPr>
            <a:xfrm>
              <a:off x="1293813" y="3833813"/>
              <a:ext cx="250800" cy="22200"/>
            </a:xfrm>
            <a:custGeom>
              <a:avLst/>
              <a:gdLst/>
              <a:ahLst/>
              <a:cxnLst/>
              <a:rect l="l" t="t" r="r" b="b"/>
              <a:pathLst>
                <a:path w="120000" h="120000" extrusionOk="0">
                  <a:moveTo>
                    <a:pt x="5106" y="120000"/>
                  </a:moveTo>
                  <a:cubicBezTo>
                    <a:pt x="114893" y="120000"/>
                    <a:pt x="114893" y="120000"/>
                    <a:pt x="114893" y="120000"/>
                  </a:cubicBezTo>
                  <a:cubicBezTo>
                    <a:pt x="117446" y="120000"/>
                    <a:pt x="120000" y="90000"/>
                    <a:pt x="120000" y="60000"/>
                  </a:cubicBezTo>
                  <a:cubicBezTo>
                    <a:pt x="120000" y="30000"/>
                    <a:pt x="117446" y="0"/>
                    <a:pt x="114893" y="0"/>
                  </a:cubicBezTo>
                  <a:cubicBezTo>
                    <a:pt x="5106" y="0"/>
                    <a:pt x="5106" y="0"/>
                    <a:pt x="5106" y="0"/>
                  </a:cubicBezTo>
                  <a:cubicBezTo>
                    <a:pt x="2553" y="0"/>
                    <a:pt x="0" y="30000"/>
                    <a:pt x="0" y="60000"/>
                  </a:cubicBezTo>
                  <a:cubicBezTo>
                    <a:pt x="0" y="90000"/>
                    <a:pt x="2553" y="120000"/>
                    <a:pt x="5106" y="12000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8"/>
            <p:cNvSpPr/>
            <p:nvPr/>
          </p:nvSpPr>
          <p:spPr>
            <a:xfrm>
              <a:off x="1555750" y="4462463"/>
              <a:ext cx="711300" cy="1544700"/>
            </a:xfrm>
            <a:custGeom>
              <a:avLst/>
              <a:gdLst/>
              <a:ahLst/>
              <a:cxnLst/>
              <a:rect l="l" t="t" r="r" b="b"/>
              <a:pathLst>
                <a:path w="120000" h="120000" extrusionOk="0">
                  <a:moveTo>
                    <a:pt x="29774" y="62500"/>
                  </a:moveTo>
                  <a:cubicBezTo>
                    <a:pt x="32481" y="64583"/>
                    <a:pt x="36090" y="66250"/>
                    <a:pt x="41503" y="67916"/>
                  </a:cubicBezTo>
                  <a:cubicBezTo>
                    <a:pt x="41503" y="76250"/>
                    <a:pt x="41503" y="76250"/>
                    <a:pt x="41503" y="76250"/>
                  </a:cubicBezTo>
                  <a:cubicBezTo>
                    <a:pt x="31578" y="76250"/>
                    <a:pt x="31578" y="76250"/>
                    <a:pt x="31578" y="76250"/>
                  </a:cubicBezTo>
                  <a:cubicBezTo>
                    <a:pt x="30676" y="76250"/>
                    <a:pt x="29774" y="77083"/>
                    <a:pt x="29774" y="77500"/>
                  </a:cubicBezTo>
                  <a:cubicBezTo>
                    <a:pt x="29774" y="89166"/>
                    <a:pt x="29774" y="89166"/>
                    <a:pt x="29774" y="89166"/>
                  </a:cubicBezTo>
                  <a:cubicBezTo>
                    <a:pt x="29774" y="120000"/>
                    <a:pt x="29774" y="120000"/>
                    <a:pt x="29774" y="120000"/>
                  </a:cubicBezTo>
                  <a:cubicBezTo>
                    <a:pt x="34285" y="120000"/>
                    <a:pt x="34285" y="120000"/>
                    <a:pt x="34285" y="120000"/>
                  </a:cubicBezTo>
                  <a:cubicBezTo>
                    <a:pt x="34285" y="90000"/>
                    <a:pt x="34285" y="90000"/>
                    <a:pt x="34285" y="90000"/>
                  </a:cubicBezTo>
                  <a:cubicBezTo>
                    <a:pt x="110977" y="90000"/>
                    <a:pt x="110977" y="90000"/>
                    <a:pt x="110977" y="90000"/>
                  </a:cubicBezTo>
                  <a:cubicBezTo>
                    <a:pt x="110977" y="120000"/>
                    <a:pt x="110977" y="120000"/>
                    <a:pt x="110977" y="120000"/>
                  </a:cubicBezTo>
                  <a:cubicBezTo>
                    <a:pt x="115488" y="120000"/>
                    <a:pt x="115488" y="120000"/>
                    <a:pt x="115488" y="120000"/>
                  </a:cubicBezTo>
                  <a:cubicBezTo>
                    <a:pt x="115488" y="89166"/>
                    <a:pt x="115488" y="89166"/>
                    <a:pt x="115488" y="89166"/>
                  </a:cubicBezTo>
                  <a:cubicBezTo>
                    <a:pt x="115488" y="77500"/>
                    <a:pt x="115488" y="77500"/>
                    <a:pt x="115488" y="77500"/>
                  </a:cubicBezTo>
                  <a:cubicBezTo>
                    <a:pt x="115488" y="77083"/>
                    <a:pt x="114586" y="76250"/>
                    <a:pt x="112781" y="76250"/>
                  </a:cubicBezTo>
                  <a:cubicBezTo>
                    <a:pt x="103759" y="76250"/>
                    <a:pt x="103759" y="76250"/>
                    <a:pt x="103759" y="76250"/>
                  </a:cubicBezTo>
                  <a:cubicBezTo>
                    <a:pt x="103759" y="67500"/>
                    <a:pt x="103759" y="67500"/>
                    <a:pt x="103759" y="67500"/>
                  </a:cubicBezTo>
                  <a:cubicBezTo>
                    <a:pt x="113684" y="64166"/>
                    <a:pt x="120000" y="59166"/>
                    <a:pt x="120000" y="53333"/>
                  </a:cubicBezTo>
                  <a:cubicBezTo>
                    <a:pt x="120000" y="21666"/>
                    <a:pt x="120000" y="21666"/>
                    <a:pt x="120000" y="21666"/>
                  </a:cubicBezTo>
                  <a:cubicBezTo>
                    <a:pt x="120000" y="18333"/>
                    <a:pt x="114586" y="15833"/>
                    <a:pt x="107368" y="15833"/>
                  </a:cubicBezTo>
                  <a:cubicBezTo>
                    <a:pt x="104661" y="15833"/>
                    <a:pt x="101954" y="16250"/>
                    <a:pt x="99248" y="17083"/>
                  </a:cubicBezTo>
                  <a:cubicBezTo>
                    <a:pt x="99248" y="12083"/>
                    <a:pt x="99248" y="12083"/>
                    <a:pt x="99248" y="12083"/>
                  </a:cubicBezTo>
                  <a:cubicBezTo>
                    <a:pt x="99248" y="8750"/>
                    <a:pt x="93834" y="6250"/>
                    <a:pt x="86616" y="6250"/>
                  </a:cubicBezTo>
                  <a:cubicBezTo>
                    <a:pt x="83909" y="6250"/>
                    <a:pt x="81203" y="6666"/>
                    <a:pt x="78496" y="7500"/>
                  </a:cubicBezTo>
                  <a:cubicBezTo>
                    <a:pt x="78496" y="5833"/>
                    <a:pt x="78496" y="5833"/>
                    <a:pt x="78496" y="5833"/>
                  </a:cubicBezTo>
                  <a:cubicBezTo>
                    <a:pt x="78496" y="2500"/>
                    <a:pt x="73082" y="0"/>
                    <a:pt x="65864" y="0"/>
                  </a:cubicBezTo>
                  <a:cubicBezTo>
                    <a:pt x="59548" y="0"/>
                    <a:pt x="54135" y="2500"/>
                    <a:pt x="54135" y="5833"/>
                  </a:cubicBezTo>
                  <a:cubicBezTo>
                    <a:pt x="54135" y="7500"/>
                    <a:pt x="54135" y="7500"/>
                    <a:pt x="54135" y="7500"/>
                  </a:cubicBezTo>
                  <a:cubicBezTo>
                    <a:pt x="51428" y="6666"/>
                    <a:pt x="48721" y="6250"/>
                    <a:pt x="45112" y="6250"/>
                  </a:cubicBezTo>
                  <a:cubicBezTo>
                    <a:pt x="38796" y="6250"/>
                    <a:pt x="33383" y="8750"/>
                    <a:pt x="33383" y="12083"/>
                  </a:cubicBezTo>
                  <a:cubicBezTo>
                    <a:pt x="33383" y="41250"/>
                    <a:pt x="33383" y="41250"/>
                    <a:pt x="33383" y="41250"/>
                  </a:cubicBezTo>
                  <a:cubicBezTo>
                    <a:pt x="18947" y="33333"/>
                    <a:pt x="18947" y="33333"/>
                    <a:pt x="18947" y="33333"/>
                  </a:cubicBezTo>
                  <a:cubicBezTo>
                    <a:pt x="18947" y="33333"/>
                    <a:pt x="18045" y="33333"/>
                    <a:pt x="18045" y="33333"/>
                  </a:cubicBezTo>
                  <a:cubicBezTo>
                    <a:pt x="14436" y="31666"/>
                    <a:pt x="8120" y="31666"/>
                    <a:pt x="4511" y="33333"/>
                  </a:cubicBezTo>
                  <a:cubicBezTo>
                    <a:pt x="902" y="35000"/>
                    <a:pt x="0" y="37500"/>
                    <a:pt x="2706" y="39583"/>
                  </a:cubicBezTo>
                  <a:cubicBezTo>
                    <a:pt x="4511" y="40833"/>
                    <a:pt x="18045" y="54166"/>
                    <a:pt x="29774" y="62500"/>
                  </a:cubicBezTo>
                  <a:close/>
                  <a:moveTo>
                    <a:pt x="110977" y="78333"/>
                  </a:moveTo>
                  <a:cubicBezTo>
                    <a:pt x="110977" y="88333"/>
                    <a:pt x="110977" y="88333"/>
                    <a:pt x="110977" y="88333"/>
                  </a:cubicBezTo>
                  <a:cubicBezTo>
                    <a:pt x="34285" y="88333"/>
                    <a:pt x="34285" y="88333"/>
                    <a:pt x="34285" y="88333"/>
                  </a:cubicBezTo>
                  <a:cubicBezTo>
                    <a:pt x="34285" y="78333"/>
                    <a:pt x="34285" y="78333"/>
                    <a:pt x="34285" y="78333"/>
                  </a:cubicBezTo>
                  <a:lnTo>
                    <a:pt x="110977" y="78333"/>
                  </a:lnTo>
                  <a:close/>
                  <a:moveTo>
                    <a:pt x="7218" y="35000"/>
                  </a:moveTo>
                  <a:cubicBezTo>
                    <a:pt x="9022" y="33750"/>
                    <a:pt x="12631" y="33750"/>
                    <a:pt x="15338" y="34583"/>
                  </a:cubicBezTo>
                  <a:cubicBezTo>
                    <a:pt x="33383" y="44583"/>
                    <a:pt x="33383" y="44583"/>
                    <a:pt x="33383" y="44583"/>
                  </a:cubicBezTo>
                  <a:cubicBezTo>
                    <a:pt x="34285" y="45000"/>
                    <a:pt x="35187" y="45000"/>
                    <a:pt x="36090" y="45000"/>
                  </a:cubicBezTo>
                  <a:cubicBezTo>
                    <a:pt x="36992" y="44583"/>
                    <a:pt x="36992" y="44166"/>
                    <a:pt x="36992" y="43750"/>
                  </a:cubicBezTo>
                  <a:cubicBezTo>
                    <a:pt x="36992" y="12083"/>
                    <a:pt x="36992" y="12083"/>
                    <a:pt x="36992" y="12083"/>
                  </a:cubicBezTo>
                  <a:cubicBezTo>
                    <a:pt x="36992" y="10416"/>
                    <a:pt x="40601" y="8750"/>
                    <a:pt x="44210" y="8333"/>
                  </a:cubicBezTo>
                  <a:cubicBezTo>
                    <a:pt x="49624" y="7916"/>
                    <a:pt x="54135" y="10000"/>
                    <a:pt x="54135" y="12083"/>
                  </a:cubicBezTo>
                  <a:cubicBezTo>
                    <a:pt x="54135" y="29583"/>
                    <a:pt x="54135" y="29583"/>
                    <a:pt x="54135" y="29583"/>
                  </a:cubicBezTo>
                  <a:cubicBezTo>
                    <a:pt x="54135" y="30000"/>
                    <a:pt x="55037" y="30416"/>
                    <a:pt x="55939" y="30416"/>
                  </a:cubicBezTo>
                  <a:cubicBezTo>
                    <a:pt x="55939" y="30416"/>
                    <a:pt x="55939" y="30416"/>
                    <a:pt x="55939" y="30416"/>
                  </a:cubicBezTo>
                  <a:cubicBezTo>
                    <a:pt x="56842" y="30416"/>
                    <a:pt x="57744" y="30000"/>
                    <a:pt x="57744" y="29583"/>
                  </a:cubicBezTo>
                  <a:cubicBezTo>
                    <a:pt x="57744" y="12083"/>
                    <a:pt x="57744" y="12083"/>
                    <a:pt x="57744" y="12083"/>
                  </a:cubicBezTo>
                  <a:cubicBezTo>
                    <a:pt x="57744" y="5833"/>
                    <a:pt x="57744" y="5833"/>
                    <a:pt x="57744" y="5833"/>
                  </a:cubicBezTo>
                  <a:cubicBezTo>
                    <a:pt x="57744" y="3750"/>
                    <a:pt x="61353" y="2083"/>
                    <a:pt x="64962" y="2083"/>
                  </a:cubicBezTo>
                  <a:cubicBezTo>
                    <a:pt x="70375" y="1666"/>
                    <a:pt x="73984" y="3333"/>
                    <a:pt x="73984" y="5833"/>
                  </a:cubicBezTo>
                  <a:cubicBezTo>
                    <a:pt x="73984" y="12083"/>
                    <a:pt x="73984" y="12083"/>
                    <a:pt x="73984" y="12083"/>
                  </a:cubicBezTo>
                  <a:cubicBezTo>
                    <a:pt x="73984" y="29583"/>
                    <a:pt x="73984" y="29583"/>
                    <a:pt x="73984" y="29583"/>
                  </a:cubicBezTo>
                  <a:cubicBezTo>
                    <a:pt x="73984" y="30000"/>
                    <a:pt x="75789" y="30416"/>
                    <a:pt x="76691" y="30416"/>
                  </a:cubicBezTo>
                  <a:cubicBezTo>
                    <a:pt x="76691" y="30416"/>
                    <a:pt x="76691" y="30416"/>
                    <a:pt x="76691" y="30416"/>
                  </a:cubicBezTo>
                  <a:cubicBezTo>
                    <a:pt x="77593" y="30416"/>
                    <a:pt x="78496" y="30000"/>
                    <a:pt x="78496" y="29583"/>
                  </a:cubicBezTo>
                  <a:cubicBezTo>
                    <a:pt x="78496" y="12083"/>
                    <a:pt x="78496" y="12083"/>
                    <a:pt x="78496" y="12083"/>
                  </a:cubicBezTo>
                  <a:cubicBezTo>
                    <a:pt x="78496" y="10416"/>
                    <a:pt x="82105" y="8750"/>
                    <a:pt x="85714" y="8333"/>
                  </a:cubicBezTo>
                  <a:cubicBezTo>
                    <a:pt x="91127" y="7916"/>
                    <a:pt x="94736" y="10000"/>
                    <a:pt x="94736" y="12083"/>
                  </a:cubicBezTo>
                  <a:cubicBezTo>
                    <a:pt x="94736" y="21666"/>
                    <a:pt x="94736" y="21666"/>
                    <a:pt x="94736" y="21666"/>
                  </a:cubicBezTo>
                  <a:cubicBezTo>
                    <a:pt x="94736" y="34166"/>
                    <a:pt x="94736" y="34166"/>
                    <a:pt x="94736" y="34166"/>
                  </a:cubicBezTo>
                  <a:cubicBezTo>
                    <a:pt x="94736" y="34583"/>
                    <a:pt x="95639" y="35416"/>
                    <a:pt x="97443" y="35416"/>
                  </a:cubicBezTo>
                  <a:cubicBezTo>
                    <a:pt x="97443" y="35416"/>
                    <a:pt x="97443" y="35416"/>
                    <a:pt x="97443" y="35416"/>
                  </a:cubicBezTo>
                  <a:cubicBezTo>
                    <a:pt x="98345" y="35416"/>
                    <a:pt x="99248" y="34583"/>
                    <a:pt x="99248" y="34166"/>
                  </a:cubicBezTo>
                  <a:cubicBezTo>
                    <a:pt x="99248" y="21666"/>
                    <a:pt x="99248" y="21666"/>
                    <a:pt x="99248" y="21666"/>
                  </a:cubicBezTo>
                  <a:cubicBezTo>
                    <a:pt x="99248" y="20000"/>
                    <a:pt x="101954" y="17916"/>
                    <a:pt x="106466" y="17916"/>
                  </a:cubicBezTo>
                  <a:cubicBezTo>
                    <a:pt x="110977" y="17500"/>
                    <a:pt x="115488" y="19166"/>
                    <a:pt x="115488" y="21666"/>
                  </a:cubicBezTo>
                  <a:cubicBezTo>
                    <a:pt x="115488" y="53333"/>
                    <a:pt x="115488" y="53333"/>
                    <a:pt x="115488" y="53333"/>
                  </a:cubicBezTo>
                  <a:cubicBezTo>
                    <a:pt x="115488" y="58750"/>
                    <a:pt x="110075" y="63333"/>
                    <a:pt x="100150" y="65833"/>
                  </a:cubicBezTo>
                  <a:cubicBezTo>
                    <a:pt x="100150" y="66250"/>
                    <a:pt x="99248" y="66666"/>
                    <a:pt x="99248" y="67083"/>
                  </a:cubicBezTo>
                  <a:cubicBezTo>
                    <a:pt x="99248" y="76250"/>
                    <a:pt x="99248" y="76250"/>
                    <a:pt x="99248" y="76250"/>
                  </a:cubicBezTo>
                  <a:cubicBezTo>
                    <a:pt x="46015" y="76250"/>
                    <a:pt x="46015" y="76250"/>
                    <a:pt x="46015" y="76250"/>
                  </a:cubicBezTo>
                  <a:cubicBezTo>
                    <a:pt x="46015" y="67083"/>
                    <a:pt x="46015" y="67083"/>
                    <a:pt x="46015" y="67083"/>
                  </a:cubicBezTo>
                  <a:cubicBezTo>
                    <a:pt x="46015" y="66666"/>
                    <a:pt x="45112" y="66666"/>
                    <a:pt x="44210" y="66250"/>
                  </a:cubicBezTo>
                  <a:cubicBezTo>
                    <a:pt x="39699" y="65000"/>
                    <a:pt x="36090" y="63333"/>
                    <a:pt x="33383" y="61250"/>
                  </a:cubicBezTo>
                  <a:cubicBezTo>
                    <a:pt x="21654" y="52916"/>
                    <a:pt x="7218" y="38750"/>
                    <a:pt x="7218" y="38750"/>
                  </a:cubicBezTo>
                  <a:cubicBezTo>
                    <a:pt x="6315" y="38750"/>
                    <a:pt x="6315" y="38750"/>
                    <a:pt x="6315" y="38333"/>
                  </a:cubicBezTo>
                  <a:cubicBezTo>
                    <a:pt x="4511" y="37500"/>
                    <a:pt x="5413" y="35833"/>
                    <a:pt x="7218" y="35000"/>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19"/>
        <p:cNvGrpSpPr/>
        <p:nvPr/>
      </p:nvGrpSpPr>
      <p:grpSpPr>
        <a:xfrm>
          <a:off x="0" y="0"/>
          <a:ext cx="0" cy="0"/>
          <a:chOff x="0" y="0"/>
          <a:chExt cx="0" cy="0"/>
        </a:xfrm>
      </p:grpSpPr>
      <p:sp>
        <p:nvSpPr>
          <p:cNvPr id="220" name="Google Shape;220;p9"/>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0" y="0"/>
            <a:ext cx="60960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txBox="1">
            <a:spLocks noGrp="1"/>
          </p:cNvSpPr>
          <p:nvPr>
            <p:ph type="body" idx="1"/>
          </p:nvPr>
        </p:nvSpPr>
        <p:spPr>
          <a:xfrm>
            <a:off x="6390750" y="439500"/>
            <a:ext cx="2122500" cy="4264200"/>
          </a:xfrm>
          <a:prstGeom prst="rect">
            <a:avLst/>
          </a:prstGeom>
        </p:spPr>
        <p:txBody>
          <a:bodyPr spcFirstLastPara="1" wrap="square" lIns="91425" tIns="91425" rIns="91425" bIns="91425" anchor="ctr" anchorCtr="0">
            <a:noAutofit/>
          </a:bodyPr>
          <a:lstStyle>
            <a:lvl1pPr marL="457200" lvl="0" indent="-228600">
              <a:spcBef>
                <a:spcPts val="360"/>
              </a:spcBef>
              <a:spcAft>
                <a:spcPts val="0"/>
              </a:spcAft>
              <a:buClr>
                <a:srgbClr val="FFFFFF"/>
              </a:buClr>
              <a:buSzPts val="1800"/>
              <a:buNone/>
              <a:defRPr sz="1800">
                <a:solidFill>
                  <a:srgbClr val="FFFFFF"/>
                </a:solidFill>
              </a:defRPr>
            </a:lvl1pPr>
          </a:lstStyle>
          <a:p>
            <a:endParaRPr/>
          </a:p>
        </p:txBody>
      </p:sp>
      <p:sp>
        <p:nvSpPr>
          <p:cNvPr id="223" name="Google Shape;223;p9"/>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half" type="blank">
  <p:cSld name="BLANK">
    <p:spTree>
      <p:nvGrpSpPr>
        <p:cNvPr id="1" name="Shape 224"/>
        <p:cNvGrpSpPr/>
        <p:nvPr/>
      </p:nvGrpSpPr>
      <p:grpSpPr>
        <a:xfrm>
          <a:off x="0" y="0"/>
          <a:ext cx="0" cy="0"/>
          <a:chOff x="0" y="0"/>
          <a:chExt cx="0" cy="0"/>
        </a:xfrm>
      </p:grpSpPr>
      <p:sp>
        <p:nvSpPr>
          <p:cNvPr id="225" name="Google Shape;225;p10"/>
          <p:cNvSpPr/>
          <p:nvPr/>
        </p:nvSpPr>
        <p:spPr>
          <a:xfrm>
            <a:off x="8808000" y="2208279"/>
            <a:ext cx="336000" cy="72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0"/>
          <p:cNvSpPr/>
          <p:nvPr/>
        </p:nvSpPr>
        <p:spPr>
          <a:xfrm>
            <a:off x="0" y="0"/>
            <a:ext cx="4566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0"/>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A4C2F4"/>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86975"/>
            <a:ext cx="51387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1pPr>
            <a:lvl2pPr lvl="1">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2pPr>
            <a:lvl3pPr lvl="2">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3pPr>
            <a:lvl4pPr lvl="3">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4pPr>
            <a:lvl5pPr lvl="4">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5pPr>
            <a:lvl6pPr lvl="5">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6pPr>
            <a:lvl7pPr lvl="6">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7pPr>
            <a:lvl8pPr lvl="7">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8pPr>
            <a:lvl9pPr lvl="8">
              <a:spcBef>
                <a:spcPts val="0"/>
              </a:spcBef>
              <a:spcAft>
                <a:spcPts val="0"/>
              </a:spcAft>
              <a:buClr>
                <a:srgbClr val="A5B0FE"/>
              </a:buClr>
              <a:buSzPts val="3000"/>
              <a:buFont typeface="Miriam Libre"/>
              <a:buNone/>
              <a:defRPr sz="3000">
                <a:solidFill>
                  <a:srgbClr val="A5B0FE"/>
                </a:solidFill>
                <a:latin typeface="Miriam Libre"/>
                <a:ea typeface="Miriam Libre"/>
                <a:cs typeface="Miriam Libre"/>
                <a:sym typeface="Miriam Libre"/>
              </a:defRPr>
            </a:lvl9pPr>
          </a:lstStyle>
          <a:p>
            <a:endParaRPr/>
          </a:p>
        </p:txBody>
      </p:sp>
      <p:sp>
        <p:nvSpPr>
          <p:cNvPr id="7" name="Google Shape;7;p1"/>
          <p:cNvSpPr txBox="1">
            <a:spLocks noGrp="1"/>
          </p:cNvSpPr>
          <p:nvPr>
            <p:ph type="body" idx="1"/>
          </p:nvPr>
        </p:nvSpPr>
        <p:spPr>
          <a:xfrm>
            <a:off x="457200" y="1657350"/>
            <a:ext cx="5138700" cy="31809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5B0FE"/>
              </a:buClr>
              <a:buSzPts val="2400"/>
              <a:buFont typeface="Barlow Light"/>
              <a:buChar char="▹"/>
              <a:defRPr sz="2400">
                <a:latin typeface="Barlow Light"/>
                <a:ea typeface="Barlow Light"/>
                <a:cs typeface="Barlow Light"/>
                <a:sym typeface="Barlow Light"/>
              </a:defRPr>
            </a:lvl1pPr>
            <a:lvl2pPr marL="914400" lvl="1" indent="-381000">
              <a:spcBef>
                <a:spcPts val="0"/>
              </a:spcBef>
              <a:spcAft>
                <a:spcPts val="0"/>
              </a:spcAft>
              <a:buClr>
                <a:srgbClr val="A5B0FE"/>
              </a:buClr>
              <a:buSzPts val="2400"/>
              <a:buFont typeface="Barlow Light"/>
              <a:buChar char="￭"/>
              <a:defRPr sz="2400">
                <a:latin typeface="Barlow Light"/>
                <a:ea typeface="Barlow Light"/>
                <a:cs typeface="Barlow Light"/>
                <a:sym typeface="Barlow Light"/>
              </a:defRPr>
            </a:lvl2pPr>
            <a:lvl3pPr marL="1371600" lvl="2" indent="-381000">
              <a:spcBef>
                <a:spcPts val="0"/>
              </a:spcBef>
              <a:spcAft>
                <a:spcPts val="0"/>
              </a:spcAft>
              <a:buClr>
                <a:srgbClr val="A5B0FE"/>
              </a:buClr>
              <a:buSzPts val="2400"/>
              <a:buFont typeface="Barlow Light"/>
              <a:buChar char="⬝"/>
              <a:defRPr sz="2400">
                <a:latin typeface="Barlow Light"/>
                <a:ea typeface="Barlow Light"/>
                <a:cs typeface="Barlow Light"/>
                <a:sym typeface="Barlow Light"/>
              </a:defRPr>
            </a:lvl3pPr>
            <a:lvl4pPr marL="1828800" lvl="3" indent="-381000">
              <a:spcBef>
                <a:spcPts val="0"/>
              </a:spcBef>
              <a:spcAft>
                <a:spcPts val="0"/>
              </a:spcAft>
              <a:buSzPts val="2400"/>
              <a:buFont typeface="Barlow Light"/>
              <a:buChar char="●"/>
              <a:defRPr sz="2400">
                <a:latin typeface="Barlow Light"/>
                <a:ea typeface="Barlow Light"/>
                <a:cs typeface="Barlow Light"/>
                <a:sym typeface="Barlow Light"/>
              </a:defRPr>
            </a:lvl4pPr>
            <a:lvl5pPr marL="2286000" lvl="4" indent="-381000">
              <a:spcBef>
                <a:spcPts val="0"/>
              </a:spcBef>
              <a:spcAft>
                <a:spcPts val="0"/>
              </a:spcAft>
              <a:buSzPts val="2400"/>
              <a:buFont typeface="Barlow Light"/>
              <a:buChar char="○"/>
              <a:defRPr sz="2400">
                <a:latin typeface="Barlow Light"/>
                <a:ea typeface="Barlow Light"/>
                <a:cs typeface="Barlow Light"/>
                <a:sym typeface="Barlow Light"/>
              </a:defRPr>
            </a:lvl5pPr>
            <a:lvl6pPr marL="2743200" lvl="5" indent="-381000">
              <a:spcBef>
                <a:spcPts val="0"/>
              </a:spcBef>
              <a:spcAft>
                <a:spcPts val="0"/>
              </a:spcAft>
              <a:buSzPts val="2400"/>
              <a:buFont typeface="Barlow Light"/>
              <a:buChar char="■"/>
              <a:defRPr sz="2400">
                <a:latin typeface="Barlow Light"/>
                <a:ea typeface="Barlow Light"/>
                <a:cs typeface="Barlow Light"/>
                <a:sym typeface="Barlow Light"/>
              </a:defRPr>
            </a:lvl6pPr>
            <a:lvl7pPr marL="3200400" lvl="6" indent="-381000">
              <a:spcBef>
                <a:spcPts val="0"/>
              </a:spcBef>
              <a:spcAft>
                <a:spcPts val="0"/>
              </a:spcAft>
              <a:buSzPts val="2400"/>
              <a:buFont typeface="Barlow Light"/>
              <a:buChar char="●"/>
              <a:defRPr sz="2400">
                <a:latin typeface="Barlow Light"/>
                <a:ea typeface="Barlow Light"/>
                <a:cs typeface="Barlow Light"/>
                <a:sym typeface="Barlow Light"/>
              </a:defRPr>
            </a:lvl7pPr>
            <a:lvl8pPr marL="3657600" lvl="7" indent="-381000">
              <a:spcBef>
                <a:spcPts val="0"/>
              </a:spcBef>
              <a:spcAft>
                <a:spcPts val="0"/>
              </a:spcAft>
              <a:buSzPts val="2400"/>
              <a:buFont typeface="Barlow Light"/>
              <a:buChar char="○"/>
              <a:defRPr sz="2400">
                <a:latin typeface="Barlow Light"/>
                <a:ea typeface="Barlow Light"/>
                <a:cs typeface="Barlow Light"/>
                <a:sym typeface="Barlow Light"/>
              </a:defRPr>
            </a:lvl8pPr>
            <a:lvl9pPr marL="4114800" lvl="8" indent="-381000">
              <a:spcBef>
                <a:spcPts val="0"/>
              </a:spcBef>
              <a:spcAft>
                <a:spcPts val="0"/>
              </a:spcAft>
              <a:buSzPts val="2400"/>
              <a:buFont typeface="Barlow Light"/>
              <a:buChar char="■"/>
              <a:defRPr sz="2400">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808000" y="2208175"/>
            <a:ext cx="336000" cy="727200"/>
          </a:xfrm>
          <a:prstGeom prst="rect">
            <a:avLst/>
          </a:prstGeom>
          <a:noFill/>
          <a:ln>
            <a:noFill/>
          </a:ln>
        </p:spPr>
        <p:txBody>
          <a:bodyPr spcFirstLastPara="1" wrap="square" lIns="91425" tIns="91425" rIns="91425" bIns="91425" anchor="ctr" anchorCtr="0">
            <a:noAutofit/>
          </a:bodyPr>
          <a:lstStyle>
            <a:lvl1pPr lvl="0" algn="ctr">
              <a:buNone/>
              <a:defRPr sz="1000">
                <a:solidFill>
                  <a:srgbClr val="FFFFFF"/>
                </a:solidFill>
                <a:latin typeface="Barlow"/>
                <a:ea typeface="Barlow"/>
                <a:cs typeface="Barlow"/>
                <a:sym typeface="Barlow"/>
              </a:defRPr>
            </a:lvl1pPr>
            <a:lvl2pPr lvl="1" algn="ctr">
              <a:buNone/>
              <a:defRPr sz="1000">
                <a:solidFill>
                  <a:srgbClr val="FFFFFF"/>
                </a:solidFill>
                <a:latin typeface="Barlow"/>
                <a:ea typeface="Barlow"/>
                <a:cs typeface="Barlow"/>
                <a:sym typeface="Barlow"/>
              </a:defRPr>
            </a:lvl2pPr>
            <a:lvl3pPr lvl="2" algn="ctr">
              <a:buNone/>
              <a:defRPr sz="1000">
                <a:solidFill>
                  <a:srgbClr val="FFFFFF"/>
                </a:solidFill>
                <a:latin typeface="Barlow"/>
                <a:ea typeface="Barlow"/>
                <a:cs typeface="Barlow"/>
                <a:sym typeface="Barlow"/>
              </a:defRPr>
            </a:lvl3pPr>
            <a:lvl4pPr lvl="3" algn="ctr">
              <a:buNone/>
              <a:defRPr sz="1000">
                <a:solidFill>
                  <a:srgbClr val="FFFFFF"/>
                </a:solidFill>
                <a:latin typeface="Barlow"/>
                <a:ea typeface="Barlow"/>
                <a:cs typeface="Barlow"/>
                <a:sym typeface="Barlow"/>
              </a:defRPr>
            </a:lvl4pPr>
            <a:lvl5pPr lvl="4" algn="ctr">
              <a:buNone/>
              <a:defRPr sz="1000">
                <a:solidFill>
                  <a:srgbClr val="FFFFFF"/>
                </a:solidFill>
                <a:latin typeface="Barlow"/>
                <a:ea typeface="Barlow"/>
                <a:cs typeface="Barlow"/>
                <a:sym typeface="Barlow"/>
              </a:defRPr>
            </a:lvl5pPr>
            <a:lvl6pPr lvl="5" algn="ctr">
              <a:buNone/>
              <a:defRPr sz="1000">
                <a:solidFill>
                  <a:srgbClr val="FFFFFF"/>
                </a:solidFill>
                <a:latin typeface="Barlow"/>
                <a:ea typeface="Barlow"/>
                <a:cs typeface="Barlow"/>
                <a:sym typeface="Barlow"/>
              </a:defRPr>
            </a:lvl6pPr>
            <a:lvl7pPr lvl="6" algn="ctr">
              <a:buNone/>
              <a:defRPr sz="1000">
                <a:solidFill>
                  <a:srgbClr val="FFFFFF"/>
                </a:solidFill>
                <a:latin typeface="Barlow"/>
                <a:ea typeface="Barlow"/>
                <a:cs typeface="Barlow"/>
                <a:sym typeface="Barlow"/>
              </a:defRPr>
            </a:lvl7pPr>
            <a:lvl8pPr lvl="7" algn="ctr">
              <a:buNone/>
              <a:defRPr sz="1000">
                <a:solidFill>
                  <a:srgbClr val="FFFFFF"/>
                </a:solidFill>
                <a:latin typeface="Barlow"/>
                <a:ea typeface="Barlow"/>
                <a:cs typeface="Barlow"/>
                <a:sym typeface="Barlow"/>
              </a:defRPr>
            </a:lvl8pPr>
            <a:lvl9pPr lvl="8" algn="ctr">
              <a:buNone/>
              <a:defRPr sz="1000">
                <a:solidFill>
                  <a:srgbClr val="FFFFFF"/>
                </a:solidFill>
                <a:latin typeface="Barlow"/>
                <a:ea typeface="Barlow"/>
                <a:cs typeface="Barlow"/>
                <a:sym typeface="Barlow"/>
              </a:defRPr>
            </a:lvl9pPr>
          </a:lstStyle>
          <a:p>
            <a:pPr marL="0" lvl="0" indent="0" algn="ct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236"/>
        <p:cNvGrpSpPr/>
        <p:nvPr/>
      </p:nvGrpSpPr>
      <p:grpSpPr>
        <a:xfrm>
          <a:off x="0" y="0"/>
          <a:ext cx="0" cy="0"/>
          <a:chOff x="0" y="0"/>
          <a:chExt cx="0" cy="0"/>
        </a:xfrm>
      </p:grpSpPr>
      <p:sp>
        <p:nvSpPr>
          <p:cNvPr id="237" name="Google Shape;237;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Viga"/>
              <a:buNone/>
              <a:defRPr sz="2800">
                <a:solidFill>
                  <a:schemeClr val="dk1"/>
                </a:solidFill>
                <a:latin typeface="Viga"/>
                <a:ea typeface="Viga"/>
                <a:cs typeface="Viga"/>
                <a:sym typeface="Vig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238" name="Google Shape;238;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rgbClr val="434343"/>
              </a:buClr>
              <a:buSzPts val="1800"/>
              <a:buFont typeface="Ubuntu"/>
              <a:buChar char="●"/>
              <a:defRPr sz="1800">
                <a:solidFill>
                  <a:srgbClr val="434343"/>
                </a:solidFill>
                <a:latin typeface="Ubuntu"/>
                <a:ea typeface="Ubuntu"/>
                <a:cs typeface="Ubuntu"/>
                <a:sym typeface="Ubuntu"/>
              </a:defRPr>
            </a:lvl1pPr>
            <a:lvl2pPr marL="914400" lvl="1" indent="-317500" rtl="0">
              <a:lnSpc>
                <a:spcPct val="115000"/>
              </a:lnSpc>
              <a:spcBef>
                <a:spcPts val="1600"/>
              </a:spcBef>
              <a:spcAft>
                <a:spcPts val="0"/>
              </a:spcAft>
              <a:buClr>
                <a:srgbClr val="434343"/>
              </a:buClr>
              <a:buSzPts val="1400"/>
              <a:buFont typeface="Ubuntu"/>
              <a:buChar char="○"/>
              <a:defRPr>
                <a:solidFill>
                  <a:srgbClr val="434343"/>
                </a:solidFill>
                <a:latin typeface="Ubuntu"/>
                <a:ea typeface="Ubuntu"/>
                <a:cs typeface="Ubuntu"/>
                <a:sym typeface="Ubuntu"/>
              </a:defRPr>
            </a:lvl2pPr>
            <a:lvl3pPr marL="1371600" lvl="2" indent="-317500" rtl="0">
              <a:lnSpc>
                <a:spcPct val="115000"/>
              </a:lnSpc>
              <a:spcBef>
                <a:spcPts val="1600"/>
              </a:spcBef>
              <a:spcAft>
                <a:spcPts val="0"/>
              </a:spcAft>
              <a:buClr>
                <a:srgbClr val="434343"/>
              </a:buClr>
              <a:buSzPts val="1400"/>
              <a:buFont typeface="Ubuntu"/>
              <a:buChar char="■"/>
              <a:defRPr>
                <a:solidFill>
                  <a:srgbClr val="434343"/>
                </a:solidFill>
                <a:latin typeface="Ubuntu"/>
                <a:ea typeface="Ubuntu"/>
                <a:cs typeface="Ubuntu"/>
                <a:sym typeface="Ubuntu"/>
              </a:defRPr>
            </a:lvl3pPr>
            <a:lvl4pPr marL="1828800" lvl="3" indent="-317500" rtl="0">
              <a:lnSpc>
                <a:spcPct val="115000"/>
              </a:lnSpc>
              <a:spcBef>
                <a:spcPts val="1600"/>
              </a:spcBef>
              <a:spcAft>
                <a:spcPts val="0"/>
              </a:spcAft>
              <a:buClr>
                <a:srgbClr val="434343"/>
              </a:buClr>
              <a:buSzPts val="1400"/>
              <a:buFont typeface="Ubuntu"/>
              <a:buChar char="●"/>
              <a:defRPr>
                <a:solidFill>
                  <a:srgbClr val="434343"/>
                </a:solidFill>
                <a:latin typeface="Ubuntu"/>
                <a:ea typeface="Ubuntu"/>
                <a:cs typeface="Ubuntu"/>
                <a:sym typeface="Ubuntu"/>
              </a:defRPr>
            </a:lvl4pPr>
            <a:lvl5pPr marL="2286000" lvl="4" indent="-317500" rtl="0">
              <a:lnSpc>
                <a:spcPct val="115000"/>
              </a:lnSpc>
              <a:spcBef>
                <a:spcPts val="1600"/>
              </a:spcBef>
              <a:spcAft>
                <a:spcPts val="0"/>
              </a:spcAft>
              <a:buClr>
                <a:srgbClr val="434343"/>
              </a:buClr>
              <a:buSzPts val="1400"/>
              <a:buFont typeface="Ubuntu"/>
              <a:buChar char="○"/>
              <a:defRPr>
                <a:solidFill>
                  <a:srgbClr val="434343"/>
                </a:solidFill>
                <a:latin typeface="Ubuntu"/>
                <a:ea typeface="Ubuntu"/>
                <a:cs typeface="Ubuntu"/>
                <a:sym typeface="Ubuntu"/>
              </a:defRPr>
            </a:lvl5pPr>
            <a:lvl6pPr marL="2743200" lvl="5" indent="-317500" rtl="0">
              <a:lnSpc>
                <a:spcPct val="115000"/>
              </a:lnSpc>
              <a:spcBef>
                <a:spcPts val="1600"/>
              </a:spcBef>
              <a:spcAft>
                <a:spcPts val="0"/>
              </a:spcAft>
              <a:buClr>
                <a:srgbClr val="434343"/>
              </a:buClr>
              <a:buSzPts val="1400"/>
              <a:buFont typeface="Ubuntu"/>
              <a:buChar char="■"/>
              <a:defRPr>
                <a:solidFill>
                  <a:srgbClr val="434343"/>
                </a:solidFill>
                <a:latin typeface="Ubuntu"/>
                <a:ea typeface="Ubuntu"/>
                <a:cs typeface="Ubuntu"/>
                <a:sym typeface="Ubuntu"/>
              </a:defRPr>
            </a:lvl6pPr>
            <a:lvl7pPr marL="3200400" lvl="6" indent="-317500" rtl="0">
              <a:lnSpc>
                <a:spcPct val="115000"/>
              </a:lnSpc>
              <a:spcBef>
                <a:spcPts val="1600"/>
              </a:spcBef>
              <a:spcAft>
                <a:spcPts val="0"/>
              </a:spcAft>
              <a:buClr>
                <a:srgbClr val="434343"/>
              </a:buClr>
              <a:buSzPts val="1400"/>
              <a:buFont typeface="Ubuntu"/>
              <a:buChar char="●"/>
              <a:defRPr>
                <a:solidFill>
                  <a:srgbClr val="434343"/>
                </a:solidFill>
                <a:latin typeface="Ubuntu"/>
                <a:ea typeface="Ubuntu"/>
                <a:cs typeface="Ubuntu"/>
                <a:sym typeface="Ubuntu"/>
              </a:defRPr>
            </a:lvl7pPr>
            <a:lvl8pPr marL="3657600" lvl="7" indent="-317500" rtl="0">
              <a:lnSpc>
                <a:spcPct val="115000"/>
              </a:lnSpc>
              <a:spcBef>
                <a:spcPts val="1600"/>
              </a:spcBef>
              <a:spcAft>
                <a:spcPts val="0"/>
              </a:spcAft>
              <a:buClr>
                <a:srgbClr val="434343"/>
              </a:buClr>
              <a:buSzPts val="1400"/>
              <a:buFont typeface="Ubuntu"/>
              <a:buChar char="○"/>
              <a:defRPr>
                <a:solidFill>
                  <a:srgbClr val="434343"/>
                </a:solidFill>
                <a:latin typeface="Ubuntu"/>
                <a:ea typeface="Ubuntu"/>
                <a:cs typeface="Ubuntu"/>
                <a:sym typeface="Ubuntu"/>
              </a:defRPr>
            </a:lvl8pPr>
            <a:lvl9pPr marL="4114800" lvl="8" indent="-317500" rtl="0">
              <a:lnSpc>
                <a:spcPct val="115000"/>
              </a:lnSpc>
              <a:spcBef>
                <a:spcPts val="1600"/>
              </a:spcBef>
              <a:spcAft>
                <a:spcPts val="1600"/>
              </a:spcAft>
              <a:buClr>
                <a:srgbClr val="434343"/>
              </a:buClr>
              <a:buSzPts val="1400"/>
              <a:buFont typeface="Ubuntu"/>
              <a:buChar char="■"/>
              <a:defRPr>
                <a:solidFill>
                  <a:srgbClr val="434343"/>
                </a:solidFill>
                <a:latin typeface="Ubuntu"/>
                <a:ea typeface="Ubuntu"/>
                <a:cs typeface="Ubuntu"/>
                <a:sym typeface="Ubuntu"/>
              </a:defRPr>
            </a:lvl9pPr>
          </a:lstStyle>
          <a:p>
            <a:endParaRPr/>
          </a:p>
        </p:txBody>
      </p:sp>
      <p:sp>
        <p:nvSpPr>
          <p:cNvPr id="239" name="Google Shape;239;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bit.ly/mst25mai20" TargetMode="External"/><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nc-sa/4.0/" TargetMode="External"/><Relationship Id="rId5" Type="http://schemas.openxmlformats.org/officeDocument/2006/relationships/hyperlink" Target="https://recitmst.qc.ca/" TargetMode="External"/><Relationship Id="rId4" Type="http://schemas.openxmlformats.org/officeDocument/2006/relationships/image" Target="../media/image1.pn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s://view.genial.ly/5d812659369a7d0fc95ca03b" TargetMode="External"/><Relationship Id="rId4" Type="http://schemas.openxmlformats.org/officeDocument/2006/relationships/hyperlink" Target="http://www.education.gouv.qc.ca/references/tx-solrtyperecherchepublicationtx-solrpublicationnouveaute/resultats-de-la-recherche/detail/article/cadre-de-reference-de-la-competence-numerique/?fbclid=IwAR02kujgADiHkBgtfqqTZLNz-eIPcYYDK7AN8Z1ZgOgdQuEJwUCmiDkqa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hyperlink" Target="https://recitmst.qc.ca/" TargetMode="External"/><Relationship Id="rId3" Type="http://schemas.openxmlformats.org/officeDocument/2006/relationships/hyperlink" Target="mailto:Sonya.Fiset@recitmst.qc.ca"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hyperlink" Target="https://bit.ly/mst25mai20"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p2ZFN3TCkHM"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hyperlink" Target="https://www.youtube.com/watch?v=_IguXWr7vU8" TargetMode="External"/><Relationship Id="rId4" Type="http://schemas.openxmlformats.org/officeDocument/2006/relationships/hyperlink" Target="https://view.genial.ly/5c7bf96e5d0e4e575e2422ad/interactive-content-scene-de-crime-le-cercle-s2"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hyperlink" Target="http://scape.enepe.fr/EG-infotableau.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hyperlink" Target="https://www.slj.com/?detailStory=breakout-edu-brings-escape-room-strategy-to-the-classroom-slj-review"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pinterest.com/mjooly/breakout-edu/" TargetMode="External"/><Relationship Id="rId3" Type="http://schemas.openxmlformats.org/officeDocument/2006/relationships/hyperlink" Target="http://bit.ly/mstbreakout" TargetMode="External"/><Relationship Id="rId7" Type="http://schemas.openxmlformats.org/officeDocument/2006/relationships/hyperlink" Target="http://www.breakoutedu.com/welcome" TargetMode="External"/><Relationship Id="rId12" Type="http://schemas.openxmlformats.org/officeDocument/2006/relationships/hyperlink" Target="mailto:sonya.fiset@recitmst.qc.ca"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hyperlink" Target="https://www.facebook.com/groups/breakoutedu/?fref=ts" TargetMode="External"/><Relationship Id="rId11" Type="http://schemas.openxmlformats.org/officeDocument/2006/relationships/hyperlink" Target="https://docs.google.com/document/d/1qqiMeAFuktYSojwxE-hmVMMnVan6IO-maBuAN6ZeZZU/edit?usp=sharing" TargetMode="External"/><Relationship Id="rId5" Type="http://schemas.openxmlformats.org/officeDocument/2006/relationships/hyperlink" Target="https://sites.google.com/maotechno.com/jeuxevasion/accueil" TargetMode="External"/><Relationship Id="rId10" Type="http://schemas.openxmlformats.org/officeDocument/2006/relationships/hyperlink" Target="http://www.breakoutedu.com/digital/" TargetMode="External"/><Relationship Id="rId4" Type="http://schemas.openxmlformats.org/officeDocument/2006/relationships/hyperlink" Target="https://www.youtube.com/watch?v=_IguXWr7vU8" TargetMode="External"/><Relationship Id="rId9" Type="http://schemas.openxmlformats.org/officeDocument/2006/relationships/hyperlink" Target="https://youtu.be/PWkKRCtJSPM"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docs.google.com/document/d/1qqiMeAFuktYSojwxE-hmVMMnVan6IO-maBuAN6ZeZZU/edit#bookmark=id.jv8n62msbaeu"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https://forms.gle/FcihMipCsYkpwS1E9"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recit.qc.ca/nouvelle/rdv-virtuels-printaniers-du-recit-se-former-a-distance/" TargetMode="External"/><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hyperlink" Target="http://www.recit.qc.ca" TargetMode="External"/><Relationship Id="rId5" Type="http://schemas.openxmlformats.org/officeDocument/2006/relationships/image" Target="../media/image23.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docs.google.com/document/d/1qqiMeAFuktYSojwxE-hmVMMnVan6IO-maBuAN6ZeZZU/edit#bookmark=id.jv8n62msbaeu" TargetMode="External"/><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hyperlink" Target="https://forms.gle/FcihMipCsYkpwS1E9"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geogebra.org/" TargetMode="External"/><Relationship Id="rId2" Type="http://schemas.openxmlformats.org/officeDocument/2006/relationships/notesSlide" Target="../notesSlides/notesSlide35.xml"/><Relationship Id="rId1" Type="http://schemas.openxmlformats.org/officeDocument/2006/relationships/slideLayout" Target="../slideLayouts/slideLayout9.xml"/><Relationship Id="rId5" Type="http://schemas.openxmlformats.org/officeDocument/2006/relationships/hyperlink" Target="https://meet.jit.si/RECITMSTDistance" TargetMode="Externa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8" Type="http://schemas.openxmlformats.org/officeDocument/2006/relationships/hyperlink" Target="https://creativecommons.org/licenses/by-nc-sa/4.0/)" TargetMode="External"/><Relationship Id="rId3" Type="http://schemas.openxmlformats.org/officeDocument/2006/relationships/hyperlink" Target="mailto:sonya.fiset@recitmst.qc.ca" TargetMode="External"/><Relationship Id="rId7" Type="http://schemas.openxmlformats.org/officeDocument/2006/relationships/hyperlink" Target="https://docs.google.com/presentation/d/1XAyA5Z2rUIxB3t5FuV6JOjoaHm_qLWf8M67-efeC2FI/edit?usp=sharing" TargetMode="External"/><Relationship Id="rId2" Type="http://schemas.openxmlformats.org/officeDocument/2006/relationships/notesSlide" Target="../notesSlides/notesSlide36.xml"/><Relationship Id="rId1" Type="http://schemas.openxmlformats.org/officeDocument/2006/relationships/slideLayout" Target="../slideLayouts/slideLayout9.xml"/><Relationship Id="rId6" Type="http://schemas.openxmlformats.org/officeDocument/2006/relationships/hyperlink" Target="https://campus.recit.qc.ca/math%c3%a9matique-science-et-technologie/jeux-%c3%a9vasion" TargetMode="External"/><Relationship Id="rId5" Type="http://schemas.openxmlformats.org/officeDocument/2006/relationships/hyperlink" Target="https://campus.recit.qc.ca/math%c3%a9matique-science-et-technologie/mstdistance101" TargetMode="External"/><Relationship Id="rId10"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hyperlink" Target="http://www.slidescarnival.com/"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hyperlink" Target="http://unsplash.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document/d/1qqiMeAFuktYSojwxE-hmVMMnVan6IO-maBuAN6ZeZZU/edit#bookmark=id.jv8n62msbaeu"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5"/>
          <p:cNvSpPr txBox="1">
            <a:spLocks noGrp="1"/>
          </p:cNvSpPr>
          <p:nvPr>
            <p:ph type="ctrTitle"/>
          </p:nvPr>
        </p:nvSpPr>
        <p:spPr>
          <a:xfrm>
            <a:off x="2162475" y="1991825"/>
            <a:ext cx="4858800" cy="180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Viga"/>
                <a:ea typeface="Viga"/>
                <a:cs typeface="Viga"/>
                <a:sym typeface="Viga"/>
              </a:rPr>
              <a:t>MST à distance</a:t>
            </a:r>
            <a:endParaRPr>
              <a:latin typeface="Viga"/>
              <a:ea typeface="Viga"/>
              <a:cs typeface="Viga"/>
              <a:sym typeface="Viga"/>
            </a:endParaRPr>
          </a:p>
          <a:p>
            <a:pPr marL="0" lvl="0" indent="0" algn="ctr" rtl="0">
              <a:spcBef>
                <a:spcPts val="0"/>
              </a:spcBef>
              <a:spcAft>
                <a:spcPts val="0"/>
              </a:spcAft>
              <a:buNone/>
            </a:pPr>
            <a:r>
              <a:rPr lang="en">
                <a:latin typeface="Viga"/>
                <a:ea typeface="Viga"/>
                <a:cs typeface="Viga"/>
                <a:sym typeface="Viga"/>
              </a:rPr>
              <a:t>Jeux d’évasion</a:t>
            </a:r>
            <a:endParaRPr>
              <a:latin typeface="Viga"/>
              <a:ea typeface="Viga"/>
              <a:cs typeface="Viga"/>
              <a:sym typeface="Viga"/>
            </a:endParaRPr>
          </a:p>
          <a:p>
            <a:pPr marL="0" lvl="0" indent="0" algn="ctr" rtl="0">
              <a:spcBef>
                <a:spcPts val="0"/>
              </a:spcBef>
              <a:spcAft>
                <a:spcPts val="0"/>
              </a:spcAft>
              <a:buNone/>
            </a:pPr>
            <a:endParaRPr sz="2400">
              <a:latin typeface="Ubuntu"/>
              <a:ea typeface="Ubuntu"/>
              <a:cs typeface="Ubuntu"/>
              <a:sym typeface="Ubuntu"/>
            </a:endParaRPr>
          </a:p>
          <a:p>
            <a:pPr marL="0" lvl="0" indent="0" algn="ctr" rtl="0">
              <a:spcBef>
                <a:spcPts val="0"/>
              </a:spcBef>
              <a:spcAft>
                <a:spcPts val="0"/>
              </a:spcAft>
              <a:buNone/>
            </a:pPr>
            <a:r>
              <a:rPr lang="en" sz="2400">
                <a:latin typeface="Ubuntu"/>
                <a:ea typeface="Ubuntu"/>
                <a:cs typeface="Ubuntu"/>
                <a:sym typeface="Ubuntu"/>
              </a:rPr>
              <a:t>Lien de la présentation :</a:t>
            </a:r>
            <a:endParaRPr sz="2400">
              <a:latin typeface="Ubuntu"/>
              <a:ea typeface="Ubuntu"/>
              <a:cs typeface="Ubuntu"/>
              <a:sym typeface="Ubuntu"/>
            </a:endParaRPr>
          </a:p>
          <a:p>
            <a:pPr marL="0" lvl="0" indent="0" algn="ctr" rtl="0">
              <a:spcBef>
                <a:spcPts val="0"/>
              </a:spcBef>
              <a:spcAft>
                <a:spcPts val="0"/>
              </a:spcAft>
              <a:buNone/>
            </a:pPr>
            <a:r>
              <a:rPr lang="en" sz="2400" u="sng">
                <a:solidFill>
                  <a:schemeClr val="hlink"/>
                </a:solidFill>
                <a:latin typeface="Ubuntu"/>
                <a:ea typeface="Ubuntu"/>
                <a:cs typeface="Ubuntu"/>
                <a:sym typeface="Ubuntu"/>
                <a:hlinkClick r:id="rId3"/>
              </a:rPr>
              <a:t>https://bit.ly/mst25mai20</a:t>
            </a:r>
            <a:r>
              <a:rPr lang="en" sz="2400">
                <a:latin typeface="Ubuntu"/>
                <a:ea typeface="Ubuntu"/>
                <a:cs typeface="Ubuntu"/>
                <a:sym typeface="Ubuntu"/>
              </a:rPr>
              <a:t> </a:t>
            </a:r>
            <a:endParaRPr sz="2400">
              <a:latin typeface="Ubuntu"/>
              <a:ea typeface="Ubuntu"/>
              <a:cs typeface="Ubuntu"/>
              <a:sym typeface="Ubuntu"/>
            </a:endParaRPr>
          </a:p>
          <a:p>
            <a:pPr marL="0" lvl="0" indent="0" algn="ctr" rtl="0">
              <a:spcBef>
                <a:spcPts val="0"/>
              </a:spcBef>
              <a:spcAft>
                <a:spcPts val="0"/>
              </a:spcAft>
              <a:buNone/>
            </a:pPr>
            <a:endParaRPr sz="2400">
              <a:latin typeface="Ubuntu"/>
              <a:ea typeface="Ubuntu"/>
              <a:cs typeface="Ubuntu"/>
              <a:sym typeface="Ubuntu"/>
            </a:endParaRPr>
          </a:p>
          <a:p>
            <a:pPr marL="0" lvl="0" indent="0" algn="ctr" rtl="0">
              <a:spcBef>
                <a:spcPts val="0"/>
              </a:spcBef>
              <a:spcAft>
                <a:spcPts val="0"/>
              </a:spcAft>
              <a:buNone/>
            </a:pPr>
            <a:endParaRPr sz="2400">
              <a:latin typeface="Ubuntu"/>
              <a:ea typeface="Ubuntu"/>
              <a:cs typeface="Ubuntu"/>
              <a:sym typeface="Ubuntu"/>
            </a:endParaRPr>
          </a:p>
        </p:txBody>
      </p:sp>
      <p:pic>
        <p:nvPicPr>
          <p:cNvPr id="286" name="Google Shape;286;p25"/>
          <p:cNvPicPr preferRelativeResize="0"/>
          <p:nvPr/>
        </p:nvPicPr>
        <p:blipFill>
          <a:blip r:embed="rId4">
            <a:alphaModFix/>
          </a:blip>
          <a:stretch>
            <a:fillRect/>
          </a:stretch>
        </p:blipFill>
        <p:spPr>
          <a:xfrm>
            <a:off x="7278513" y="2246600"/>
            <a:ext cx="962025" cy="1552575"/>
          </a:xfrm>
          <a:prstGeom prst="rect">
            <a:avLst/>
          </a:prstGeom>
          <a:noFill/>
          <a:ln>
            <a:noFill/>
          </a:ln>
        </p:spPr>
      </p:pic>
      <p:sp>
        <p:nvSpPr>
          <p:cNvPr id="287" name="Google Shape;287;p25"/>
          <p:cNvSpPr txBox="1"/>
          <p:nvPr/>
        </p:nvSpPr>
        <p:spPr>
          <a:xfrm>
            <a:off x="249975" y="4764600"/>
            <a:ext cx="5795100" cy="37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latin typeface="Ubuntu"/>
                <a:ea typeface="Ubuntu"/>
                <a:cs typeface="Ubuntu"/>
                <a:sym typeface="Ubuntu"/>
              </a:rPr>
              <a:t>Créé par Sonya Fiset, Service national du </a:t>
            </a:r>
            <a:r>
              <a:rPr lang="en" sz="1200" u="sng">
                <a:solidFill>
                  <a:schemeClr val="hlink"/>
                </a:solidFill>
                <a:latin typeface="Ubuntu"/>
                <a:ea typeface="Ubuntu"/>
                <a:cs typeface="Ubuntu"/>
                <a:sym typeface="Ubuntu"/>
                <a:hlinkClick r:id="rId5"/>
              </a:rPr>
              <a:t>RÉCIT MST</a:t>
            </a:r>
            <a:r>
              <a:rPr lang="en" sz="1200">
                <a:solidFill>
                  <a:schemeClr val="dk1"/>
                </a:solidFill>
                <a:latin typeface="Ubuntu"/>
                <a:ea typeface="Ubuntu"/>
                <a:cs typeface="Ubuntu"/>
                <a:sym typeface="Ubuntu"/>
              </a:rPr>
              <a:t> 2020 </a:t>
            </a:r>
            <a:r>
              <a:rPr lang="en" sz="1200" u="sng">
                <a:solidFill>
                  <a:schemeClr val="hlink"/>
                </a:solidFill>
                <a:latin typeface="Ubuntu"/>
                <a:ea typeface="Ubuntu"/>
                <a:cs typeface="Ubuntu"/>
                <a:sym typeface="Ubuntu"/>
                <a:hlinkClick r:id="rId6"/>
              </a:rPr>
              <a:t>CC BY-NC-SA</a:t>
            </a:r>
            <a:endParaRPr sz="1200">
              <a:latin typeface="Ubuntu"/>
              <a:ea typeface="Ubuntu"/>
              <a:cs typeface="Ubuntu"/>
              <a:sym typeface="Ubuntu"/>
            </a:endParaRPr>
          </a:p>
        </p:txBody>
      </p:sp>
      <p:pic>
        <p:nvPicPr>
          <p:cNvPr id="288" name="Google Shape;288;p25">
            <a:hlinkClick r:id="rId6"/>
          </p:cNvPr>
          <p:cNvPicPr preferRelativeResize="0"/>
          <p:nvPr/>
        </p:nvPicPr>
        <p:blipFill>
          <a:blip r:embed="rId7">
            <a:alphaModFix/>
          </a:blip>
          <a:stretch>
            <a:fillRect/>
          </a:stretch>
        </p:blipFill>
        <p:spPr>
          <a:xfrm>
            <a:off x="7635350" y="4661957"/>
            <a:ext cx="1228350" cy="340143"/>
          </a:xfrm>
          <a:prstGeom prst="rect">
            <a:avLst/>
          </a:prstGeom>
          <a:noFill/>
          <a:ln>
            <a:noFill/>
          </a:ln>
        </p:spPr>
      </p:pic>
      <p:pic>
        <p:nvPicPr>
          <p:cNvPr id="289" name="Google Shape;289;p25"/>
          <p:cNvPicPr preferRelativeResize="0"/>
          <p:nvPr/>
        </p:nvPicPr>
        <p:blipFill>
          <a:blip r:embed="rId8">
            <a:alphaModFix/>
          </a:blip>
          <a:stretch>
            <a:fillRect/>
          </a:stretch>
        </p:blipFill>
        <p:spPr>
          <a:xfrm>
            <a:off x="173775" y="1738381"/>
            <a:ext cx="2509447" cy="1666682"/>
          </a:xfrm>
          <a:prstGeom prst="rect">
            <a:avLst/>
          </a:prstGeom>
          <a:noFill/>
          <a:ln>
            <a:noFill/>
          </a:ln>
        </p:spPr>
      </p:pic>
      <p:pic>
        <p:nvPicPr>
          <p:cNvPr id="290" name="Google Shape;290;p25"/>
          <p:cNvPicPr preferRelativeResize="0"/>
          <p:nvPr/>
        </p:nvPicPr>
        <p:blipFill>
          <a:blip r:embed="rId9">
            <a:alphaModFix/>
          </a:blip>
          <a:stretch>
            <a:fillRect/>
          </a:stretch>
        </p:blipFill>
        <p:spPr>
          <a:xfrm>
            <a:off x="1797555" y="1738375"/>
            <a:ext cx="732095" cy="648026"/>
          </a:xfrm>
          <a:prstGeom prst="rect">
            <a:avLst/>
          </a:prstGeom>
          <a:noFill/>
          <a:ln>
            <a:noFill/>
          </a:ln>
        </p:spPr>
      </p:pic>
      <p:sp>
        <p:nvSpPr>
          <p:cNvPr id="291" name="Google Shape;291;p25"/>
          <p:cNvSpPr txBox="1"/>
          <p:nvPr/>
        </p:nvSpPr>
        <p:spPr>
          <a:xfrm>
            <a:off x="2959725" y="880425"/>
            <a:ext cx="3264300" cy="27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0000"/>
                </a:solidFill>
                <a:latin typeface="Barlow"/>
                <a:ea typeface="Barlow"/>
                <a:cs typeface="Barlow"/>
                <a:sym typeface="Barlow"/>
              </a:rPr>
              <a:t>La présentation débutera à 13 h 30.</a:t>
            </a:r>
            <a:endParaRPr b="1">
              <a:solidFill>
                <a:srgbClr val="FF0000"/>
              </a:solidFill>
              <a:latin typeface="Barlow"/>
              <a:ea typeface="Barlow"/>
              <a:cs typeface="Barlow"/>
              <a:sym typeface="Barlow"/>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4"/>
          <p:cNvSpPr txBox="1">
            <a:spLocks noGrp="1"/>
          </p:cNvSpPr>
          <p:nvPr>
            <p:ph type="ctrTitle"/>
          </p:nvPr>
        </p:nvSpPr>
        <p:spPr>
          <a:xfrm>
            <a:off x="490350" y="453050"/>
            <a:ext cx="8252700" cy="4516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600">
                <a:latin typeface="Ubuntu"/>
                <a:ea typeface="Ubuntu"/>
                <a:cs typeface="Ubuntu"/>
                <a:sym typeface="Ubuntu"/>
              </a:rPr>
              <a:t>Limite de temps</a:t>
            </a:r>
            <a:r>
              <a:rPr lang="en" sz="2400">
                <a:latin typeface="Ubuntu"/>
                <a:ea typeface="Ubuntu"/>
                <a:cs typeface="Ubuntu"/>
                <a:sym typeface="Ubuntu"/>
              </a:rPr>
              <a:t> </a:t>
            </a:r>
            <a:endParaRPr sz="2400">
              <a:latin typeface="Ubuntu"/>
              <a:ea typeface="Ubuntu"/>
              <a:cs typeface="Ubuntu"/>
              <a:sym typeface="Ubuntu"/>
            </a:endParaRPr>
          </a:p>
          <a:p>
            <a:pPr marL="0" lvl="0" indent="0" algn="ctr" rtl="0">
              <a:spcBef>
                <a:spcPts val="0"/>
              </a:spcBef>
              <a:spcAft>
                <a:spcPts val="0"/>
              </a:spcAft>
              <a:buNone/>
            </a:pPr>
            <a:r>
              <a:rPr lang="en" sz="2400">
                <a:solidFill>
                  <a:srgbClr val="617A86"/>
                </a:solidFill>
                <a:latin typeface="Ubuntu"/>
                <a:ea typeface="Ubuntu"/>
                <a:cs typeface="Ubuntu"/>
                <a:sym typeface="Ubuntu"/>
              </a:rPr>
              <a:t>Utilisation d’une minuterie avec de la musique dont l’intensité augmente graduellement. </a:t>
            </a:r>
            <a:endParaRPr sz="2400">
              <a:solidFill>
                <a:srgbClr val="617A86"/>
              </a:solidFill>
              <a:latin typeface="Ubuntu"/>
              <a:ea typeface="Ubuntu"/>
              <a:cs typeface="Ubuntu"/>
              <a:sym typeface="Ubuntu"/>
            </a:endParaRPr>
          </a:p>
          <a:p>
            <a:pPr marL="0" lvl="0" indent="0" algn="ctr" rtl="0">
              <a:spcBef>
                <a:spcPts val="0"/>
              </a:spcBef>
              <a:spcAft>
                <a:spcPts val="0"/>
              </a:spcAft>
              <a:buNone/>
            </a:pPr>
            <a:endParaRPr sz="2400">
              <a:solidFill>
                <a:srgbClr val="617A86"/>
              </a:solidFill>
              <a:latin typeface="Ubuntu"/>
              <a:ea typeface="Ubuntu"/>
              <a:cs typeface="Ubuntu"/>
              <a:sym typeface="Ubuntu"/>
            </a:endParaRPr>
          </a:p>
          <a:p>
            <a:pPr marL="0" lvl="0" indent="0" algn="ctr" rtl="0">
              <a:spcBef>
                <a:spcPts val="0"/>
              </a:spcBef>
              <a:spcAft>
                <a:spcPts val="0"/>
              </a:spcAft>
              <a:buNone/>
            </a:pPr>
            <a:r>
              <a:rPr lang="en" sz="3600">
                <a:latin typeface="Ubuntu"/>
                <a:ea typeface="Ubuntu"/>
                <a:cs typeface="Ubuntu"/>
                <a:sym typeface="Ubuntu"/>
              </a:rPr>
              <a:t>2 cartes d’indices</a:t>
            </a:r>
            <a:endParaRPr sz="3600">
              <a:latin typeface="Ubuntu"/>
              <a:ea typeface="Ubuntu"/>
              <a:cs typeface="Ubuntu"/>
              <a:sym typeface="Ubuntu"/>
            </a:endParaRPr>
          </a:p>
          <a:p>
            <a:pPr marL="0" lvl="0" indent="0" algn="ctr" rtl="0">
              <a:spcBef>
                <a:spcPts val="0"/>
              </a:spcBef>
              <a:spcAft>
                <a:spcPts val="0"/>
              </a:spcAft>
              <a:buNone/>
            </a:pPr>
            <a:r>
              <a:rPr lang="en" sz="2400">
                <a:solidFill>
                  <a:srgbClr val="617A86"/>
                </a:solidFill>
                <a:latin typeface="Ubuntu"/>
                <a:ea typeface="Ubuntu"/>
                <a:cs typeface="Ubuntu"/>
                <a:sym typeface="Ubuntu"/>
              </a:rPr>
              <a:t>Possibilité de 2 indices</a:t>
            </a:r>
            <a:endParaRPr sz="2400">
              <a:solidFill>
                <a:srgbClr val="617A86"/>
              </a:solidFill>
              <a:latin typeface="Ubuntu"/>
              <a:ea typeface="Ubuntu"/>
              <a:cs typeface="Ubuntu"/>
              <a:sym typeface="Ubuntu"/>
            </a:endParaRPr>
          </a:p>
          <a:p>
            <a:pPr marL="0" lvl="0" indent="0" algn="ctr" rtl="0">
              <a:spcBef>
                <a:spcPts val="0"/>
              </a:spcBef>
              <a:spcAft>
                <a:spcPts val="0"/>
              </a:spcAft>
              <a:buNone/>
            </a:pPr>
            <a:r>
              <a:rPr lang="en" sz="2400">
                <a:solidFill>
                  <a:srgbClr val="617A86"/>
                </a:solidFill>
                <a:latin typeface="Ubuntu"/>
                <a:ea typeface="Ubuntu"/>
                <a:cs typeface="Ubuntu"/>
                <a:sym typeface="Ubuntu"/>
              </a:rPr>
              <a:t>Sans pénalité</a:t>
            </a:r>
            <a:endParaRPr sz="2400">
              <a:solidFill>
                <a:srgbClr val="617A86"/>
              </a:solidFill>
              <a:latin typeface="Ubuntu"/>
              <a:ea typeface="Ubuntu"/>
              <a:cs typeface="Ubuntu"/>
              <a:sym typeface="Ubuntu"/>
            </a:endParaRPr>
          </a:p>
          <a:p>
            <a:pPr marL="0" lvl="0" indent="0" algn="ctr" rtl="0">
              <a:spcBef>
                <a:spcPts val="0"/>
              </a:spcBef>
              <a:spcAft>
                <a:spcPts val="0"/>
              </a:spcAft>
              <a:buNone/>
            </a:pPr>
            <a:r>
              <a:rPr lang="en" sz="2400">
                <a:solidFill>
                  <a:srgbClr val="617A86"/>
                </a:solidFill>
                <a:latin typeface="Ubuntu"/>
                <a:ea typeface="Ubuntu"/>
                <a:cs typeface="Ubuntu"/>
                <a:sym typeface="Ubuntu"/>
              </a:rPr>
              <a:t>Décision collective</a:t>
            </a:r>
            <a:endParaRPr sz="2400">
              <a:solidFill>
                <a:srgbClr val="617A86"/>
              </a:solidFill>
              <a:latin typeface="Ubuntu"/>
              <a:ea typeface="Ubuntu"/>
              <a:cs typeface="Ubuntu"/>
              <a:sym typeface="Ubuntu"/>
            </a:endParaRPr>
          </a:p>
          <a:p>
            <a:pPr marL="0" lvl="0" indent="0" algn="l" rtl="0">
              <a:spcBef>
                <a:spcPts val="0"/>
              </a:spcBef>
              <a:spcAft>
                <a:spcPts val="0"/>
              </a:spcAft>
              <a:buNone/>
            </a:pPr>
            <a:endParaRPr sz="2400">
              <a:latin typeface="Ubuntu"/>
              <a:ea typeface="Ubuntu"/>
              <a:cs typeface="Ubuntu"/>
              <a:sym typeface="Ubuntu"/>
            </a:endParaRPr>
          </a:p>
        </p:txBody>
      </p:sp>
      <p:grpSp>
        <p:nvGrpSpPr>
          <p:cNvPr id="379" name="Google Shape;379;p34"/>
          <p:cNvGrpSpPr/>
          <p:nvPr/>
        </p:nvGrpSpPr>
        <p:grpSpPr>
          <a:xfrm>
            <a:off x="693282" y="1814445"/>
            <a:ext cx="310532" cy="317040"/>
            <a:chOff x="3951850" y="2985350"/>
            <a:chExt cx="407950" cy="416500"/>
          </a:xfrm>
        </p:grpSpPr>
        <p:sp>
          <p:nvSpPr>
            <p:cNvPr id="380" name="Google Shape;380;p34"/>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4"/>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4"/>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4"/>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 name="Google Shape;384;p34"/>
          <p:cNvGrpSpPr/>
          <p:nvPr/>
        </p:nvGrpSpPr>
        <p:grpSpPr>
          <a:xfrm>
            <a:off x="2678057" y="3469345"/>
            <a:ext cx="310532" cy="317040"/>
            <a:chOff x="3951850" y="2985350"/>
            <a:chExt cx="407950" cy="416500"/>
          </a:xfrm>
        </p:grpSpPr>
        <p:sp>
          <p:nvSpPr>
            <p:cNvPr id="385" name="Google Shape;385;p34"/>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4"/>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4"/>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4"/>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389;p34"/>
          <p:cNvGrpSpPr/>
          <p:nvPr/>
        </p:nvGrpSpPr>
        <p:grpSpPr>
          <a:xfrm>
            <a:off x="2691582" y="3786370"/>
            <a:ext cx="310532" cy="317040"/>
            <a:chOff x="3951850" y="2985350"/>
            <a:chExt cx="407950" cy="416500"/>
          </a:xfrm>
        </p:grpSpPr>
        <p:sp>
          <p:nvSpPr>
            <p:cNvPr id="390" name="Google Shape;390;p34"/>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4"/>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4"/>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4"/>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 name="Google Shape;394;p34"/>
          <p:cNvGrpSpPr/>
          <p:nvPr/>
        </p:nvGrpSpPr>
        <p:grpSpPr>
          <a:xfrm>
            <a:off x="2691582" y="4103395"/>
            <a:ext cx="310532" cy="317040"/>
            <a:chOff x="3951850" y="2985350"/>
            <a:chExt cx="407950" cy="416500"/>
          </a:xfrm>
        </p:grpSpPr>
        <p:sp>
          <p:nvSpPr>
            <p:cNvPr id="395" name="Google Shape;395;p34"/>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4"/>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4"/>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4"/>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99" name="Google Shape;399;p34"/>
          <p:cNvPicPr preferRelativeResize="0"/>
          <p:nvPr/>
        </p:nvPicPr>
        <p:blipFill>
          <a:blip r:embed="rId3">
            <a:alphaModFix/>
          </a:blip>
          <a:stretch>
            <a:fillRect/>
          </a:stretch>
        </p:blipFill>
        <p:spPr>
          <a:xfrm>
            <a:off x="6939850" y="2576750"/>
            <a:ext cx="1349574" cy="1353600"/>
          </a:xfrm>
          <a:prstGeom prst="rect">
            <a:avLst/>
          </a:prstGeom>
          <a:noFill/>
          <a:ln>
            <a:noFill/>
          </a:ln>
        </p:spPr>
      </p:pic>
      <p:pic>
        <p:nvPicPr>
          <p:cNvPr id="400" name="Google Shape;400;p34"/>
          <p:cNvPicPr preferRelativeResize="0"/>
          <p:nvPr/>
        </p:nvPicPr>
        <p:blipFill>
          <a:blip r:embed="rId3">
            <a:alphaModFix/>
          </a:blip>
          <a:stretch>
            <a:fillRect/>
          </a:stretch>
        </p:blipFill>
        <p:spPr>
          <a:xfrm>
            <a:off x="7545175" y="3545550"/>
            <a:ext cx="1349574" cy="1353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5"/>
          <p:cNvSpPr txBox="1">
            <a:spLocks noGrp="1"/>
          </p:cNvSpPr>
          <p:nvPr>
            <p:ph type="title"/>
          </p:nvPr>
        </p:nvSpPr>
        <p:spPr>
          <a:xfrm>
            <a:off x="457200" y="214275"/>
            <a:ext cx="5138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a:solidFill>
                  <a:srgbClr val="A4C2F4"/>
                </a:solidFill>
                <a:latin typeface="Ubuntu"/>
                <a:ea typeface="Ubuntu"/>
                <a:cs typeface="Ubuntu"/>
                <a:sym typeface="Ubuntu"/>
              </a:rPr>
              <a:t>Pourquoi?</a:t>
            </a:r>
            <a:endParaRPr sz="4800">
              <a:solidFill>
                <a:srgbClr val="A4C2F4"/>
              </a:solidFill>
              <a:latin typeface="Ubuntu"/>
              <a:ea typeface="Ubuntu"/>
              <a:cs typeface="Ubuntu"/>
              <a:sym typeface="Ubuntu"/>
            </a:endParaRPr>
          </a:p>
        </p:txBody>
      </p:sp>
      <p:sp>
        <p:nvSpPr>
          <p:cNvPr id="406" name="Google Shape;406;p35"/>
          <p:cNvSpPr txBox="1">
            <a:spLocks noGrp="1"/>
          </p:cNvSpPr>
          <p:nvPr>
            <p:ph type="body" idx="1"/>
          </p:nvPr>
        </p:nvSpPr>
        <p:spPr>
          <a:xfrm>
            <a:off x="349050" y="981425"/>
            <a:ext cx="5138700" cy="31809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Clr>
                <a:srgbClr val="A4C2F4"/>
              </a:buClr>
              <a:buSzPts val="2400"/>
              <a:buFont typeface="Ubuntu"/>
              <a:buChar char="▹"/>
            </a:pPr>
            <a:r>
              <a:rPr lang="en">
                <a:solidFill>
                  <a:srgbClr val="617A86"/>
                </a:solidFill>
                <a:latin typeface="Ubuntu"/>
                <a:ea typeface="Ubuntu"/>
                <a:cs typeface="Ubuntu"/>
                <a:sym typeface="Ubuntu"/>
              </a:rPr>
              <a:t>Développer les autres compétences des élèves et réinvestir des compétences disciplinaires dans une situation concrète d’un jeu</a:t>
            </a:r>
            <a:endParaRPr>
              <a:latin typeface="Ubuntu"/>
              <a:ea typeface="Ubuntu"/>
              <a:cs typeface="Ubuntu"/>
              <a:sym typeface="Ubuntu"/>
            </a:endParaRPr>
          </a:p>
        </p:txBody>
      </p:sp>
      <p:sp>
        <p:nvSpPr>
          <p:cNvPr id="407" name="Google Shape;407;p35"/>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11</a:t>
            </a:fld>
            <a:endParaRPr/>
          </a:p>
        </p:txBody>
      </p:sp>
      <p:sp>
        <p:nvSpPr>
          <p:cNvPr id="408" name="Google Shape;408;p35"/>
          <p:cNvSpPr txBox="1"/>
          <p:nvPr/>
        </p:nvSpPr>
        <p:spPr>
          <a:xfrm>
            <a:off x="6181300" y="4162325"/>
            <a:ext cx="1901400" cy="82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b="1">
              <a:latin typeface="Barlow"/>
              <a:ea typeface="Barlow"/>
              <a:cs typeface="Barlow"/>
              <a:sym typeface="Barlow"/>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6"/>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pic>
        <p:nvPicPr>
          <p:cNvPr id="414" name="Google Shape;414;p36"/>
          <p:cNvPicPr preferRelativeResize="0"/>
          <p:nvPr/>
        </p:nvPicPr>
        <p:blipFill>
          <a:blip r:embed="rId3">
            <a:alphaModFix/>
          </a:blip>
          <a:stretch>
            <a:fillRect/>
          </a:stretch>
        </p:blipFill>
        <p:spPr>
          <a:xfrm>
            <a:off x="1976625" y="64800"/>
            <a:ext cx="6651600" cy="495477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37"/>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pic>
        <p:nvPicPr>
          <p:cNvPr id="420" name="Google Shape;420;p37"/>
          <p:cNvPicPr preferRelativeResize="0"/>
          <p:nvPr/>
        </p:nvPicPr>
        <p:blipFill>
          <a:blip r:embed="rId3">
            <a:alphaModFix/>
          </a:blip>
          <a:stretch>
            <a:fillRect/>
          </a:stretch>
        </p:blipFill>
        <p:spPr>
          <a:xfrm>
            <a:off x="0" y="152400"/>
            <a:ext cx="6981925" cy="4887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38"/>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pic>
        <p:nvPicPr>
          <p:cNvPr id="426" name="Google Shape;426;p38"/>
          <p:cNvPicPr preferRelativeResize="0"/>
          <p:nvPr/>
        </p:nvPicPr>
        <p:blipFill>
          <a:blip r:embed="rId3">
            <a:alphaModFix/>
          </a:blip>
          <a:stretch>
            <a:fillRect/>
          </a:stretch>
        </p:blipFill>
        <p:spPr>
          <a:xfrm>
            <a:off x="1676400" y="152400"/>
            <a:ext cx="7300569" cy="4887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39"/>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pic>
        <p:nvPicPr>
          <p:cNvPr id="432" name="Google Shape;432;p39"/>
          <p:cNvPicPr preferRelativeResize="0"/>
          <p:nvPr/>
        </p:nvPicPr>
        <p:blipFill>
          <a:blip r:embed="rId3">
            <a:alphaModFix/>
          </a:blip>
          <a:stretch>
            <a:fillRect/>
          </a:stretch>
        </p:blipFill>
        <p:spPr>
          <a:xfrm>
            <a:off x="0" y="152400"/>
            <a:ext cx="7007550" cy="48875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40"/>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pic>
        <p:nvPicPr>
          <p:cNvPr id="438" name="Google Shape;438;p40"/>
          <p:cNvPicPr preferRelativeResize="0"/>
          <p:nvPr/>
        </p:nvPicPr>
        <p:blipFill>
          <a:blip r:embed="rId3">
            <a:alphaModFix/>
          </a:blip>
          <a:stretch>
            <a:fillRect/>
          </a:stretch>
        </p:blipFill>
        <p:spPr>
          <a:xfrm>
            <a:off x="2204825" y="151175"/>
            <a:ext cx="6807425" cy="48411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1"/>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pic>
        <p:nvPicPr>
          <p:cNvPr id="444" name="Google Shape;444;p41"/>
          <p:cNvPicPr preferRelativeResize="0"/>
          <p:nvPr/>
        </p:nvPicPr>
        <p:blipFill>
          <a:blip r:embed="rId3">
            <a:alphaModFix/>
          </a:blip>
          <a:stretch>
            <a:fillRect/>
          </a:stretch>
        </p:blipFill>
        <p:spPr>
          <a:xfrm>
            <a:off x="990600" y="152400"/>
            <a:ext cx="6957370" cy="48875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42"/>
          <p:cNvSpPr txBox="1">
            <a:spLocks noGrp="1"/>
          </p:cNvSpPr>
          <p:nvPr>
            <p:ph type="sldNum" idx="12"/>
          </p:nvPr>
        </p:nvSpPr>
        <p:spPr>
          <a:xfrm>
            <a:off x="4116400" y="4807500"/>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18</a:t>
            </a:fld>
            <a:endParaRPr/>
          </a:p>
        </p:txBody>
      </p:sp>
      <p:pic>
        <p:nvPicPr>
          <p:cNvPr id="450" name="Google Shape;450;p42"/>
          <p:cNvPicPr preferRelativeResize="0"/>
          <p:nvPr/>
        </p:nvPicPr>
        <p:blipFill>
          <a:blip r:embed="rId3">
            <a:alphaModFix/>
          </a:blip>
          <a:stretch>
            <a:fillRect/>
          </a:stretch>
        </p:blipFill>
        <p:spPr>
          <a:xfrm>
            <a:off x="-41375" y="0"/>
            <a:ext cx="5570674" cy="5219701"/>
          </a:xfrm>
          <a:prstGeom prst="rect">
            <a:avLst/>
          </a:prstGeom>
          <a:noFill/>
          <a:ln>
            <a:noFill/>
          </a:ln>
        </p:spPr>
      </p:pic>
      <p:sp>
        <p:nvSpPr>
          <p:cNvPr id="451" name="Google Shape;451;p42"/>
          <p:cNvSpPr txBox="1"/>
          <p:nvPr/>
        </p:nvSpPr>
        <p:spPr>
          <a:xfrm>
            <a:off x="6674975" y="76900"/>
            <a:ext cx="2460000" cy="318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b="1">
                <a:solidFill>
                  <a:srgbClr val="FFFFFF"/>
                </a:solidFill>
                <a:latin typeface="Ubuntu"/>
                <a:ea typeface="Ubuntu"/>
                <a:cs typeface="Ubuntu"/>
                <a:sym typeface="Ubuntu"/>
              </a:rPr>
              <a:t>Pourquoi ?</a:t>
            </a:r>
            <a:endParaRPr sz="2800" b="1">
              <a:solidFill>
                <a:srgbClr val="FFFFFF"/>
              </a:solidFill>
              <a:latin typeface="Ubuntu"/>
              <a:ea typeface="Ubuntu"/>
              <a:cs typeface="Ubuntu"/>
              <a:sym typeface="Ubuntu"/>
            </a:endParaRPr>
          </a:p>
          <a:p>
            <a:pPr marL="0" lvl="0" indent="0" algn="l" rtl="0">
              <a:spcBef>
                <a:spcPts val="0"/>
              </a:spcBef>
              <a:spcAft>
                <a:spcPts val="0"/>
              </a:spcAft>
              <a:buNone/>
            </a:pPr>
            <a:endParaRPr sz="1200" b="1">
              <a:solidFill>
                <a:schemeClr val="dk1"/>
              </a:solidFill>
              <a:latin typeface="Ubuntu"/>
              <a:ea typeface="Ubuntu"/>
              <a:cs typeface="Ubuntu"/>
              <a:sym typeface="Ubuntu"/>
            </a:endParaRPr>
          </a:p>
          <a:p>
            <a:pPr marL="0" lvl="0" indent="0" algn="ctr" rtl="0">
              <a:spcBef>
                <a:spcPts val="0"/>
              </a:spcBef>
              <a:spcAft>
                <a:spcPts val="0"/>
              </a:spcAft>
              <a:buNone/>
            </a:pPr>
            <a:r>
              <a:rPr lang="en" sz="2500" u="sng">
                <a:solidFill>
                  <a:srgbClr val="617A86"/>
                </a:solidFill>
                <a:latin typeface="Ubuntu"/>
                <a:ea typeface="Ubuntu"/>
                <a:cs typeface="Ubuntu"/>
                <a:sym typeface="Ubuntu"/>
                <a:hlinkClick r:id="rId4"/>
              </a:rPr>
              <a:t>Cadre de référence de la compétence numérique</a:t>
            </a:r>
            <a:endParaRPr sz="2800" b="1">
              <a:solidFill>
                <a:srgbClr val="617A86"/>
              </a:solidFill>
              <a:latin typeface="Ubuntu"/>
              <a:ea typeface="Ubuntu"/>
              <a:cs typeface="Ubuntu"/>
              <a:sym typeface="Ubuntu"/>
            </a:endParaRPr>
          </a:p>
          <a:p>
            <a:pPr marL="0" lvl="0" indent="0" algn="ctr" rtl="0">
              <a:spcBef>
                <a:spcPts val="0"/>
              </a:spcBef>
              <a:spcAft>
                <a:spcPts val="0"/>
              </a:spcAft>
              <a:buNone/>
            </a:pPr>
            <a:endParaRPr sz="1200" b="1">
              <a:solidFill>
                <a:schemeClr val="dk1"/>
              </a:solidFill>
              <a:latin typeface="Ubuntu"/>
              <a:ea typeface="Ubuntu"/>
              <a:cs typeface="Ubuntu"/>
              <a:sym typeface="Ubuntu"/>
            </a:endParaRPr>
          </a:p>
          <a:p>
            <a:pPr marL="0" lvl="0" indent="0" algn="ctr" rtl="0">
              <a:spcBef>
                <a:spcPts val="0"/>
              </a:spcBef>
              <a:spcAft>
                <a:spcPts val="0"/>
              </a:spcAft>
              <a:buNone/>
            </a:pPr>
            <a:r>
              <a:rPr lang="en" sz="2400">
                <a:solidFill>
                  <a:srgbClr val="FFFFFF"/>
                </a:solidFill>
                <a:latin typeface="Ubuntu"/>
                <a:ea typeface="Ubuntu"/>
                <a:cs typeface="Ubuntu"/>
                <a:sym typeface="Ubuntu"/>
              </a:rPr>
              <a:t>12 dimensions</a:t>
            </a:r>
            <a:endParaRPr sz="2400">
              <a:solidFill>
                <a:srgbClr val="FFFFFF"/>
              </a:solidFill>
              <a:latin typeface="Ubuntu"/>
              <a:ea typeface="Ubuntu"/>
              <a:cs typeface="Ubuntu"/>
              <a:sym typeface="Ubuntu"/>
            </a:endParaRPr>
          </a:p>
          <a:p>
            <a:pPr marL="0" lvl="0" indent="0" algn="ctr" rtl="0">
              <a:spcBef>
                <a:spcPts val="0"/>
              </a:spcBef>
              <a:spcAft>
                <a:spcPts val="0"/>
              </a:spcAft>
              <a:buNone/>
            </a:pPr>
            <a:r>
              <a:rPr lang="en" sz="1800" u="sng">
                <a:solidFill>
                  <a:srgbClr val="617A86"/>
                </a:solidFill>
                <a:latin typeface="Ubuntu"/>
                <a:ea typeface="Ubuntu"/>
                <a:cs typeface="Ubuntu"/>
                <a:sym typeface="Ubuntu"/>
                <a:hlinkClick r:id="rId5"/>
              </a:rPr>
              <a:t>version interactive</a:t>
            </a:r>
            <a:endParaRPr sz="1800">
              <a:solidFill>
                <a:srgbClr val="617A86"/>
              </a:solidFill>
              <a:latin typeface="Ubuntu"/>
              <a:ea typeface="Ubuntu"/>
              <a:cs typeface="Ubuntu"/>
              <a:sym typeface="Ubuntu"/>
            </a:endParaRPr>
          </a:p>
          <a:p>
            <a:pPr marL="0" lvl="0" indent="0" algn="ctr" rtl="0">
              <a:spcBef>
                <a:spcPts val="0"/>
              </a:spcBef>
              <a:spcAft>
                <a:spcPts val="0"/>
              </a:spcAft>
              <a:buNone/>
            </a:pPr>
            <a:endParaRPr sz="2800" b="1">
              <a:solidFill>
                <a:schemeClr val="dk1"/>
              </a:solidFill>
              <a:latin typeface="Ubuntu"/>
              <a:ea typeface="Ubuntu"/>
              <a:cs typeface="Ubuntu"/>
              <a:sym typeface="Ubuntu"/>
            </a:endParaRPr>
          </a:p>
          <a:p>
            <a:pPr marL="0" lvl="0" indent="0" algn="ctr" rtl="0">
              <a:spcBef>
                <a:spcPts val="0"/>
              </a:spcBef>
              <a:spcAft>
                <a:spcPts val="0"/>
              </a:spcAft>
              <a:buNone/>
            </a:pPr>
            <a:endParaRPr>
              <a:latin typeface="Ubuntu"/>
              <a:ea typeface="Ubuntu"/>
              <a:cs typeface="Ubuntu"/>
              <a:sym typeface="Ubuntu"/>
            </a:endParaRPr>
          </a:p>
        </p:txBody>
      </p:sp>
      <p:sp>
        <p:nvSpPr>
          <p:cNvPr id="452" name="Google Shape;452;p42"/>
          <p:cNvSpPr txBox="1"/>
          <p:nvPr/>
        </p:nvSpPr>
        <p:spPr>
          <a:xfrm>
            <a:off x="6930650" y="3478150"/>
            <a:ext cx="911100" cy="589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Barlow Light"/>
              <a:ea typeface="Barlow Light"/>
              <a:cs typeface="Barlow Light"/>
              <a:sym typeface="Barlow Light"/>
            </a:endParaRPr>
          </a:p>
        </p:txBody>
      </p:sp>
      <p:sp>
        <p:nvSpPr>
          <p:cNvPr id="453" name="Google Shape;453;p42"/>
          <p:cNvSpPr txBox="1"/>
          <p:nvPr/>
        </p:nvSpPr>
        <p:spPr>
          <a:xfrm>
            <a:off x="6879375" y="4401075"/>
            <a:ext cx="1073400" cy="53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MEES -               </a:t>
            </a:r>
            <a:endParaRPr>
              <a:solidFill>
                <a:schemeClr val="dk1"/>
              </a:solidFill>
              <a:latin typeface="Ubuntu"/>
              <a:ea typeface="Ubuntu"/>
              <a:cs typeface="Ubuntu"/>
              <a:sym typeface="Ubuntu"/>
            </a:endParaRPr>
          </a:p>
          <a:p>
            <a:pPr marL="0" lvl="0" indent="0" algn="ctr" rtl="0">
              <a:spcBef>
                <a:spcPts val="0"/>
              </a:spcBef>
              <a:spcAft>
                <a:spcPts val="0"/>
              </a:spcAft>
              <a:buClr>
                <a:schemeClr val="dk1"/>
              </a:buClr>
              <a:buSzPts val="1100"/>
              <a:buFont typeface="Arial"/>
              <a:buNone/>
            </a:pPr>
            <a:r>
              <a:rPr lang="en">
                <a:solidFill>
                  <a:schemeClr val="dk1"/>
                </a:solidFill>
                <a:latin typeface="Ubuntu"/>
                <a:ea typeface="Ubuntu"/>
                <a:cs typeface="Ubuntu"/>
                <a:sym typeface="Ubuntu"/>
              </a:rPr>
              <a:t>Avril 2019</a:t>
            </a:r>
            <a:endParaRPr>
              <a:latin typeface="Barlow Light"/>
              <a:ea typeface="Barlow Light"/>
              <a:cs typeface="Barlow Light"/>
              <a:sym typeface="Barlow Light"/>
            </a:endParaRPr>
          </a:p>
        </p:txBody>
      </p:sp>
      <p:cxnSp>
        <p:nvCxnSpPr>
          <p:cNvPr id="454" name="Google Shape;454;p42"/>
          <p:cNvCxnSpPr/>
          <p:nvPr/>
        </p:nvCxnSpPr>
        <p:spPr>
          <a:xfrm>
            <a:off x="732875" y="369425"/>
            <a:ext cx="885000" cy="279900"/>
          </a:xfrm>
          <a:prstGeom prst="straightConnector1">
            <a:avLst/>
          </a:prstGeom>
          <a:noFill/>
          <a:ln w="38100" cap="flat" cmpd="sng">
            <a:solidFill>
              <a:srgbClr val="A4C2F4"/>
            </a:solidFill>
            <a:prstDash val="solid"/>
            <a:round/>
            <a:headEnd type="none" w="med" len="med"/>
            <a:tailEnd type="triangle" w="med" len="med"/>
          </a:ln>
        </p:spPr>
      </p:cxnSp>
      <p:cxnSp>
        <p:nvCxnSpPr>
          <p:cNvPr id="455" name="Google Shape;455;p42"/>
          <p:cNvCxnSpPr/>
          <p:nvPr/>
        </p:nvCxnSpPr>
        <p:spPr>
          <a:xfrm>
            <a:off x="47075" y="1131425"/>
            <a:ext cx="885000" cy="279900"/>
          </a:xfrm>
          <a:prstGeom prst="straightConnector1">
            <a:avLst/>
          </a:prstGeom>
          <a:noFill/>
          <a:ln w="38100" cap="flat" cmpd="sng">
            <a:solidFill>
              <a:srgbClr val="A4C2F4"/>
            </a:solidFill>
            <a:prstDash val="solid"/>
            <a:round/>
            <a:headEnd type="none" w="med" len="med"/>
            <a:tailEnd type="triangle" w="med" len="med"/>
          </a:ln>
        </p:spPr>
      </p:cxnSp>
      <p:cxnSp>
        <p:nvCxnSpPr>
          <p:cNvPr id="456" name="Google Shape;456;p42"/>
          <p:cNvCxnSpPr/>
          <p:nvPr/>
        </p:nvCxnSpPr>
        <p:spPr>
          <a:xfrm>
            <a:off x="-105325" y="2198225"/>
            <a:ext cx="885000" cy="279900"/>
          </a:xfrm>
          <a:prstGeom prst="straightConnector1">
            <a:avLst/>
          </a:prstGeom>
          <a:noFill/>
          <a:ln w="38100" cap="flat" cmpd="sng">
            <a:solidFill>
              <a:srgbClr val="A4C2F4"/>
            </a:solidFill>
            <a:prstDash val="solid"/>
            <a:round/>
            <a:headEnd type="none" w="med" len="med"/>
            <a:tailEnd type="triangle" w="med" len="med"/>
          </a:ln>
        </p:spPr>
      </p:cxnSp>
      <p:cxnSp>
        <p:nvCxnSpPr>
          <p:cNvPr id="457" name="Google Shape;457;p42"/>
          <p:cNvCxnSpPr/>
          <p:nvPr/>
        </p:nvCxnSpPr>
        <p:spPr>
          <a:xfrm>
            <a:off x="-29125" y="3569825"/>
            <a:ext cx="885000" cy="279900"/>
          </a:xfrm>
          <a:prstGeom prst="straightConnector1">
            <a:avLst/>
          </a:prstGeom>
          <a:noFill/>
          <a:ln w="38100" cap="flat" cmpd="sng">
            <a:solidFill>
              <a:srgbClr val="A4C2F4"/>
            </a:solidFill>
            <a:prstDash val="solid"/>
            <a:round/>
            <a:headEnd type="none" w="med" len="med"/>
            <a:tailEnd type="triangle" w="med" len="med"/>
          </a:ln>
        </p:spPr>
      </p:cxnSp>
      <p:cxnSp>
        <p:nvCxnSpPr>
          <p:cNvPr id="458" name="Google Shape;458;p42"/>
          <p:cNvCxnSpPr/>
          <p:nvPr/>
        </p:nvCxnSpPr>
        <p:spPr>
          <a:xfrm>
            <a:off x="580475" y="4560425"/>
            <a:ext cx="885000" cy="279900"/>
          </a:xfrm>
          <a:prstGeom prst="straightConnector1">
            <a:avLst/>
          </a:prstGeom>
          <a:noFill/>
          <a:ln w="38100" cap="flat" cmpd="sng">
            <a:solidFill>
              <a:srgbClr val="A4C2F4"/>
            </a:solidFill>
            <a:prstDash val="solid"/>
            <a:round/>
            <a:headEnd type="none" w="med" len="med"/>
            <a:tailEnd type="triangle" w="med" len="med"/>
          </a:ln>
        </p:spPr>
      </p:cxnSp>
      <p:cxnSp>
        <p:nvCxnSpPr>
          <p:cNvPr id="459" name="Google Shape;459;p42"/>
          <p:cNvCxnSpPr/>
          <p:nvPr/>
        </p:nvCxnSpPr>
        <p:spPr>
          <a:xfrm flipH="1">
            <a:off x="4894525" y="1118775"/>
            <a:ext cx="910200" cy="368700"/>
          </a:xfrm>
          <a:prstGeom prst="straightConnector1">
            <a:avLst/>
          </a:prstGeom>
          <a:noFill/>
          <a:ln w="38100" cap="flat" cmpd="sng">
            <a:solidFill>
              <a:srgbClr val="A4C2F4"/>
            </a:solidFill>
            <a:prstDash val="solid"/>
            <a:round/>
            <a:headEnd type="none" w="med" len="med"/>
            <a:tailEnd type="triangle" w="med" len="med"/>
          </a:ln>
        </p:spPr>
      </p:cxnSp>
      <p:cxnSp>
        <p:nvCxnSpPr>
          <p:cNvPr id="460" name="Google Shape;460;p42"/>
          <p:cNvCxnSpPr/>
          <p:nvPr/>
        </p:nvCxnSpPr>
        <p:spPr>
          <a:xfrm flipH="1">
            <a:off x="3980125" y="-24225"/>
            <a:ext cx="910200" cy="368700"/>
          </a:xfrm>
          <a:prstGeom prst="straightConnector1">
            <a:avLst/>
          </a:prstGeom>
          <a:noFill/>
          <a:ln w="38100" cap="flat" cmpd="sng">
            <a:solidFill>
              <a:srgbClr val="A4C2F4"/>
            </a:solidFill>
            <a:prstDash val="solid"/>
            <a:round/>
            <a:headEnd type="none" w="med" len="med"/>
            <a:tailEnd type="triangle" w="med" len="med"/>
          </a:ln>
        </p:spPr>
      </p:cxnSp>
      <p:cxnSp>
        <p:nvCxnSpPr>
          <p:cNvPr id="461" name="Google Shape;461;p42"/>
          <p:cNvCxnSpPr/>
          <p:nvPr/>
        </p:nvCxnSpPr>
        <p:spPr>
          <a:xfrm flipH="1">
            <a:off x="3980125" y="432975"/>
            <a:ext cx="910200" cy="368700"/>
          </a:xfrm>
          <a:prstGeom prst="straightConnector1">
            <a:avLst/>
          </a:prstGeom>
          <a:noFill/>
          <a:ln w="38100" cap="flat" cmpd="sng">
            <a:solidFill>
              <a:srgbClr val="A4C2F4"/>
            </a:solidFill>
            <a:prstDash val="solid"/>
            <a:round/>
            <a:headEnd type="none" w="med" len="med"/>
            <a:tailEnd type="triangle" w="med" len="med"/>
          </a:ln>
        </p:spPr>
      </p:cxnSp>
      <p:cxnSp>
        <p:nvCxnSpPr>
          <p:cNvPr id="462" name="Google Shape;462;p42"/>
          <p:cNvCxnSpPr/>
          <p:nvPr/>
        </p:nvCxnSpPr>
        <p:spPr>
          <a:xfrm flipH="1">
            <a:off x="5199325" y="2490375"/>
            <a:ext cx="910200" cy="368700"/>
          </a:xfrm>
          <a:prstGeom prst="straightConnector1">
            <a:avLst/>
          </a:prstGeom>
          <a:noFill/>
          <a:ln w="38100" cap="flat" cmpd="sng">
            <a:solidFill>
              <a:srgbClr val="A4C2F4"/>
            </a:solidFill>
            <a:prstDash val="solid"/>
            <a:round/>
            <a:headEnd type="none" w="med" len="med"/>
            <a:tailEnd type="triangle" w="med" len="med"/>
          </a:ln>
        </p:spPr>
      </p:cxnSp>
      <p:cxnSp>
        <p:nvCxnSpPr>
          <p:cNvPr id="463" name="Google Shape;463;p42"/>
          <p:cNvCxnSpPr/>
          <p:nvPr/>
        </p:nvCxnSpPr>
        <p:spPr>
          <a:xfrm flipH="1">
            <a:off x="4894525" y="3709575"/>
            <a:ext cx="910200" cy="368700"/>
          </a:xfrm>
          <a:prstGeom prst="straightConnector1">
            <a:avLst/>
          </a:prstGeom>
          <a:noFill/>
          <a:ln w="38100" cap="flat" cmpd="sng">
            <a:solidFill>
              <a:srgbClr val="A4C2F4"/>
            </a:solidFill>
            <a:prstDash val="solid"/>
            <a:round/>
            <a:headEnd type="none" w="med" len="med"/>
            <a:tailEnd type="triangle" w="med" len="med"/>
          </a:ln>
        </p:spPr>
      </p:cxnSp>
      <p:cxnSp>
        <p:nvCxnSpPr>
          <p:cNvPr id="464" name="Google Shape;464;p42"/>
          <p:cNvCxnSpPr/>
          <p:nvPr/>
        </p:nvCxnSpPr>
        <p:spPr>
          <a:xfrm flipH="1">
            <a:off x="3827725" y="4623975"/>
            <a:ext cx="910200" cy="368700"/>
          </a:xfrm>
          <a:prstGeom prst="straightConnector1">
            <a:avLst/>
          </a:prstGeom>
          <a:noFill/>
          <a:ln w="38100" cap="flat" cmpd="sng">
            <a:solidFill>
              <a:srgbClr val="A4C2F4"/>
            </a:solidFill>
            <a:prstDash val="solid"/>
            <a:round/>
            <a:headEnd type="none" w="med" len="med"/>
            <a:tailEnd type="triangl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43"/>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19</a:t>
            </a:fld>
            <a:endParaRPr/>
          </a:p>
        </p:txBody>
      </p:sp>
      <p:pic>
        <p:nvPicPr>
          <p:cNvPr id="470" name="Google Shape;470;p43" descr="Capture d’écran 2016-11-06 à 17.06.40.png"/>
          <p:cNvPicPr preferRelativeResize="0"/>
          <p:nvPr/>
        </p:nvPicPr>
        <p:blipFill rotWithShape="1">
          <a:blip r:embed="rId3">
            <a:alphaModFix/>
          </a:blip>
          <a:srcRect t="855" b="855"/>
          <a:stretch/>
        </p:blipFill>
        <p:spPr>
          <a:xfrm>
            <a:off x="1309000" y="228025"/>
            <a:ext cx="6389775" cy="4712775"/>
          </a:xfrm>
          <a:prstGeom prst="rect">
            <a:avLst/>
          </a:prstGeom>
          <a:noFill/>
          <a:ln w="76200" cap="flat" cmpd="dbl">
            <a:solidFill>
              <a:srgbClr val="FFFFFF"/>
            </a:solidFill>
            <a:prstDash val="solid"/>
            <a:miter lim="8000"/>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6"/>
          <p:cNvSpPr txBox="1">
            <a:spLocks noGrp="1"/>
          </p:cNvSpPr>
          <p:nvPr>
            <p:ph type="ctrTitle"/>
          </p:nvPr>
        </p:nvSpPr>
        <p:spPr>
          <a:xfrm>
            <a:off x="4252125" y="1687775"/>
            <a:ext cx="3891300" cy="11598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Clr>
                <a:schemeClr val="dk1"/>
              </a:buClr>
              <a:buSzPts val="1100"/>
              <a:buFont typeface="Arial"/>
              <a:buNone/>
            </a:pPr>
            <a:r>
              <a:rPr lang="en" sz="3600" b="1">
                <a:solidFill>
                  <a:srgbClr val="1C4587"/>
                </a:solidFill>
                <a:latin typeface="Ubuntu"/>
                <a:ea typeface="Ubuntu"/>
                <a:cs typeface="Ubuntu"/>
                <a:sym typeface="Ubuntu"/>
              </a:rPr>
              <a:t>Sonya Fiset</a:t>
            </a:r>
            <a:endParaRPr sz="3600" b="1">
              <a:solidFill>
                <a:srgbClr val="1C4587"/>
              </a:solidFill>
              <a:latin typeface="Ubuntu"/>
              <a:ea typeface="Ubuntu"/>
              <a:cs typeface="Ubuntu"/>
              <a:sym typeface="Ubuntu"/>
            </a:endParaRPr>
          </a:p>
          <a:p>
            <a:pPr marL="0" lvl="0" indent="0" algn="l" rtl="0">
              <a:spcBef>
                <a:spcPts val="600"/>
              </a:spcBef>
              <a:spcAft>
                <a:spcPts val="0"/>
              </a:spcAft>
              <a:buClr>
                <a:schemeClr val="dk1"/>
              </a:buClr>
              <a:buSzPts val="1100"/>
              <a:buFont typeface="Arial"/>
              <a:buNone/>
            </a:pPr>
            <a:r>
              <a:rPr lang="en" sz="2000" b="1" u="sng">
                <a:solidFill>
                  <a:schemeClr val="hlink"/>
                </a:solidFill>
                <a:latin typeface="Ubuntu"/>
                <a:ea typeface="Ubuntu"/>
                <a:cs typeface="Ubuntu"/>
                <a:sym typeface="Ubuntu"/>
                <a:hlinkClick r:id="rId3"/>
              </a:rPr>
              <a:t>Sonya.Fiset@recitmst.qc.ca</a:t>
            </a:r>
            <a:endParaRPr/>
          </a:p>
        </p:txBody>
      </p:sp>
      <p:sp>
        <p:nvSpPr>
          <p:cNvPr id="297" name="Google Shape;297;p26"/>
          <p:cNvSpPr txBox="1">
            <a:spLocks noGrp="1"/>
          </p:cNvSpPr>
          <p:nvPr>
            <p:ph type="subTitle" idx="1"/>
          </p:nvPr>
        </p:nvSpPr>
        <p:spPr>
          <a:xfrm>
            <a:off x="2997900" y="3440467"/>
            <a:ext cx="38913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400" b="1">
                <a:solidFill>
                  <a:srgbClr val="1C4587"/>
                </a:solidFill>
                <a:latin typeface="Ubuntu"/>
                <a:ea typeface="Ubuntu"/>
                <a:cs typeface="Ubuntu"/>
                <a:sym typeface="Ubuntu"/>
              </a:rPr>
              <a:t>Lien vers la présentation Web :</a:t>
            </a:r>
            <a:endParaRPr sz="1400" b="1">
              <a:solidFill>
                <a:srgbClr val="1C4587"/>
              </a:solidFill>
              <a:latin typeface="Ubuntu"/>
              <a:ea typeface="Ubuntu"/>
              <a:cs typeface="Ubuntu"/>
              <a:sym typeface="Ubuntu"/>
            </a:endParaRPr>
          </a:p>
          <a:p>
            <a:pPr marL="0" lvl="0" indent="0" algn="ctr" rtl="0">
              <a:spcBef>
                <a:spcPts val="0"/>
              </a:spcBef>
              <a:spcAft>
                <a:spcPts val="0"/>
              </a:spcAft>
              <a:buNone/>
            </a:pPr>
            <a:r>
              <a:rPr lang="en" sz="1400" b="1" u="sng">
                <a:solidFill>
                  <a:schemeClr val="hlink"/>
                </a:solidFill>
                <a:latin typeface="Ubuntu"/>
                <a:ea typeface="Ubuntu"/>
                <a:cs typeface="Ubuntu"/>
                <a:sym typeface="Ubuntu"/>
                <a:hlinkClick r:id="rId4"/>
              </a:rPr>
              <a:t>https://bit.ly/mst25mai20</a:t>
            </a:r>
            <a:endParaRPr sz="1400" b="1">
              <a:solidFill>
                <a:srgbClr val="1C4587"/>
              </a:solidFill>
              <a:latin typeface="Ubuntu"/>
              <a:ea typeface="Ubuntu"/>
              <a:cs typeface="Ubuntu"/>
              <a:sym typeface="Ubuntu"/>
            </a:endParaRPr>
          </a:p>
          <a:p>
            <a:pPr marL="0" lvl="0" indent="0" algn="ctr" rtl="0">
              <a:spcBef>
                <a:spcPts val="0"/>
              </a:spcBef>
              <a:spcAft>
                <a:spcPts val="0"/>
              </a:spcAft>
              <a:buClr>
                <a:schemeClr val="dk1"/>
              </a:buClr>
              <a:buSzPts val="1100"/>
              <a:buFont typeface="Arial"/>
              <a:buNone/>
            </a:pPr>
            <a:endParaRPr/>
          </a:p>
        </p:txBody>
      </p:sp>
      <p:pic>
        <p:nvPicPr>
          <p:cNvPr id="298" name="Google Shape;298;p26"/>
          <p:cNvPicPr preferRelativeResize="0"/>
          <p:nvPr/>
        </p:nvPicPr>
        <p:blipFill>
          <a:blip r:embed="rId5">
            <a:alphaModFix/>
          </a:blip>
          <a:stretch>
            <a:fillRect/>
          </a:stretch>
        </p:blipFill>
        <p:spPr>
          <a:xfrm>
            <a:off x="2581275" y="247500"/>
            <a:ext cx="3981450" cy="1143000"/>
          </a:xfrm>
          <a:prstGeom prst="rect">
            <a:avLst/>
          </a:prstGeom>
          <a:noFill/>
          <a:ln>
            <a:noFill/>
          </a:ln>
        </p:spPr>
      </p:pic>
      <p:pic>
        <p:nvPicPr>
          <p:cNvPr id="299" name="Google Shape;299;p26"/>
          <p:cNvPicPr preferRelativeResize="0"/>
          <p:nvPr/>
        </p:nvPicPr>
        <p:blipFill>
          <a:blip r:embed="rId6">
            <a:alphaModFix/>
          </a:blip>
          <a:stretch>
            <a:fillRect/>
          </a:stretch>
        </p:blipFill>
        <p:spPr>
          <a:xfrm>
            <a:off x="1092925" y="1582144"/>
            <a:ext cx="2509447" cy="1666682"/>
          </a:xfrm>
          <a:prstGeom prst="rect">
            <a:avLst/>
          </a:prstGeom>
          <a:noFill/>
          <a:ln>
            <a:noFill/>
          </a:ln>
        </p:spPr>
      </p:pic>
      <p:pic>
        <p:nvPicPr>
          <p:cNvPr id="300" name="Google Shape;300;p26"/>
          <p:cNvPicPr preferRelativeResize="0"/>
          <p:nvPr/>
        </p:nvPicPr>
        <p:blipFill>
          <a:blip r:embed="rId7">
            <a:alphaModFix/>
          </a:blip>
          <a:stretch>
            <a:fillRect/>
          </a:stretch>
        </p:blipFill>
        <p:spPr>
          <a:xfrm>
            <a:off x="2870280" y="1648125"/>
            <a:ext cx="732095" cy="648026"/>
          </a:xfrm>
          <a:prstGeom prst="rect">
            <a:avLst/>
          </a:prstGeom>
          <a:noFill/>
          <a:ln>
            <a:noFill/>
          </a:ln>
        </p:spPr>
      </p:pic>
      <p:sp>
        <p:nvSpPr>
          <p:cNvPr id="301" name="Google Shape;301;p26"/>
          <p:cNvSpPr txBox="1"/>
          <p:nvPr/>
        </p:nvSpPr>
        <p:spPr>
          <a:xfrm>
            <a:off x="3443550" y="4434850"/>
            <a:ext cx="3000000" cy="448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solidFill>
                  <a:srgbClr val="1C4587"/>
                </a:solidFill>
                <a:latin typeface="Ubuntu"/>
                <a:ea typeface="Ubuntu"/>
                <a:cs typeface="Ubuntu"/>
                <a:sym typeface="Ubuntu"/>
              </a:rPr>
              <a:t>Pour plus de détails :</a:t>
            </a:r>
            <a:r>
              <a:rPr lang="en" sz="1300">
                <a:solidFill>
                  <a:schemeClr val="dk1"/>
                </a:solidFill>
                <a:latin typeface="Ubuntu"/>
                <a:ea typeface="Ubuntu"/>
                <a:cs typeface="Ubuntu"/>
                <a:sym typeface="Ubuntu"/>
              </a:rPr>
              <a:t> </a:t>
            </a:r>
            <a:r>
              <a:rPr lang="en" sz="1300" u="sng">
                <a:solidFill>
                  <a:srgbClr val="3C78D8"/>
                </a:solidFill>
                <a:latin typeface="Ubuntu"/>
                <a:ea typeface="Ubuntu"/>
                <a:cs typeface="Ubuntu"/>
                <a:sym typeface="Ubuntu"/>
                <a:hlinkClick r:id="rId8"/>
              </a:rPr>
              <a:t>recitmst.qc.ca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44"/>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476" name="Google Shape;476;p44"/>
          <p:cNvSpPr txBox="1"/>
          <p:nvPr/>
        </p:nvSpPr>
        <p:spPr>
          <a:xfrm>
            <a:off x="2085175" y="551750"/>
            <a:ext cx="6742500" cy="11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latin typeface="Ubuntu"/>
                <a:ea typeface="Ubuntu"/>
                <a:cs typeface="Ubuntu"/>
                <a:sym typeface="Ubuntu"/>
              </a:rPr>
              <a:t>Comment?</a:t>
            </a:r>
            <a:endParaRPr sz="3600">
              <a:solidFill>
                <a:srgbClr val="FFFFFF"/>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Travail collaboratif</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Organiser les tâches</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Utiliser vos forces</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Partager vos découvertes avec les autres</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Essayer de résoudre les énigmes</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Être capable d’expliquer les codes essayés</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Respecter le matériel du jeu</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Déposer les cadenas ouverts dans le bac prévu</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Remettre les documents qui ne servent plus </a:t>
            </a:r>
            <a:endParaRPr sz="2400">
              <a:solidFill>
                <a:srgbClr val="617A86"/>
              </a:solidFill>
              <a:latin typeface="Ubuntu"/>
              <a:ea typeface="Ubuntu"/>
              <a:cs typeface="Ubuntu"/>
              <a:sym typeface="Ubuntu"/>
            </a:endParaRPr>
          </a:p>
        </p:txBody>
      </p:sp>
      <p:sp>
        <p:nvSpPr>
          <p:cNvPr id="477" name="Google Shape;477;p44"/>
          <p:cNvSpPr/>
          <p:nvPr/>
        </p:nvSpPr>
        <p:spPr>
          <a:xfrm>
            <a:off x="1780179" y="1278145"/>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4"/>
          <p:cNvSpPr/>
          <p:nvPr/>
        </p:nvSpPr>
        <p:spPr>
          <a:xfrm>
            <a:off x="1780179" y="1657845"/>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4"/>
          <p:cNvSpPr/>
          <p:nvPr/>
        </p:nvSpPr>
        <p:spPr>
          <a:xfrm>
            <a:off x="1824179" y="2001670"/>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4"/>
          <p:cNvSpPr/>
          <p:nvPr/>
        </p:nvSpPr>
        <p:spPr>
          <a:xfrm>
            <a:off x="1824179" y="2345495"/>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4"/>
          <p:cNvSpPr/>
          <p:nvPr/>
        </p:nvSpPr>
        <p:spPr>
          <a:xfrm>
            <a:off x="1824179" y="2689320"/>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4"/>
          <p:cNvSpPr/>
          <p:nvPr/>
        </p:nvSpPr>
        <p:spPr>
          <a:xfrm>
            <a:off x="1824179" y="3108345"/>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4"/>
          <p:cNvSpPr/>
          <p:nvPr/>
        </p:nvSpPr>
        <p:spPr>
          <a:xfrm>
            <a:off x="1824179" y="3457295"/>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4"/>
          <p:cNvSpPr/>
          <p:nvPr/>
        </p:nvSpPr>
        <p:spPr>
          <a:xfrm>
            <a:off x="1780179" y="3806245"/>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4"/>
          <p:cNvSpPr/>
          <p:nvPr/>
        </p:nvSpPr>
        <p:spPr>
          <a:xfrm>
            <a:off x="1824179" y="4225270"/>
            <a:ext cx="304994" cy="30499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45"/>
          <p:cNvSpPr txBox="1">
            <a:spLocks noGrp="1"/>
          </p:cNvSpPr>
          <p:nvPr>
            <p:ph type="ctrTitle"/>
          </p:nvPr>
        </p:nvSpPr>
        <p:spPr>
          <a:xfrm>
            <a:off x="2626350" y="1888150"/>
            <a:ext cx="38913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491" name="Google Shape;491;p45"/>
          <p:cNvSpPr txBox="1"/>
          <p:nvPr/>
        </p:nvSpPr>
        <p:spPr>
          <a:xfrm>
            <a:off x="2085175" y="551750"/>
            <a:ext cx="4238700" cy="11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FFFFF"/>
                </a:solidFill>
                <a:latin typeface="Ubuntu"/>
                <a:ea typeface="Ubuntu"/>
                <a:cs typeface="Ubuntu"/>
                <a:sym typeface="Ubuntu"/>
              </a:rPr>
              <a:t>Comment utiliser certains cadenas?</a:t>
            </a:r>
            <a:endParaRPr sz="3600">
              <a:solidFill>
                <a:srgbClr val="FFFFFF"/>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 </a:t>
            </a:r>
            <a:endParaRPr sz="2400">
              <a:solidFill>
                <a:srgbClr val="617A86"/>
              </a:solidFill>
              <a:latin typeface="Ubuntu"/>
              <a:ea typeface="Ubuntu"/>
              <a:cs typeface="Ubuntu"/>
              <a:sym typeface="Ubuntu"/>
            </a:endParaRPr>
          </a:p>
        </p:txBody>
      </p:sp>
      <p:pic>
        <p:nvPicPr>
          <p:cNvPr id="492" name="Google Shape;492;p45"/>
          <p:cNvPicPr preferRelativeResize="0"/>
          <p:nvPr/>
        </p:nvPicPr>
        <p:blipFill>
          <a:blip r:embed="rId3">
            <a:alphaModFix/>
          </a:blip>
          <a:stretch>
            <a:fillRect/>
          </a:stretch>
        </p:blipFill>
        <p:spPr>
          <a:xfrm>
            <a:off x="1880700" y="2358000"/>
            <a:ext cx="1962150" cy="1962150"/>
          </a:xfrm>
          <a:prstGeom prst="rect">
            <a:avLst/>
          </a:prstGeom>
          <a:noFill/>
          <a:ln>
            <a:noFill/>
          </a:ln>
        </p:spPr>
      </p:pic>
      <p:pic>
        <p:nvPicPr>
          <p:cNvPr id="493" name="Google Shape;493;p45"/>
          <p:cNvPicPr preferRelativeResize="0"/>
          <p:nvPr/>
        </p:nvPicPr>
        <p:blipFill>
          <a:blip r:embed="rId4">
            <a:alphaModFix/>
          </a:blip>
          <a:stretch>
            <a:fillRect/>
          </a:stretch>
        </p:blipFill>
        <p:spPr>
          <a:xfrm>
            <a:off x="4873675" y="2386575"/>
            <a:ext cx="3333750" cy="19621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46"/>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22</a:t>
            </a:fld>
            <a:endParaRPr/>
          </a:p>
        </p:txBody>
      </p:sp>
      <p:sp>
        <p:nvSpPr>
          <p:cNvPr id="499" name="Google Shape;499;p46"/>
          <p:cNvSpPr txBox="1">
            <a:spLocks noGrp="1"/>
          </p:cNvSpPr>
          <p:nvPr>
            <p:ph type="title"/>
          </p:nvPr>
        </p:nvSpPr>
        <p:spPr>
          <a:xfrm>
            <a:off x="457200" y="307650"/>
            <a:ext cx="5138700" cy="615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b="1">
                <a:solidFill>
                  <a:srgbClr val="A4C2F4"/>
                </a:solidFill>
                <a:latin typeface="Ubuntu"/>
                <a:ea typeface="Ubuntu"/>
                <a:cs typeface="Ubuntu"/>
                <a:sym typeface="Ubuntu"/>
              </a:rPr>
              <a:t>Adaptations possibles :</a:t>
            </a:r>
            <a:endParaRPr b="1">
              <a:solidFill>
                <a:srgbClr val="A4C2F4"/>
              </a:solidFill>
              <a:latin typeface="Ubuntu"/>
              <a:ea typeface="Ubuntu"/>
              <a:cs typeface="Ubuntu"/>
              <a:sym typeface="Ubuntu"/>
            </a:endParaRPr>
          </a:p>
        </p:txBody>
      </p:sp>
      <p:sp>
        <p:nvSpPr>
          <p:cNvPr id="500" name="Google Shape;500;p46"/>
          <p:cNvSpPr txBox="1">
            <a:spLocks noGrp="1"/>
          </p:cNvSpPr>
          <p:nvPr>
            <p:ph type="body" idx="1"/>
          </p:nvPr>
        </p:nvSpPr>
        <p:spPr>
          <a:xfrm>
            <a:off x="299100" y="1004675"/>
            <a:ext cx="5597400" cy="38337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A4C2F4"/>
              </a:buClr>
              <a:buSzPts val="2400"/>
              <a:buFont typeface="Ubuntu"/>
              <a:buChar char="-"/>
            </a:pPr>
            <a:r>
              <a:rPr lang="en">
                <a:solidFill>
                  <a:srgbClr val="A4C2F4"/>
                </a:solidFill>
                <a:latin typeface="Ubuntu"/>
                <a:ea typeface="Ubuntu"/>
                <a:cs typeface="Ubuntu"/>
                <a:sym typeface="Ubuntu"/>
              </a:rPr>
              <a:t>Séparer la minuterie en séquences : </a:t>
            </a:r>
            <a:endParaRPr>
              <a:solidFill>
                <a:srgbClr val="A4C2F4"/>
              </a:solidFill>
              <a:latin typeface="Ubuntu"/>
              <a:ea typeface="Ubuntu"/>
              <a:cs typeface="Ubuntu"/>
              <a:sym typeface="Ubuntu"/>
            </a:endParaRPr>
          </a:p>
          <a:p>
            <a:pPr marL="457200" lvl="0" indent="0" algn="l" rtl="0">
              <a:spcBef>
                <a:spcPts val="0"/>
              </a:spcBef>
              <a:spcAft>
                <a:spcPts val="0"/>
              </a:spcAft>
              <a:buClr>
                <a:schemeClr val="dk1"/>
              </a:buClr>
              <a:buSzPts val="1100"/>
              <a:buFont typeface="Arial"/>
              <a:buNone/>
            </a:pPr>
            <a:r>
              <a:rPr lang="en">
                <a:solidFill>
                  <a:srgbClr val="A4C2F4"/>
                </a:solidFill>
                <a:latin typeface="Ubuntu"/>
                <a:ea typeface="Ubuntu"/>
                <a:cs typeface="Ubuntu"/>
                <a:sym typeface="Ubuntu"/>
              </a:rPr>
              <a:t>6 stations de 5 minutes</a:t>
            </a:r>
            <a:endParaRPr>
              <a:solidFill>
                <a:srgbClr val="A4C2F4"/>
              </a:solidFill>
              <a:latin typeface="Ubuntu"/>
              <a:ea typeface="Ubuntu"/>
              <a:cs typeface="Ubuntu"/>
              <a:sym typeface="Ubuntu"/>
            </a:endParaRPr>
          </a:p>
          <a:p>
            <a:pPr marL="457200" lvl="0" indent="-381000" algn="l" rtl="0">
              <a:spcBef>
                <a:spcPts val="0"/>
              </a:spcBef>
              <a:spcAft>
                <a:spcPts val="0"/>
              </a:spcAft>
              <a:buClr>
                <a:srgbClr val="A4C2F4"/>
              </a:buClr>
              <a:buSzPts val="2400"/>
              <a:buFont typeface="Ubuntu"/>
              <a:buChar char="-"/>
            </a:pPr>
            <a:r>
              <a:rPr lang="en">
                <a:solidFill>
                  <a:srgbClr val="A4C2F4"/>
                </a:solidFill>
                <a:latin typeface="Ubuntu"/>
                <a:ea typeface="Ubuntu"/>
                <a:cs typeface="Ubuntu"/>
                <a:sym typeface="Ubuntu"/>
              </a:rPr>
              <a:t>Noter les combinaisons sur une feuille ou au tableau</a:t>
            </a:r>
            <a:endParaRPr>
              <a:solidFill>
                <a:srgbClr val="A4C2F4"/>
              </a:solidFill>
              <a:latin typeface="Ubuntu"/>
              <a:ea typeface="Ubuntu"/>
              <a:cs typeface="Ubuntu"/>
              <a:sym typeface="Ubuntu"/>
            </a:endParaRPr>
          </a:p>
          <a:p>
            <a:pPr marL="457200" lvl="0" indent="-381000" algn="l" rtl="0">
              <a:spcBef>
                <a:spcPts val="0"/>
              </a:spcBef>
              <a:spcAft>
                <a:spcPts val="0"/>
              </a:spcAft>
              <a:buClr>
                <a:srgbClr val="A4C2F4"/>
              </a:buClr>
              <a:buSzPts val="2400"/>
              <a:buFont typeface="Ubuntu"/>
              <a:buChar char="-"/>
            </a:pPr>
            <a:r>
              <a:rPr lang="en">
                <a:solidFill>
                  <a:srgbClr val="A4C2F4"/>
                </a:solidFill>
                <a:latin typeface="Ubuntu"/>
                <a:ea typeface="Ubuntu"/>
                <a:cs typeface="Ubuntu"/>
                <a:sym typeface="Ubuntu"/>
              </a:rPr>
              <a:t>Faire un consensus lors d’une mise en commun</a:t>
            </a:r>
            <a:endParaRPr>
              <a:solidFill>
                <a:srgbClr val="A4C2F4"/>
              </a:solidFill>
              <a:latin typeface="Ubuntu"/>
              <a:ea typeface="Ubuntu"/>
              <a:cs typeface="Ubuntu"/>
              <a:sym typeface="Ubuntu"/>
            </a:endParaRPr>
          </a:p>
          <a:p>
            <a:pPr marL="457200" lvl="0" indent="-381000" algn="l" rtl="0">
              <a:spcBef>
                <a:spcPts val="0"/>
              </a:spcBef>
              <a:spcAft>
                <a:spcPts val="0"/>
              </a:spcAft>
              <a:buClr>
                <a:srgbClr val="A4C2F4"/>
              </a:buClr>
              <a:buSzPts val="2400"/>
              <a:buFont typeface="Ubuntu"/>
              <a:buChar char="-"/>
            </a:pPr>
            <a:r>
              <a:rPr lang="en">
                <a:solidFill>
                  <a:srgbClr val="A4C2F4"/>
                </a:solidFill>
                <a:latin typeface="Ubuntu"/>
                <a:ea typeface="Ubuntu"/>
                <a:cs typeface="Ubuntu"/>
                <a:sym typeface="Ubuntu"/>
              </a:rPr>
              <a:t>Prioriser l’ordre des essais</a:t>
            </a:r>
            <a:endParaRPr>
              <a:solidFill>
                <a:srgbClr val="A4C2F4"/>
              </a:solidFill>
              <a:latin typeface="Ubuntu"/>
              <a:ea typeface="Ubuntu"/>
              <a:cs typeface="Ubuntu"/>
              <a:sym typeface="Ubuntu"/>
            </a:endParaRPr>
          </a:p>
          <a:p>
            <a:pPr marL="457200" lvl="0" indent="-381000" algn="l" rtl="0">
              <a:spcBef>
                <a:spcPts val="0"/>
              </a:spcBef>
              <a:spcAft>
                <a:spcPts val="0"/>
              </a:spcAft>
              <a:buClr>
                <a:srgbClr val="A4C2F4"/>
              </a:buClr>
              <a:buSzPts val="2400"/>
              <a:buFont typeface="Ubuntu"/>
              <a:buChar char="-"/>
            </a:pPr>
            <a:r>
              <a:rPr lang="en">
                <a:solidFill>
                  <a:srgbClr val="A4C2F4"/>
                </a:solidFill>
                <a:latin typeface="Ubuntu"/>
                <a:ea typeface="Ubuntu"/>
                <a:cs typeface="Ubuntu"/>
                <a:sym typeface="Ubuntu"/>
              </a:rPr>
              <a:t>Organiser qui ouvre les cadenas</a:t>
            </a:r>
            <a:endParaRPr>
              <a:solidFill>
                <a:srgbClr val="A4C2F4"/>
              </a:solidFill>
              <a:latin typeface="Ubuntu"/>
              <a:ea typeface="Ubuntu"/>
              <a:cs typeface="Ubuntu"/>
              <a:sym typeface="Ubuntu"/>
            </a:endParaRPr>
          </a:p>
          <a:p>
            <a:pPr marL="457200" lvl="0" indent="-381000" algn="l" rtl="0">
              <a:spcBef>
                <a:spcPts val="0"/>
              </a:spcBef>
              <a:spcAft>
                <a:spcPts val="0"/>
              </a:spcAft>
              <a:buClr>
                <a:srgbClr val="A4C2F4"/>
              </a:buClr>
              <a:buSzPts val="2400"/>
              <a:buFont typeface="Ubuntu"/>
              <a:buChar char="-"/>
            </a:pPr>
            <a:r>
              <a:rPr lang="en">
                <a:solidFill>
                  <a:srgbClr val="A4C2F4"/>
                </a:solidFill>
                <a:latin typeface="Ubuntu"/>
                <a:ea typeface="Ubuntu"/>
                <a:cs typeface="Ubuntu"/>
                <a:sym typeface="Ubuntu"/>
              </a:rPr>
              <a:t>Donner 5 minutes pour ouvrir les cadenas</a:t>
            </a:r>
            <a:endParaRPr>
              <a:solidFill>
                <a:srgbClr val="A4C2F4"/>
              </a:solidFill>
              <a:latin typeface="Ubuntu"/>
              <a:ea typeface="Ubuntu"/>
              <a:cs typeface="Ubuntu"/>
              <a:sym typeface="Ubuntu"/>
            </a:endParaRPr>
          </a:p>
        </p:txBody>
      </p:sp>
      <p:pic>
        <p:nvPicPr>
          <p:cNvPr id="501" name="Google Shape;501;p46"/>
          <p:cNvPicPr preferRelativeResize="0"/>
          <p:nvPr/>
        </p:nvPicPr>
        <p:blipFill>
          <a:blip r:embed="rId3">
            <a:alphaModFix/>
          </a:blip>
          <a:stretch>
            <a:fillRect/>
          </a:stretch>
        </p:blipFill>
        <p:spPr>
          <a:xfrm>
            <a:off x="299100" y="1075350"/>
            <a:ext cx="452025" cy="434967"/>
          </a:xfrm>
          <a:prstGeom prst="rect">
            <a:avLst/>
          </a:prstGeom>
          <a:noFill/>
          <a:ln>
            <a:noFill/>
          </a:ln>
        </p:spPr>
      </p:pic>
      <p:pic>
        <p:nvPicPr>
          <p:cNvPr id="502" name="Google Shape;502;p46"/>
          <p:cNvPicPr preferRelativeResize="0"/>
          <p:nvPr/>
        </p:nvPicPr>
        <p:blipFill>
          <a:blip r:embed="rId3">
            <a:alphaModFix/>
          </a:blip>
          <a:stretch>
            <a:fillRect/>
          </a:stretch>
        </p:blipFill>
        <p:spPr>
          <a:xfrm>
            <a:off x="299100" y="1913550"/>
            <a:ext cx="452025" cy="434967"/>
          </a:xfrm>
          <a:prstGeom prst="rect">
            <a:avLst/>
          </a:prstGeom>
          <a:noFill/>
          <a:ln>
            <a:noFill/>
          </a:ln>
        </p:spPr>
      </p:pic>
      <p:pic>
        <p:nvPicPr>
          <p:cNvPr id="503" name="Google Shape;503;p46"/>
          <p:cNvPicPr preferRelativeResize="0"/>
          <p:nvPr/>
        </p:nvPicPr>
        <p:blipFill>
          <a:blip r:embed="rId3">
            <a:alphaModFix/>
          </a:blip>
          <a:stretch>
            <a:fillRect/>
          </a:stretch>
        </p:blipFill>
        <p:spPr>
          <a:xfrm>
            <a:off x="299100" y="2599350"/>
            <a:ext cx="452025" cy="434967"/>
          </a:xfrm>
          <a:prstGeom prst="rect">
            <a:avLst/>
          </a:prstGeom>
          <a:noFill/>
          <a:ln>
            <a:noFill/>
          </a:ln>
        </p:spPr>
      </p:pic>
      <p:pic>
        <p:nvPicPr>
          <p:cNvPr id="504" name="Google Shape;504;p46"/>
          <p:cNvPicPr preferRelativeResize="0"/>
          <p:nvPr/>
        </p:nvPicPr>
        <p:blipFill>
          <a:blip r:embed="rId3">
            <a:alphaModFix/>
          </a:blip>
          <a:stretch>
            <a:fillRect/>
          </a:stretch>
        </p:blipFill>
        <p:spPr>
          <a:xfrm>
            <a:off x="299100" y="3208950"/>
            <a:ext cx="452025" cy="434967"/>
          </a:xfrm>
          <a:prstGeom prst="rect">
            <a:avLst/>
          </a:prstGeom>
          <a:noFill/>
          <a:ln>
            <a:noFill/>
          </a:ln>
        </p:spPr>
      </p:pic>
      <p:pic>
        <p:nvPicPr>
          <p:cNvPr id="505" name="Google Shape;505;p46"/>
          <p:cNvPicPr preferRelativeResize="0"/>
          <p:nvPr/>
        </p:nvPicPr>
        <p:blipFill>
          <a:blip r:embed="rId3">
            <a:alphaModFix/>
          </a:blip>
          <a:stretch>
            <a:fillRect/>
          </a:stretch>
        </p:blipFill>
        <p:spPr>
          <a:xfrm>
            <a:off x="299100" y="3666150"/>
            <a:ext cx="452025" cy="434967"/>
          </a:xfrm>
          <a:prstGeom prst="rect">
            <a:avLst/>
          </a:prstGeom>
          <a:noFill/>
          <a:ln>
            <a:noFill/>
          </a:ln>
        </p:spPr>
      </p:pic>
      <p:pic>
        <p:nvPicPr>
          <p:cNvPr id="506" name="Google Shape;506;p46"/>
          <p:cNvPicPr preferRelativeResize="0"/>
          <p:nvPr/>
        </p:nvPicPr>
        <p:blipFill>
          <a:blip r:embed="rId3">
            <a:alphaModFix/>
          </a:blip>
          <a:stretch>
            <a:fillRect/>
          </a:stretch>
        </p:blipFill>
        <p:spPr>
          <a:xfrm>
            <a:off x="299100" y="4123350"/>
            <a:ext cx="452025" cy="43496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47"/>
          <p:cNvSpPr txBox="1">
            <a:spLocks noGrp="1"/>
          </p:cNvSpPr>
          <p:nvPr>
            <p:ph type="title"/>
          </p:nvPr>
        </p:nvSpPr>
        <p:spPr>
          <a:xfrm>
            <a:off x="457200" y="586975"/>
            <a:ext cx="5138700" cy="4151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b="1">
                <a:solidFill>
                  <a:srgbClr val="A4C2F4"/>
                </a:solidFill>
                <a:latin typeface="Ubuntu"/>
                <a:ea typeface="Ubuntu"/>
                <a:cs typeface="Ubuntu"/>
                <a:sym typeface="Ubuntu"/>
              </a:rPr>
              <a:t>Place au jeu !</a:t>
            </a:r>
            <a:endParaRPr b="1">
              <a:solidFill>
                <a:srgbClr val="A4C2F4"/>
              </a:solidFill>
              <a:latin typeface="Ubuntu"/>
              <a:ea typeface="Ubuntu"/>
              <a:cs typeface="Ubuntu"/>
              <a:sym typeface="Ubuntu"/>
            </a:endParaRPr>
          </a:p>
          <a:p>
            <a:pPr marL="0" lvl="0" indent="0" algn="ctr" rtl="0">
              <a:spcBef>
                <a:spcPts val="0"/>
              </a:spcBef>
              <a:spcAft>
                <a:spcPts val="0"/>
              </a:spcAft>
              <a:buNone/>
            </a:pPr>
            <a:endParaRPr b="1">
              <a:solidFill>
                <a:srgbClr val="A4C2F4"/>
              </a:solidFill>
              <a:latin typeface="Ubuntu"/>
              <a:ea typeface="Ubuntu"/>
              <a:cs typeface="Ubuntu"/>
              <a:sym typeface="Ubuntu"/>
            </a:endParaRPr>
          </a:p>
          <a:p>
            <a:pPr marL="0" lvl="0" indent="0" algn="ctr" rtl="0">
              <a:spcBef>
                <a:spcPts val="600"/>
              </a:spcBef>
              <a:spcAft>
                <a:spcPts val="0"/>
              </a:spcAft>
              <a:buClr>
                <a:schemeClr val="dk1"/>
              </a:buClr>
              <a:buSzPts val="1100"/>
              <a:buFont typeface="Arial"/>
              <a:buNone/>
            </a:pPr>
            <a:r>
              <a:rPr lang="en" sz="2400" u="sng">
                <a:solidFill>
                  <a:schemeClr val="hlink"/>
                </a:solidFill>
                <a:latin typeface="Ubuntu"/>
                <a:ea typeface="Ubuntu"/>
                <a:cs typeface="Ubuntu"/>
                <a:sym typeface="Ubuntu"/>
                <a:hlinkClick r:id="rId3"/>
              </a:rPr>
              <a:t>Vidéo</a:t>
            </a:r>
            <a:r>
              <a:rPr lang="en" sz="2400">
                <a:solidFill>
                  <a:srgbClr val="617A86"/>
                </a:solidFill>
                <a:latin typeface="Ubuntu"/>
                <a:ea typeface="Ubuntu"/>
                <a:cs typeface="Ubuntu"/>
                <a:sym typeface="Ubuntu"/>
              </a:rPr>
              <a:t> du jeu L’antidote </a:t>
            </a:r>
            <a:endParaRPr sz="2400">
              <a:solidFill>
                <a:srgbClr val="617A86"/>
              </a:solidFill>
              <a:latin typeface="Ubuntu"/>
              <a:ea typeface="Ubuntu"/>
              <a:cs typeface="Ubuntu"/>
              <a:sym typeface="Ubuntu"/>
            </a:endParaRPr>
          </a:p>
          <a:p>
            <a:pPr marL="0" lvl="0" indent="0" algn="ctr" rtl="0">
              <a:spcBef>
                <a:spcPts val="600"/>
              </a:spcBef>
              <a:spcAft>
                <a:spcPts val="0"/>
              </a:spcAft>
              <a:buClr>
                <a:schemeClr val="dk1"/>
              </a:buClr>
              <a:buSzPts val="1100"/>
              <a:buFont typeface="Arial"/>
              <a:buNone/>
            </a:pPr>
            <a:r>
              <a:rPr lang="en" sz="2400">
                <a:solidFill>
                  <a:srgbClr val="617A86"/>
                </a:solidFill>
                <a:latin typeface="Ubuntu"/>
                <a:ea typeface="Ubuntu"/>
                <a:cs typeface="Ubuntu"/>
                <a:sym typeface="Ubuntu"/>
              </a:rPr>
              <a:t>Lien du jeu numérique L’antidote</a:t>
            </a:r>
            <a:endParaRPr sz="2400">
              <a:solidFill>
                <a:srgbClr val="617A86"/>
              </a:solidFill>
              <a:latin typeface="Ubuntu"/>
              <a:ea typeface="Ubuntu"/>
              <a:cs typeface="Ubuntu"/>
              <a:sym typeface="Ubuntu"/>
            </a:endParaRPr>
          </a:p>
          <a:p>
            <a:pPr marL="0" lvl="0" indent="0" algn="ctr" rtl="0">
              <a:spcBef>
                <a:spcPts val="600"/>
              </a:spcBef>
              <a:spcAft>
                <a:spcPts val="0"/>
              </a:spcAft>
              <a:buClr>
                <a:schemeClr val="dk1"/>
              </a:buClr>
              <a:buSzPts val="1100"/>
              <a:buFont typeface="Arial"/>
              <a:buNone/>
            </a:pPr>
            <a:r>
              <a:rPr lang="en" sz="2400">
                <a:solidFill>
                  <a:srgbClr val="617A86"/>
                </a:solidFill>
                <a:latin typeface="Ubuntu"/>
                <a:ea typeface="Ubuntu"/>
                <a:cs typeface="Ubuntu"/>
                <a:sym typeface="Ubuntu"/>
              </a:rPr>
              <a:t> </a:t>
            </a:r>
            <a:endParaRPr sz="2400">
              <a:solidFill>
                <a:srgbClr val="617A86"/>
              </a:solidFill>
              <a:latin typeface="Ubuntu"/>
              <a:ea typeface="Ubuntu"/>
              <a:cs typeface="Ubuntu"/>
              <a:sym typeface="Ubuntu"/>
            </a:endParaRPr>
          </a:p>
          <a:p>
            <a:pPr marL="0" lvl="0" indent="0" algn="ctr" rtl="0">
              <a:spcBef>
                <a:spcPts val="600"/>
              </a:spcBef>
              <a:spcAft>
                <a:spcPts val="0"/>
              </a:spcAft>
              <a:buNone/>
            </a:pPr>
            <a:r>
              <a:rPr lang="en" sz="2400">
                <a:solidFill>
                  <a:srgbClr val="617A86"/>
                </a:solidFill>
                <a:latin typeface="Ubuntu"/>
                <a:ea typeface="Ubuntu"/>
                <a:cs typeface="Ubuntu"/>
                <a:sym typeface="Ubuntu"/>
              </a:rPr>
              <a:t>Lien du jeu numérique : </a:t>
            </a:r>
            <a:endParaRPr sz="2400">
              <a:solidFill>
                <a:srgbClr val="617A86"/>
              </a:solidFill>
              <a:latin typeface="Ubuntu"/>
              <a:ea typeface="Ubuntu"/>
              <a:cs typeface="Ubuntu"/>
              <a:sym typeface="Ubuntu"/>
            </a:endParaRPr>
          </a:p>
          <a:p>
            <a:pPr marL="0" lvl="0" indent="0" algn="ctr" rtl="0">
              <a:spcBef>
                <a:spcPts val="600"/>
              </a:spcBef>
              <a:spcAft>
                <a:spcPts val="0"/>
              </a:spcAft>
              <a:buClr>
                <a:schemeClr val="dk1"/>
              </a:buClr>
              <a:buSzPts val="1100"/>
              <a:buFont typeface="Arial"/>
              <a:buNone/>
            </a:pPr>
            <a:r>
              <a:rPr lang="en" sz="2400" u="sng">
                <a:solidFill>
                  <a:schemeClr val="hlink"/>
                </a:solidFill>
                <a:latin typeface="Ubuntu"/>
                <a:ea typeface="Ubuntu"/>
                <a:cs typeface="Ubuntu"/>
                <a:sym typeface="Ubuntu"/>
                <a:hlinkClick r:id="rId4"/>
              </a:rPr>
              <a:t>Scène de crime, le cercle</a:t>
            </a:r>
            <a:r>
              <a:rPr lang="en" sz="2400">
                <a:solidFill>
                  <a:srgbClr val="617A86"/>
                </a:solidFill>
                <a:latin typeface="Ubuntu"/>
                <a:ea typeface="Ubuntu"/>
                <a:cs typeface="Ubuntu"/>
                <a:sym typeface="Ubuntu"/>
              </a:rPr>
              <a:t> </a:t>
            </a:r>
            <a:endParaRPr sz="2400">
              <a:solidFill>
                <a:srgbClr val="617A86"/>
              </a:solidFill>
              <a:latin typeface="Ubuntu"/>
              <a:ea typeface="Ubuntu"/>
              <a:cs typeface="Ubuntu"/>
              <a:sym typeface="Ubuntu"/>
            </a:endParaRPr>
          </a:p>
          <a:p>
            <a:pPr marL="0" lvl="0" indent="0" algn="ctr" rtl="0">
              <a:spcBef>
                <a:spcPts val="600"/>
              </a:spcBef>
              <a:spcAft>
                <a:spcPts val="0"/>
              </a:spcAft>
              <a:buClr>
                <a:schemeClr val="dk1"/>
              </a:buClr>
              <a:buSzPts val="1100"/>
              <a:buFont typeface="Arial"/>
              <a:buNone/>
            </a:pPr>
            <a:endParaRPr sz="2400">
              <a:solidFill>
                <a:srgbClr val="617A86"/>
              </a:solidFill>
              <a:latin typeface="Ubuntu"/>
              <a:ea typeface="Ubuntu"/>
              <a:cs typeface="Ubuntu"/>
              <a:sym typeface="Ubuntu"/>
            </a:endParaRPr>
          </a:p>
          <a:p>
            <a:pPr marL="0" lvl="0" indent="0" algn="ctr" rtl="0">
              <a:spcBef>
                <a:spcPts val="600"/>
              </a:spcBef>
              <a:spcAft>
                <a:spcPts val="0"/>
              </a:spcAft>
              <a:buClr>
                <a:schemeClr val="dk1"/>
              </a:buClr>
              <a:buSzPts val="1100"/>
              <a:buFont typeface="Arial"/>
              <a:buNone/>
            </a:pPr>
            <a:r>
              <a:rPr lang="en" sz="2400" u="sng">
                <a:solidFill>
                  <a:schemeClr val="hlink"/>
                </a:solidFill>
                <a:latin typeface="Ubuntu"/>
                <a:ea typeface="Ubuntu"/>
                <a:cs typeface="Ubuntu"/>
                <a:sym typeface="Ubuntu"/>
                <a:hlinkClick r:id="rId5"/>
              </a:rPr>
              <a:t>Chronomètre</a:t>
            </a:r>
            <a:r>
              <a:rPr lang="en" sz="2400">
                <a:solidFill>
                  <a:srgbClr val="617A86"/>
                </a:solidFill>
                <a:latin typeface="Ubuntu"/>
                <a:ea typeface="Ubuntu"/>
                <a:cs typeface="Ubuntu"/>
                <a:sym typeface="Ubuntu"/>
              </a:rPr>
              <a:t> : 45 minutes</a:t>
            </a:r>
            <a:endParaRPr sz="2400" b="1">
              <a:solidFill>
                <a:srgbClr val="A4C2F4"/>
              </a:solidFill>
              <a:latin typeface="Ubuntu"/>
              <a:ea typeface="Ubuntu"/>
              <a:cs typeface="Ubuntu"/>
              <a:sym typeface="Ubuntu"/>
            </a:endParaRPr>
          </a:p>
        </p:txBody>
      </p:sp>
      <p:sp>
        <p:nvSpPr>
          <p:cNvPr id="512" name="Google Shape;512;p47"/>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48"/>
          <p:cNvSpPr txBox="1">
            <a:spLocks noGrp="1"/>
          </p:cNvSpPr>
          <p:nvPr>
            <p:ph type="ctrTitle"/>
          </p:nvPr>
        </p:nvSpPr>
        <p:spPr>
          <a:xfrm>
            <a:off x="273475" y="640925"/>
            <a:ext cx="8315100" cy="1649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latin typeface="Ubuntu"/>
                <a:ea typeface="Ubuntu"/>
                <a:cs typeface="Ubuntu"/>
                <a:sym typeface="Ubuntu"/>
              </a:rPr>
              <a:t>Combinaisons trouvées :</a:t>
            </a:r>
            <a:endParaRPr sz="3000">
              <a:latin typeface="Ubuntu"/>
              <a:ea typeface="Ubuntu"/>
              <a:cs typeface="Ubuntu"/>
              <a:sym typeface="Ubuntu"/>
            </a:endParaRPr>
          </a:p>
          <a:p>
            <a:pPr marL="0" lvl="0" indent="0" algn="ctr" rtl="0">
              <a:spcBef>
                <a:spcPts val="0"/>
              </a:spcBef>
              <a:spcAft>
                <a:spcPts val="0"/>
              </a:spcAft>
              <a:buNone/>
            </a:pPr>
            <a:endParaRPr sz="3000">
              <a:latin typeface="Ubuntu"/>
              <a:ea typeface="Ubuntu"/>
              <a:cs typeface="Ubuntu"/>
              <a:sym typeface="Ubuntu"/>
            </a:endParaRPr>
          </a:p>
          <a:p>
            <a:pPr marL="0" lvl="0" indent="0" algn="ctr" rtl="0">
              <a:spcBef>
                <a:spcPts val="0"/>
              </a:spcBef>
              <a:spcAft>
                <a:spcPts val="0"/>
              </a:spcAft>
              <a:buNone/>
            </a:pPr>
            <a:r>
              <a:rPr lang="en" sz="2400">
                <a:latin typeface="Ubuntu"/>
                <a:ea typeface="Ubuntu"/>
                <a:cs typeface="Ubuntu"/>
                <a:sym typeface="Ubuntu"/>
              </a:rPr>
              <a:t>-station 1 -station 2 -station 3 -station 4 -station 5 -station6 </a:t>
            </a:r>
            <a:endParaRPr sz="2400">
              <a:latin typeface="Ubuntu"/>
              <a:ea typeface="Ubuntu"/>
              <a:cs typeface="Ubuntu"/>
              <a:sym typeface="Ubuntu"/>
            </a:endParaRPr>
          </a:p>
        </p:txBody>
      </p:sp>
      <p:sp>
        <p:nvSpPr>
          <p:cNvPr id="518" name="Google Shape;518;p48"/>
          <p:cNvSpPr txBox="1"/>
          <p:nvPr/>
        </p:nvSpPr>
        <p:spPr>
          <a:xfrm>
            <a:off x="529850" y="2324450"/>
            <a:ext cx="1017000" cy="15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Light"/>
                <a:ea typeface="Barlow Light"/>
                <a:cs typeface="Barlow Light"/>
                <a:sym typeface="Barlow Light"/>
              </a:rPr>
              <a:t>DBDBGB</a:t>
            </a:r>
            <a:endParaRPr>
              <a:latin typeface="Barlow Light"/>
              <a:ea typeface="Barlow Light"/>
              <a:cs typeface="Barlow Light"/>
              <a:sym typeface="Barlow Light"/>
            </a:endParaRPr>
          </a:p>
        </p:txBody>
      </p:sp>
      <p:sp>
        <p:nvSpPr>
          <p:cNvPr id="519" name="Google Shape;519;p48"/>
          <p:cNvSpPr txBox="1"/>
          <p:nvPr/>
        </p:nvSpPr>
        <p:spPr>
          <a:xfrm>
            <a:off x="1825250" y="2324450"/>
            <a:ext cx="1017000" cy="15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Light"/>
                <a:ea typeface="Barlow Light"/>
                <a:cs typeface="Barlow Light"/>
                <a:sym typeface="Barlow Light"/>
              </a:rPr>
              <a:t>forêt</a:t>
            </a:r>
            <a:endParaRPr>
              <a:latin typeface="Barlow Light"/>
              <a:ea typeface="Barlow Light"/>
              <a:cs typeface="Barlow Light"/>
              <a:sym typeface="Barlow Light"/>
            </a:endParaRPr>
          </a:p>
        </p:txBody>
      </p:sp>
      <p:sp>
        <p:nvSpPr>
          <p:cNvPr id="520" name="Google Shape;520;p48"/>
          <p:cNvSpPr txBox="1"/>
          <p:nvPr/>
        </p:nvSpPr>
        <p:spPr>
          <a:xfrm>
            <a:off x="3273050" y="2324450"/>
            <a:ext cx="1017000" cy="15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Light"/>
                <a:ea typeface="Barlow Light"/>
                <a:cs typeface="Barlow Light"/>
                <a:sym typeface="Barlow Light"/>
              </a:rPr>
              <a:t>236</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851</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815</a:t>
            </a:r>
            <a:endParaRPr>
              <a:latin typeface="Barlow Light"/>
              <a:ea typeface="Barlow Light"/>
              <a:cs typeface="Barlow Light"/>
              <a:sym typeface="Barlow Light"/>
            </a:endParaRPr>
          </a:p>
          <a:p>
            <a:pPr marL="0" lvl="0" indent="0" algn="l" rtl="0">
              <a:spcBef>
                <a:spcPts val="0"/>
              </a:spcBef>
              <a:spcAft>
                <a:spcPts val="0"/>
              </a:spcAft>
              <a:buNone/>
            </a:pPr>
            <a:endParaRPr>
              <a:latin typeface="Barlow Light"/>
              <a:ea typeface="Barlow Light"/>
              <a:cs typeface="Barlow Light"/>
              <a:sym typeface="Barlow Light"/>
            </a:endParaRPr>
          </a:p>
        </p:txBody>
      </p:sp>
      <p:sp>
        <p:nvSpPr>
          <p:cNvPr id="521" name="Google Shape;521;p48"/>
          <p:cNvSpPr txBox="1"/>
          <p:nvPr/>
        </p:nvSpPr>
        <p:spPr>
          <a:xfrm>
            <a:off x="4720850" y="2324450"/>
            <a:ext cx="1017000" cy="15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Light"/>
                <a:ea typeface="Barlow Light"/>
                <a:cs typeface="Barlow Light"/>
                <a:sym typeface="Barlow Light"/>
              </a:rPr>
              <a:t>236</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851</a:t>
            </a:r>
            <a:endParaRPr>
              <a:latin typeface="Barlow Light"/>
              <a:ea typeface="Barlow Light"/>
              <a:cs typeface="Barlow Light"/>
              <a:sym typeface="Barlow Light"/>
            </a:endParaRPr>
          </a:p>
        </p:txBody>
      </p:sp>
      <p:sp>
        <p:nvSpPr>
          <p:cNvPr id="522" name="Google Shape;522;p48"/>
          <p:cNvSpPr txBox="1"/>
          <p:nvPr/>
        </p:nvSpPr>
        <p:spPr>
          <a:xfrm>
            <a:off x="6016250" y="2324450"/>
            <a:ext cx="1017000" cy="15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Light"/>
                <a:ea typeface="Barlow Light"/>
                <a:cs typeface="Barlow Light"/>
                <a:sym typeface="Barlow Light"/>
              </a:rPr>
              <a:t>1224</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1234</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1324</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2134</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1234</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1234</a:t>
            </a:r>
            <a:endParaRPr>
              <a:latin typeface="Barlow Light"/>
              <a:ea typeface="Barlow Light"/>
              <a:cs typeface="Barlow Light"/>
              <a:sym typeface="Barlow Light"/>
            </a:endParaRPr>
          </a:p>
        </p:txBody>
      </p:sp>
      <p:sp>
        <p:nvSpPr>
          <p:cNvPr id="523" name="Google Shape;523;p48"/>
          <p:cNvSpPr txBox="1"/>
          <p:nvPr/>
        </p:nvSpPr>
        <p:spPr>
          <a:xfrm>
            <a:off x="7387850" y="2324450"/>
            <a:ext cx="1017000" cy="15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Light"/>
                <a:ea typeface="Barlow Light"/>
                <a:cs typeface="Barlow Light"/>
                <a:sym typeface="Barlow Light"/>
              </a:rPr>
              <a:t>Bleu</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Rouge</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Jaune</a:t>
            </a:r>
            <a:endParaRPr>
              <a:latin typeface="Barlow Light"/>
              <a:ea typeface="Barlow Light"/>
              <a:cs typeface="Barlow Light"/>
              <a:sym typeface="Barlow Light"/>
            </a:endParaRPr>
          </a:p>
          <a:p>
            <a:pPr marL="0" lvl="0" indent="0" algn="l" rtl="0">
              <a:spcBef>
                <a:spcPts val="0"/>
              </a:spcBef>
              <a:spcAft>
                <a:spcPts val="0"/>
              </a:spcAft>
              <a:buNone/>
            </a:pPr>
            <a:r>
              <a:rPr lang="en">
                <a:latin typeface="Barlow Light"/>
                <a:ea typeface="Barlow Light"/>
                <a:cs typeface="Barlow Light"/>
                <a:sym typeface="Barlow Light"/>
              </a:rPr>
              <a:t>Bleu</a:t>
            </a:r>
            <a:endParaRPr>
              <a:latin typeface="Barlow Light"/>
              <a:ea typeface="Barlow Light"/>
              <a:cs typeface="Barlow Light"/>
              <a:sym typeface="Barlow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49"/>
          <p:cNvSpPr txBox="1">
            <a:spLocks noGrp="1"/>
          </p:cNvSpPr>
          <p:nvPr>
            <p:ph type="ctrTitle"/>
          </p:nvPr>
        </p:nvSpPr>
        <p:spPr>
          <a:xfrm>
            <a:off x="273475" y="252625"/>
            <a:ext cx="8315100" cy="4580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a:latin typeface="Ubuntu"/>
                <a:ea typeface="Ubuntu"/>
                <a:cs typeface="Ubuntu"/>
                <a:sym typeface="Ubuntu"/>
              </a:rPr>
              <a:t>Questions de rétroaction :</a:t>
            </a:r>
            <a:endParaRPr sz="3000">
              <a:latin typeface="Ubuntu"/>
              <a:ea typeface="Ubuntu"/>
              <a:cs typeface="Ubuntu"/>
              <a:sym typeface="Ubuntu"/>
            </a:endParaRPr>
          </a:p>
          <a:p>
            <a:pPr marL="0" lvl="0" indent="0" algn="ctr" rtl="0">
              <a:spcBef>
                <a:spcPts val="0"/>
              </a:spcBef>
              <a:spcAft>
                <a:spcPts val="0"/>
              </a:spcAft>
              <a:buNone/>
            </a:pPr>
            <a:endParaRPr sz="2400">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De quelle façon votre groupe a-t-il bien collaboré?</a:t>
            </a:r>
            <a:endParaRPr sz="1800">
              <a:solidFill>
                <a:srgbClr val="595959"/>
              </a:solidFill>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Comment pensez-vous que votre groupe aurait pu être plus </a:t>
            </a:r>
            <a:r>
              <a:rPr lang="en" sz="1800">
                <a:solidFill>
                  <a:srgbClr val="FFFFFF"/>
                </a:solidFill>
                <a:latin typeface="Ubuntu"/>
                <a:ea typeface="Ubuntu"/>
                <a:cs typeface="Ubuntu"/>
                <a:sym typeface="Ubuntu"/>
              </a:rPr>
              <a:t>efficace?</a:t>
            </a:r>
            <a:r>
              <a:rPr lang="en" sz="1800">
                <a:solidFill>
                  <a:srgbClr val="595959"/>
                </a:solidFill>
                <a:latin typeface="Ubuntu"/>
                <a:ea typeface="Ubuntu"/>
                <a:cs typeface="Ubuntu"/>
                <a:sym typeface="Ubuntu"/>
              </a:rPr>
              <a:t> </a:t>
            </a:r>
            <a:endParaRPr sz="1800">
              <a:solidFill>
                <a:srgbClr val="595959"/>
              </a:solidFill>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Quelles énigmes avez-vous trouvées les plus difficiles?</a:t>
            </a:r>
            <a:endParaRPr sz="1800">
              <a:solidFill>
                <a:srgbClr val="595959"/>
              </a:solidFill>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Comment avez-vous utilisé les forces de chaque individu? </a:t>
            </a:r>
            <a:endParaRPr sz="1800">
              <a:solidFill>
                <a:srgbClr val="595959"/>
              </a:solidFill>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Comment avez-vous déterminé les forces des autres joueurs?</a:t>
            </a:r>
            <a:endParaRPr sz="1800">
              <a:solidFill>
                <a:srgbClr val="595959"/>
              </a:solidFill>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Comment as-tu contribué au succès de ton équipe?</a:t>
            </a:r>
            <a:endParaRPr sz="1800">
              <a:solidFill>
                <a:srgbClr val="595959"/>
              </a:solidFill>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Que ferais-tu différemment la prochaine fois?</a:t>
            </a:r>
            <a:endParaRPr sz="1800">
              <a:solidFill>
                <a:srgbClr val="595959"/>
              </a:solidFill>
              <a:latin typeface="Ubuntu"/>
              <a:ea typeface="Ubuntu"/>
              <a:cs typeface="Ubuntu"/>
              <a:sym typeface="Ubuntu"/>
            </a:endParaRPr>
          </a:p>
          <a:p>
            <a:pPr marL="457200" lvl="0" indent="-342900" algn="l" rtl="0">
              <a:lnSpc>
                <a:spcPct val="115000"/>
              </a:lnSpc>
              <a:spcBef>
                <a:spcPts val="0"/>
              </a:spcBef>
              <a:spcAft>
                <a:spcPts val="0"/>
              </a:spcAft>
              <a:buClr>
                <a:srgbClr val="595959"/>
              </a:buClr>
              <a:buSzPts val="1800"/>
              <a:buFont typeface="Ubuntu"/>
              <a:buAutoNum type="alphaUcPeriod"/>
            </a:pPr>
            <a:r>
              <a:rPr lang="en" sz="1800">
                <a:solidFill>
                  <a:srgbClr val="595959"/>
                </a:solidFill>
                <a:latin typeface="Ubuntu"/>
                <a:ea typeface="Ubuntu"/>
                <a:cs typeface="Ubuntu"/>
                <a:sym typeface="Ubuntu"/>
              </a:rPr>
              <a:t>As-tu l’impression que tes idées ont été entendues?</a:t>
            </a:r>
            <a:endParaRPr sz="3000">
              <a:latin typeface="Ubuntu"/>
              <a:ea typeface="Ubuntu"/>
              <a:cs typeface="Ubuntu"/>
              <a:sym typeface="Ubuntu"/>
            </a:endParaRPr>
          </a:p>
          <a:p>
            <a:pPr marL="0" lvl="0" indent="0" algn="ctr" rtl="0">
              <a:spcBef>
                <a:spcPts val="1600"/>
              </a:spcBef>
              <a:spcAft>
                <a:spcPts val="0"/>
              </a:spcAft>
              <a:buNone/>
            </a:pPr>
            <a:endParaRPr sz="3000">
              <a:latin typeface="Ubuntu"/>
              <a:ea typeface="Ubuntu"/>
              <a:cs typeface="Ubuntu"/>
              <a:sym typeface="Ubuntu"/>
            </a:endParaRPr>
          </a:p>
          <a:p>
            <a:pPr marL="0" lvl="0" indent="0" algn="ctr" rtl="0">
              <a:spcBef>
                <a:spcPts val="0"/>
              </a:spcBef>
              <a:spcAft>
                <a:spcPts val="0"/>
              </a:spcAft>
              <a:buNone/>
            </a:pPr>
            <a:endParaRPr sz="2400">
              <a:latin typeface="Ubuntu"/>
              <a:ea typeface="Ubuntu"/>
              <a:cs typeface="Ubuntu"/>
              <a:sym typeface="Ubuntu"/>
            </a:endParaRPr>
          </a:p>
        </p:txBody>
      </p:sp>
      <p:pic>
        <p:nvPicPr>
          <p:cNvPr id="529" name="Google Shape;529;p49"/>
          <p:cNvPicPr preferRelativeResize="0"/>
          <p:nvPr/>
        </p:nvPicPr>
        <p:blipFill>
          <a:blip r:embed="rId3">
            <a:alphaModFix/>
          </a:blip>
          <a:stretch>
            <a:fillRect/>
          </a:stretch>
        </p:blipFill>
        <p:spPr>
          <a:xfrm>
            <a:off x="3019513" y="4250250"/>
            <a:ext cx="3257380" cy="5074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50"/>
          <p:cNvSpPr txBox="1">
            <a:spLocks noGrp="1"/>
          </p:cNvSpPr>
          <p:nvPr>
            <p:ph type="ctrTitle" idx="4294967295"/>
          </p:nvPr>
        </p:nvSpPr>
        <p:spPr>
          <a:xfrm>
            <a:off x="60100" y="371200"/>
            <a:ext cx="2688000" cy="119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A4C2F4"/>
                </a:solidFill>
                <a:latin typeface="Ubuntu"/>
                <a:ea typeface="Ubuntu"/>
                <a:cs typeface="Ubuntu"/>
                <a:sym typeface="Ubuntu"/>
              </a:rPr>
              <a:t>Conseils pour l’animation :</a:t>
            </a:r>
            <a:endParaRPr>
              <a:solidFill>
                <a:srgbClr val="A4C2F4"/>
              </a:solidFill>
              <a:latin typeface="Ubuntu"/>
              <a:ea typeface="Ubuntu"/>
              <a:cs typeface="Ubuntu"/>
              <a:sym typeface="Ubuntu"/>
            </a:endParaRPr>
          </a:p>
        </p:txBody>
      </p:sp>
      <p:grpSp>
        <p:nvGrpSpPr>
          <p:cNvPr id="535" name="Google Shape;535;p50"/>
          <p:cNvGrpSpPr/>
          <p:nvPr/>
        </p:nvGrpSpPr>
        <p:grpSpPr>
          <a:xfrm>
            <a:off x="4989430" y="480048"/>
            <a:ext cx="2688023" cy="2687984"/>
            <a:chOff x="6643075" y="3664250"/>
            <a:chExt cx="407950" cy="407975"/>
          </a:xfrm>
        </p:grpSpPr>
        <p:sp>
          <p:nvSpPr>
            <p:cNvPr id="536" name="Google Shape;536;p50"/>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50"/>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8" name="Google Shape;538;p50"/>
          <p:cNvGrpSpPr/>
          <p:nvPr/>
        </p:nvGrpSpPr>
        <p:grpSpPr>
          <a:xfrm rot="-587295">
            <a:off x="4831103" y="3518436"/>
            <a:ext cx="1105140" cy="1105077"/>
            <a:chOff x="576250" y="4319400"/>
            <a:chExt cx="442075" cy="442050"/>
          </a:xfrm>
        </p:grpSpPr>
        <p:sp>
          <p:nvSpPr>
            <p:cNvPr id="539" name="Google Shape;539;p50"/>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50"/>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50"/>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50"/>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solidFill>
              <a:srgbClr val="000000"/>
            </a:solidFill>
            <a:ln w="3810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3" name="Google Shape;543;p50"/>
          <p:cNvSpPr/>
          <p:nvPr/>
        </p:nvSpPr>
        <p:spPr>
          <a:xfrm>
            <a:off x="4346385" y="1101027"/>
            <a:ext cx="420148" cy="401173"/>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50"/>
          <p:cNvSpPr/>
          <p:nvPr/>
        </p:nvSpPr>
        <p:spPr>
          <a:xfrm rot="2697410">
            <a:off x="7115127" y="3154920"/>
            <a:ext cx="637798" cy="608994"/>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50"/>
          <p:cNvSpPr/>
          <p:nvPr/>
        </p:nvSpPr>
        <p:spPr>
          <a:xfrm>
            <a:off x="7619694" y="2807253"/>
            <a:ext cx="255471" cy="244042"/>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50"/>
          <p:cNvSpPr/>
          <p:nvPr/>
        </p:nvSpPr>
        <p:spPr>
          <a:xfrm rot="1279871">
            <a:off x="4055299" y="2311116"/>
            <a:ext cx="255414" cy="243985"/>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3810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50"/>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26</a:t>
            </a:fld>
            <a:endParaRPr/>
          </a:p>
        </p:txBody>
      </p:sp>
      <p:sp>
        <p:nvSpPr>
          <p:cNvPr id="548" name="Google Shape;548;p50"/>
          <p:cNvSpPr txBox="1"/>
          <p:nvPr/>
        </p:nvSpPr>
        <p:spPr>
          <a:xfrm>
            <a:off x="3281575" y="192825"/>
            <a:ext cx="5526300" cy="370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Ubuntu"/>
                <a:ea typeface="Ubuntu"/>
                <a:cs typeface="Ubuntu"/>
                <a:sym typeface="Ubuntu"/>
              </a:rPr>
              <a:t>Encourager les participants à utiliser les cartes d’indices.</a:t>
            </a:r>
            <a:endParaRPr sz="1600">
              <a:latin typeface="Ubuntu"/>
              <a:ea typeface="Ubuntu"/>
              <a:cs typeface="Ubuntu"/>
              <a:sym typeface="Ubuntu"/>
            </a:endParaRPr>
          </a:p>
          <a:p>
            <a:pPr marL="0" lvl="0" indent="0" algn="l" rtl="0">
              <a:spcBef>
                <a:spcPts val="0"/>
              </a:spcBef>
              <a:spcAft>
                <a:spcPts val="0"/>
              </a:spcAft>
              <a:buNone/>
            </a:pPr>
            <a:endParaRPr sz="1600">
              <a:latin typeface="Ubuntu"/>
              <a:ea typeface="Ubuntu"/>
              <a:cs typeface="Ubuntu"/>
              <a:sym typeface="Ubuntu"/>
            </a:endParaRPr>
          </a:p>
          <a:p>
            <a:pPr marL="0" lvl="0" indent="0" algn="l" rtl="0">
              <a:spcBef>
                <a:spcPts val="0"/>
              </a:spcBef>
              <a:spcAft>
                <a:spcPts val="0"/>
              </a:spcAft>
              <a:buNone/>
            </a:pPr>
            <a:r>
              <a:rPr lang="en" sz="1600">
                <a:latin typeface="Ubuntu"/>
                <a:ea typeface="Ubuntu"/>
                <a:cs typeface="Ubuntu"/>
                <a:sym typeface="Ubuntu"/>
              </a:rPr>
              <a:t>Essayer le jeu avec de l’animer afin d’être capable d’offrir des indices pertinents.</a:t>
            </a:r>
            <a:endParaRPr sz="1600">
              <a:latin typeface="Ubuntu"/>
              <a:ea typeface="Ubuntu"/>
              <a:cs typeface="Ubuntu"/>
              <a:sym typeface="Ubuntu"/>
            </a:endParaRPr>
          </a:p>
          <a:p>
            <a:pPr marL="0" lvl="0" indent="0" algn="l" rtl="0">
              <a:spcBef>
                <a:spcPts val="0"/>
              </a:spcBef>
              <a:spcAft>
                <a:spcPts val="0"/>
              </a:spcAft>
              <a:buNone/>
            </a:pPr>
            <a:endParaRPr sz="1600">
              <a:latin typeface="Ubuntu"/>
              <a:ea typeface="Ubuntu"/>
              <a:cs typeface="Ubuntu"/>
              <a:sym typeface="Ubuntu"/>
            </a:endParaRPr>
          </a:p>
          <a:p>
            <a:pPr marL="0" lvl="0" indent="0" algn="l" rtl="0">
              <a:spcBef>
                <a:spcPts val="0"/>
              </a:spcBef>
              <a:spcAft>
                <a:spcPts val="0"/>
              </a:spcAft>
              <a:buNone/>
            </a:pPr>
            <a:r>
              <a:rPr lang="en" sz="1600">
                <a:latin typeface="Ubuntu"/>
                <a:ea typeface="Ubuntu"/>
                <a:cs typeface="Ubuntu"/>
                <a:sym typeface="Ubuntu"/>
              </a:rPr>
              <a:t>Suggérer aux participants qui restent à l’écart d’essayer de résoudre une énigme afin d’encourager la participation.</a:t>
            </a:r>
            <a:endParaRPr sz="1600">
              <a:latin typeface="Ubuntu"/>
              <a:ea typeface="Ubuntu"/>
              <a:cs typeface="Ubuntu"/>
              <a:sym typeface="Ubuntu"/>
            </a:endParaRPr>
          </a:p>
          <a:p>
            <a:pPr marL="0" lvl="0" indent="0" algn="l" rtl="0">
              <a:spcBef>
                <a:spcPts val="0"/>
              </a:spcBef>
              <a:spcAft>
                <a:spcPts val="0"/>
              </a:spcAft>
              <a:buNone/>
            </a:pPr>
            <a:endParaRPr sz="1600">
              <a:latin typeface="Ubuntu"/>
              <a:ea typeface="Ubuntu"/>
              <a:cs typeface="Ubuntu"/>
              <a:sym typeface="Ubuntu"/>
            </a:endParaRPr>
          </a:p>
          <a:p>
            <a:pPr marL="0" lvl="0" indent="0" algn="l" rtl="0">
              <a:spcBef>
                <a:spcPts val="0"/>
              </a:spcBef>
              <a:spcAft>
                <a:spcPts val="0"/>
              </a:spcAft>
              <a:buNone/>
            </a:pPr>
            <a:r>
              <a:rPr lang="en" sz="1600">
                <a:latin typeface="Ubuntu"/>
                <a:ea typeface="Ubuntu"/>
                <a:cs typeface="Ubuntu"/>
                <a:sym typeface="Ubuntu"/>
              </a:rPr>
              <a:t>Récupérer les cadenas dès l’ouverture afin de minimiser les bris.</a:t>
            </a:r>
            <a:endParaRPr sz="1600">
              <a:latin typeface="Ubuntu"/>
              <a:ea typeface="Ubuntu"/>
              <a:cs typeface="Ubuntu"/>
              <a:sym typeface="Ubuntu"/>
            </a:endParaRPr>
          </a:p>
          <a:p>
            <a:pPr marL="0" lvl="0" indent="0" algn="l" rtl="0">
              <a:spcBef>
                <a:spcPts val="0"/>
              </a:spcBef>
              <a:spcAft>
                <a:spcPts val="0"/>
              </a:spcAft>
              <a:buNone/>
            </a:pPr>
            <a:endParaRPr sz="1600">
              <a:latin typeface="Ubuntu"/>
              <a:ea typeface="Ubuntu"/>
              <a:cs typeface="Ubuntu"/>
              <a:sym typeface="Ubuntu"/>
            </a:endParaRPr>
          </a:p>
          <a:p>
            <a:pPr marL="0" lvl="0" indent="0" algn="l" rtl="0">
              <a:spcBef>
                <a:spcPts val="0"/>
              </a:spcBef>
              <a:spcAft>
                <a:spcPts val="0"/>
              </a:spcAft>
              <a:buNone/>
            </a:pPr>
            <a:r>
              <a:rPr lang="en" sz="1600">
                <a:latin typeface="Ubuntu"/>
                <a:ea typeface="Ubuntu"/>
                <a:cs typeface="Ubuntu"/>
                <a:sym typeface="Ubuntu"/>
              </a:rPr>
              <a:t>Donner une voix aux élèves en difficulté.</a:t>
            </a:r>
            <a:endParaRPr sz="1600">
              <a:latin typeface="Ubuntu"/>
              <a:ea typeface="Ubuntu"/>
              <a:cs typeface="Ubuntu"/>
              <a:sym typeface="Ubuntu"/>
            </a:endParaRPr>
          </a:p>
          <a:p>
            <a:pPr marL="0" lvl="0" indent="0" algn="l" rtl="0">
              <a:spcBef>
                <a:spcPts val="0"/>
              </a:spcBef>
              <a:spcAft>
                <a:spcPts val="0"/>
              </a:spcAft>
              <a:buNone/>
            </a:pPr>
            <a:endParaRPr sz="1600">
              <a:latin typeface="Ubuntu"/>
              <a:ea typeface="Ubuntu"/>
              <a:cs typeface="Ubuntu"/>
              <a:sym typeface="Ubuntu"/>
            </a:endParaRPr>
          </a:p>
          <a:p>
            <a:pPr marL="0" lvl="0" indent="0" algn="l" rtl="0">
              <a:spcBef>
                <a:spcPts val="0"/>
              </a:spcBef>
              <a:spcAft>
                <a:spcPts val="0"/>
              </a:spcAft>
              <a:buNone/>
            </a:pPr>
            <a:r>
              <a:rPr lang="en" sz="1600">
                <a:latin typeface="Ubuntu"/>
                <a:ea typeface="Ubuntu"/>
                <a:cs typeface="Ubuntu"/>
                <a:sym typeface="Ubuntu"/>
              </a:rPr>
              <a:t>Gardez-vous du temps pour faire le retour.</a:t>
            </a:r>
            <a:endParaRPr sz="1600">
              <a:latin typeface="Ubuntu"/>
              <a:ea typeface="Ubuntu"/>
              <a:cs typeface="Ubuntu"/>
              <a:sym typeface="Ubuntu"/>
            </a:endParaRPr>
          </a:p>
          <a:p>
            <a:pPr marL="0" lvl="0" indent="0" algn="l" rtl="0">
              <a:spcBef>
                <a:spcPts val="0"/>
              </a:spcBef>
              <a:spcAft>
                <a:spcPts val="0"/>
              </a:spcAft>
              <a:buNone/>
            </a:pPr>
            <a:endParaRPr sz="1600">
              <a:latin typeface="Ubuntu"/>
              <a:ea typeface="Ubuntu"/>
              <a:cs typeface="Ubuntu"/>
              <a:sym typeface="Ubuntu"/>
            </a:endParaRPr>
          </a:p>
          <a:p>
            <a:pPr marL="0" lvl="0" indent="0" algn="l" rtl="0">
              <a:spcBef>
                <a:spcPts val="0"/>
              </a:spcBef>
              <a:spcAft>
                <a:spcPts val="0"/>
              </a:spcAft>
              <a:buNone/>
            </a:pPr>
            <a:r>
              <a:rPr lang="en" sz="1600">
                <a:solidFill>
                  <a:srgbClr val="FFFFFF"/>
                </a:solidFill>
                <a:latin typeface="Ubuntu"/>
                <a:ea typeface="Ubuntu"/>
                <a:cs typeface="Ubuntu"/>
                <a:sym typeface="Ubuntu"/>
              </a:rPr>
              <a:t>Laisser le jeu disponible pour les élèves qui voudraient solutionner les autres énigmes.</a:t>
            </a:r>
            <a:endParaRPr sz="1600">
              <a:solidFill>
                <a:srgbClr val="FFFFFF"/>
              </a:solidFill>
              <a:latin typeface="Ubuntu"/>
              <a:ea typeface="Ubuntu"/>
              <a:cs typeface="Ubuntu"/>
              <a:sym typeface="Ubuntu"/>
            </a:endParaRPr>
          </a:p>
        </p:txBody>
      </p:sp>
      <p:sp>
        <p:nvSpPr>
          <p:cNvPr id="549" name="Google Shape;549;p50"/>
          <p:cNvSpPr/>
          <p:nvPr/>
        </p:nvSpPr>
        <p:spPr>
          <a:xfrm>
            <a:off x="2995401" y="24169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50"/>
          <p:cNvSpPr/>
          <p:nvPr/>
        </p:nvSpPr>
        <p:spPr>
          <a:xfrm>
            <a:off x="2995401" y="80869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50"/>
          <p:cNvSpPr/>
          <p:nvPr/>
        </p:nvSpPr>
        <p:spPr>
          <a:xfrm>
            <a:off x="2995401" y="156879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50"/>
          <p:cNvSpPr/>
          <p:nvPr/>
        </p:nvSpPr>
        <p:spPr>
          <a:xfrm>
            <a:off x="2995401" y="248464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50"/>
          <p:cNvSpPr/>
          <p:nvPr/>
        </p:nvSpPr>
        <p:spPr>
          <a:xfrm>
            <a:off x="2995401" y="3244120"/>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50"/>
          <p:cNvSpPr/>
          <p:nvPr/>
        </p:nvSpPr>
        <p:spPr>
          <a:xfrm>
            <a:off x="2995401" y="374689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50"/>
          <p:cNvSpPr/>
          <p:nvPr/>
        </p:nvSpPr>
        <p:spPr>
          <a:xfrm>
            <a:off x="2995401" y="4283870"/>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51"/>
          <p:cNvSpPr/>
          <p:nvPr/>
        </p:nvSpPr>
        <p:spPr>
          <a:xfrm>
            <a:off x="5924896" y="623036"/>
            <a:ext cx="1863608" cy="3921828"/>
          </a:xfrm>
          <a:custGeom>
            <a:avLst/>
            <a:gdLst/>
            <a:ahLst/>
            <a:cxnLst/>
            <a:rect l="l" t="t" r="r" b="b"/>
            <a:pathLst>
              <a:path w="25999" h="54713" extrusionOk="0">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solidFill>
            <a:srgbClr val="000000"/>
          </a:solidFill>
          <a:ln w="9525" cap="flat" cmpd="sng">
            <a:solidFill>
              <a:srgbClr val="A5B0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51"/>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27</a:t>
            </a:fld>
            <a:endParaRPr/>
          </a:p>
        </p:txBody>
      </p:sp>
      <p:grpSp>
        <p:nvGrpSpPr>
          <p:cNvPr id="562" name="Google Shape;562;p51"/>
          <p:cNvGrpSpPr/>
          <p:nvPr/>
        </p:nvGrpSpPr>
        <p:grpSpPr>
          <a:xfrm>
            <a:off x="1670220" y="2692244"/>
            <a:ext cx="936061" cy="2451262"/>
            <a:chOff x="7556500" y="3806825"/>
            <a:chExt cx="838313" cy="2195488"/>
          </a:xfrm>
        </p:grpSpPr>
        <p:sp>
          <p:nvSpPr>
            <p:cNvPr id="563" name="Google Shape;563;p51"/>
            <p:cNvSpPr/>
            <p:nvPr/>
          </p:nvSpPr>
          <p:spPr>
            <a:xfrm>
              <a:off x="7699375" y="4440238"/>
              <a:ext cx="525600" cy="273000"/>
            </a:xfrm>
            <a:custGeom>
              <a:avLst/>
              <a:gdLst/>
              <a:ahLst/>
              <a:cxnLst/>
              <a:rect l="l" t="t" r="r" b="b"/>
              <a:pathLst>
                <a:path w="120000" h="120000" extrusionOk="0">
                  <a:moveTo>
                    <a:pt x="119999" y="0"/>
                  </a:moveTo>
                  <a:cubicBezTo>
                    <a:pt x="119999" y="4705"/>
                    <a:pt x="119999" y="7058"/>
                    <a:pt x="117551" y="7058"/>
                  </a:cubicBezTo>
                  <a:cubicBezTo>
                    <a:pt x="116326" y="9411"/>
                    <a:pt x="115102" y="7058"/>
                    <a:pt x="113877" y="4705"/>
                  </a:cubicBezTo>
                  <a:cubicBezTo>
                    <a:pt x="113877" y="4705"/>
                    <a:pt x="113877" y="2352"/>
                    <a:pt x="113877" y="2352"/>
                  </a:cubicBezTo>
                  <a:cubicBezTo>
                    <a:pt x="113877" y="42352"/>
                    <a:pt x="113877" y="42352"/>
                    <a:pt x="113877" y="42352"/>
                  </a:cubicBezTo>
                  <a:cubicBezTo>
                    <a:pt x="23265" y="42352"/>
                    <a:pt x="23265" y="42352"/>
                    <a:pt x="23265" y="42352"/>
                  </a:cubicBezTo>
                  <a:cubicBezTo>
                    <a:pt x="24489" y="44705"/>
                    <a:pt x="24489" y="49411"/>
                    <a:pt x="24489" y="54117"/>
                  </a:cubicBezTo>
                  <a:cubicBezTo>
                    <a:pt x="113877" y="54117"/>
                    <a:pt x="113877" y="54117"/>
                    <a:pt x="113877" y="54117"/>
                  </a:cubicBezTo>
                  <a:cubicBezTo>
                    <a:pt x="113877" y="82352"/>
                    <a:pt x="113877" y="82352"/>
                    <a:pt x="113877" y="82352"/>
                  </a:cubicBezTo>
                  <a:cubicBezTo>
                    <a:pt x="113877" y="96470"/>
                    <a:pt x="107755" y="108235"/>
                    <a:pt x="99183" y="108235"/>
                  </a:cubicBezTo>
                  <a:cubicBezTo>
                    <a:pt x="20816" y="108235"/>
                    <a:pt x="20816" y="108235"/>
                    <a:pt x="20816" y="108235"/>
                  </a:cubicBezTo>
                  <a:cubicBezTo>
                    <a:pt x="12244" y="108235"/>
                    <a:pt x="6122" y="96470"/>
                    <a:pt x="6122" y="82352"/>
                  </a:cubicBezTo>
                  <a:cubicBezTo>
                    <a:pt x="6122" y="77647"/>
                    <a:pt x="6122" y="77647"/>
                    <a:pt x="6122" y="77647"/>
                  </a:cubicBezTo>
                  <a:cubicBezTo>
                    <a:pt x="3673" y="77647"/>
                    <a:pt x="2448" y="75294"/>
                    <a:pt x="0" y="72941"/>
                  </a:cubicBezTo>
                  <a:cubicBezTo>
                    <a:pt x="0" y="72941"/>
                    <a:pt x="0" y="72941"/>
                    <a:pt x="0" y="72941"/>
                  </a:cubicBezTo>
                  <a:cubicBezTo>
                    <a:pt x="0" y="82352"/>
                    <a:pt x="0" y="82352"/>
                    <a:pt x="0" y="82352"/>
                  </a:cubicBezTo>
                  <a:cubicBezTo>
                    <a:pt x="0" y="103529"/>
                    <a:pt x="9795" y="120000"/>
                    <a:pt x="20816" y="120000"/>
                  </a:cubicBezTo>
                  <a:cubicBezTo>
                    <a:pt x="99183" y="120000"/>
                    <a:pt x="99183" y="120000"/>
                    <a:pt x="99183" y="120000"/>
                  </a:cubicBezTo>
                  <a:cubicBezTo>
                    <a:pt x="111428" y="120000"/>
                    <a:pt x="119999" y="103529"/>
                    <a:pt x="119999" y="82352"/>
                  </a:cubicBezTo>
                  <a:cubicBezTo>
                    <a:pt x="119999" y="0"/>
                    <a:pt x="119999" y="0"/>
                    <a:pt x="119999" y="0"/>
                  </a:cubicBezTo>
                  <a:cubicBezTo>
                    <a:pt x="119999" y="0"/>
                    <a:pt x="119999" y="0"/>
                    <a:pt x="119999" y="0"/>
                  </a:cubicBezTo>
                  <a:cubicBezTo>
                    <a:pt x="119999" y="0"/>
                    <a:pt x="119999" y="0"/>
                    <a:pt x="119999" y="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4" name="Google Shape;564;p51"/>
            <p:cNvSpPr/>
            <p:nvPr/>
          </p:nvSpPr>
          <p:spPr>
            <a:xfrm>
              <a:off x="7699375" y="3806825"/>
              <a:ext cx="525600" cy="365100"/>
            </a:xfrm>
            <a:custGeom>
              <a:avLst/>
              <a:gdLst/>
              <a:ahLst/>
              <a:cxnLst/>
              <a:rect l="l" t="t" r="r" b="b"/>
              <a:pathLst>
                <a:path w="120000" h="120000" extrusionOk="0">
                  <a:moveTo>
                    <a:pt x="99183" y="0"/>
                  </a:moveTo>
                  <a:cubicBezTo>
                    <a:pt x="20816" y="0"/>
                    <a:pt x="20816" y="0"/>
                    <a:pt x="20816" y="0"/>
                  </a:cubicBezTo>
                  <a:cubicBezTo>
                    <a:pt x="9795" y="0"/>
                    <a:pt x="0" y="12352"/>
                    <a:pt x="0" y="30000"/>
                  </a:cubicBezTo>
                  <a:cubicBezTo>
                    <a:pt x="0" y="118235"/>
                    <a:pt x="0" y="118235"/>
                    <a:pt x="0" y="118235"/>
                  </a:cubicBezTo>
                  <a:cubicBezTo>
                    <a:pt x="2448" y="118235"/>
                    <a:pt x="4897" y="118235"/>
                    <a:pt x="6122" y="120000"/>
                  </a:cubicBezTo>
                  <a:cubicBezTo>
                    <a:pt x="6122" y="58235"/>
                    <a:pt x="6122" y="58235"/>
                    <a:pt x="6122" y="58235"/>
                  </a:cubicBezTo>
                  <a:cubicBezTo>
                    <a:pt x="113877" y="58235"/>
                    <a:pt x="113877" y="58235"/>
                    <a:pt x="113877" y="58235"/>
                  </a:cubicBezTo>
                  <a:cubicBezTo>
                    <a:pt x="113877" y="93529"/>
                    <a:pt x="113877" y="93529"/>
                    <a:pt x="113877" y="93529"/>
                  </a:cubicBezTo>
                  <a:cubicBezTo>
                    <a:pt x="116326" y="91764"/>
                    <a:pt x="118775" y="90000"/>
                    <a:pt x="119999" y="90000"/>
                  </a:cubicBezTo>
                  <a:cubicBezTo>
                    <a:pt x="119999" y="30000"/>
                    <a:pt x="119999" y="30000"/>
                    <a:pt x="119999" y="30000"/>
                  </a:cubicBezTo>
                  <a:cubicBezTo>
                    <a:pt x="119999" y="12352"/>
                    <a:pt x="111428" y="0"/>
                    <a:pt x="99183" y="0"/>
                  </a:cubicBezTo>
                  <a:close/>
                  <a:moveTo>
                    <a:pt x="113877" y="49411"/>
                  </a:moveTo>
                  <a:cubicBezTo>
                    <a:pt x="6122" y="49411"/>
                    <a:pt x="6122" y="49411"/>
                    <a:pt x="6122" y="49411"/>
                  </a:cubicBezTo>
                  <a:cubicBezTo>
                    <a:pt x="6122" y="30000"/>
                    <a:pt x="6122" y="30000"/>
                    <a:pt x="6122" y="30000"/>
                  </a:cubicBezTo>
                  <a:cubicBezTo>
                    <a:pt x="6122" y="17647"/>
                    <a:pt x="12244" y="8823"/>
                    <a:pt x="20816" y="8823"/>
                  </a:cubicBezTo>
                  <a:cubicBezTo>
                    <a:pt x="99183" y="8823"/>
                    <a:pt x="99183" y="8823"/>
                    <a:pt x="99183" y="8823"/>
                  </a:cubicBezTo>
                  <a:cubicBezTo>
                    <a:pt x="107755" y="8823"/>
                    <a:pt x="113877" y="17647"/>
                    <a:pt x="113877" y="30000"/>
                  </a:cubicBezTo>
                  <a:lnTo>
                    <a:pt x="113877" y="49411"/>
                  </a:ln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5" name="Google Shape;565;p51"/>
            <p:cNvSpPr/>
            <p:nvPr/>
          </p:nvSpPr>
          <p:spPr>
            <a:xfrm>
              <a:off x="7854950" y="4611688"/>
              <a:ext cx="219000" cy="27000"/>
            </a:xfrm>
            <a:custGeom>
              <a:avLst/>
              <a:gdLst/>
              <a:ahLst/>
              <a:cxnLst/>
              <a:rect l="l" t="t" r="r" b="b"/>
              <a:pathLst>
                <a:path w="120000" h="120000" extrusionOk="0">
                  <a:moveTo>
                    <a:pt x="111219" y="120000"/>
                  </a:moveTo>
                  <a:cubicBezTo>
                    <a:pt x="114146" y="120000"/>
                    <a:pt x="120000" y="96000"/>
                    <a:pt x="120000" y="72000"/>
                  </a:cubicBezTo>
                  <a:cubicBezTo>
                    <a:pt x="120000" y="24000"/>
                    <a:pt x="114146" y="0"/>
                    <a:pt x="111219" y="0"/>
                  </a:cubicBezTo>
                  <a:cubicBezTo>
                    <a:pt x="5853" y="0"/>
                    <a:pt x="5853" y="0"/>
                    <a:pt x="5853" y="0"/>
                  </a:cubicBezTo>
                  <a:cubicBezTo>
                    <a:pt x="2926" y="0"/>
                    <a:pt x="0" y="24000"/>
                    <a:pt x="0" y="72000"/>
                  </a:cubicBezTo>
                  <a:cubicBezTo>
                    <a:pt x="0" y="96000"/>
                    <a:pt x="2926" y="120000"/>
                    <a:pt x="5853" y="120000"/>
                  </a:cubicBezTo>
                  <a:lnTo>
                    <a:pt x="111219" y="120000"/>
                  </a:ln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6" name="Google Shape;566;p51"/>
            <p:cNvSpPr/>
            <p:nvPr/>
          </p:nvSpPr>
          <p:spPr>
            <a:xfrm>
              <a:off x="7929563" y="3865563"/>
              <a:ext cx="65100" cy="65100"/>
            </a:xfrm>
            <a:custGeom>
              <a:avLst/>
              <a:gdLst/>
              <a:ahLst/>
              <a:cxnLst/>
              <a:rect l="l" t="t" r="r" b="b"/>
              <a:pathLst>
                <a:path w="120000" h="120000" extrusionOk="0">
                  <a:moveTo>
                    <a:pt x="60000" y="0"/>
                  </a:moveTo>
                  <a:cubicBezTo>
                    <a:pt x="30000" y="0"/>
                    <a:pt x="0" y="20000"/>
                    <a:pt x="0" y="60000"/>
                  </a:cubicBezTo>
                  <a:cubicBezTo>
                    <a:pt x="0" y="90000"/>
                    <a:pt x="30000" y="120000"/>
                    <a:pt x="60000" y="120000"/>
                  </a:cubicBezTo>
                  <a:cubicBezTo>
                    <a:pt x="100000" y="120000"/>
                    <a:pt x="120000" y="90000"/>
                    <a:pt x="120000" y="60000"/>
                  </a:cubicBezTo>
                  <a:cubicBezTo>
                    <a:pt x="120000" y="20000"/>
                    <a:pt x="100000" y="0"/>
                    <a:pt x="60000" y="0"/>
                  </a:cubicBezTo>
                  <a:close/>
                  <a:moveTo>
                    <a:pt x="60000" y="70000"/>
                  </a:moveTo>
                  <a:cubicBezTo>
                    <a:pt x="60000" y="70000"/>
                    <a:pt x="50000" y="60000"/>
                    <a:pt x="50000" y="60000"/>
                  </a:cubicBezTo>
                  <a:cubicBezTo>
                    <a:pt x="50000" y="50000"/>
                    <a:pt x="60000" y="50000"/>
                    <a:pt x="60000" y="50000"/>
                  </a:cubicBezTo>
                  <a:cubicBezTo>
                    <a:pt x="70000" y="50000"/>
                    <a:pt x="70000" y="50000"/>
                    <a:pt x="70000" y="60000"/>
                  </a:cubicBezTo>
                  <a:cubicBezTo>
                    <a:pt x="70000" y="60000"/>
                    <a:pt x="70000" y="70000"/>
                    <a:pt x="60000" y="70000"/>
                  </a:cubicBezTo>
                  <a:close/>
                </a:path>
              </a:pathLst>
            </a:custGeom>
            <a:solidFill>
              <a:srgbClr val="A5B0F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7" name="Google Shape;567;p51"/>
            <p:cNvSpPr/>
            <p:nvPr/>
          </p:nvSpPr>
          <p:spPr>
            <a:xfrm>
              <a:off x="7556500" y="3984625"/>
              <a:ext cx="282600" cy="638100"/>
            </a:xfrm>
            <a:custGeom>
              <a:avLst/>
              <a:gdLst/>
              <a:ahLst/>
              <a:cxnLst/>
              <a:rect l="l" t="t" r="r" b="b"/>
              <a:pathLst>
                <a:path w="120000" h="120000" extrusionOk="0">
                  <a:moveTo>
                    <a:pt x="27169" y="29243"/>
                  </a:moveTo>
                  <a:cubicBezTo>
                    <a:pt x="58867" y="34285"/>
                    <a:pt x="58867" y="34285"/>
                    <a:pt x="58867" y="34285"/>
                  </a:cubicBezTo>
                  <a:cubicBezTo>
                    <a:pt x="58867" y="34285"/>
                    <a:pt x="58867" y="34285"/>
                    <a:pt x="56603" y="34285"/>
                  </a:cubicBezTo>
                  <a:cubicBezTo>
                    <a:pt x="49811" y="34285"/>
                    <a:pt x="43018" y="35294"/>
                    <a:pt x="38490" y="38319"/>
                  </a:cubicBezTo>
                  <a:cubicBezTo>
                    <a:pt x="33962" y="40336"/>
                    <a:pt x="29433" y="44369"/>
                    <a:pt x="31698" y="47394"/>
                  </a:cubicBezTo>
                  <a:cubicBezTo>
                    <a:pt x="31698" y="51428"/>
                    <a:pt x="36226" y="54453"/>
                    <a:pt x="40754" y="56470"/>
                  </a:cubicBezTo>
                  <a:cubicBezTo>
                    <a:pt x="56603" y="61512"/>
                    <a:pt x="56603" y="61512"/>
                    <a:pt x="56603" y="61512"/>
                  </a:cubicBezTo>
                  <a:cubicBezTo>
                    <a:pt x="49811" y="62521"/>
                    <a:pt x="43018" y="63529"/>
                    <a:pt x="38490" y="66554"/>
                  </a:cubicBezTo>
                  <a:cubicBezTo>
                    <a:pt x="33962" y="68571"/>
                    <a:pt x="29433" y="72605"/>
                    <a:pt x="31698" y="75630"/>
                  </a:cubicBezTo>
                  <a:cubicBezTo>
                    <a:pt x="31698" y="78655"/>
                    <a:pt x="36226" y="81680"/>
                    <a:pt x="40754" y="84705"/>
                  </a:cubicBezTo>
                  <a:cubicBezTo>
                    <a:pt x="52075" y="88739"/>
                    <a:pt x="52075" y="88739"/>
                    <a:pt x="52075" y="88739"/>
                  </a:cubicBezTo>
                  <a:cubicBezTo>
                    <a:pt x="47547" y="88739"/>
                    <a:pt x="43018" y="90756"/>
                    <a:pt x="38490" y="91764"/>
                  </a:cubicBezTo>
                  <a:cubicBezTo>
                    <a:pt x="33962" y="94789"/>
                    <a:pt x="31698" y="97815"/>
                    <a:pt x="31698" y="100840"/>
                  </a:cubicBezTo>
                  <a:cubicBezTo>
                    <a:pt x="33962" y="103865"/>
                    <a:pt x="36226" y="106890"/>
                    <a:pt x="40754" y="108907"/>
                  </a:cubicBezTo>
                  <a:cubicBezTo>
                    <a:pt x="61132" y="116974"/>
                    <a:pt x="61132" y="116974"/>
                    <a:pt x="61132" y="116974"/>
                  </a:cubicBezTo>
                  <a:cubicBezTo>
                    <a:pt x="67924" y="118991"/>
                    <a:pt x="72452" y="120000"/>
                    <a:pt x="79245" y="120000"/>
                  </a:cubicBezTo>
                  <a:cubicBezTo>
                    <a:pt x="88301" y="120000"/>
                    <a:pt x="95094" y="117983"/>
                    <a:pt x="99622" y="115966"/>
                  </a:cubicBezTo>
                  <a:cubicBezTo>
                    <a:pt x="108679" y="110924"/>
                    <a:pt x="108679" y="102857"/>
                    <a:pt x="97358" y="98823"/>
                  </a:cubicBezTo>
                  <a:cubicBezTo>
                    <a:pt x="86037" y="94789"/>
                    <a:pt x="86037" y="94789"/>
                    <a:pt x="86037" y="94789"/>
                  </a:cubicBezTo>
                  <a:cubicBezTo>
                    <a:pt x="92830" y="93781"/>
                    <a:pt x="97358" y="92773"/>
                    <a:pt x="101886" y="90756"/>
                  </a:cubicBezTo>
                  <a:cubicBezTo>
                    <a:pt x="106415" y="87731"/>
                    <a:pt x="108679" y="84705"/>
                    <a:pt x="108679" y="81680"/>
                  </a:cubicBezTo>
                  <a:cubicBezTo>
                    <a:pt x="108679" y="77647"/>
                    <a:pt x="104150" y="74621"/>
                    <a:pt x="99622" y="72605"/>
                  </a:cubicBezTo>
                  <a:cubicBezTo>
                    <a:pt x="92830" y="70588"/>
                    <a:pt x="92830" y="70588"/>
                    <a:pt x="92830" y="70588"/>
                  </a:cubicBezTo>
                  <a:cubicBezTo>
                    <a:pt x="99622" y="70588"/>
                    <a:pt x="106415" y="68571"/>
                    <a:pt x="110943" y="66554"/>
                  </a:cubicBezTo>
                  <a:cubicBezTo>
                    <a:pt x="120000" y="60504"/>
                    <a:pt x="120000" y="52436"/>
                    <a:pt x="108679" y="48403"/>
                  </a:cubicBezTo>
                  <a:cubicBezTo>
                    <a:pt x="79245" y="37310"/>
                    <a:pt x="79245" y="37310"/>
                    <a:pt x="79245" y="37310"/>
                  </a:cubicBezTo>
                  <a:cubicBezTo>
                    <a:pt x="74716" y="35294"/>
                    <a:pt x="67924" y="34285"/>
                    <a:pt x="61132" y="34285"/>
                  </a:cubicBezTo>
                  <a:cubicBezTo>
                    <a:pt x="61132" y="29243"/>
                    <a:pt x="61132" y="29243"/>
                    <a:pt x="61132" y="29243"/>
                  </a:cubicBezTo>
                  <a:cubicBezTo>
                    <a:pt x="31698" y="25210"/>
                    <a:pt x="31698" y="25210"/>
                    <a:pt x="31698" y="25210"/>
                  </a:cubicBezTo>
                  <a:cubicBezTo>
                    <a:pt x="20377" y="23193"/>
                    <a:pt x="13584" y="18151"/>
                    <a:pt x="18113" y="13109"/>
                  </a:cubicBezTo>
                  <a:cubicBezTo>
                    <a:pt x="20377" y="8067"/>
                    <a:pt x="31698" y="6050"/>
                    <a:pt x="43018" y="7058"/>
                  </a:cubicBezTo>
                  <a:cubicBezTo>
                    <a:pt x="61132" y="9075"/>
                    <a:pt x="61132" y="9075"/>
                    <a:pt x="61132" y="9075"/>
                  </a:cubicBezTo>
                  <a:cubicBezTo>
                    <a:pt x="61132" y="4033"/>
                    <a:pt x="61132" y="4033"/>
                    <a:pt x="61132" y="4033"/>
                  </a:cubicBezTo>
                  <a:cubicBezTo>
                    <a:pt x="45283" y="2016"/>
                    <a:pt x="45283" y="2016"/>
                    <a:pt x="45283" y="2016"/>
                  </a:cubicBezTo>
                  <a:cubicBezTo>
                    <a:pt x="29433" y="0"/>
                    <a:pt x="11320" y="4033"/>
                    <a:pt x="6792" y="12100"/>
                  </a:cubicBezTo>
                  <a:cubicBezTo>
                    <a:pt x="0" y="19159"/>
                    <a:pt x="11320" y="27226"/>
                    <a:pt x="27169" y="29243"/>
                  </a:cubicBezTo>
                  <a:close/>
                  <a:moveTo>
                    <a:pt x="90566" y="102857"/>
                  </a:moveTo>
                  <a:cubicBezTo>
                    <a:pt x="97358" y="104873"/>
                    <a:pt x="97358" y="109915"/>
                    <a:pt x="90566" y="111932"/>
                  </a:cubicBezTo>
                  <a:cubicBezTo>
                    <a:pt x="86037" y="114957"/>
                    <a:pt x="76981" y="115966"/>
                    <a:pt x="70188" y="112941"/>
                  </a:cubicBezTo>
                  <a:cubicBezTo>
                    <a:pt x="49811" y="104873"/>
                    <a:pt x="49811" y="104873"/>
                    <a:pt x="49811" y="104873"/>
                  </a:cubicBezTo>
                  <a:cubicBezTo>
                    <a:pt x="45283" y="103865"/>
                    <a:pt x="45283" y="102857"/>
                    <a:pt x="43018" y="100840"/>
                  </a:cubicBezTo>
                  <a:cubicBezTo>
                    <a:pt x="43018" y="98823"/>
                    <a:pt x="45283" y="96806"/>
                    <a:pt x="47547" y="95798"/>
                  </a:cubicBezTo>
                  <a:cubicBezTo>
                    <a:pt x="54339" y="92773"/>
                    <a:pt x="63396" y="92773"/>
                    <a:pt x="70188" y="94789"/>
                  </a:cubicBezTo>
                  <a:lnTo>
                    <a:pt x="90566" y="102857"/>
                  </a:lnTo>
                  <a:close/>
                  <a:moveTo>
                    <a:pt x="97358" y="81680"/>
                  </a:moveTo>
                  <a:cubicBezTo>
                    <a:pt x="97358" y="83697"/>
                    <a:pt x="95094" y="85714"/>
                    <a:pt x="92830" y="87731"/>
                  </a:cubicBezTo>
                  <a:cubicBezTo>
                    <a:pt x="90566" y="88739"/>
                    <a:pt x="86037" y="89747"/>
                    <a:pt x="81509" y="89747"/>
                  </a:cubicBezTo>
                  <a:cubicBezTo>
                    <a:pt x="76981" y="90756"/>
                    <a:pt x="72452" y="89747"/>
                    <a:pt x="67924" y="88739"/>
                  </a:cubicBezTo>
                  <a:cubicBezTo>
                    <a:pt x="47547" y="80672"/>
                    <a:pt x="47547" y="80672"/>
                    <a:pt x="47547" y="80672"/>
                  </a:cubicBezTo>
                  <a:cubicBezTo>
                    <a:pt x="45283" y="78655"/>
                    <a:pt x="43018" y="77647"/>
                    <a:pt x="43018" y="75630"/>
                  </a:cubicBezTo>
                  <a:cubicBezTo>
                    <a:pt x="43018" y="73613"/>
                    <a:pt x="43018" y="71596"/>
                    <a:pt x="47547" y="69579"/>
                  </a:cubicBezTo>
                  <a:cubicBezTo>
                    <a:pt x="49811" y="67563"/>
                    <a:pt x="54339" y="66554"/>
                    <a:pt x="58867" y="66554"/>
                  </a:cubicBezTo>
                  <a:cubicBezTo>
                    <a:pt x="58867" y="66554"/>
                    <a:pt x="58867" y="66554"/>
                    <a:pt x="58867" y="66554"/>
                  </a:cubicBezTo>
                  <a:cubicBezTo>
                    <a:pt x="63396" y="66554"/>
                    <a:pt x="67924" y="67563"/>
                    <a:pt x="70188" y="68571"/>
                  </a:cubicBezTo>
                  <a:cubicBezTo>
                    <a:pt x="90566" y="76638"/>
                    <a:pt x="90566" y="76638"/>
                    <a:pt x="90566" y="76638"/>
                  </a:cubicBezTo>
                  <a:cubicBezTo>
                    <a:pt x="95094" y="77647"/>
                    <a:pt x="97358" y="79663"/>
                    <a:pt x="97358" y="81680"/>
                  </a:cubicBezTo>
                  <a:close/>
                  <a:moveTo>
                    <a:pt x="70188" y="40336"/>
                  </a:moveTo>
                  <a:cubicBezTo>
                    <a:pt x="99622" y="52436"/>
                    <a:pt x="99622" y="52436"/>
                    <a:pt x="99622" y="52436"/>
                  </a:cubicBezTo>
                  <a:cubicBezTo>
                    <a:pt x="108679" y="54453"/>
                    <a:pt x="108679" y="59495"/>
                    <a:pt x="101886" y="62521"/>
                  </a:cubicBezTo>
                  <a:cubicBezTo>
                    <a:pt x="95094" y="66554"/>
                    <a:pt x="86037" y="66554"/>
                    <a:pt x="76981" y="63529"/>
                  </a:cubicBezTo>
                  <a:cubicBezTo>
                    <a:pt x="47547" y="52436"/>
                    <a:pt x="47547" y="52436"/>
                    <a:pt x="47547" y="52436"/>
                  </a:cubicBezTo>
                  <a:cubicBezTo>
                    <a:pt x="45283" y="51428"/>
                    <a:pt x="43018" y="49411"/>
                    <a:pt x="43018" y="47394"/>
                  </a:cubicBezTo>
                  <a:cubicBezTo>
                    <a:pt x="43018" y="45378"/>
                    <a:pt x="43018" y="43361"/>
                    <a:pt x="47547" y="41344"/>
                  </a:cubicBezTo>
                  <a:cubicBezTo>
                    <a:pt x="49811" y="40336"/>
                    <a:pt x="54339" y="39327"/>
                    <a:pt x="58867" y="39327"/>
                  </a:cubicBezTo>
                  <a:cubicBezTo>
                    <a:pt x="63396" y="38319"/>
                    <a:pt x="67924" y="39327"/>
                    <a:pt x="70188" y="40336"/>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51"/>
            <p:cNvSpPr/>
            <p:nvPr/>
          </p:nvSpPr>
          <p:spPr>
            <a:xfrm>
              <a:off x="7732713" y="4075113"/>
              <a:ext cx="662100" cy="1927200"/>
            </a:xfrm>
            <a:custGeom>
              <a:avLst/>
              <a:gdLst/>
              <a:ahLst/>
              <a:cxnLst/>
              <a:rect l="l" t="t" r="r" b="b"/>
              <a:pathLst>
                <a:path w="120000" h="120000" extrusionOk="0">
                  <a:moveTo>
                    <a:pt x="0" y="38774"/>
                  </a:moveTo>
                  <a:cubicBezTo>
                    <a:pt x="30000" y="52479"/>
                    <a:pt x="30000" y="52479"/>
                    <a:pt x="30000" y="52479"/>
                  </a:cubicBezTo>
                  <a:cubicBezTo>
                    <a:pt x="30000" y="57493"/>
                    <a:pt x="30000" y="57493"/>
                    <a:pt x="30000" y="57493"/>
                  </a:cubicBezTo>
                  <a:cubicBezTo>
                    <a:pt x="13548" y="57493"/>
                    <a:pt x="13548" y="57493"/>
                    <a:pt x="13548" y="57493"/>
                  </a:cubicBezTo>
                  <a:cubicBezTo>
                    <a:pt x="12580" y="57493"/>
                    <a:pt x="11612" y="57827"/>
                    <a:pt x="11612" y="58161"/>
                  </a:cubicBezTo>
                  <a:cubicBezTo>
                    <a:pt x="11612" y="120000"/>
                    <a:pt x="11612" y="120000"/>
                    <a:pt x="11612" y="120000"/>
                  </a:cubicBezTo>
                  <a:cubicBezTo>
                    <a:pt x="16451" y="120000"/>
                    <a:pt x="16451" y="120000"/>
                    <a:pt x="16451" y="120000"/>
                  </a:cubicBezTo>
                  <a:cubicBezTo>
                    <a:pt x="16451" y="75208"/>
                    <a:pt x="16451" y="75208"/>
                    <a:pt x="16451" y="75208"/>
                  </a:cubicBezTo>
                  <a:cubicBezTo>
                    <a:pt x="115161" y="75208"/>
                    <a:pt x="115161" y="75208"/>
                    <a:pt x="115161" y="75208"/>
                  </a:cubicBezTo>
                  <a:cubicBezTo>
                    <a:pt x="115161" y="120000"/>
                    <a:pt x="115161" y="120000"/>
                    <a:pt x="115161" y="120000"/>
                  </a:cubicBezTo>
                  <a:cubicBezTo>
                    <a:pt x="120000" y="120000"/>
                    <a:pt x="120000" y="120000"/>
                    <a:pt x="120000" y="120000"/>
                  </a:cubicBezTo>
                  <a:cubicBezTo>
                    <a:pt x="120000" y="58161"/>
                    <a:pt x="120000" y="58161"/>
                    <a:pt x="120000" y="58161"/>
                  </a:cubicBezTo>
                  <a:cubicBezTo>
                    <a:pt x="120000" y="57827"/>
                    <a:pt x="119032" y="57493"/>
                    <a:pt x="117096" y="57493"/>
                  </a:cubicBezTo>
                  <a:cubicBezTo>
                    <a:pt x="104516" y="57493"/>
                    <a:pt x="104516" y="57493"/>
                    <a:pt x="104516" y="57493"/>
                  </a:cubicBezTo>
                  <a:cubicBezTo>
                    <a:pt x="104516" y="45459"/>
                    <a:pt x="104516" y="45459"/>
                    <a:pt x="104516" y="45459"/>
                  </a:cubicBezTo>
                  <a:cubicBezTo>
                    <a:pt x="117096" y="32089"/>
                    <a:pt x="117096" y="32089"/>
                    <a:pt x="117096" y="32089"/>
                  </a:cubicBezTo>
                  <a:cubicBezTo>
                    <a:pt x="118064" y="31086"/>
                    <a:pt x="118064" y="29749"/>
                    <a:pt x="117096" y="28412"/>
                  </a:cubicBezTo>
                  <a:cubicBezTo>
                    <a:pt x="94838" y="668"/>
                    <a:pt x="94838" y="668"/>
                    <a:pt x="94838" y="668"/>
                  </a:cubicBezTo>
                  <a:cubicBezTo>
                    <a:pt x="93870" y="334"/>
                    <a:pt x="92903" y="0"/>
                    <a:pt x="91935" y="0"/>
                  </a:cubicBezTo>
                  <a:cubicBezTo>
                    <a:pt x="91935" y="0"/>
                    <a:pt x="84193" y="334"/>
                    <a:pt x="79354" y="2339"/>
                  </a:cubicBezTo>
                  <a:cubicBezTo>
                    <a:pt x="76451" y="4011"/>
                    <a:pt x="74516" y="6350"/>
                    <a:pt x="75483" y="9025"/>
                  </a:cubicBezTo>
                  <a:cubicBezTo>
                    <a:pt x="78387" y="16044"/>
                    <a:pt x="84193" y="23064"/>
                    <a:pt x="84193" y="23398"/>
                  </a:cubicBezTo>
                  <a:cubicBezTo>
                    <a:pt x="85161" y="23732"/>
                    <a:pt x="86129" y="24066"/>
                    <a:pt x="87096" y="23732"/>
                  </a:cubicBezTo>
                  <a:cubicBezTo>
                    <a:pt x="89032" y="23732"/>
                    <a:pt x="89032" y="23398"/>
                    <a:pt x="89032" y="22729"/>
                  </a:cubicBezTo>
                  <a:cubicBezTo>
                    <a:pt x="89032" y="22729"/>
                    <a:pt x="83225" y="15710"/>
                    <a:pt x="80322" y="8690"/>
                  </a:cubicBezTo>
                  <a:cubicBezTo>
                    <a:pt x="79354" y="6350"/>
                    <a:pt x="80322" y="4679"/>
                    <a:pt x="83225" y="3676"/>
                  </a:cubicBezTo>
                  <a:cubicBezTo>
                    <a:pt x="86129" y="2674"/>
                    <a:pt x="89032" y="2005"/>
                    <a:pt x="90967" y="2005"/>
                  </a:cubicBezTo>
                  <a:cubicBezTo>
                    <a:pt x="112258" y="28746"/>
                    <a:pt x="112258" y="28746"/>
                    <a:pt x="112258" y="28746"/>
                  </a:cubicBezTo>
                  <a:cubicBezTo>
                    <a:pt x="113225" y="29749"/>
                    <a:pt x="113225" y="30752"/>
                    <a:pt x="112258" y="31754"/>
                  </a:cubicBezTo>
                  <a:cubicBezTo>
                    <a:pt x="99677" y="45125"/>
                    <a:pt x="99677" y="45125"/>
                    <a:pt x="99677" y="45125"/>
                  </a:cubicBezTo>
                  <a:cubicBezTo>
                    <a:pt x="99677" y="45125"/>
                    <a:pt x="99677" y="45459"/>
                    <a:pt x="99677" y="45459"/>
                  </a:cubicBezTo>
                  <a:cubicBezTo>
                    <a:pt x="99677" y="57493"/>
                    <a:pt x="99677" y="57493"/>
                    <a:pt x="99677" y="57493"/>
                  </a:cubicBezTo>
                  <a:cubicBezTo>
                    <a:pt x="34838" y="57493"/>
                    <a:pt x="34838" y="57493"/>
                    <a:pt x="34838" y="57493"/>
                  </a:cubicBezTo>
                  <a:cubicBezTo>
                    <a:pt x="34838" y="52144"/>
                    <a:pt x="34838" y="52144"/>
                    <a:pt x="34838" y="52144"/>
                  </a:cubicBezTo>
                  <a:cubicBezTo>
                    <a:pt x="34838" y="52144"/>
                    <a:pt x="34838" y="51810"/>
                    <a:pt x="34838" y="51810"/>
                  </a:cubicBezTo>
                  <a:cubicBezTo>
                    <a:pt x="8709" y="39777"/>
                    <a:pt x="8709" y="39777"/>
                    <a:pt x="8709" y="39777"/>
                  </a:cubicBezTo>
                  <a:cubicBezTo>
                    <a:pt x="5806" y="39777"/>
                    <a:pt x="2903" y="39442"/>
                    <a:pt x="0" y="38774"/>
                  </a:cubicBezTo>
                  <a:close/>
                  <a:moveTo>
                    <a:pt x="115161" y="59164"/>
                  </a:moveTo>
                  <a:cubicBezTo>
                    <a:pt x="115161" y="73537"/>
                    <a:pt x="115161" y="73537"/>
                    <a:pt x="115161" y="73537"/>
                  </a:cubicBezTo>
                  <a:cubicBezTo>
                    <a:pt x="16451" y="73537"/>
                    <a:pt x="16451" y="73537"/>
                    <a:pt x="16451" y="73537"/>
                  </a:cubicBezTo>
                  <a:cubicBezTo>
                    <a:pt x="16451" y="59164"/>
                    <a:pt x="16451" y="59164"/>
                    <a:pt x="16451" y="59164"/>
                  </a:cubicBezTo>
                  <a:lnTo>
                    <a:pt x="115161" y="59164"/>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51"/>
            <p:cNvSpPr/>
            <p:nvPr/>
          </p:nvSpPr>
          <p:spPr>
            <a:xfrm>
              <a:off x="7886700" y="5111750"/>
              <a:ext cx="65100" cy="58800"/>
            </a:xfrm>
            <a:custGeom>
              <a:avLst/>
              <a:gdLst/>
              <a:ahLst/>
              <a:cxnLst/>
              <a:rect l="l" t="t" r="r" b="b"/>
              <a:pathLst>
                <a:path w="120000" h="120000" extrusionOk="0">
                  <a:moveTo>
                    <a:pt x="60000" y="120000"/>
                  </a:moveTo>
                  <a:cubicBezTo>
                    <a:pt x="90000" y="120000"/>
                    <a:pt x="120000" y="98181"/>
                    <a:pt x="120000" y="54545"/>
                  </a:cubicBezTo>
                  <a:cubicBezTo>
                    <a:pt x="120000" y="21818"/>
                    <a:pt x="90000" y="0"/>
                    <a:pt x="60000" y="0"/>
                  </a:cubicBezTo>
                  <a:cubicBezTo>
                    <a:pt x="30000" y="0"/>
                    <a:pt x="0" y="21818"/>
                    <a:pt x="0" y="54545"/>
                  </a:cubicBezTo>
                  <a:cubicBezTo>
                    <a:pt x="0" y="98181"/>
                    <a:pt x="30000" y="120000"/>
                    <a:pt x="60000" y="120000"/>
                  </a:cubicBezTo>
                  <a:close/>
                  <a:moveTo>
                    <a:pt x="60000" y="54545"/>
                  </a:moveTo>
                  <a:cubicBezTo>
                    <a:pt x="70000" y="54545"/>
                    <a:pt x="70000" y="54545"/>
                    <a:pt x="70000" y="54545"/>
                  </a:cubicBezTo>
                  <a:cubicBezTo>
                    <a:pt x="70000" y="65454"/>
                    <a:pt x="70000" y="65454"/>
                    <a:pt x="60000" y="65454"/>
                  </a:cubicBezTo>
                  <a:cubicBezTo>
                    <a:pt x="60000" y="65454"/>
                    <a:pt x="50000" y="65454"/>
                    <a:pt x="50000" y="54545"/>
                  </a:cubicBezTo>
                  <a:cubicBezTo>
                    <a:pt x="50000" y="54545"/>
                    <a:pt x="60000" y="54545"/>
                    <a:pt x="60000" y="54545"/>
                  </a:cubicBez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70" name="Google Shape;570;p51"/>
          <p:cNvSpPr txBox="1">
            <a:spLocks noGrp="1"/>
          </p:cNvSpPr>
          <p:nvPr>
            <p:ph type="body" idx="4294967295"/>
          </p:nvPr>
        </p:nvSpPr>
        <p:spPr>
          <a:xfrm>
            <a:off x="340875" y="671150"/>
            <a:ext cx="4007100" cy="374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000">
                <a:solidFill>
                  <a:srgbClr val="A4C2F4"/>
                </a:solidFill>
                <a:latin typeface="Ubuntu"/>
                <a:ea typeface="Ubuntu"/>
                <a:cs typeface="Ubuntu"/>
                <a:sym typeface="Ubuntu"/>
              </a:rPr>
              <a:t>Célébrer les réussites et afficher le diplôme des jeux!</a:t>
            </a:r>
            <a:endParaRPr sz="1800">
              <a:solidFill>
                <a:srgbClr val="A4C2F4"/>
              </a:solidFill>
              <a:latin typeface="Ubuntu"/>
              <a:ea typeface="Ubuntu"/>
              <a:cs typeface="Ubuntu"/>
              <a:sym typeface="Ubuntu"/>
            </a:endParaRPr>
          </a:p>
        </p:txBody>
      </p:sp>
      <p:pic>
        <p:nvPicPr>
          <p:cNvPr id="571" name="Google Shape;571;p51"/>
          <p:cNvPicPr preferRelativeResize="0"/>
          <p:nvPr/>
        </p:nvPicPr>
        <p:blipFill>
          <a:blip r:embed="rId3">
            <a:alphaModFix/>
          </a:blip>
          <a:stretch>
            <a:fillRect/>
          </a:stretch>
        </p:blipFill>
        <p:spPr>
          <a:xfrm>
            <a:off x="5510950" y="123200"/>
            <a:ext cx="3225799" cy="4838699"/>
          </a:xfrm>
          <a:prstGeom prst="rect">
            <a:avLst/>
          </a:prstGeom>
          <a:noFill/>
          <a:ln>
            <a:noFill/>
          </a:ln>
        </p:spPr>
      </p:pic>
      <p:pic>
        <p:nvPicPr>
          <p:cNvPr id="572" name="Google Shape;572;p51"/>
          <p:cNvPicPr preferRelativeResize="0"/>
          <p:nvPr/>
        </p:nvPicPr>
        <p:blipFill>
          <a:blip r:embed="rId3">
            <a:alphaModFix/>
          </a:blip>
          <a:stretch>
            <a:fillRect/>
          </a:stretch>
        </p:blipFill>
        <p:spPr>
          <a:xfrm>
            <a:off x="4068205" y="1759375"/>
            <a:ext cx="2134975" cy="3202515"/>
          </a:xfrm>
          <a:prstGeom prst="rect">
            <a:avLst/>
          </a:prstGeom>
          <a:noFill/>
          <a:ln>
            <a:noFill/>
          </a:ln>
        </p:spPr>
      </p:pic>
      <p:sp>
        <p:nvSpPr>
          <p:cNvPr id="573" name="Google Shape;573;p51"/>
          <p:cNvSpPr txBox="1"/>
          <p:nvPr/>
        </p:nvSpPr>
        <p:spPr>
          <a:xfrm rot="-1636567">
            <a:off x="5065469" y="3934646"/>
            <a:ext cx="1113513" cy="37595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FFFFFF"/>
                </a:solidFill>
                <a:latin typeface="Ubuntu"/>
                <a:ea typeface="Ubuntu"/>
                <a:cs typeface="Ubuntu"/>
                <a:sym typeface="Ubuntu"/>
              </a:rPr>
              <a:t>presque</a:t>
            </a:r>
            <a:endParaRPr>
              <a:solidFill>
                <a:srgbClr val="FFFFFF"/>
              </a:solidFill>
              <a:latin typeface="Ubuntu"/>
              <a:ea typeface="Ubuntu"/>
              <a:cs typeface="Ubuntu"/>
              <a:sym typeface="Ubuntu"/>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52"/>
          <p:cNvSpPr txBox="1">
            <a:spLocks noGrp="1"/>
          </p:cNvSpPr>
          <p:nvPr>
            <p:ph type="ctrTitle"/>
          </p:nvPr>
        </p:nvSpPr>
        <p:spPr>
          <a:xfrm>
            <a:off x="2503925" y="512750"/>
            <a:ext cx="4666200" cy="4311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a:solidFill>
                  <a:srgbClr val="FFFFFF"/>
                </a:solidFill>
                <a:latin typeface="Ubuntu"/>
                <a:ea typeface="Ubuntu"/>
                <a:cs typeface="Ubuntu"/>
                <a:sym typeface="Ubuntu"/>
              </a:rPr>
              <a:t>Comment?</a:t>
            </a:r>
            <a:endParaRPr sz="3000">
              <a:solidFill>
                <a:srgbClr val="FFFFFF"/>
              </a:solidFill>
              <a:latin typeface="Ubuntu"/>
              <a:ea typeface="Ubuntu"/>
              <a:cs typeface="Ubuntu"/>
              <a:sym typeface="Ubuntu"/>
            </a:endParaRPr>
          </a:p>
          <a:p>
            <a:pPr marL="0" lvl="0" indent="0" algn="l" rtl="0">
              <a:spcBef>
                <a:spcPts val="0"/>
              </a:spcBef>
              <a:spcAft>
                <a:spcPts val="0"/>
              </a:spcAft>
              <a:buNone/>
            </a:pPr>
            <a:endParaRPr sz="3000">
              <a:solidFill>
                <a:srgbClr val="FFFFFF"/>
              </a:solidFill>
              <a:latin typeface="Ubuntu"/>
              <a:ea typeface="Ubuntu"/>
              <a:cs typeface="Ubuntu"/>
              <a:sym typeface="Ubuntu"/>
            </a:endParaRPr>
          </a:p>
          <a:p>
            <a:pPr marL="0" lvl="0" indent="0" algn="l" rtl="0">
              <a:spcBef>
                <a:spcPts val="0"/>
              </a:spcBef>
              <a:spcAft>
                <a:spcPts val="0"/>
              </a:spcAft>
              <a:buNone/>
            </a:pPr>
            <a:r>
              <a:rPr lang="en" sz="2400">
                <a:solidFill>
                  <a:srgbClr val="595959"/>
                </a:solidFill>
                <a:latin typeface="Ubuntu"/>
                <a:ea typeface="Ubuntu"/>
                <a:cs typeface="Ubuntu"/>
                <a:sym typeface="Ubuntu"/>
              </a:rPr>
              <a:t>Avoir un plan B, si le Wifi ne fonctionne pas</a:t>
            </a:r>
            <a:endParaRPr sz="2400">
              <a:solidFill>
                <a:srgbClr val="595959"/>
              </a:solidFill>
              <a:latin typeface="Ubuntu"/>
              <a:ea typeface="Ubuntu"/>
              <a:cs typeface="Ubuntu"/>
              <a:sym typeface="Ubuntu"/>
            </a:endParaRPr>
          </a:p>
          <a:p>
            <a:pPr marL="0" lvl="0" indent="0" algn="l" rtl="0">
              <a:spcBef>
                <a:spcPts val="0"/>
              </a:spcBef>
              <a:spcAft>
                <a:spcPts val="0"/>
              </a:spcAft>
              <a:buNone/>
            </a:pPr>
            <a:r>
              <a:rPr lang="en" sz="2400">
                <a:solidFill>
                  <a:srgbClr val="595959"/>
                </a:solidFill>
                <a:latin typeface="Ubuntu"/>
                <a:ea typeface="Ubuntu"/>
                <a:cs typeface="Ubuntu"/>
                <a:sym typeface="Ubuntu"/>
              </a:rPr>
              <a:t>Surprise ou pas dans le coffre, pourquoi pas 15 minutes de temps libres ou de récréation</a:t>
            </a:r>
            <a:endParaRPr sz="2400">
              <a:solidFill>
                <a:srgbClr val="595959"/>
              </a:solidFill>
              <a:latin typeface="Ubuntu"/>
              <a:ea typeface="Ubuntu"/>
              <a:cs typeface="Ubuntu"/>
              <a:sym typeface="Ubuntu"/>
            </a:endParaRPr>
          </a:p>
          <a:p>
            <a:pPr marL="0" lvl="0" indent="0" algn="l" rtl="0">
              <a:spcBef>
                <a:spcPts val="0"/>
              </a:spcBef>
              <a:spcAft>
                <a:spcPts val="0"/>
              </a:spcAft>
              <a:buNone/>
            </a:pPr>
            <a:r>
              <a:rPr lang="en" sz="2400">
                <a:solidFill>
                  <a:srgbClr val="595959"/>
                </a:solidFill>
                <a:latin typeface="Ubuntu"/>
                <a:ea typeface="Ubuntu"/>
                <a:cs typeface="Ubuntu"/>
                <a:sym typeface="Ubuntu"/>
              </a:rPr>
              <a:t>Un ou plusieurs jeux en même temps</a:t>
            </a:r>
            <a:r>
              <a:rPr lang="en" sz="3000">
                <a:solidFill>
                  <a:srgbClr val="595959"/>
                </a:solidFill>
                <a:latin typeface="Ubuntu"/>
                <a:ea typeface="Ubuntu"/>
                <a:cs typeface="Ubuntu"/>
                <a:sym typeface="Ubuntu"/>
              </a:rPr>
              <a:t> </a:t>
            </a:r>
            <a:endParaRPr sz="3000">
              <a:solidFill>
                <a:srgbClr val="595959"/>
              </a:solidFill>
              <a:latin typeface="Ubuntu"/>
              <a:ea typeface="Ubuntu"/>
              <a:cs typeface="Ubuntu"/>
              <a:sym typeface="Ubuntu"/>
            </a:endParaRPr>
          </a:p>
        </p:txBody>
      </p:sp>
      <p:sp>
        <p:nvSpPr>
          <p:cNvPr id="579" name="Google Shape;579;p52"/>
          <p:cNvSpPr/>
          <p:nvPr/>
        </p:nvSpPr>
        <p:spPr>
          <a:xfrm>
            <a:off x="2234826" y="183119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52"/>
          <p:cNvSpPr/>
          <p:nvPr/>
        </p:nvSpPr>
        <p:spPr>
          <a:xfrm>
            <a:off x="2234826" y="250739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52"/>
          <p:cNvSpPr/>
          <p:nvPr/>
        </p:nvSpPr>
        <p:spPr>
          <a:xfrm>
            <a:off x="2234826" y="3614445"/>
            <a:ext cx="322597" cy="322597"/>
          </a:xfrm>
          <a:custGeom>
            <a:avLst/>
            <a:gdLst/>
            <a:ahLst/>
            <a:cxnLst/>
            <a:rect l="l" t="t" r="r" b="b"/>
            <a:pathLst>
              <a:path w="16952" h="16952" fill="none" extrusionOk="0">
                <a:moveTo>
                  <a:pt x="16173" y="7015"/>
                </a:moveTo>
                <a:lnTo>
                  <a:pt x="14419" y="6820"/>
                </a:lnTo>
                <a:lnTo>
                  <a:pt x="14419" y="6820"/>
                </a:lnTo>
                <a:lnTo>
                  <a:pt x="14322" y="6479"/>
                </a:lnTo>
                <a:lnTo>
                  <a:pt x="14175" y="6114"/>
                </a:lnTo>
                <a:lnTo>
                  <a:pt x="14029" y="5773"/>
                </a:lnTo>
                <a:lnTo>
                  <a:pt x="13859" y="5432"/>
                </a:lnTo>
                <a:lnTo>
                  <a:pt x="14955" y="4068"/>
                </a:lnTo>
                <a:lnTo>
                  <a:pt x="14955" y="4068"/>
                </a:lnTo>
                <a:lnTo>
                  <a:pt x="15028" y="3922"/>
                </a:lnTo>
                <a:lnTo>
                  <a:pt x="15077" y="3776"/>
                </a:lnTo>
                <a:lnTo>
                  <a:pt x="15125" y="3630"/>
                </a:lnTo>
                <a:lnTo>
                  <a:pt x="15125" y="3484"/>
                </a:lnTo>
                <a:lnTo>
                  <a:pt x="15101" y="3313"/>
                </a:lnTo>
                <a:lnTo>
                  <a:pt x="15052" y="3167"/>
                </a:lnTo>
                <a:lnTo>
                  <a:pt x="14979" y="3021"/>
                </a:lnTo>
                <a:lnTo>
                  <a:pt x="14882" y="2899"/>
                </a:lnTo>
                <a:lnTo>
                  <a:pt x="14054" y="2071"/>
                </a:lnTo>
                <a:lnTo>
                  <a:pt x="14054" y="2071"/>
                </a:lnTo>
                <a:lnTo>
                  <a:pt x="13932" y="1974"/>
                </a:lnTo>
                <a:lnTo>
                  <a:pt x="13786" y="1901"/>
                </a:lnTo>
                <a:lnTo>
                  <a:pt x="13640" y="1852"/>
                </a:lnTo>
                <a:lnTo>
                  <a:pt x="13469" y="1827"/>
                </a:lnTo>
                <a:lnTo>
                  <a:pt x="13323" y="1827"/>
                </a:lnTo>
                <a:lnTo>
                  <a:pt x="13177" y="1876"/>
                </a:lnTo>
                <a:lnTo>
                  <a:pt x="13031" y="1925"/>
                </a:lnTo>
                <a:lnTo>
                  <a:pt x="12885" y="2022"/>
                </a:lnTo>
                <a:lnTo>
                  <a:pt x="11521" y="3094"/>
                </a:lnTo>
                <a:lnTo>
                  <a:pt x="11521" y="3094"/>
                </a:lnTo>
                <a:lnTo>
                  <a:pt x="11180" y="2923"/>
                </a:lnTo>
                <a:lnTo>
                  <a:pt x="10839" y="2777"/>
                </a:lnTo>
                <a:lnTo>
                  <a:pt x="10473" y="2631"/>
                </a:lnTo>
                <a:lnTo>
                  <a:pt x="10133" y="2534"/>
                </a:lnTo>
                <a:lnTo>
                  <a:pt x="9938" y="780"/>
                </a:lnTo>
                <a:lnTo>
                  <a:pt x="9938" y="780"/>
                </a:lnTo>
                <a:lnTo>
                  <a:pt x="9889" y="634"/>
                </a:lnTo>
                <a:lnTo>
                  <a:pt x="9840" y="488"/>
                </a:lnTo>
                <a:lnTo>
                  <a:pt x="9743" y="342"/>
                </a:lnTo>
                <a:lnTo>
                  <a:pt x="9645" y="244"/>
                </a:lnTo>
                <a:lnTo>
                  <a:pt x="9499" y="147"/>
                </a:lnTo>
                <a:lnTo>
                  <a:pt x="9378" y="74"/>
                </a:lnTo>
                <a:lnTo>
                  <a:pt x="9231" y="25"/>
                </a:lnTo>
                <a:lnTo>
                  <a:pt x="9061" y="1"/>
                </a:lnTo>
                <a:lnTo>
                  <a:pt x="7892" y="1"/>
                </a:lnTo>
                <a:lnTo>
                  <a:pt x="7892" y="1"/>
                </a:lnTo>
                <a:lnTo>
                  <a:pt x="7721" y="25"/>
                </a:lnTo>
                <a:lnTo>
                  <a:pt x="7575" y="74"/>
                </a:lnTo>
                <a:lnTo>
                  <a:pt x="7453" y="147"/>
                </a:lnTo>
                <a:lnTo>
                  <a:pt x="7307" y="244"/>
                </a:lnTo>
                <a:lnTo>
                  <a:pt x="7210" y="342"/>
                </a:lnTo>
                <a:lnTo>
                  <a:pt x="7112" y="488"/>
                </a:lnTo>
                <a:lnTo>
                  <a:pt x="7064" y="634"/>
                </a:lnTo>
                <a:lnTo>
                  <a:pt x="7015" y="780"/>
                </a:lnTo>
                <a:lnTo>
                  <a:pt x="6820" y="2534"/>
                </a:lnTo>
                <a:lnTo>
                  <a:pt x="6820" y="2534"/>
                </a:lnTo>
                <a:lnTo>
                  <a:pt x="6479" y="2631"/>
                </a:lnTo>
                <a:lnTo>
                  <a:pt x="6114" y="2777"/>
                </a:lnTo>
                <a:lnTo>
                  <a:pt x="5773" y="2923"/>
                </a:lnTo>
                <a:lnTo>
                  <a:pt x="5432" y="3094"/>
                </a:lnTo>
                <a:lnTo>
                  <a:pt x="4068" y="2022"/>
                </a:lnTo>
                <a:lnTo>
                  <a:pt x="4068" y="2022"/>
                </a:lnTo>
                <a:lnTo>
                  <a:pt x="3922" y="1925"/>
                </a:lnTo>
                <a:lnTo>
                  <a:pt x="3776" y="1876"/>
                </a:lnTo>
                <a:lnTo>
                  <a:pt x="3630" y="1827"/>
                </a:lnTo>
                <a:lnTo>
                  <a:pt x="3484" y="1827"/>
                </a:lnTo>
                <a:lnTo>
                  <a:pt x="3313" y="1852"/>
                </a:lnTo>
                <a:lnTo>
                  <a:pt x="3167" y="1901"/>
                </a:lnTo>
                <a:lnTo>
                  <a:pt x="3021" y="1974"/>
                </a:lnTo>
                <a:lnTo>
                  <a:pt x="2899" y="2071"/>
                </a:lnTo>
                <a:lnTo>
                  <a:pt x="2071" y="2899"/>
                </a:lnTo>
                <a:lnTo>
                  <a:pt x="2071" y="2899"/>
                </a:lnTo>
                <a:lnTo>
                  <a:pt x="1974" y="3021"/>
                </a:lnTo>
                <a:lnTo>
                  <a:pt x="1901" y="3167"/>
                </a:lnTo>
                <a:lnTo>
                  <a:pt x="1852" y="3313"/>
                </a:lnTo>
                <a:lnTo>
                  <a:pt x="1827" y="3484"/>
                </a:lnTo>
                <a:lnTo>
                  <a:pt x="1827" y="3630"/>
                </a:lnTo>
                <a:lnTo>
                  <a:pt x="1876" y="3776"/>
                </a:lnTo>
                <a:lnTo>
                  <a:pt x="1925" y="3922"/>
                </a:lnTo>
                <a:lnTo>
                  <a:pt x="2022" y="4068"/>
                </a:lnTo>
                <a:lnTo>
                  <a:pt x="3094" y="5432"/>
                </a:lnTo>
                <a:lnTo>
                  <a:pt x="3094" y="5432"/>
                </a:lnTo>
                <a:lnTo>
                  <a:pt x="2923" y="5773"/>
                </a:lnTo>
                <a:lnTo>
                  <a:pt x="2777" y="6114"/>
                </a:lnTo>
                <a:lnTo>
                  <a:pt x="2631" y="6479"/>
                </a:lnTo>
                <a:lnTo>
                  <a:pt x="2534" y="6820"/>
                </a:lnTo>
                <a:lnTo>
                  <a:pt x="780" y="7015"/>
                </a:lnTo>
                <a:lnTo>
                  <a:pt x="780" y="7015"/>
                </a:lnTo>
                <a:lnTo>
                  <a:pt x="634" y="7064"/>
                </a:lnTo>
                <a:lnTo>
                  <a:pt x="488" y="7112"/>
                </a:lnTo>
                <a:lnTo>
                  <a:pt x="342" y="7210"/>
                </a:lnTo>
                <a:lnTo>
                  <a:pt x="244" y="7307"/>
                </a:lnTo>
                <a:lnTo>
                  <a:pt x="147" y="7453"/>
                </a:lnTo>
                <a:lnTo>
                  <a:pt x="74" y="7575"/>
                </a:lnTo>
                <a:lnTo>
                  <a:pt x="25" y="7721"/>
                </a:lnTo>
                <a:lnTo>
                  <a:pt x="1" y="7892"/>
                </a:lnTo>
                <a:lnTo>
                  <a:pt x="1" y="9061"/>
                </a:lnTo>
                <a:lnTo>
                  <a:pt x="1" y="9061"/>
                </a:lnTo>
                <a:lnTo>
                  <a:pt x="25" y="9231"/>
                </a:lnTo>
                <a:lnTo>
                  <a:pt x="74" y="9377"/>
                </a:lnTo>
                <a:lnTo>
                  <a:pt x="147" y="9499"/>
                </a:lnTo>
                <a:lnTo>
                  <a:pt x="244" y="9645"/>
                </a:lnTo>
                <a:lnTo>
                  <a:pt x="342" y="9743"/>
                </a:lnTo>
                <a:lnTo>
                  <a:pt x="488" y="9840"/>
                </a:lnTo>
                <a:lnTo>
                  <a:pt x="634" y="9889"/>
                </a:lnTo>
                <a:lnTo>
                  <a:pt x="780" y="9938"/>
                </a:lnTo>
                <a:lnTo>
                  <a:pt x="2534" y="10132"/>
                </a:lnTo>
                <a:lnTo>
                  <a:pt x="2534" y="10132"/>
                </a:lnTo>
                <a:lnTo>
                  <a:pt x="2631" y="10473"/>
                </a:lnTo>
                <a:lnTo>
                  <a:pt x="2777" y="10839"/>
                </a:lnTo>
                <a:lnTo>
                  <a:pt x="2923" y="11180"/>
                </a:lnTo>
                <a:lnTo>
                  <a:pt x="3094" y="11521"/>
                </a:lnTo>
                <a:lnTo>
                  <a:pt x="2022" y="12885"/>
                </a:lnTo>
                <a:lnTo>
                  <a:pt x="2022" y="12885"/>
                </a:lnTo>
                <a:lnTo>
                  <a:pt x="1925" y="13031"/>
                </a:lnTo>
                <a:lnTo>
                  <a:pt x="1876" y="13177"/>
                </a:lnTo>
                <a:lnTo>
                  <a:pt x="1827" y="13323"/>
                </a:lnTo>
                <a:lnTo>
                  <a:pt x="1827" y="13469"/>
                </a:lnTo>
                <a:lnTo>
                  <a:pt x="1852" y="13640"/>
                </a:lnTo>
                <a:lnTo>
                  <a:pt x="1901" y="13786"/>
                </a:lnTo>
                <a:lnTo>
                  <a:pt x="1974" y="13932"/>
                </a:lnTo>
                <a:lnTo>
                  <a:pt x="2071" y="14054"/>
                </a:lnTo>
                <a:lnTo>
                  <a:pt x="2899" y="14882"/>
                </a:lnTo>
                <a:lnTo>
                  <a:pt x="2899" y="14882"/>
                </a:lnTo>
                <a:lnTo>
                  <a:pt x="3021" y="14979"/>
                </a:lnTo>
                <a:lnTo>
                  <a:pt x="3167" y="15052"/>
                </a:lnTo>
                <a:lnTo>
                  <a:pt x="3313" y="15101"/>
                </a:lnTo>
                <a:lnTo>
                  <a:pt x="3484" y="15125"/>
                </a:lnTo>
                <a:lnTo>
                  <a:pt x="3630" y="15125"/>
                </a:lnTo>
                <a:lnTo>
                  <a:pt x="3776" y="15077"/>
                </a:lnTo>
                <a:lnTo>
                  <a:pt x="3922" y="15028"/>
                </a:lnTo>
                <a:lnTo>
                  <a:pt x="4068" y="14955"/>
                </a:lnTo>
                <a:lnTo>
                  <a:pt x="5432" y="13859"/>
                </a:lnTo>
                <a:lnTo>
                  <a:pt x="5432" y="13859"/>
                </a:lnTo>
                <a:lnTo>
                  <a:pt x="5773" y="14029"/>
                </a:lnTo>
                <a:lnTo>
                  <a:pt x="6114" y="14175"/>
                </a:lnTo>
                <a:lnTo>
                  <a:pt x="6479" y="14322"/>
                </a:lnTo>
                <a:lnTo>
                  <a:pt x="6820" y="14419"/>
                </a:lnTo>
                <a:lnTo>
                  <a:pt x="7015" y="16173"/>
                </a:lnTo>
                <a:lnTo>
                  <a:pt x="7015" y="16173"/>
                </a:lnTo>
                <a:lnTo>
                  <a:pt x="7064" y="16319"/>
                </a:lnTo>
                <a:lnTo>
                  <a:pt x="7112" y="16465"/>
                </a:lnTo>
                <a:lnTo>
                  <a:pt x="7210" y="16611"/>
                </a:lnTo>
                <a:lnTo>
                  <a:pt x="7307" y="16708"/>
                </a:lnTo>
                <a:lnTo>
                  <a:pt x="7453" y="16806"/>
                </a:lnTo>
                <a:lnTo>
                  <a:pt x="7575" y="16879"/>
                </a:lnTo>
                <a:lnTo>
                  <a:pt x="7721" y="16928"/>
                </a:lnTo>
                <a:lnTo>
                  <a:pt x="7892" y="16952"/>
                </a:lnTo>
                <a:lnTo>
                  <a:pt x="9061" y="16952"/>
                </a:lnTo>
                <a:lnTo>
                  <a:pt x="9061" y="16952"/>
                </a:lnTo>
                <a:lnTo>
                  <a:pt x="9231" y="16928"/>
                </a:lnTo>
                <a:lnTo>
                  <a:pt x="9378" y="16879"/>
                </a:lnTo>
                <a:lnTo>
                  <a:pt x="9499" y="16806"/>
                </a:lnTo>
                <a:lnTo>
                  <a:pt x="9645" y="16708"/>
                </a:lnTo>
                <a:lnTo>
                  <a:pt x="9743" y="16611"/>
                </a:lnTo>
                <a:lnTo>
                  <a:pt x="9840" y="16465"/>
                </a:lnTo>
                <a:lnTo>
                  <a:pt x="9889" y="16319"/>
                </a:lnTo>
                <a:lnTo>
                  <a:pt x="9938" y="16173"/>
                </a:lnTo>
                <a:lnTo>
                  <a:pt x="10133" y="14419"/>
                </a:lnTo>
                <a:lnTo>
                  <a:pt x="10133" y="14419"/>
                </a:lnTo>
                <a:lnTo>
                  <a:pt x="10473" y="14322"/>
                </a:lnTo>
                <a:lnTo>
                  <a:pt x="10839" y="14175"/>
                </a:lnTo>
                <a:lnTo>
                  <a:pt x="11180" y="14029"/>
                </a:lnTo>
                <a:lnTo>
                  <a:pt x="11521" y="13859"/>
                </a:lnTo>
                <a:lnTo>
                  <a:pt x="12885" y="14955"/>
                </a:lnTo>
                <a:lnTo>
                  <a:pt x="12885" y="14955"/>
                </a:lnTo>
                <a:lnTo>
                  <a:pt x="13031" y="15028"/>
                </a:lnTo>
                <a:lnTo>
                  <a:pt x="13177" y="15077"/>
                </a:lnTo>
                <a:lnTo>
                  <a:pt x="13323" y="15125"/>
                </a:lnTo>
                <a:lnTo>
                  <a:pt x="13469" y="15125"/>
                </a:lnTo>
                <a:lnTo>
                  <a:pt x="13640" y="15101"/>
                </a:lnTo>
                <a:lnTo>
                  <a:pt x="13786" y="15052"/>
                </a:lnTo>
                <a:lnTo>
                  <a:pt x="13932" y="14979"/>
                </a:lnTo>
                <a:lnTo>
                  <a:pt x="14054" y="14882"/>
                </a:lnTo>
                <a:lnTo>
                  <a:pt x="14882" y="14054"/>
                </a:lnTo>
                <a:lnTo>
                  <a:pt x="14882" y="14054"/>
                </a:lnTo>
                <a:lnTo>
                  <a:pt x="14979" y="13932"/>
                </a:lnTo>
                <a:lnTo>
                  <a:pt x="15052" y="13786"/>
                </a:lnTo>
                <a:lnTo>
                  <a:pt x="15101" y="13640"/>
                </a:lnTo>
                <a:lnTo>
                  <a:pt x="15125" y="13469"/>
                </a:lnTo>
                <a:lnTo>
                  <a:pt x="15125" y="13323"/>
                </a:lnTo>
                <a:lnTo>
                  <a:pt x="15077" y="13177"/>
                </a:lnTo>
                <a:lnTo>
                  <a:pt x="15028" y="13031"/>
                </a:lnTo>
                <a:lnTo>
                  <a:pt x="14955" y="12885"/>
                </a:lnTo>
                <a:lnTo>
                  <a:pt x="13859" y="11521"/>
                </a:lnTo>
                <a:lnTo>
                  <a:pt x="13859" y="11521"/>
                </a:lnTo>
                <a:lnTo>
                  <a:pt x="14029" y="11180"/>
                </a:lnTo>
                <a:lnTo>
                  <a:pt x="14175" y="10839"/>
                </a:lnTo>
                <a:lnTo>
                  <a:pt x="14322" y="10473"/>
                </a:lnTo>
                <a:lnTo>
                  <a:pt x="14419" y="10132"/>
                </a:lnTo>
                <a:lnTo>
                  <a:pt x="16173" y="9938"/>
                </a:lnTo>
                <a:lnTo>
                  <a:pt x="16173" y="9938"/>
                </a:lnTo>
                <a:lnTo>
                  <a:pt x="16319" y="9889"/>
                </a:lnTo>
                <a:lnTo>
                  <a:pt x="16465" y="9840"/>
                </a:lnTo>
                <a:lnTo>
                  <a:pt x="16611" y="9743"/>
                </a:lnTo>
                <a:lnTo>
                  <a:pt x="16708" y="9645"/>
                </a:lnTo>
                <a:lnTo>
                  <a:pt x="16806" y="9499"/>
                </a:lnTo>
                <a:lnTo>
                  <a:pt x="16879" y="9377"/>
                </a:lnTo>
                <a:lnTo>
                  <a:pt x="16928" y="9231"/>
                </a:lnTo>
                <a:lnTo>
                  <a:pt x="16952" y="9061"/>
                </a:lnTo>
                <a:lnTo>
                  <a:pt x="16952" y="7892"/>
                </a:lnTo>
                <a:lnTo>
                  <a:pt x="16952" y="7892"/>
                </a:lnTo>
                <a:lnTo>
                  <a:pt x="16928" y="7721"/>
                </a:lnTo>
                <a:lnTo>
                  <a:pt x="16879" y="7575"/>
                </a:lnTo>
                <a:lnTo>
                  <a:pt x="16806" y="7453"/>
                </a:lnTo>
                <a:lnTo>
                  <a:pt x="16708" y="7307"/>
                </a:lnTo>
                <a:lnTo>
                  <a:pt x="16611" y="7210"/>
                </a:lnTo>
                <a:lnTo>
                  <a:pt x="16465" y="7112"/>
                </a:lnTo>
                <a:lnTo>
                  <a:pt x="16319" y="7064"/>
                </a:lnTo>
                <a:lnTo>
                  <a:pt x="16173" y="7015"/>
                </a:lnTo>
                <a:lnTo>
                  <a:pt x="16173" y="7015"/>
                </a:lnTo>
                <a:close/>
                <a:moveTo>
                  <a:pt x="10425" y="10425"/>
                </a:moveTo>
                <a:lnTo>
                  <a:pt x="10425" y="10425"/>
                </a:lnTo>
                <a:lnTo>
                  <a:pt x="10206" y="10620"/>
                </a:lnTo>
                <a:lnTo>
                  <a:pt x="9986" y="10766"/>
                </a:lnTo>
                <a:lnTo>
                  <a:pt x="9767" y="10912"/>
                </a:lnTo>
                <a:lnTo>
                  <a:pt x="9524" y="11034"/>
                </a:lnTo>
                <a:lnTo>
                  <a:pt x="9256" y="11107"/>
                </a:lnTo>
                <a:lnTo>
                  <a:pt x="9012" y="11180"/>
                </a:lnTo>
                <a:lnTo>
                  <a:pt x="8744" y="11228"/>
                </a:lnTo>
                <a:lnTo>
                  <a:pt x="8476" y="11228"/>
                </a:lnTo>
                <a:lnTo>
                  <a:pt x="8208" y="11228"/>
                </a:lnTo>
                <a:lnTo>
                  <a:pt x="7941" y="11180"/>
                </a:lnTo>
                <a:lnTo>
                  <a:pt x="7697" y="11107"/>
                </a:lnTo>
                <a:lnTo>
                  <a:pt x="7429" y="11034"/>
                </a:lnTo>
                <a:lnTo>
                  <a:pt x="7186" y="10912"/>
                </a:lnTo>
                <a:lnTo>
                  <a:pt x="6966" y="10766"/>
                </a:lnTo>
                <a:lnTo>
                  <a:pt x="6747" y="10620"/>
                </a:lnTo>
                <a:lnTo>
                  <a:pt x="6528" y="10425"/>
                </a:lnTo>
                <a:lnTo>
                  <a:pt x="6528" y="10425"/>
                </a:lnTo>
                <a:lnTo>
                  <a:pt x="6333" y="10206"/>
                </a:lnTo>
                <a:lnTo>
                  <a:pt x="6187" y="9986"/>
                </a:lnTo>
                <a:lnTo>
                  <a:pt x="6041" y="9767"/>
                </a:lnTo>
                <a:lnTo>
                  <a:pt x="5919" y="9524"/>
                </a:lnTo>
                <a:lnTo>
                  <a:pt x="5846" y="9256"/>
                </a:lnTo>
                <a:lnTo>
                  <a:pt x="5773" y="9012"/>
                </a:lnTo>
                <a:lnTo>
                  <a:pt x="5724" y="8744"/>
                </a:lnTo>
                <a:lnTo>
                  <a:pt x="5724" y="8476"/>
                </a:lnTo>
                <a:lnTo>
                  <a:pt x="5724" y="8208"/>
                </a:lnTo>
                <a:lnTo>
                  <a:pt x="5773" y="7941"/>
                </a:lnTo>
                <a:lnTo>
                  <a:pt x="5846" y="7697"/>
                </a:lnTo>
                <a:lnTo>
                  <a:pt x="5919" y="7429"/>
                </a:lnTo>
                <a:lnTo>
                  <a:pt x="6041" y="7186"/>
                </a:lnTo>
                <a:lnTo>
                  <a:pt x="6187" y="6966"/>
                </a:lnTo>
                <a:lnTo>
                  <a:pt x="6333" y="6747"/>
                </a:lnTo>
                <a:lnTo>
                  <a:pt x="6528" y="6528"/>
                </a:lnTo>
                <a:lnTo>
                  <a:pt x="6528" y="6528"/>
                </a:lnTo>
                <a:lnTo>
                  <a:pt x="6747" y="6333"/>
                </a:lnTo>
                <a:lnTo>
                  <a:pt x="6966" y="6187"/>
                </a:lnTo>
                <a:lnTo>
                  <a:pt x="7186" y="6041"/>
                </a:lnTo>
                <a:lnTo>
                  <a:pt x="7429" y="5919"/>
                </a:lnTo>
                <a:lnTo>
                  <a:pt x="7697" y="5846"/>
                </a:lnTo>
                <a:lnTo>
                  <a:pt x="7941" y="5773"/>
                </a:lnTo>
                <a:lnTo>
                  <a:pt x="8208" y="5724"/>
                </a:lnTo>
                <a:lnTo>
                  <a:pt x="8476" y="5724"/>
                </a:lnTo>
                <a:lnTo>
                  <a:pt x="8744" y="5724"/>
                </a:lnTo>
                <a:lnTo>
                  <a:pt x="9012" y="5773"/>
                </a:lnTo>
                <a:lnTo>
                  <a:pt x="9256" y="5846"/>
                </a:lnTo>
                <a:lnTo>
                  <a:pt x="9524" y="5919"/>
                </a:lnTo>
                <a:lnTo>
                  <a:pt x="9767" y="6041"/>
                </a:lnTo>
                <a:lnTo>
                  <a:pt x="9986" y="6187"/>
                </a:lnTo>
                <a:lnTo>
                  <a:pt x="10206" y="6333"/>
                </a:lnTo>
                <a:lnTo>
                  <a:pt x="10425" y="6528"/>
                </a:lnTo>
                <a:lnTo>
                  <a:pt x="10425" y="6528"/>
                </a:lnTo>
                <a:lnTo>
                  <a:pt x="10620" y="6747"/>
                </a:lnTo>
                <a:lnTo>
                  <a:pt x="10766" y="6966"/>
                </a:lnTo>
                <a:lnTo>
                  <a:pt x="10912" y="7186"/>
                </a:lnTo>
                <a:lnTo>
                  <a:pt x="11034" y="7429"/>
                </a:lnTo>
                <a:lnTo>
                  <a:pt x="11107" y="7697"/>
                </a:lnTo>
                <a:lnTo>
                  <a:pt x="11180" y="7941"/>
                </a:lnTo>
                <a:lnTo>
                  <a:pt x="11228" y="8208"/>
                </a:lnTo>
                <a:lnTo>
                  <a:pt x="11228" y="8476"/>
                </a:lnTo>
                <a:lnTo>
                  <a:pt x="11228" y="8744"/>
                </a:lnTo>
                <a:lnTo>
                  <a:pt x="11180" y="9012"/>
                </a:lnTo>
                <a:lnTo>
                  <a:pt x="11107" y="9256"/>
                </a:lnTo>
                <a:lnTo>
                  <a:pt x="11034" y="9524"/>
                </a:lnTo>
                <a:lnTo>
                  <a:pt x="10912" y="9767"/>
                </a:lnTo>
                <a:lnTo>
                  <a:pt x="10766" y="9986"/>
                </a:lnTo>
                <a:lnTo>
                  <a:pt x="10620" y="10206"/>
                </a:lnTo>
                <a:lnTo>
                  <a:pt x="10425" y="10425"/>
                </a:lnTo>
                <a:lnTo>
                  <a:pt x="10425" y="104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pic>
        <p:nvPicPr>
          <p:cNvPr id="586" name="Google Shape;586;p53"/>
          <p:cNvPicPr preferRelativeResize="0"/>
          <p:nvPr/>
        </p:nvPicPr>
        <p:blipFill>
          <a:blip r:embed="rId3">
            <a:alphaModFix/>
          </a:blip>
          <a:stretch>
            <a:fillRect/>
          </a:stretch>
        </p:blipFill>
        <p:spPr>
          <a:xfrm>
            <a:off x="1524000" y="76200"/>
            <a:ext cx="6257925" cy="4726525"/>
          </a:xfrm>
          <a:prstGeom prst="rect">
            <a:avLst/>
          </a:prstGeom>
          <a:noFill/>
          <a:ln>
            <a:noFill/>
          </a:ln>
        </p:spPr>
      </p:pic>
      <p:sp>
        <p:nvSpPr>
          <p:cNvPr id="587" name="Google Shape;587;p53"/>
          <p:cNvSpPr txBox="1"/>
          <p:nvPr/>
        </p:nvSpPr>
        <p:spPr>
          <a:xfrm>
            <a:off x="1579550" y="4802725"/>
            <a:ext cx="5299800" cy="353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u="sng">
                <a:solidFill>
                  <a:schemeClr val="hlink"/>
                </a:solidFill>
                <a:hlinkClick r:id="rId4"/>
              </a:rPr>
              <a:t>http://scape.enepe.fr/EG-infotableau.html</a:t>
            </a:r>
            <a:r>
              <a:rPr lang="en" sz="1200">
                <a:solidFill>
                  <a:srgbClr val="434343"/>
                </a:solidFill>
              </a:rPr>
              <a:t>(Julia Dumont, 2018) </a:t>
            </a:r>
            <a:endParaRPr>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27"/>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a:t>
            </a:fld>
            <a:endParaRPr/>
          </a:p>
        </p:txBody>
      </p:sp>
      <p:sp>
        <p:nvSpPr>
          <p:cNvPr id="307" name="Google Shape;307;p27"/>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6FA8DC"/>
                </a:solidFill>
                <a:latin typeface="Ubuntu"/>
                <a:ea typeface="Ubuntu"/>
                <a:cs typeface="Ubuntu"/>
                <a:sym typeface="Ubuntu"/>
              </a:rPr>
              <a:t>Plan de la rencontre</a:t>
            </a:r>
            <a:endParaRPr>
              <a:solidFill>
                <a:srgbClr val="6FA8DC"/>
              </a:solidFill>
              <a:latin typeface="Ubuntu"/>
              <a:ea typeface="Ubuntu"/>
              <a:cs typeface="Ubuntu"/>
              <a:sym typeface="Ubuntu"/>
            </a:endParaRPr>
          </a:p>
        </p:txBody>
      </p:sp>
      <p:sp>
        <p:nvSpPr>
          <p:cNvPr id="308" name="Google Shape;308;p27"/>
          <p:cNvSpPr txBox="1">
            <a:spLocks noGrp="1"/>
          </p:cNvSpPr>
          <p:nvPr>
            <p:ph type="body" idx="1"/>
          </p:nvPr>
        </p:nvSpPr>
        <p:spPr>
          <a:xfrm>
            <a:off x="457200" y="1657350"/>
            <a:ext cx="5138700" cy="3180900"/>
          </a:xfrm>
          <a:prstGeom prst="rect">
            <a:avLst/>
          </a:prstGeom>
        </p:spPr>
        <p:txBody>
          <a:bodyPr spcFirstLastPara="1" wrap="square" lIns="91425" tIns="91425" rIns="91425" bIns="91425" anchor="t" anchorCtr="0">
            <a:noAutofit/>
          </a:bodyPr>
          <a:lstStyle/>
          <a:p>
            <a:pPr marL="457200" lvl="0" indent="-342900" algn="l" rtl="0">
              <a:lnSpc>
                <a:spcPct val="115000"/>
              </a:lnSpc>
              <a:spcBef>
                <a:spcPts val="600"/>
              </a:spcBef>
              <a:spcAft>
                <a:spcPts val="0"/>
              </a:spcAft>
              <a:buClr>
                <a:srgbClr val="384F5C"/>
              </a:buClr>
              <a:buSzPts val="1800"/>
              <a:buFont typeface="Ubuntu"/>
              <a:buChar char="❏"/>
            </a:pPr>
            <a:r>
              <a:rPr lang="en" sz="1800">
                <a:solidFill>
                  <a:srgbClr val="384F5C"/>
                </a:solidFill>
                <a:latin typeface="Ubuntu"/>
                <a:ea typeface="Ubuntu"/>
                <a:cs typeface="Ubuntu"/>
                <a:sym typeface="Ubuntu"/>
              </a:rPr>
              <a:t>Bienvenue</a:t>
            </a:r>
            <a:endParaRPr sz="1800">
              <a:solidFill>
                <a:srgbClr val="384F5C"/>
              </a:solidFill>
              <a:latin typeface="Ubuntu"/>
              <a:ea typeface="Ubuntu"/>
              <a:cs typeface="Ubuntu"/>
              <a:sym typeface="Ubuntu"/>
            </a:endParaRPr>
          </a:p>
          <a:p>
            <a:pPr marL="457200" lvl="0" indent="-342900" algn="l" rtl="0">
              <a:lnSpc>
                <a:spcPct val="115000"/>
              </a:lnSpc>
              <a:spcBef>
                <a:spcPts val="0"/>
              </a:spcBef>
              <a:spcAft>
                <a:spcPts val="0"/>
              </a:spcAft>
              <a:buClr>
                <a:srgbClr val="384F5C"/>
              </a:buClr>
              <a:buSzPts val="1800"/>
              <a:buFont typeface="Ubuntu"/>
              <a:buChar char="❏"/>
            </a:pPr>
            <a:r>
              <a:rPr lang="en" sz="1800">
                <a:solidFill>
                  <a:srgbClr val="384F5C"/>
                </a:solidFill>
                <a:latin typeface="Ubuntu"/>
                <a:ea typeface="Ubuntu"/>
                <a:cs typeface="Ubuntu"/>
                <a:sym typeface="Ubuntu"/>
              </a:rPr>
              <a:t>Qui êtes-vous? Questions? Besoins?</a:t>
            </a:r>
            <a:endParaRPr sz="1800">
              <a:solidFill>
                <a:srgbClr val="384F5C"/>
              </a:solidFill>
              <a:latin typeface="Ubuntu"/>
              <a:ea typeface="Ubuntu"/>
              <a:cs typeface="Ubuntu"/>
              <a:sym typeface="Ubuntu"/>
            </a:endParaRPr>
          </a:p>
          <a:p>
            <a:pPr marL="457200" lvl="0" indent="-342900" algn="l" rtl="0">
              <a:lnSpc>
                <a:spcPct val="115000"/>
              </a:lnSpc>
              <a:spcBef>
                <a:spcPts val="0"/>
              </a:spcBef>
              <a:spcAft>
                <a:spcPts val="0"/>
              </a:spcAft>
              <a:buClr>
                <a:srgbClr val="384F5C"/>
              </a:buClr>
              <a:buSzPts val="1800"/>
              <a:buFont typeface="Ubuntu"/>
              <a:buChar char="❏"/>
            </a:pPr>
            <a:r>
              <a:rPr lang="en" sz="1800">
                <a:solidFill>
                  <a:srgbClr val="384F5C"/>
                </a:solidFill>
                <a:latin typeface="Ubuntu"/>
                <a:ea typeface="Ubuntu"/>
                <a:cs typeface="Ubuntu"/>
                <a:sym typeface="Ubuntu"/>
              </a:rPr>
              <a:t>Quel ENA utilisez-vous? </a:t>
            </a:r>
            <a:endParaRPr sz="1800">
              <a:solidFill>
                <a:srgbClr val="384F5C"/>
              </a:solidFill>
              <a:latin typeface="Ubuntu"/>
              <a:ea typeface="Ubuntu"/>
              <a:cs typeface="Ubuntu"/>
              <a:sym typeface="Ubuntu"/>
            </a:endParaRPr>
          </a:p>
          <a:p>
            <a:pPr marL="457200" lvl="0" indent="-342900" algn="l" rtl="0">
              <a:lnSpc>
                <a:spcPct val="115000"/>
              </a:lnSpc>
              <a:spcBef>
                <a:spcPts val="0"/>
              </a:spcBef>
              <a:spcAft>
                <a:spcPts val="0"/>
              </a:spcAft>
              <a:buClr>
                <a:srgbClr val="384F5C"/>
              </a:buClr>
              <a:buSzPts val="1800"/>
              <a:buFont typeface="Ubuntu"/>
              <a:buChar char="❏"/>
            </a:pPr>
            <a:r>
              <a:rPr lang="en" sz="1800">
                <a:solidFill>
                  <a:srgbClr val="384F5C"/>
                </a:solidFill>
                <a:latin typeface="Ubuntu"/>
                <a:ea typeface="Ubuntu"/>
                <a:cs typeface="Ubuntu"/>
                <a:sym typeface="Ubuntu"/>
              </a:rPr>
              <a:t>Niveau d’aisance en TIC et Jeux d’évasion</a:t>
            </a:r>
            <a:endParaRPr sz="1800">
              <a:solidFill>
                <a:srgbClr val="384F5C"/>
              </a:solidFill>
              <a:latin typeface="Ubuntu"/>
              <a:ea typeface="Ubuntu"/>
              <a:cs typeface="Ubuntu"/>
              <a:sym typeface="Ubuntu"/>
            </a:endParaRPr>
          </a:p>
          <a:p>
            <a:pPr marL="457200" lvl="0" indent="-342900" algn="l" rtl="0">
              <a:lnSpc>
                <a:spcPct val="115000"/>
              </a:lnSpc>
              <a:spcBef>
                <a:spcPts val="0"/>
              </a:spcBef>
              <a:spcAft>
                <a:spcPts val="0"/>
              </a:spcAft>
              <a:buClr>
                <a:srgbClr val="384F5C"/>
              </a:buClr>
              <a:buSzPts val="1800"/>
              <a:buFont typeface="Ubuntu"/>
              <a:buChar char="❏"/>
            </a:pPr>
            <a:r>
              <a:rPr lang="en" sz="1800">
                <a:solidFill>
                  <a:srgbClr val="384F5C"/>
                </a:solidFill>
                <a:latin typeface="Ubuntu"/>
                <a:ea typeface="Ubuntu"/>
                <a:cs typeface="Ubuntu"/>
                <a:sym typeface="Ubuntu"/>
              </a:rPr>
              <a:t>Comment l’utiliser pour l’enseignement à distance? </a:t>
            </a:r>
            <a:endParaRPr sz="1800">
              <a:solidFill>
                <a:srgbClr val="384F5C"/>
              </a:solidFill>
              <a:latin typeface="Ubuntu"/>
              <a:ea typeface="Ubuntu"/>
              <a:cs typeface="Ubuntu"/>
              <a:sym typeface="Ubuntu"/>
            </a:endParaRPr>
          </a:p>
          <a:p>
            <a:pPr marL="457200" lvl="0" indent="-342900" algn="l" rtl="0">
              <a:lnSpc>
                <a:spcPct val="115000"/>
              </a:lnSpc>
              <a:spcBef>
                <a:spcPts val="0"/>
              </a:spcBef>
              <a:spcAft>
                <a:spcPts val="0"/>
              </a:spcAft>
              <a:buClr>
                <a:srgbClr val="384F5C"/>
              </a:buClr>
              <a:buSzPts val="1800"/>
              <a:buFont typeface="Ubuntu"/>
              <a:buChar char="❏"/>
            </a:pPr>
            <a:r>
              <a:rPr lang="en" sz="1800">
                <a:solidFill>
                  <a:srgbClr val="384F5C"/>
                </a:solidFill>
                <a:latin typeface="Ubuntu"/>
                <a:ea typeface="Ubuntu"/>
                <a:cs typeface="Ubuntu"/>
                <a:sym typeface="Ubuntu"/>
              </a:rPr>
              <a:t>Ressources</a:t>
            </a:r>
            <a:endParaRPr sz="1800">
              <a:solidFill>
                <a:srgbClr val="384F5C"/>
              </a:solidFill>
              <a:latin typeface="Ubuntu"/>
              <a:ea typeface="Ubuntu"/>
              <a:cs typeface="Ubuntu"/>
              <a:sym typeface="Ubuntu"/>
            </a:endParaRPr>
          </a:p>
          <a:p>
            <a:pPr marL="457200" lvl="0" indent="-342900" algn="l" rtl="0">
              <a:lnSpc>
                <a:spcPct val="115000"/>
              </a:lnSpc>
              <a:spcBef>
                <a:spcPts val="0"/>
              </a:spcBef>
              <a:spcAft>
                <a:spcPts val="0"/>
              </a:spcAft>
              <a:buClr>
                <a:srgbClr val="384F5C"/>
              </a:buClr>
              <a:buSzPts val="1800"/>
              <a:buFont typeface="Ubuntu"/>
              <a:buChar char="❏"/>
            </a:pPr>
            <a:r>
              <a:rPr lang="en" sz="1800">
                <a:solidFill>
                  <a:srgbClr val="384F5C"/>
                </a:solidFill>
                <a:latin typeface="Ubuntu"/>
                <a:ea typeface="Ubuntu"/>
                <a:cs typeface="Ubuntu"/>
                <a:sym typeface="Ubuntu"/>
              </a:rPr>
              <a:t>Badges</a:t>
            </a:r>
            <a:endParaRPr sz="1800">
              <a:solidFill>
                <a:srgbClr val="384F5C"/>
              </a:solidFill>
              <a:latin typeface="Ubuntu"/>
              <a:ea typeface="Ubuntu"/>
              <a:cs typeface="Ubuntu"/>
              <a:sym typeface="Ubuntu"/>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54"/>
          <p:cNvSpPr txBox="1">
            <a:spLocks noGrp="1"/>
          </p:cNvSpPr>
          <p:nvPr>
            <p:ph type="sldNum" idx="12"/>
          </p:nvPr>
        </p:nvSpPr>
        <p:spPr>
          <a:xfrm>
            <a:off x="4116400" y="4807375"/>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30</a:t>
            </a:fld>
            <a:endParaRPr/>
          </a:p>
        </p:txBody>
      </p:sp>
      <p:sp>
        <p:nvSpPr>
          <p:cNvPr id="593" name="Google Shape;593;p54"/>
          <p:cNvSpPr txBox="1"/>
          <p:nvPr/>
        </p:nvSpPr>
        <p:spPr>
          <a:xfrm>
            <a:off x="512750" y="341825"/>
            <a:ext cx="7853400" cy="102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FFFFFF"/>
                </a:solidFill>
                <a:latin typeface="Ubuntu"/>
                <a:ea typeface="Ubuntu"/>
                <a:cs typeface="Ubuntu"/>
                <a:sym typeface="Ubuntu"/>
              </a:rPr>
              <a:t>Matériel habituellement contenu dans un jeu Breakout éducation :</a:t>
            </a:r>
            <a:r>
              <a:rPr lang="en">
                <a:latin typeface="Barlow Light"/>
                <a:ea typeface="Barlow Light"/>
                <a:cs typeface="Barlow Light"/>
                <a:sym typeface="Barlow Light"/>
              </a:rPr>
              <a:t> </a:t>
            </a:r>
            <a:endParaRPr>
              <a:latin typeface="Barlow Light"/>
              <a:ea typeface="Barlow Light"/>
              <a:cs typeface="Barlow Light"/>
              <a:sym typeface="Barlow Light"/>
            </a:endParaRPr>
          </a:p>
        </p:txBody>
      </p:sp>
      <p:pic>
        <p:nvPicPr>
          <p:cNvPr id="594" name="Google Shape;594;p54"/>
          <p:cNvPicPr preferRelativeResize="0"/>
          <p:nvPr/>
        </p:nvPicPr>
        <p:blipFill>
          <a:blip r:embed="rId3">
            <a:alphaModFix/>
          </a:blip>
          <a:stretch>
            <a:fillRect/>
          </a:stretch>
        </p:blipFill>
        <p:spPr>
          <a:xfrm>
            <a:off x="1912825" y="1581175"/>
            <a:ext cx="5816426" cy="3133600"/>
          </a:xfrm>
          <a:prstGeom prst="rect">
            <a:avLst/>
          </a:prstGeom>
          <a:noFill/>
          <a:ln>
            <a:noFill/>
          </a:ln>
        </p:spPr>
      </p:pic>
      <p:sp>
        <p:nvSpPr>
          <p:cNvPr id="595" name="Google Shape;595;p54"/>
          <p:cNvSpPr txBox="1"/>
          <p:nvPr/>
        </p:nvSpPr>
        <p:spPr>
          <a:xfrm>
            <a:off x="282000" y="4714775"/>
            <a:ext cx="8571300" cy="27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arlow Light"/>
                <a:ea typeface="Barlow Light"/>
                <a:cs typeface="Barlow Light"/>
                <a:sym typeface="Barlow Light"/>
              </a:rPr>
              <a:t>Image trouvée : </a:t>
            </a:r>
            <a:r>
              <a:rPr lang="en" sz="1100" u="sng">
                <a:solidFill>
                  <a:schemeClr val="hlink"/>
                </a:solidFill>
                <a:hlinkClick r:id="rId4"/>
              </a:rPr>
              <a:t>https://www.slj.com/?detailStory=breakout-edu-brings-escape-room-strategy-to-the-classroom-slj-review</a:t>
            </a:r>
            <a:endParaRPr>
              <a:latin typeface="Barlow Light"/>
              <a:ea typeface="Barlow Light"/>
              <a:cs typeface="Barlow Light"/>
              <a:sym typeface="Barlow 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55"/>
          <p:cNvSpPr txBox="1">
            <a:spLocks noGrp="1"/>
          </p:cNvSpPr>
          <p:nvPr>
            <p:ph type="title"/>
          </p:nvPr>
        </p:nvSpPr>
        <p:spPr>
          <a:xfrm>
            <a:off x="457200" y="244100"/>
            <a:ext cx="5138700" cy="727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A4C2F4"/>
                </a:solidFill>
              </a:rPr>
              <a:t>Des ressources à explorer :</a:t>
            </a:r>
            <a:endParaRPr>
              <a:solidFill>
                <a:srgbClr val="A4C2F4"/>
              </a:solidFill>
            </a:endParaRPr>
          </a:p>
        </p:txBody>
      </p:sp>
      <p:sp>
        <p:nvSpPr>
          <p:cNvPr id="601" name="Google Shape;601;p55"/>
          <p:cNvSpPr txBox="1">
            <a:spLocks noGrp="1"/>
          </p:cNvSpPr>
          <p:nvPr>
            <p:ph type="body" idx="1"/>
          </p:nvPr>
        </p:nvSpPr>
        <p:spPr>
          <a:xfrm>
            <a:off x="457200" y="1661575"/>
            <a:ext cx="1656300" cy="3055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u="sng">
                <a:solidFill>
                  <a:srgbClr val="A4C2F4"/>
                </a:solidFill>
                <a:latin typeface="Ubuntu"/>
                <a:ea typeface="Ubuntu"/>
                <a:cs typeface="Ubuntu"/>
                <a:sym typeface="Ubuntu"/>
                <a:hlinkClick r:id="rId3"/>
              </a:rPr>
              <a:t>Padlet de jeux d’évasion variés</a:t>
            </a:r>
            <a:endParaRPr/>
          </a:p>
          <a:p>
            <a:pPr marL="0" lvl="0" indent="0" algn="l" rtl="0">
              <a:lnSpc>
                <a:spcPct val="115000"/>
              </a:lnSpc>
              <a:spcBef>
                <a:spcPts val="1600"/>
              </a:spcBef>
              <a:spcAft>
                <a:spcPts val="0"/>
              </a:spcAft>
              <a:buNone/>
            </a:pPr>
            <a:r>
              <a:rPr lang="en" sz="1400" u="sng">
                <a:solidFill>
                  <a:srgbClr val="A4C2F4"/>
                </a:solidFill>
                <a:latin typeface="Ubuntu"/>
                <a:ea typeface="Ubuntu"/>
                <a:cs typeface="Ubuntu"/>
                <a:sym typeface="Ubuntu"/>
                <a:hlinkClick r:id="rId4"/>
              </a:rPr>
              <a:t>Timer officiel (YouTube)</a:t>
            </a:r>
            <a:endParaRPr sz="1400">
              <a:solidFill>
                <a:srgbClr val="A4C2F4"/>
              </a:solidFill>
              <a:latin typeface="Ubuntu"/>
              <a:ea typeface="Ubuntu"/>
              <a:cs typeface="Ubuntu"/>
              <a:sym typeface="Ubuntu"/>
            </a:endParaRPr>
          </a:p>
          <a:p>
            <a:pPr marL="0" lvl="0" indent="0" algn="l" rtl="0">
              <a:spcBef>
                <a:spcPts val="1600"/>
              </a:spcBef>
              <a:spcAft>
                <a:spcPts val="0"/>
              </a:spcAft>
              <a:buNone/>
            </a:pPr>
            <a:r>
              <a:rPr lang="en" sz="1400" u="sng">
                <a:solidFill>
                  <a:srgbClr val="A4C2F4"/>
                </a:solidFill>
                <a:latin typeface="Ubuntu"/>
                <a:ea typeface="Ubuntu"/>
                <a:cs typeface="Ubuntu"/>
                <a:sym typeface="Ubuntu"/>
                <a:hlinkClick r:id="rId5"/>
              </a:rPr>
              <a:t>Site des jeux d’évasion en français</a:t>
            </a:r>
            <a:endParaRPr sz="1400">
              <a:solidFill>
                <a:srgbClr val="A4C2F4"/>
              </a:solidFill>
              <a:latin typeface="Ubuntu"/>
              <a:ea typeface="Ubuntu"/>
              <a:cs typeface="Ubuntu"/>
              <a:sym typeface="Ubuntu"/>
            </a:endParaRPr>
          </a:p>
          <a:p>
            <a:pPr marL="0" lvl="0" indent="0" algn="l" rtl="0">
              <a:spcBef>
                <a:spcPts val="0"/>
              </a:spcBef>
              <a:spcAft>
                <a:spcPts val="0"/>
              </a:spcAft>
              <a:buNone/>
            </a:pPr>
            <a:endParaRPr sz="1400">
              <a:solidFill>
                <a:srgbClr val="A4C2F4"/>
              </a:solidFill>
              <a:latin typeface="Ubuntu"/>
              <a:ea typeface="Ubuntu"/>
              <a:cs typeface="Ubuntu"/>
              <a:sym typeface="Ubuntu"/>
            </a:endParaRPr>
          </a:p>
          <a:p>
            <a:pPr marL="0" lvl="0" indent="0" algn="l" rtl="0">
              <a:spcBef>
                <a:spcPts val="0"/>
              </a:spcBef>
              <a:spcAft>
                <a:spcPts val="0"/>
              </a:spcAft>
              <a:buClr>
                <a:schemeClr val="dk1"/>
              </a:buClr>
              <a:buSzPts val="1100"/>
              <a:buFont typeface="Arial"/>
              <a:buNone/>
            </a:pPr>
            <a:endParaRPr sz="1400">
              <a:solidFill>
                <a:srgbClr val="A4C2F4"/>
              </a:solidFill>
              <a:latin typeface="Ubuntu"/>
              <a:ea typeface="Ubuntu"/>
              <a:cs typeface="Ubuntu"/>
              <a:sym typeface="Ubuntu"/>
            </a:endParaRPr>
          </a:p>
          <a:p>
            <a:pPr marL="0" lvl="0" indent="0" algn="l" rtl="0">
              <a:lnSpc>
                <a:spcPct val="115000"/>
              </a:lnSpc>
              <a:spcBef>
                <a:spcPts val="0"/>
              </a:spcBef>
              <a:spcAft>
                <a:spcPts val="0"/>
              </a:spcAft>
              <a:buClr>
                <a:schemeClr val="dk1"/>
              </a:buClr>
              <a:buSzPts val="1100"/>
              <a:buFont typeface="Arial"/>
              <a:buNone/>
            </a:pPr>
            <a:endParaRPr sz="1800">
              <a:solidFill>
                <a:srgbClr val="434343"/>
              </a:solidFill>
              <a:latin typeface="Roboto"/>
              <a:ea typeface="Roboto"/>
              <a:cs typeface="Roboto"/>
              <a:sym typeface="Roboto"/>
            </a:endParaRPr>
          </a:p>
          <a:p>
            <a:pPr marL="0" lvl="0" indent="0" algn="l" rtl="0">
              <a:spcBef>
                <a:spcPts val="1600"/>
              </a:spcBef>
              <a:spcAft>
                <a:spcPts val="0"/>
              </a:spcAft>
              <a:buNone/>
            </a:pPr>
            <a:endParaRPr/>
          </a:p>
        </p:txBody>
      </p:sp>
      <p:sp>
        <p:nvSpPr>
          <p:cNvPr id="602" name="Google Shape;602;p55"/>
          <p:cNvSpPr txBox="1">
            <a:spLocks noGrp="1"/>
          </p:cNvSpPr>
          <p:nvPr>
            <p:ph type="body" idx="2"/>
          </p:nvPr>
        </p:nvSpPr>
        <p:spPr>
          <a:xfrm>
            <a:off x="2198350" y="1661575"/>
            <a:ext cx="1656300" cy="3055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400" u="sng">
                <a:solidFill>
                  <a:srgbClr val="A4C2F4"/>
                </a:solidFill>
                <a:latin typeface="Ubuntu"/>
                <a:ea typeface="Ubuntu"/>
                <a:cs typeface="Ubuntu"/>
                <a:sym typeface="Ubuntu"/>
                <a:hlinkClick r:id="rId6"/>
              </a:rPr>
              <a:t>Groupe Facebook</a:t>
            </a:r>
            <a:endParaRPr sz="1400">
              <a:solidFill>
                <a:srgbClr val="A4C2F4"/>
              </a:solidFill>
              <a:latin typeface="Ubuntu"/>
              <a:ea typeface="Ubuntu"/>
              <a:cs typeface="Ubuntu"/>
              <a:sym typeface="Ubuntu"/>
            </a:endParaRPr>
          </a:p>
          <a:p>
            <a:pPr marL="0" lvl="0" indent="0" algn="l" rtl="0">
              <a:lnSpc>
                <a:spcPct val="115000"/>
              </a:lnSpc>
              <a:spcBef>
                <a:spcPts val="1600"/>
              </a:spcBef>
              <a:spcAft>
                <a:spcPts val="0"/>
              </a:spcAft>
              <a:buClr>
                <a:schemeClr val="dk1"/>
              </a:buClr>
              <a:buSzPts val="1100"/>
              <a:buFont typeface="Arial"/>
              <a:buNone/>
            </a:pPr>
            <a:r>
              <a:rPr lang="en" sz="1400" u="sng">
                <a:solidFill>
                  <a:srgbClr val="A4C2F4"/>
                </a:solidFill>
                <a:latin typeface="Ubuntu"/>
                <a:ea typeface="Ubuntu"/>
                <a:cs typeface="Ubuntu"/>
                <a:sym typeface="Ubuntu"/>
                <a:hlinkClick r:id="rId7"/>
              </a:rPr>
              <a:t>Site Officiel Breakout EDU (anglais)</a:t>
            </a:r>
            <a:endParaRPr sz="1400">
              <a:solidFill>
                <a:srgbClr val="A4C2F4"/>
              </a:solidFill>
              <a:latin typeface="Ubuntu"/>
              <a:ea typeface="Ubuntu"/>
              <a:cs typeface="Ubuntu"/>
              <a:sym typeface="Ubuntu"/>
            </a:endParaRPr>
          </a:p>
          <a:p>
            <a:pPr marL="0" lvl="0" indent="0" algn="l" rtl="0">
              <a:lnSpc>
                <a:spcPct val="115000"/>
              </a:lnSpc>
              <a:spcBef>
                <a:spcPts val="1600"/>
              </a:spcBef>
              <a:spcAft>
                <a:spcPts val="0"/>
              </a:spcAft>
              <a:buClr>
                <a:schemeClr val="dk1"/>
              </a:buClr>
              <a:buSzPts val="1100"/>
              <a:buFont typeface="Arial"/>
              <a:buNone/>
            </a:pPr>
            <a:r>
              <a:rPr lang="en" sz="1400" u="sng">
                <a:solidFill>
                  <a:srgbClr val="A4C2F4"/>
                </a:solidFill>
                <a:latin typeface="Ubuntu"/>
                <a:ea typeface="Ubuntu"/>
                <a:cs typeface="Ubuntu"/>
                <a:sym typeface="Ubuntu"/>
                <a:hlinkClick r:id="rId8"/>
              </a:rPr>
              <a:t>Album Pinterest de ressources</a:t>
            </a:r>
            <a:endParaRPr sz="1400">
              <a:solidFill>
                <a:srgbClr val="A4C2F4"/>
              </a:solidFill>
              <a:latin typeface="Ubuntu"/>
              <a:ea typeface="Ubuntu"/>
              <a:cs typeface="Ubuntu"/>
              <a:sym typeface="Ubuntu"/>
            </a:endParaRPr>
          </a:p>
          <a:p>
            <a:pPr marL="0" lvl="0" indent="0" algn="l" rtl="0">
              <a:lnSpc>
                <a:spcPct val="115000"/>
              </a:lnSpc>
              <a:spcBef>
                <a:spcPts val="1600"/>
              </a:spcBef>
              <a:spcAft>
                <a:spcPts val="1600"/>
              </a:spcAft>
              <a:buClr>
                <a:schemeClr val="dk1"/>
              </a:buClr>
              <a:buSzPts val="1100"/>
              <a:buFont typeface="Arial"/>
              <a:buNone/>
            </a:pPr>
            <a:r>
              <a:rPr lang="en" sz="1400" u="sng">
                <a:solidFill>
                  <a:srgbClr val="A4C2F4"/>
                </a:solidFill>
                <a:latin typeface="Ubuntu"/>
                <a:ea typeface="Ubuntu"/>
                <a:cs typeface="Ubuntu"/>
                <a:sym typeface="Ubuntu"/>
                <a:hlinkClick r:id="rId9"/>
              </a:rPr>
              <a:t>Application Locks by Breakout EDU (vidéo )</a:t>
            </a:r>
            <a:endParaRPr sz="1400">
              <a:latin typeface="Ubuntu"/>
              <a:ea typeface="Ubuntu"/>
              <a:cs typeface="Ubuntu"/>
              <a:sym typeface="Ubuntu"/>
            </a:endParaRPr>
          </a:p>
        </p:txBody>
      </p:sp>
      <p:sp>
        <p:nvSpPr>
          <p:cNvPr id="603" name="Google Shape;603;p55"/>
          <p:cNvSpPr txBox="1">
            <a:spLocks noGrp="1"/>
          </p:cNvSpPr>
          <p:nvPr>
            <p:ph type="body" idx="3"/>
          </p:nvPr>
        </p:nvSpPr>
        <p:spPr>
          <a:xfrm>
            <a:off x="3939500" y="1661575"/>
            <a:ext cx="1656300" cy="30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800">
              <a:solidFill>
                <a:srgbClr val="F06292"/>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400" u="sng">
                <a:solidFill>
                  <a:srgbClr val="A4C2F4"/>
                </a:solidFill>
                <a:latin typeface="Ubuntu"/>
                <a:ea typeface="Ubuntu"/>
                <a:cs typeface="Ubuntu"/>
                <a:sym typeface="Ubuntu"/>
                <a:hlinkClick r:id="rId10"/>
              </a:rPr>
              <a:t>breakout digital</a:t>
            </a:r>
            <a:endParaRPr sz="1400">
              <a:solidFill>
                <a:srgbClr val="A4C2F4"/>
              </a:solidFill>
              <a:latin typeface="Ubuntu"/>
              <a:ea typeface="Ubuntu"/>
              <a:cs typeface="Ubuntu"/>
              <a:sym typeface="Ubuntu"/>
            </a:endParaRPr>
          </a:p>
          <a:p>
            <a:pPr marL="0" lvl="0" indent="0" algn="l" rtl="0">
              <a:lnSpc>
                <a:spcPct val="115000"/>
              </a:lnSpc>
              <a:spcBef>
                <a:spcPts val="1600"/>
              </a:spcBef>
              <a:spcAft>
                <a:spcPts val="0"/>
              </a:spcAft>
              <a:buNone/>
            </a:pPr>
            <a:r>
              <a:rPr lang="en" sz="1400">
                <a:solidFill>
                  <a:srgbClr val="A4C2F4"/>
                </a:solidFill>
                <a:latin typeface="Ubuntu"/>
                <a:ea typeface="Ubuntu"/>
                <a:cs typeface="Ubuntu"/>
                <a:sym typeface="Ubuntu"/>
              </a:rPr>
              <a:t>Partagez vos jeux:</a:t>
            </a:r>
            <a:endParaRPr sz="1400">
              <a:solidFill>
                <a:srgbClr val="A4C2F4"/>
              </a:solidFill>
              <a:latin typeface="Ubuntu"/>
              <a:ea typeface="Ubuntu"/>
              <a:cs typeface="Ubuntu"/>
              <a:sym typeface="Ubuntu"/>
            </a:endParaRPr>
          </a:p>
          <a:p>
            <a:pPr marL="0" lvl="0" indent="0" algn="l" rtl="0">
              <a:lnSpc>
                <a:spcPct val="115000"/>
              </a:lnSpc>
              <a:spcBef>
                <a:spcPts val="1600"/>
              </a:spcBef>
              <a:spcAft>
                <a:spcPts val="0"/>
              </a:spcAft>
              <a:buNone/>
            </a:pPr>
            <a:r>
              <a:rPr lang="en" sz="1400" u="sng">
                <a:solidFill>
                  <a:srgbClr val="A4C2F4"/>
                </a:solidFill>
                <a:latin typeface="Ubuntu"/>
                <a:ea typeface="Ubuntu"/>
                <a:cs typeface="Ubuntu"/>
                <a:sym typeface="Ubuntu"/>
                <a:hlinkClick r:id="rId11"/>
              </a:rPr>
              <a:t>Document de partage</a:t>
            </a:r>
            <a:r>
              <a:rPr lang="en" sz="1400">
                <a:solidFill>
                  <a:srgbClr val="A4C2F4"/>
                </a:solidFill>
                <a:latin typeface="Ubuntu"/>
                <a:ea typeface="Ubuntu"/>
                <a:cs typeface="Ubuntu"/>
                <a:sym typeface="Ubuntu"/>
              </a:rPr>
              <a:t> </a:t>
            </a:r>
            <a:endParaRPr sz="1400">
              <a:solidFill>
                <a:srgbClr val="A4C2F4"/>
              </a:solidFill>
              <a:latin typeface="Ubuntu"/>
              <a:ea typeface="Ubuntu"/>
              <a:cs typeface="Ubuntu"/>
              <a:sym typeface="Ubuntu"/>
            </a:endParaRPr>
          </a:p>
          <a:p>
            <a:pPr marL="0" lvl="0" indent="0" algn="l" rtl="0">
              <a:lnSpc>
                <a:spcPct val="115000"/>
              </a:lnSpc>
              <a:spcBef>
                <a:spcPts val="1600"/>
              </a:spcBef>
              <a:spcAft>
                <a:spcPts val="0"/>
              </a:spcAft>
              <a:buClr>
                <a:schemeClr val="dk1"/>
              </a:buClr>
              <a:buSzPts val="1100"/>
              <a:buFont typeface="Arial"/>
              <a:buNone/>
            </a:pPr>
            <a:r>
              <a:rPr lang="en" sz="1400">
                <a:solidFill>
                  <a:srgbClr val="A4C2F4"/>
                </a:solidFill>
                <a:latin typeface="Ubuntu"/>
                <a:ea typeface="Ubuntu"/>
                <a:cs typeface="Ubuntu"/>
                <a:sym typeface="Ubuntu"/>
              </a:rPr>
              <a:t>ou</a:t>
            </a:r>
            <a:endParaRPr sz="1400">
              <a:solidFill>
                <a:srgbClr val="A4C2F4"/>
              </a:solidFill>
              <a:latin typeface="Ubuntu"/>
              <a:ea typeface="Ubuntu"/>
              <a:cs typeface="Ubuntu"/>
              <a:sym typeface="Ubuntu"/>
            </a:endParaRPr>
          </a:p>
          <a:p>
            <a:pPr marL="0" lvl="0" indent="0" algn="l" rtl="0">
              <a:lnSpc>
                <a:spcPct val="115000"/>
              </a:lnSpc>
              <a:spcBef>
                <a:spcPts val="1600"/>
              </a:spcBef>
              <a:spcAft>
                <a:spcPts val="1600"/>
              </a:spcAft>
              <a:buClr>
                <a:schemeClr val="dk1"/>
              </a:buClr>
              <a:buSzPts val="1100"/>
              <a:buFont typeface="Arial"/>
              <a:buNone/>
            </a:pPr>
            <a:r>
              <a:rPr lang="en" sz="1400" u="sng">
                <a:solidFill>
                  <a:srgbClr val="A4C2F4"/>
                </a:solidFill>
                <a:latin typeface="Ubuntu"/>
                <a:ea typeface="Ubuntu"/>
                <a:cs typeface="Ubuntu"/>
                <a:sym typeface="Ubuntu"/>
                <a:hlinkClick r:id="rId12"/>
              </a:rPr>
              <a:t>sonya.fiset@recitmst.qc.ca</a:t>
            </a:r>
            <a:endParaRPr sz="1400">
              <a:solidFill>
                <a:srgbClr val="A4C2F4"/>
              </a:solidFill>
              <a:latin typeface="Ubuntu"/>
              <a:ea typeface="Ubuntu"/>
              <a:cs typeface="Ubuntu"/>
              <a:sym typeface="Ubuntu"/>
            </a:endParaRPr>
          </a:p>
        </p:txBody>
      </p:sp>
      <p:sp>
        <p:nvSpPr>
          <p:cNvPr id="604" name="Google Shape;604;p55"/>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56"/>
          <p:cNvSpPr txBox="1">
            <a:spLocks noGrp="1"/>
          </p:cNvSpPr>
          <p:nvPr>
            <p:ph type="body" idx="1"/>
          </p:nvPr>
        </p:nvSpPr>
        <p:spPr>
          <a:xfrm>
            <a:off x="2567450" y="825425"/>
            <a:ext cx="4005900" cy="34926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endParaRPr/>
          </a:p>
          <a:p>
            <a:pPr marL="0" lvl="0" indent="0" algn="ctr" rtl="0">
              <a:spcBef>
                <a:spcPts val="600"/>
              </a:spcBef>
              <a:spcAft>
                <a:spcPts val="0"/>
              </a:spcAft>
              <a:buNone/>
            </a:pPr>
            <a:endParaRPr/>
          </a:p>
          <a:p>
            <a:pPr marL="0" lvl="0" indent="0" algn="ctr" rtl="0">
              <a:spcBef>
                <a:spcPts val="600"/>
              </a:spcBef>
              <a:spcAft>
                <a:spcPts val="0"/>
              </a:spcAft>
              <a:buNone/>
            </a:pPr>
            <a:r>
              <a:rPr lang="en" i="0" u="sng">
                <a:solidFill>
                  <a:schemeClr val="hlink"/>
                </a:solidFill>
                <a:hlinkClick r:id="rId3"/>
              </a:rPr>
              <a:t>Document collaboratif:</a:t>
            </a:r>
            <a:r>
              <a:rPr lang="en" i="0"/>
              <a:t> partage</a:t>
            </a:r>
            <a:endParaRPr i="0"/>
          </a:p>
          <a:p>
            <a:pPr marL="0" lvl="0" indent="0" algn="ctr" rtl="0">
              <a:spcBef>
                <a:spcPts val="600"/>
              </a:spcBef>
              <a:spcAft>
                <a:spcPts val="0"/>
              </a:spcAft>
              <a:buNone/>
            </a:pPr>
            <a:endParaRPr i="0"/>
          </a:p>
          <a:p>
            <a:pPr marL="0" lvl="0" indent="0" algn="ctr" rtl="0">
              <a:spcBef>
                <a:spcPts val="600"/>
              </a:spcBef>
              <a:spcAft>
                <a:spcPts val="0"/>
              </a:spcAft>
              <a:buNone/>
            </a:pPr>
            <a:r>
              <a:rPr lang="en" i="0" u="sng">
                <a:solidFill>
                  <a:schemeClr val="hlink"/>
                </a:solidFill>
                <a:hlinkClick r:id="rId4"/>
              </a:rPr>
              <a:t>Formulaire de rétroaction et attribution de badge</a:t>
            </a:r>
            <a:endParaRPr i="0"/>
          </a:p>
        </p:txBody>
      </p:sp>
      <p:sp>
        <p:nvSpPr>
          <p:cNvPr id="610" name="Google Shape;610;p56"/>
          <p:cNvSpPr txBox="1">
            <a:spLocks noGrp="1"/>
          </p:cNvSpPr>
          <p:nvPr>
            <p:ph type="sldNum" idx="12"/>
          </p:nvPr>
        </p:nvSpPr>
        <p:spPr>
          <a:xfrm>
            <a:off x="4116400" y="4807500"/>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sp>
        <p:nvSpPr>
          <p:cNvPr id="615" name="Google Shape;615;p57"/>
          <p:cNvSpPr/>
          <p:nvPr/>
        </p:nvSpPr>
        <p:spPr>
          <a:xfrm>
            <a:off x="-42225" y="2072625"/>
            <a:ext cx="9207600" cy="16599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57"/>
          <p:cNvSpPr txBox="1">
            <a:spLocks noGrp="1"/>
          </p:cNvSpPr>
          <p:nvPr>
            <p:ph type="ctrTitle"/>
          </p:nvPr>
        </p:nvSpPr>
        <p:spPr>
          <a:xfrm>
            <a:off x="2489150" y="2466475"/>
            <a:ext cx="6555300" cy="143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500"/>
              <a:t>LES RENDEZ-VOUS VIRTUELS PRINTANIERS</a:t>
            </a:r>
            <a:r>
              <a:rPr lang="en" sz="3200"/>
              <a:t> DU RÉCIT!</a:t>
            </a:r>
            <a:endParaRPr sz="3200"/>
          </a:p>
          <a:p>
            <a:pPr marL="0" lvl="0" indent="0" algn="ctr" rtl="0">
              <a:spcBef>
                <a:spcPts val="0"/>
              </a:spcBef>
              <a:spcAft>
                <a:spcPts val="0"/>
              </a:spcAft>
              <a:buNone/>
            </a:pPr>
            <a:endParaRPr sz="2100"/>
          </a:p>
          <a:p>
            <a:pPr marL="0" lvl="0" indent="0" algn="l" rtl="0">
              <a:spcBef>
                <a:spcPts val="0"/>
              </a:spcBef>
              <a:spcAft>
                <a:spcPts val="0"/>
              </a:spcAft>
              <a:buNone/>
            </a:pPr>
            <a:r>
              <a:rPr lang="en" sz="2500"/>
              <a:t> </a:t>
            </a:r>
            <a:endParaRPr sz="2500"/>
          </a:p>
        </p:txBody>
      </p:sp>
      <p:sp>
        <p:nvSpPr>
          <p:cNvPr id="617" name="Google Shape;617;p57"/>
          <p:cNvSpPr/>
          <p:nvPr/>
        </p:nvSpPr>
        <p:spPr>
          <a:xfrm>
            <a:off x="-7825" y="2072625"/>
            <a:ext cx="9165300" cy="30708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18" name="Google Shape;618;p57"/>
          <p:cNvPicPr preferRelativeResize="0"/>
          <p:nvPr/>
        </p:nvPicPr>
        <p:blipFill>
          <a:blip r:embed="rId3">
            <a:alphaModFix/>
          </a:blip>
          <a:stretch>
            <a:fillRect/>
          </a:stretch>
        </p:blipFill>
        <p:spPr>
          <a:xfrm rot="-780425">
            <a:off x="5623528" y="251972"/>
            <a:ext cx="1945892" cy="1854055"/>
          </a:xfrm>
          <a:prstGeom prst="rect">
            <a:avLst/>
          </a:prstGeom>
          <a:noFill/>
          <a:ln>
            <a:noFill/>
          </a:ln>
        </p:spPr>
      </p:pic>
      <p:pic>
        <p:nvPicPr>
          <p:cNvPr id="619" name="Google Shape;619;p57"/>
          <p:cNvPicPr preferRelativeResize="0"/>
          <p:nvPr/>
        </p:nvPicPr>
        <p:blipFill rotWithShape="1">
          <a:blip r:embed="rId4">
            <a:alphaModFix/>
          </a:blip>
          <a:srcRect t="12630" b="14232"/>
          <a:stretch/>
        </p:blipFill>
        <p:spPr>
          <a:xfrm>
            <a:off x="7855025" y="175250"/>
            <a:ext cx="1019175" cy="1198150"/>
          </a:xfrm>
          <a:prstGeom prst="rect">
            <a:avLst/>
          </a:prstGeom>
          <a:noFill/>
          <a:ln>
            <a:noFill/>
          </a:ln>
        </p:spPr>
      </p:pic>
      <p:pic>
        <p:nvPicPr>
          <p:cNvPr id="620" name="Google Shape;620;p57"/>
          <p:cNvPicPr preferRelativeResize="0"/>
          <p:nvPr/>
        </p:nvPicPr>
        <p:blipFill rotWithShape="1">
          <a:blip r:embed="rId5">
            <a:alphaModFix/>
          </a:blip>
          <a:srcRect l="3406" t="40383" r="53964"/>
          <a:stretch/>
        </p:blipFill>
        <p:spPr>
          <a:xfrm>
            <a:off x="-42225" y="1896052"/>
            <a:ext cx="2918736" cy="2125975"/>
          </a:xfrm>
          <a:prstGeom prst="rect">
            <a:avLst/>
          </a:prstGeom>
          <a:noFill/>
          <a:ln>
            <a:noFill/>
          </a:ln>
        </p:spPr>
      </p:pic>
      <p:sp>
        <p:nvSpPr>
          <p:cNvPr id="621" name="Google Shape;621;p57"/>
          <p:cNvSpPr txBox="1"/>
          <p:nvPr/>
        </p:nvSpPr>
        <p:spPr>
          <a:xfrm rot="-837811">
            <a:off x="5708431" y="622593"/>
            <a:ext cx="1547839" cy="634401"/>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a:latin typeface="Viga"/>
                <a:ea typeface="Viga"/>
                <a:cs typeface="Viga"/>
                <a:sym typeface="Viga"/>
              </a:rPr>
              <a:t>Enseigner à distance!</a:t>
            </a:r>
            <a:endParaRPr sz="2100">
              <a:latin typeface="Viga"/>
              <a:ea typeface="Viga"/>
              <a:cs typeface="Viga"/>
              <a:sym typeface="Viga"/>
            </a:endParaRPr>
          </a:p>
        </p:txBody>
      </p:sp>
      <p:sp>
        <p:nvSpPr>
          <p:cNvPr id="622" name="Google Shape;622;p57">
            <a:hlinkClick r:id="rId6"/>
          </p:cNvPr>
          <p:cNvSpPr txBox="1"/>
          <p:nvPr/>
        </p:nvSpPr>
        <p:spPr>
          <a:xfrm>
            <a:off x="222150" y="4625100"/>
            <a:ext cx="4140300" cy="42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FFFFFF"/>
                </a:solidFill>
                <a:latin typeface="Ubuntu"/>
                <a:ea typeface="Ubuntu"/>
                <a:cs typeface="Ubuntu"/>
                <a:sym typeface="Ubuntu"/>
              </a:rPr>
              <a:t>Pour plus de détails : </a:t>
            </a:r>
            <a:r>
              <a:rPr lang="en" sz="1600" b="1" u="sng">
                <a:solidFill>
                  <a:schemeClr val="hlink"/>
                </a:solidFill>
                <a:latin typeface="Ubuntu"/>
                <a:ea typeface="Ubuntu"/>
                <a:cs typeface="Ubuntu"/>
                <a:sym typeface="Ubuntu"/>
                <a:hlinkClick r:id="rId7"/>
              </a:rPr>
              <a:t>recit.qc.ca</a:t>
            </a:r>
            <a:endParaRPr sz="1600" b="1">
              <a:solidFill>
                <a:srgbClr val="FFFFFF"/>
              </a:solidFill>
              <a:latin typeface="Ubuntu"/>
              <a:ea typeface="Ubuntu"/>
              <a:cs typeface="Ubuntu"/>
              <a:sym typeface="Ubuntu"/>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58"/>
          <p:cNvSpPr txBox="1">
            <a:spLocks noGrp="1"/>
          </p:cNvSpPr>
          <p:nvPr>
            <p:ph type="title"/>
          </p:nvPr>
        </p:nvSpPr>
        <p:spPr>
          <a:xfrm>
            <a:off x="2903600" y="586975"/>
            <a:ext cx="2692200" cy="4158000"/>
          </a:xfrm>
          <a:prstGeom prst="rect">
            <a:avLst/>
          </a:prstGeom>
        </p:spPr>
        <p:txBody>
          <a:bodyPr spcFirstLastPara="1" wrap="square" lIns="91425" tIns="91425" rIns="91425" bIns="91425" anchor="t" anchorCtr="0">
            <a:noAutofit/>
          </a:bodyPr>
          <a:lstStyle/>
          <a:p>
            <a:pPr marL="0" lvl="0" indent="0" algn="ctr" rtl="0">
              <a:lnSpc>
                <a:spcPct val="115000"/>
              </a:lnSpc>
              <a:spcBef>
                <a:spcPts val="600"/>
              </a:spcBef>
              <a:spcAft>
                <a:spcPts val="0"/>
              </a:spcAft>
              <a:buClr>
                <a:schemeClr val="dk1"/>
              </a:buClr>
              <a:buSzPts val="1100"/>
              <a:buFont typeface="Arial"/>
              <a:buNone/>
            </a:pPr>
            <a:r>
              <a:rPr lang="en" sz="2400" u="sng">
                <a:solidFill>
                  <a:schemeClr val="hlink"/>
                </a:solidFill>
                <a:latin typeface="Barlow Light"/>
                <a:ea typeface="Barlow Light"/>
                <a:cs typeface="Barlow Light"/>
                <a:sym typeface="Barlow Light"/>
                <a:hlinkClick r:id="rId3"/>
              </a:rPr>
              <a:t>Document collaboratif:</a:t>
            </a:r>
            <a:r>
              <a:rPr lang="en" sz="2400">
                <a:solidFill>
                  <a:schemeClr val="dk1"/>
                </a:solidFill>
                <a:latin typeface="Barlow Light"/>
                <a:ea typeface="Barlow Light"/>
                <a:cs typeface="Barlow Light"/>
                <a:sym typeface="Barlow Light"/>
              </a:rPr>
              <a:t> partage</a:t>
            </a:r>
            <a:endParaRPr sz="2400">
              <a:solidFill>
                <a:schemeClr val="dk1"/>
              </a:solidFill>
              <a:latin typeface="Barlow Light"/>
              <a:ea typeface="Barlow Light"/>
              <a:cs typeface="Barlow Light"/>
              <a:sym typeface="Barlow Light"/>
            </a:endParaRPr>
          </a:p>
          <a:p>
            <a:pPr marL="0" lvl="0" indent="0" algn="ctr" rtl="0">
              <a:lnSpc>
                <a:spcPct val="115000"/>
              </a:lnSpc>
              <a:spcBef>
                <a:spcPts val="600"/>
              </a:spcBef>
              <a:spcAft>
                <a:spcPts val="0"/>
              </a:spcAft>
              <a:buClr>
                <a:schemeClr val="dk1"/>
              </a:buClr>
              <a:buSzPts val="1100"/>
              <a:buFont typeface="Arial"/>
              <a:buNone/>
            </a:pPr>
            <a:endParaRPr sz="2400">
              <a:solidFill>
                <a:schemeClr val="dk1"/>
              </a:solidFill>
              <a:latin typeface="Barlow Light"/>
              <a:ea typeface="Barlow Light"/>
              <a:cs typeface="Barlow Light"/>
              <a:sym typeface="Barlow Light"/>
            </a:endParaRPr>
          </a:p>
          <a:p>
            <a:pPr marL="0" lvl="0" indent="0" algn="ctr" rtl="0">
              <a:lnSpc>
                <a:spcPct val="115000"/>
              </a:lnSpc>
              <a:spcBef>
                <a:spcPts val="600"/>
              </a:spcBef>
              <a:spcAft>
                <a:spcPts val="0"/>
              </a:spcAft>
              <a:buClr>
                <a:schemeClr val="dk1"/>
              </a:buClr>
              <a:buSzPts val="1100"/>
              <a:buFont typeface="Arial"/>
              <a:buNone/>
            </a:pPr>
            <a:r>
              <a:rPr lang="en" sz="2400" u="sng">
                <a:solidFill>
                  <a:schemeClr val="hlink"/>
                </a:solidFill>
                <a:latin typeface="Barlow Light"/>
                <a:ea typeface="Barlow Light"/>
                <a:cs typeface="Barlow Light"/>
                <a:sym typeface="Barlow Light"/>
                <a:hlinkClick r:id="rId4"/>
              </a:rPr>
              <a:t>Formulaire de rétroaction et attribution de badge</a:t>
            </a:r>
            <a:endParaRPr/>
          </a:p>
        </p:txBody>
      </p:sp>
      <p:sp>
        <p:nvSpPr>
          <p:cNvPr id="628" name="Google Shape;628;p58"/>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34</a:t>
            </a:fld>
            <a:endParaRPr/>
          </a:p>
        </p:txBody>
      </p:sp>
      <p:pic>
        <p:nvPicPr>
          <p:cNvPr id="629" name="Google Shape;629;p58"/>
          <p:cNvPicPr preferRelativeResize="0"/>
          <p:nvPr/>
        </p:nvPicPr>
        <p:blipFill>
          <a:blip r:embed="rId5">
            <a:alphaModFix/>
          </a:blip>
          <a:stretch>
            <a:fillRect/>
          </a:stretch>
        </p:blipFill>
        <p:spPr>
          <a:xfrm>
            <a:off x="213250" y="986375"/>
            <a:ext cx="2641649" cy="30967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59"/>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35</a:t>
            </a:fld>
            <a:endParaRPr/>
          </a:p>
        </p:txBody>
      </p:sp>
      <p:sp>
        <p:nvSpPr>
          <p:cNvPr id="635" name="Google Shape;635;p59"/>
          <p:cNvSpPr txBox="1">
            <a:spLocks noGrp="1"/>
          </p:cNvSpPr>
          <p:nvPr>
            <p:ph type="title" idx="4294967295"/>
          </p:nvPr>
        </p:nvSpPr>
        <p:spPr>
          <a:xfrm>
            <a:off x="943500" y="636075"/>
            <a:ext cx="72570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rgbClr val="000000"/>
                </a:solidFill>
                <a:latin typeface="Viga"/>
                <a:ea typeface="Viga"/>
                <a:cs typeface="Viga"/>
                <a:sym typeface="Viga"/>
              </a:rPr>
              <a:t>L’équipe du RÉCIT MST est disponible </a:t>
            </a:r>
            <a:endParaRPr sz="3000">
              <a:solidFill>
                <a:srgbClr val="000000"/>
              </a:solidFill>
              <a:latin typeface="Viga"/>
              <a:ea typeface="Viga"/>
              <a:cs typeface="Viga"/>
              <a:sym typeface="Viga"/>
            </a:endParaRPr>
          </a:p>
          <a:p>
            <a:pPr marL="0" lvl="0" indent="0" algn="ctr" rtl="0">
              <a:spcBef>
                <a:spcPts val="0"/>
              </a:spcBef>
              <a:spcAft>
                <a:spcPts val="0"/>
              </a:spcAft>
              <a:buNone/>
            </a:pPr>
            <a:r>
              <a:rPr lang="en" sz="3000">
                <a:solidFill>
                  <a:srgbClr val="000000"/>
                </a:solidFill>
                <a:latin typeface="Viga"/>
                <a:ea typeface="Viga"/>
                <a:cs typeface="Viga"/>
                <a:sym typeface="Viga"/>
              </a:rPr>
              <a:t>du 19 mai au 5 juin </a:t>
            </a:r>
            <a:endParaRPr sz="3000">
              <a:solidFill>
                <a:srgbClr val="000000"/>
              </a:solidFill>
              <a:latin typeface="Viga"/>
              <a:ea typeface="Viga"/>
              <a:cs typeface="Viga"/>
              <a:sym typeface="Viga"/>
            </a:endParaRPr>
          </a:p>
          <a:p>
            <a:pPr marL="0" lvl="0" indent="0" algn="ctr" rtl="0">
              <a:spcBef>
                <a:spcPts val="0"/>
              </a:spcBef>
              <a:spcAft>
                <a:spcPts val="0"/>
              </a:spcAft>
              <a:buNone/>
            </a:pPr>
            <a:r>
              <a:rPr lang="en" sz="3000">
                <a:solidFill>
                  <a:srgbClr val="000000"/>
                </a:solidFill>
                <a:latin typeface="Viga"/>
                <a:ea typeface="Viga"/>
                <a:cs typeface="Viga"/>
                <a:sym typeface="Viga"/>
              </a:rPr>
              <a:t>de 13 h 30 à 15 h.</a:t>
            </a:r>
            <a:r>
              <a:rPr lang="en" sz="3000">
                <a:latin typeface="Viga"/>
                <a:ea typeface="Viga"/>
                <a:cs typeface="Viga"/>
                <a:sym typeface="Viga"/>
              </a:rPr>
              <a:t> </a:t>
            </a:r>
            <a:endParaRPr sz="3000">
              <a:latin typeface="Viga"/>
              <a:ea typeface="Viga"/>
              <a:cs typeface="Viga"/>
              <a:sym typeface="Viga"/>
            </a:endParaRPr>
          </a:p>
        </p:txBody>
      </p:sp>
      <p:sp>
        <p:nvSpPr>
          <p:cNvPr id="636" name="Google Shape;636;p59">
            <a:hlinkClick r:id="rId3"/>
          </p:cNvPr>
          <p:cNvSpPr/>
          <p:nvPr/>
        </p:nvSpPr>
        <p:spPr>
          <a:xfrm>
            <a:off x="3092753" y="1988225"/>
            <a:ext cx="2958600" cy="1633200"/>
          </a:xfrm>
          <a:prstGeom prst="rect">
            <a:avLst/>
          </a:prstGeom>
          <a:solidFill>
            <a:schemeClr val="lt1"/>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rgbClr val="999999"/>
                </a:solidFill>
                <a:latin typeface="Dosis"/>
                <a:ea typeface="Dosis"/>
                <a:cs typeface="Dosis"/>
                <a:sym typeface="Dosis"/>
              </a:rPr>
              <a:t>Place your screenshot here</a:t>
            </a:r>
            <a:endParaRPr sz="1000">
              <a:solidFill>
                <a:srgbClr val="999999"/>
              </a:solidFill>
              <a:latin typeface="Dosis"/>
              <a:ea typeface="Dosis"/>
              <a:cs typeface="Dosis"/>
              <a:sym typeface="Dosis"/>
            </a:endParaRPr>
          </a:p>
        </p:txBody>
      </p:sp>
      <p:pic>
        <p:nvPicPr>
          <p:cNvPr id="637" name="Google Shape;637;p59"/>
          <p:cNvPicPr preferRelativeResize="0"/>
          <p:nvPr/>
        </p:nvPicPr>
        <p:blipFill>
          <a:blip r:embed="rId4">
            <a:alphaModFix/>
          </a:blip>
          <a:stretch>
            <a:fillRect/>
          </a:stretch>
        </p:blipFill>
        <p:spPr>
          <a:xfrm>
            <a:off x="3092750" y="1988225"/>
            <a:ext cx="2958599" cy="1673456"/>
          </a:xfrm>
          <a:prstGeom prst="rect">
            <a:avLst/>
          </a:prstGeom>
          <a:noFill/>
          <a:ln w="19050" cap="flat" cmpd="sng">
            <a:solidFill>
              <a:srgbClr val="666666"/>
            </a:solidFill>
            <a:prstDash val="solid"/>
            <a:round/>
            <a:headEnd type="none" w="sm" len="sm"/>
            <a:tailEnd type="none" w="sm" len="sm"/>
          </a:ln>
        </p:spPr>
      </p:pic>
      <p:sp>
        <p:nvSpPr>
          <p:cNvPr id="638" name="Google Shape;638;p59"/>
          <p:cNvSpPr/>
          <p:nvPr/>
        </p:nvSpPr>
        <p:spPr>
          <a:xfrm>
            <a:off x="2957648" y="1877003"/>
            <a:ext cx="3228699" cy="2173280"/>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FFFFFF"/>
          </a:solidFill>
          <a:ln w="19050"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Dosis"/>
              <a:ea typeface="Dosis"/>
              <a:cs typeface="Dosis"/>
              <a:sym typeface="Dosis"/>
            </a:endParaRPr>
          </a:p>
        </p:txBody>
      </p:sp>
      <p:sp>
        <p:nvSpPr>
          <p:cNvPr id="639" name="Google Shape;639;p59"/>
          <p:cNvSpPr txBox="1"/>
          <p:nvPr/>
        </p:nvSpPr>
        <p:spPr>
          <a:xfrm>
            <a:off x="2098950" y="4116175"/>
            <a:ext cx="4946100" cy="57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Ubuntu"/>
                <a:ea typeface="Ubuntu"/>
                <a:cs typeface="Ubuntu"/>
                <a:sym typeface="Ubuntu"/>
              </a:rPr>
              <a:t>Lien vers notre salle de vidéoconférence</a:t>
            </a:r>
            <a:endParaRPr>
              <a:latin typeface="Ubuntu"/>
              <a:ea typeface="Ubuntu"/>
              <a:cs typeface="Ubuntu"/>
              <a:sym typeface="Ubuntu"/>
            </a:endParaRPr>
          </a:p>
          <a:p>
            <a:pPr marL="0" lvl="0" indent="0" algn="ctr" rtl="0">
              <a:spcBef>
                <a:spcPts val="0"/>
              </a:spcBef>
              <a:spcAft>
                <a:spcPts val="0"/>
              </a:spcAft>
              <a:buNone/>
            </a:pPr>
            <a:endParaRPr sz="400">
              <a:latin typeface="Ubuntu"/>
              <a:ea typeface="Ubuntu"/>
              <a:cs typeface="Ubuntu"/>
              <a:sym typeface="Ubuntu"/>
            </a:endParaRPr>
          </a:p>
          <a:p>
            <a:pPr marL="0" lvl="0" indent="0" algn="ctr" rtl="0">
              <a:spcBef>
                <a:spcPts val="0"/>
              </a:spcBef>
              <a:spcAft>
                <a:spcPts val="0"/>
              </a:spcAft>
              <a:buNone/>
            </a:pPr>
            <a:r>
              <a:rPr lang="en" sz="2000" b="1" u="sng">
                <a:solidFill>
                  <a:schemeClr val="hlink"/>
                </a:solidFill>
                <a:latin typeface="Ubuntu"/>
                <a:ea typeface="Ubuntu"/>
                <a:cs typeface="Ubuntu"/>
                <a:sym typeface="Ubuntu"/>
                <a:hlinkClick r:id="rId5"/>
              </a:rPr>
              <a:t>https://meet.jit.si/RECITMSTDistance</a:t>
            </a:r>
            <a:endParaRPr sz="2000" b="1">
              <a:latin typeface="Ubuntu"/>
              <a:ea typeface="Ubuntu"/>
              <a:cs typeface="Ubuntu"/>
              <a:sym typeface="Ubuntu"/>
            </a:endParaRPr>
          </a:p>
          <a:p>
            <a:pPr marL="0" lvl="0" indent="0" algn="ctr" rtl="0">
              <a:spcBef>
                <a:spcPts val="0"/>
              </a:spcBef>
              <a:spcAft>
                <a:spcPts val="0"/>
              </a:spcAft>
              <a:buNone/>
            </a:pPr>
            <a:endParaRPr>
              <a:latin typeface="Ubuntu"/>
              <a:ea typeface="Ubuntu"/>
              <a:cs typeface="Ubuntu"/>
              <a:sym typeface="Ubuntu"/>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60"/>
          <p:cNvSpPr txBox="1">
            <a:spLocks noGrp="1"/>
          </p:cNvSpPr>
          <p:nvPr>
            <p:ph type="ctrTitle" idx="4294967295"/>
          </p:nvPr>
        </p:nvSpPr>
        <p:spPr>
          <a:xfrm>
            <a:off x="634525" y="504925"/>
            <a:ext cx="32196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6000">
                <a:solidFill>
                  <a:srgbClr val="A4C2F4"/>
                </a:solidFill>
                <a:latin typeface="Ubuntu"/>
                <a:ea typeface="Ubuntu"/>
                <a:cs typeface="Ubuntu"/>
                <a:sym typeface="Ubuntu"/>
              </a:rPr>
              <a:t>Merci!</a:t>
            </a:r>
            <a:endParaRPr sz="6000">
              <a:solidFill>
                <a:srgbClr val="A4C2F4"/>
              </a:solidFill>
              <a:latin typeface="Ubuntu"/>
              <a:ea typeface="Ubuntu"/>
              <a:cs typeface="Ubuntu"/>
              <a:sym typeface="Ubuntu"/>
            </a:endParaRPr>
          </a:p>
        </p:txBody>
      </p:sp>
      <p:sp>
        <p:nvSpPr>
          <p:cNvPr id="645" name="Google Shape;645;p60"/>
          <p:cNvSpPr txBox="1">
            <a:spLocks noGrp="1"/>
          </p:cNvSpPr>
          <p:nvPr>
            <p:ph type="body" idx="4294967295"/>
          </p:nvPr>
        </p:nvSpPr>
        <p:spPr>
          <a:xfrm>
            <a:off x="685800" y="1931350"/>
            <a:ext cx="3849000" cy="2994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latin typeface="Ubuntu"/>
                <a:ea typeface="Ubuntu"/>
                <a:cs typeface="Ubuntu"/>
                <a:sym typeface="Ubuntu"/>
              </a:rPr>
              <a:t>Sonya Fiset et </a:t>
            </a:r>
            <a:endParaRPr sz="1800">
              <a:latin typeface="Ubuntu"/>
              <a:ea typeface="Ubuntu"/>
              <a:cs typeface="Ubuntu"/>
              <a:sym typeface="Ubuntu"/>
            </a:endParaRPr>
          </a:p>
          <a:p>
            <a:pPr marL="0" lvl="0" indent="0" algn="l" rtl="0">
              <a:spcBef>
                <a:spcPts val="600"/>
              </a:spcBef>
              <a:spcAft>
                <a:spcPts val="0"/>
              </a:spcAft>
              <a:buNone/>
            </a:pPr>
            <a:r>
              <a:rPr lang="en" sz="1800">
                <a:latin typeface="Ubuntu"/>
                <a:ea typeface="Ubuntu"/>
                <a:cs typeface="Ubuntu"/>
                <a:sym typeface="Ubuntu"/>
              </a:rPr>
              <a:t>Jonathan Desaulniers</a:t>
            </a:r>
            <a:endParaRPr sz="1800">
              <a:latin typeface="Ubuntu"/>
              <a:ea typeface="Ubuntu"/>
              <a:cs typeface="Ubuntu"/>
              <a:sym typeface="Ubuntu"/>
            </a:endParaRPr>
          </a:p>
          <a:p>
            <a:pPr marL="0" lvl="0" indent="0" algn="l" rtl="0">
              <a:spcBef>
                <a:spcPts val="600"/>
              </a:spcBef>
              <a:spcAft>
                <a:spcPts val="0"/>
              </a:spcAft>
              <a:buNone/>
            </a:pPr>
            <a:r>
              <a:rPr lang="en" sz="1800">
                <a:latin typeface="Ubuntu"/>
                <a:ea typeface="Ubuntu"/>
                <a:cs typeface="Ubuntu"/>
                <a:sym typeface="Ubuntu"/>
              </a:rPr>
              <a:t>Service national du RÉCIT MST</a:t>
            </a:r>
            <a:endParaRPr sz="1800">
              <a:latin typeface="Ubuntu"/>
              <a:ea typeface="Ubuntu"/>
              <a:cs typeface="Ubuntu"/>
              <a:sym typeface="Ubuntu"/>
            </a:endParaRPr>
          </a:p>
          <a:p>
            <a:pPr marL="0" lvl="0" indent="0" algn="l" rtl="0">
              <a:spcBef>
                <a:spcPts val="600"/>
              </a:spcBef>
              <a:spcAft>
                <a:spcPts val="0"/>
              </a:spcAft>
              <a:buNone/>
            </a:pPr>
            <a:r>
              <a:rPr lang="en" sz="1800" u="sng">
                <a:solidFill>
                  <a:schemeClr val="hlink"/>
                </a:solidFill>
                <a:latin typeface="Ubuntu"/>
                <a:ea typeface="Ubuntu"/>
                <a:cs typeface="Ubuntu"/>
                <a:sym typeface="Ubuntu"/>
                <a:hlinkClick r:id="rId3"/>
              </a:rPr>
              <a:t>sonya.fiset@recitmst.qc.ca</a:t>
            </a:r>
            <a:endParaRPr sz="1800">
              <a:latin typeface="Ubuntu"/>
              <a:ea typeface="Ubuntu"/>
              <a:cs typeface="Ubuntu"/>
              <a:sym typeface="Ubuntu"/>
            </a:endParaRPr>
          </a:p>
          <a:p>
            <a:pPr marL="0" lvl="0" indent="0" algn="l" rtl="0">
              <a:spcBef>
                <a:spcPts val="600"/>
              </a:spcBef>
              <a:spcAft>
                <a:spcPts val="0"/>
              </a:spcAft>
              <a:buNone/>
            </a:pPr>
            <a:endParaRPr sz="1800">
              <a:latin typeface="Ubuntu"/>
              <a:ea typeface="Ubuntu"/>
              <a:cs typeface="Ubuntu"/>
              <a:sym typeface="Ubuntu"/>
            </a:endParaRPr>
          </a:p>
          <a:p>
            <a:pPr marL="0" lvl="0" indent="0" algn="l" rtl="0">
              <a:spcBef>
                <a:spcPts val="600"/>
              </a:spcBef>
              <a:spcAft>
                <a:spcPts val="0"/>
              </a:spcAft>
              <a:buNone/>
            </a:pPr>
            <a:endParaRPr/>
          </a:p>
          <a:p>
            <a:pPr marL="0" lvl="0" indent="0" algn="l" rtl="0">
              <a:spcBef>
                <a:spcPts val="600"/>
              </a:spcBef>
              <a:spcAft>
                <a:spcPts val="0"/>
              </a:spcAft>
              <a:buNone/>
            </a:pPr>
            <a:endParaRPr/>
          </a:p>
        </p:txBody>
      </p:sp>
      <p:sp>
        <p:nvSpPr>
          <p:cNvPr id="646" name="Google Shape;646;p60"/>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36</a:t>
            </a:fld>
            <a:endParaRPr/>
          </a:p>
        </p:txBody>
      </p:sp>
      <p:pic>
        <p:nvPicPr>
          <p:cNvPr id="647" name="Google Shape;647;p60"/>
          <p:cNvPicPr preferRelativeResize="0"/>
          <p:nvPr/>
        </p:nvPicPr>
        <p:blipFill>
          <a:blip r:embed="rId4">
            <a:alphaModFix/>
          </a:blip>
          <a:stretch>
            <a:fillRect/>
          </a:stretch>
        </p:blipFill>
        <p:spPr>
          <a:xfrm>
            <a:off x="685800" y="3339975"/>
            <a:ext cx="3096666" cy="1159800"/>
          </a:xfrm>
          <a:prstGeom prst="rect">
            <a:avLst/>
          </a:prstGeom>
          <a:noFill/>
          <a:ln>
            <a:noFill/>
          </a:ln>
        </p:spPr>
      </p:pic>
      <p:sp>
        <p:nvSpPr>
          <p:cNvPr id="648" name="Google Shape;648;p60"/>
          <p:cNvSpPr txBox="1"/>
          <p:nvPr/>
        </p:nvSpPr>
        <p:spPr>
          <a:xfrm>
            <a:off x="4956575" y="2055775"/>
            <a:ext cx="3973800" cy="243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latin typeface="Ubuntu"/>
                <a:ea typeface="Ubuntu"/>
                <a:cs typeface="Ubuntu"/>
                <a:sym typeface="Ubuntu"/>
              </a:rPr>
              <a:t>-Autoformations du Campus RÉCIT </a:t>
            </a:r>
            <a:endParaRPr sz="2400">
              <a:solidFill>
                <a:srgbClr val="FFFFFF"/>
              </a:solidFill>
              <a:latin typeface="Ubuntu"/>
              <a:ea typeface="Ubuntu"/>
              <a:cs typeface="Ubuntu"/>
              <a:sym typeface="Ubuntu"/>
            </a:endParaRPr>
          </a:p>
          <a:p>
            <a:pPr marL="0" lvl="0" indent="0" algn="l" rtl="0">
              <a:spcBef>
                <a:spcPts val="0"/>
              </a:spcBef>
              <a:spcAft>
                <a:spcPts val="0"/>
              </a:spcAft>
              <a:buNone/>
            </a:pPr>
            <a:r>
              <a:rPr lang="en" sz="2400" u="sng">
                <a:solidFill>
                  <a:schemeClr val="hlink"/>
                </a:solidFill>
                <a:latin typeface="Ubuntu"/>
                <a:ea typeface="Ubuntu"/>
                <a:cs typeface="Ubuntu"/>
                <a:sym typeface="Ubuntu"/>
                <a:hlinkClick r:id="rId5"/>
              </a:rPr>
              <a:t>MST à distance</a:t>
            </a:r>
            <a:endParaRPr sz="2400">
              <a:solidFill>
                <a:srgbClr val="FFFFFF"/>
              </a:solidFill>
              <a:latin typeface="Ubuntu"/>
              <a:ea typeface="Ubuntu"/>
              <a:cs typeface="Ubuntu"/>
              <a:sym typeface="Ubuntu"/>
            </a:endParaRPr>
          </a:p>
          <a:p>
            <a:pPr marL="0" lvl="0" indent="0" algn="l" rtl="0">
              <a:spcBef>
                <a:spcPts val="0"/>
              </a:spcBef>
              <a:spcAft>
                <a:spcPts val="0"/>
              </a:spcAft>
              <a:buNone/>
            </a:pPr>
            <a:r>
              <a:rPr lang="en" sz="2400" u="sng">
                <a:solidFill>
                  <a:schemeClr val="hlink"/>
                </a:solidFill>
                <a:latin typeface="Ubuntu"/>
                <a:ea typeface="Ubuntu"/>
                <a:cs typeface="Ubuntu"/>
                <a:sym typeface="Ubuntu"/>
                <a:hlinkClick r:id="rId6"/>
              </a:rPr>
              <a:t>Jeux d’évasion</a:t>
            </a:r>
            <a:endParaRPr sz="2400">
              <a:solidFill>
                <a:srgbClr val="FFFFFF"/>
              </a:solidFill>
              <a:latin typeface="Ubuntu"/>
              <a:ea typeface="Ubuntu"/>
              <a:cs typeface="Ubuntu"/>
              <a:sym typeface="Ubuntu"/>
            </a:endParaRPr>
          </a:p>
          <a:p>
            <a:pPr marL="0" lvl="0" indent="0" algn="l" rtl="0">
              <a:spcBef>
                <a:spcPts val="0"/>
              </a:spcBef>
              <a:spcAft>
                <a:spcPts val="0"/>
              </a:spcAft>
              <a:buNone/>
            </a:pPr>
            <a:endParaRPr sz="2400">
              <a:solidFill>
                <a:srgbClr val="FFFFFF"/>
              </a:solidFill>
              <a:latin typeface="Ubuntu"/>
              <a:ea typeface="Ubuntu"/>
              <a:cs typeface="Ubuntu"/>
              <a:sym typeface="Ubuntu"/>
            </a:endParaRPr>
          </a:p>
          <a:p>
            <a:pPr marL="0" lvl="0" indent="0" algn="l" rtl="0">
              <a:spcBef>
                <a:spcPts val="0"/>
              </a:spcBef>
              <a:spcAft>
                <a:spcPts val="0"/>
              </a:spcAft>
              <a:buNone/>
            </a:pPr>
            <a:endParaRPr sz="2400">
              <a:solidFill>
                <a:srgbClr val="FFFFFF"/>
              </a:solidFill>
              <a:latin typeface="Ubuntu"/>
              <a:ea typeface="Ubuntu"/>
              <a:cs typeface="Ubuntu"/>
              <a:sym typeface="Ubuntu"/>
            </a:endParaRPr>
          </a:p>
          <a:p>
            <a:pPr marL="0" lvl="0" indent="0" algn="l" rtl="0">
              <a:spcBef>
                <a:spcPts val="0"/>
              </a:spcBef>
              <a:spcAft>
                <a:spcPts val="0"/>
              </a:spcAft>
              <a:buNone/>
            </a:pPr>
            <a:r>
              <a:rPr lang="en" u="sng">
                <a:solidFill>
                  <a:schemeClr val="hlink"/>
                </a:solidFill>
                <a:latin typeface="Ubuntu"/>
                <a:ea typeface="Ubuntu"/>
                <a:cs typeface="Ubuntu"/>
                <a:sym typeface="Ubuntu"/>
                <a:hlinkClick r:id="rId7"/>
              </a:rPr>
              <a:t>V</a:t>
            </a:r>
            <a:r>
              <a:rPr lang="en" u="sng">
                <a:solidFill>
                  <a:schemeClr val="hlink"/>
                </a:solidFill>
                <a:latin typeface="Ubuntu"/>
                <a:ea typeface="Ubuntu"/>
                <a:cs typeface="Ubuntu"/>
                <a:sym typeface="Ubuntu"/>
                <a:hlinkClick r:id="rId7"/>
              </a:rPr>
              <a:t>ersion améliorée présentée à la FCC 2019</a:t>
            </a:r>
            <a:endParaRPr sz="2400">
              <a:solidFill>
                <a:srgbClr val="FFFFFF"/>
              </a:solidFill>
              <a:latin typeface="Ubuntu"/>
              <a:ea typeface="Ubuntu"/>
              <a:cs typeface="Ubuntu"/>
              <a:sym typeface="Ubuntu"/>
            </a:endParaRPr>
          </a:p>
        </p:txBody>
      </p:sp>
      <p:sp>
        <p:nvSpPr>
          <p:cNvPr id="649" name="Google Shape;649;p60"/>
          <p:cNvSpPr txBox="1"/>
          <p:nvPr/>
        </p:nvSpPr>
        <p:spPr>
          <a:xfrm>
            <a:off x="634525" y="4536375"/>
            <a:ext cx="3000000" cy="43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Nixie One"/>
                <a:ea typeface="Nixie One"/>
                <a:cs typeface="Nixie One"/>
                <a:sym typeface="Nixie One"/>
              </a:rPr>
              <a:t>CC by-nc-sa RÉCIT MST</a:t>
            </a:r>
            <a:endParaRPr/>
          </a:p>
        </p:txBody>
      </p:sp>
      <p:pic>
        <p:nvPicPr>
          <p:cNvPr id="650" name="Google Shape;650;p60">
            <a:hlinkClick r:id="rId8"/>
          </p:cNvPr>
          <p:cNvPicPr preferRelativeResize="0"/>
          <p:nvPr/>
        </p:nvPicPr>
        <p:blipFill>
          <a:blip r:embed="rId9">
            <a:alphaModFix/>
          </a:blip>
          <a:stretch>
            <a:fillRect/>
          </a:stretch>
        </p:blipFill>
        <p:spPr>
          <a:xfrm>
            <a:off x="3222100" y="4562625"/>
            <a:ext cx="1076325" cy="381000"/>
          </a:xfrm>
          <a:prstGeom prst="rect">
            <a:avLst/>
          </a:prstGeom>
          <a:noFill/>
          <a:ln>
            <a:noFill/>
          </a:ln>
        </p:spPr>
      </p:pic>
      <p:pic>
        <p:nvPicPr>
          <p:cNvPr id="651" name="Google Shape;651;p60"/>
          <p:cNvPicPr preferRelativeResize="0"/>
          <p:nvPr/>
        </p:nvPicPr>
        <p:blipFill>
          <a:blip r:embed="rId10">
            <a:alphaModFix/>
          </a:blip>
          <a:stretch>
            <a:fillRect/>
          </a:stretch>
        </p:blipFill>
        <p:spPr>
          <a:xfrm>
            <a:off x="5068200" y="152400"/>
            <a:ext cx="2197482" cy="19033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61"/>
          <p:cNvSpPr txBox="1">
            <a:spLocks noGrp="1"/>
          </p:cNvSpPr>
          <p:nvPr>
            <p:ph type="title"/>
          </p:nvPr>
        </p:nvSpPr>
        <p:spPr>
          <a:xfrm>
            <a:off x="457200" y="586975"/>
            <a:ext cx="51387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CREDITS</a:t>
            </a:r>
            <a:endParaRPr/>
          </a:p>
        </p:txBody>
      </p:sp>
      <p:sp>
        <p:nvSpPr>
          <p:cNvPr id="657" name="Google Shape;657;p61"/>
          <p:cNvSpPr txBox="1">
            <a:spLocks noGrp="1"/>
          </p:cNvSpPr>
          <p:nvPr>
            <p:ph type="body" idx="1"/>
          </p:nvPr>
        </p:nvSpPr>
        <p:spPr>
          <a:xfrm>
            <a:off x="457200" y="1657350"/>
            <a:ext cx="5138700" cy="3180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a:t>Special thanks to all the people who made and released these awesome resources for free:</a:t>
            </a:r>
            <a:endParaRPr sz="2400"/>
          </a:p>
          <a:p>
            <a:pPr marL="457200" lvl="0" indent="-381000" algn="l" rtl="0">
              <a:lnSpc>
                <a:spcPct val="115000"/>
              </a:lnSpc>
              <a:spcBef>
                <a:spcPts val="600"/>
              </a:spcBef>
              <a:spcAft>
                <a:spcPts val="0"/>
              </a:spcAft>
              <a:buSzPts val="2400"/>
              <a:buChar char="▹"/>
            </a:pPr>
            <a:r>
              <a:rPr lang="en" sz="2400"/>
              <a:t>Presentation template by </a:t>
            </a:r>
            <a:r>
              <a:rPr lang="en" sz="2400" u="sng">
                <a:solidFill>
                  <a:srgbClr val="6463BD"/>
                </a:solidFill>
                <a:hlinkClick r:id="rId3"/>
              </a:rPr>
              <a:t>SlidesCarnival</a:t>
            </a:r>
            <a:endParaRPr sz="2400">
              <a:solidFill>
                <a:srgbClr val="6463BD"/>
              </a:solidFill>
            </a:endParaRPr>
          </a:p>
          <a:p>
            <a:pPr marL="457200" lvl="0" indent="-381000" algn="l" rtl="0">
              <a:lnSpc>
                <a:spcPct val="115000"/>
              </a:lnSpc>
              <a:spcBef>
                <a:spcPts val="0"/>
              </a:spcBef>
              <a:spcAft>
                <a:spcPts val="0"/>
              </a:spcAft>
              <a:buSzPts val="2400"/>
              <a:buChar char="▹"/>
            </a:pPr>
            <a:r>
              <a:rPr lang="en" sz="2400"/>
              <a:t>Photographs by </a:t>
            </a:r>
            <a:r>
              <a:rPr lang="en" sz="2400" u="sng">
                <a:solidFill>
                  <a:srgbClr val="6463BD"/>
                </a:solidFill>
                <a:hlinkClick r:id="rId4"/>
              </a:rPr>
              <a:t>Unsplash</a:t>
            </a:r>
            <a:endParaRPr sz="2400">
              <a:solidFill>
                <a:srgbClr val="6463BD"/>
              </a:solidFill>
            </a:endParaRPr>
          </a:p>
        </p:txBody>
      </p:sp>
      <p:sp>
        <p:nvSpPr>
          <p:cNvPr id="658" name="Google Shape;658;p61"/>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37</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8"/>
          <p:cNvSpPr txBox="1">
            <a:spLocks noGrp="1"/>
          </p:cNvSpPr>
          <p:nvPr>
            <p:ph type="body" idx="1"/>
          </p:nvPr>
        </p:nvSpPr>
        <p:spPr>
          <a:xfrm>
            <a:off x="2567450" y="825425"/>
            <a:ext cx="4005900" cy="34926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a:t>Qui êtes-vous?</a:t>
            </a:r>
            <a:endParaRPr/>
          </a:p>
          <a:p>
            <a:pPr marL="0" lvl="0" indent="0" algn="ctr" rtl="0">
              <a:spcBef>
                <a:spcPts val="600"/>
              </a:spcBef>
              <a:spcAft>
                <a:spcPts val="0"/>
              </a:spcAft>
              <a:buNone/>
            </a:pPr>
            <a:r>
              <a:rPr lang="en"/>
              <a:t>Nom, rôle, CS</a:t>
            </a:r>
            <a:endParaRPr/>
          </a:p>
          <a:p>
            <a:pPr marL="0" lvl="0" indent="0" algn="ctr" rtl="0">
              <a:spcBef>
                <a:spcPts val="600"/>
              </a:spcBef>
              <a:spcAft>
                <a:spcPts val="0"/>
              </a:spcAft>
              <a:buNone/>
            </a:pPr>
            <a:r>
              <a:rPr lang="en"/>
              <a:t>(clavardage)</a:t>
            </a:r>
            <a:endParaRPr/>
          </a:p>
          <a:p>
            <a:pPr marL="0" lvl="0" indent="0" algn="ctr" rtl="0">
              <a:spcBef>
                <a:spcPts val="600"/>
              </a:spcBef>
              <a:spcAft>
                <a:spcPts val="0"/>
              </a:spcAft>
              <a:buNone/>
            </a:pPr>
            <a:endParaRPr/>
          </a:p>
          <a:p>
            <a:pPr marL="0" lvl="0" indent="0" algn="ctr" rtl="0">
              <a:spcBef>
                <a:spcPts val="600"/>
              </a:spcBef>
              <a:spcAft>
                <a:spcPts val="0"/>
              </a:spcAft>
              <a:buNone/>
            </a:pPr>
            <a:r>
              <a:rPr lang="en" i="0" u="sng">
                <a:solidFill>
                  <a:schemeClr val="hlink"/>
                </a:solidFill>
                <a:hlinkClick r:id="rId3"/>
              </a:rPr>
              <a:t>Document collaboratif:</a:t>
            </a:r>
            <a:r>
              <a:rPr lang="en" i="0"/>
              <a:t> besoins, préoccupations, questions?</a:t>
            </a:r>
            <a:endParaRPr i="0"/>
          </a:p>
        </p:txBody>
      </p:sp>
      <p:sp>
        <p:nvSpPr>
          <p:cNvPr id="314" name="Google Shape;314;p28"/>
          <p:cNvSpPr txBox="1">
            <a:spLocks noGrp="1"/>
          </p:cNvSpPr>
          <p:nvPr>
            <p:ph type="sldNum" idx="12"/>
          </p:nvPr>
        </p:nvSpPr>
        <p:spPr>
          <a:xfrm>
            <a:off x="4116400" y="4807500"/>
            <a:ext cx="911100" cy="33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9"/>
          <p:cNvSpPr txBox="1"/>
          <p:nvPr/>
        </p:nvSpPr>
        <p:spPr>
          <a:xfrm>
            <a:off x="272550" y="0"/>
            <a:ext cx="4297500" cy="11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latin typeface="Ubuntu"/>
                <a:ea typeface="Ubuntu"/>
                <a:cs typeface="Ubuntu"/>
                <a:sym typeface="Ubuntu"/>
              </a:rPr>
              <a:t>À quel niveau enseignez-vous?</a:t>
            </a:r>
            <a:endParaRPr sz="3000">
              <a:latin typeface="Ubuntu"/>
              <a:ea typeface="Ubuntu"/>
              <a:cs typeface="Ubuntu"/>
              <a:sym typeface="Ubuntu"/>
            </a:endParaRPr>
          </a:p>
        </p:txBody>
      </p:sp>
      <p:graphicFrame>
        <p:nvGraphicFramePr>
          <p:cNvPr id="320" name="Google Shape;320;p29"/>
          <p:cNvGraphicFramePr/>
          <p:nvPr/>
        </p:nvGraphicFramePr>
        <p:xfrm>
          <a:off x="377925" y="1248400"/>
          <a:ext cx="3000000" cy="3000000"/>
        </p:xfrm>
        <a:graphic>
          <a:graphicData uri="http://schemas.openxmlformats.org/drawingml/2006/table">
            <a:tbl>
              <a:tblPr>
                <a:noFill/>
                <a:tableStyleId>{2B52274D-B047-4A81-9017-8B2D8FC37CFB}</a:tableStyleId>
              </a:tblPr>
              <a:tblGrid>
                <a:gridCol w="541550">
                  <a:extLst>
                    <a:ext uri="{9D8B030D-6E8A-4147-A177-3AD203B41FA5}">
                      <a16:colId xmlns:a16="http://schemas.microsoft.com/office/drawing/2014/main" val="20000"/>
                    </a:ext>
                  </a:extLst>
                </a:gridCol>
                <a:gridCol w="1244850">
                  <a:extLst>
                    <a:ext uri="{9D8B030D-6E8A-4147-A177-3AD203B41FA5}">
                      <a16:colId xmlns:a16="http://schemas.microsoft.com/office/drawing/2014/main" val="20001"/>
                    </a:ext>
                  </a:extLst>
                </a:gridCol>
                <a:gridCol w="6648650">
                  <a:extLst>
                    <a:ext uri="{9D8B030D-6E8A-4147-A177-3AD203B41FA5}">
                      <a16:colId xmlns:a16="http://schemas.microsoft.com/office/drawing/2014/main" val="20002"/>
                    </a:ext>
                  </a:extLst>
                </a:gridCol>
              </a:tblGrid>
              <a:tr h="599950">
                <a:tc rowSpan="3">
                  <a:txBody>
                    <a:bodyPr/>
                    <a:lstStyle/>
                    <a:p>
                      <a:pPr marL="0" lvl="0" indent="0" algn="l" rtl="0">
                        <a:spcBef>
                          <a:spcPts val="0"/>
                        </a:spcBef>
                        <a:spcAft>
                          <a:spcPts val="0"/>
                        </a:spcAft>
                        <a:buNone/>
                      </a:pPr>
                      <a:endParaRPr>
                        <a:solidFill>
                          <a:schemeClr val="dk2"/>
                        </a:solidFill>
                        <a:latin typeface="Viga"/>
                        <a:ea typeface="Viga"/>
                        <a:cs typeface="Viga"/>
                        <a:sym typeface="Viga"/>
                      </a:endParaRPr>
                    </a:p>
                  </a:txBody>
                  <a:tcPr marL="91425" marR="91425" marT="91425" marB="91425" anchor="ctr">
                    <a:lnL w="19050" cap="flat" cmpd="sng">
                      <a:solidFill>
                        <a:srgbClr val="9FC5E8"/>
                      </a:solidFill>
                      <a:prstDash val="solid"/>
                      <a:round/>
                      <a:headEnd type="none" w="sm" len="sm"/>
                      <a:tailEnd type="none" w="sm" len="sm"/>
                    </a:lnL>
                    <a:lnR w="19050" cap="flat" cmpd="sng">
                      <a:solidFill>
                        <a:srgbClr val="9FC5E8"/>
                      </a:solidFill>
                      <a:prstDash val="solid"/>
                      <a:round/>
                      <a:headEnd type="none" w="sm" len="sm"/>
                      <a:tailEnd type="none" w="sm" len="sm"/>
                    </a:lnR>
                    <a:lnT w="19050" cap="flat" cmpd="sng">
                      <a:solidFill>
                        <a:srgbClr val="9FC5E8"/>
                      </a:solidFill>
                      <a:prstDash val="solid"/>
                      <a:round/>
                      <a:headEnd type="none" w="sm" len="sm"/>
                      <a:tailEnd type="none" w="sm" len="sm"/>
                    </a:lnT>
                    <a:lnB w="19050" cap="flat" cmpd="sng">
                      <a:solidFill>
                        <a:srgbClr val="9FC5E8"/>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a:solidFill>
                            <a:schemeClr val="dk2"/>
                          </a:solidFill>
                          <a:latin typeface="Viga"/>
                          <a:ea typeface="Viga"/>
                          <a:cs typeface="Viga"/>
                          <a:sym typeface="Viga"/>
                        </a:rPr>
                        <a:t>Cycle 1</a:t>
                      </a:r>
                      <a:endParaRPr>
                        <a:solidFill>
                          <a:schemeClr val="dk2"/>
                        </a:solidFill>
                        <a:latin typeface="Viga"/>
                        <a:ea typeface="Viga"/>
                        <a:cs typeface="Viga"/>
                        <a:sym typeface="Viga"/>
                      </a:endParaRPr>
                    </a:p>
                  </a:txBody>
                  <a:tcPr marL="91425" marR="91425" marT="91425" marB="91425" anchor="ctr">
                    <a:lnL w="19050" cap="flat" cmpd="sng">
                      <a:solidFill>
                        <a:srgbClr val="9FC5E8"/>
                      </a:solidFill>
                      <a:prstDash val="solid"/>
                      <a:round/>
                      <a:headEnd type="none" w="sm" len="sm"/>
                      <a:tailEnd type="none" w="sm" len="sm"/>
                    </a:lnL>
                    <a:lnR w="19050" cap="flat" cmpd="sng">
                      <a:solidFill>
                        <a:srgbClr val="9FC5E8"/>
                      </a:solidFill>
                      <a:prstDash val="solid"/>
                      <a:round/>
                      <a:headEnd type="none" w="sm" len="sm"/>
                      <a:tailEnd type="none" w="sm" len="sm"/>
                    </a:lnR>
                    <a:lnT w="19050" cap="flat" cmpd="sng">
                      <a:solidFill>
                        <a:srgbClr val="9FC5E8"/>
                      </a:solidFill>
                      <a:prstDash val="solid"/>
                      <a:round/>
                      <a:headEnd type="none" w="sm" len="sm"/>
                      <a:tailEnd type="none" w="sm" len="sm"/>
                    </a:lnT>
                    <a:lnB w="19050" cap="flat" cmpd="sng">
                      <a:solidFill>
                        <a:srgbClr val="9FC5E8"/>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solidFill>
                          <a:schemeClr val="dk2"/>
                        </a:solidFill>
                        <a:latin typeface="Viga"/>
                        <a:ea typeface="Viga"/>
                        <a:cs typeface="Viga"/>
                        <a:sym typeface="Viga"/>
                      </a:endParaRPr>
                    </a:p>
                  </a:txBody>
                  <a:tcPr marL="91425" marR="91425" marT="91425" marB="91425" anchor="ctr">
                    <a:lnL w="19050" cap="flat" cmpd="sng">
                      <a:solidFill>
                        <a:srgbClr val="9FC5E8"/>
                      </a:solidFill>
                      <a:prstDash val="solid"/>
                      <a:round/>
                      <a:headEnd type="none" w="sm" len="sm"/>
                      <a:tailEnd type="none" w="sm" len="sm"/>
                    </a:lnL>
                    <a:lnR w="19050" cap="flat" cmpd="sng">
                      <a:solidFill>
                        <a:srgbClr val="9FC5E8"/>
                      </a:solidFill>
                      <a:prstDash val="solid"/>
                      <a:round/>
                      <a:headEnd type="none" w="sm" len="sm"/>
                      <a:tailEnd type="none" w="sm" len="sm"/>
                    </a:lnR>
                    <a:lnT w="19050" cap="flat" cmpd="sng">
                      <a:solidFill>
                        <a:srgbClr val="9FC5E8"/>
                      </a:solidFill>
                      <a:prstDash val="solid"/>
                      <a:round/>
                      <a:headEnd type="none" w="sm" len="sm"/>
                      <a:tailEnd type="none" w="sm" len="sm"/>
                    </a:lnT>
                    <a:lnB w="19050" cap="flat" cmpd="sng">
                      <a:solidFill>
                        <a:srgbClr val="9FC5E8"/>
                      </a:solidFill>
                      <a:prstDash val="solid"/>
                      <a:round/>
                      <a:headEnd type="none" w="sm" len="sm"/>
                      <a:tailEnd type="none" w="sm" len="sm"/>
                    </a:lnB>
                  </a:tcPr>
                </a:tc>
                <a:extLst>
                  <a:ext uri="{0D108BD9-81ED-4DB2-BD59-A6C34878D82A}">
                    <a16:rowId xmlns:a16="http://schemas.microsoft.com/office/drawing/2014/main" val="10000"/>
                  </a:ext>
                </a:extLst>
              </a:tr>
              <a:tr h="599950">
                <a:tc vMerge="1">
                  <a:txBody>
                    <a:bodyPr/>
                    <a:lstStyle/>
                    <a:p>
                      <a:endParaRPr lang="fr-FR"/>
                    </a:p>
                  </a:txBody>
                  <a:tcPr/>
                </a:tc>
                <a:tc>
                  <a:txBody>
                    <a:bodyPr/>
                    <a:lstStyle/>
                    <a:p>
                      <a:pPr marL="0" lvl="0" indent="0" algn="ctr" rtl="0">
                        <a:spcBef>
                          <a:spcPts val="0"/>
                        </a:spcBef>
                        <a:spcAft>
                          <a:spcPts val="0"/>
                        </a:spcAft>
                        <a:buNone/>
                      </a:pPr>
                      <a:r>
                        <a:rPr lang="en">
                          <a:solidFill>
                            <a:schemeClr val="dk2"/>
                          </a:solidFill>
                          <a:latin typeface="Viga"/>
                          <a:ea typeface="Viga"/>
                          <a:cs typeface="Viga"/>
                          <a:sym typeface="Viga"/>
                        </a:rPr>
                        <a:t>Cycle 2</a:t>
                      </a:r>
                      <a:endParaRPr>
                        <a:solidFill>
                          <a:schemeClr val="dk2"/>
                        </a:solidFill>
                        <a:latin typeface="Viga"/>
                        <a:ea typeface="Viga"/>
                        <a:cs typeface="Viga"/>
                        <a:sym typeface="Viga"/>
                      </a:endParaRPr>
                    </a:p>
                  </a:txBody>
                  <a:tcPr marL="91425" marR="91425" marT="91425" marB="91425" anchor="ctr">
                    <a:lnL w="19050" cap="flat" cmpd="sng">
                      <a:solidFill>
                        <a:srgbClr val="9FC5E8"/>
                      </a:solidFill>
                      <a:prstDash val="solid"/>
                      <a:round/>
                      <a:headEnd type="none" w="sm" len="sm"/>
                      <a:tailEnd type="none" w="sm" len="sm"/>
                    </a:lnL>
                    <a:lnR w="19050" cap="flat" cmpd="sng">
                      <a:solidFill>
                        <a:srgbClr val="9FC5E8"/>
                      </a:solidFill>
                      <a:prstDash val="solid"/>
                      <a:round/>
                      <a:headEnd type="none" w="sm" len="sm"/>
                      <a:tailEnd type="none" w="sm" len="sm"/>
                    </a:lnR>
                    <a:lnT w="19050" cap="flat" cmpd="sng">
                      <a:solidFill>
                        <a:srgbClr val="9FC5E8"/>
                      </a:solidFill>
                      <a:prstDash val="solid"/>
                      <a:round/>
                      <a:headEnd type="none" w="sm" len="sm"/>
                      <a:tailEnd type="none" w="sm" len="sm"/>
                    </a:lnT>
                    <a:lnB w="19050" cap="flat" cmpd="sng">
                      <a:solidFill>
                        <a:srgbClr val="9FC5E8"/>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solidFill>
                          <a:schemeClr val="dk2"/>
                        </a:solidFill>
                        <a:latin typeface="Viga"/>
                        <a:ea typeface="Viga"/>
                        <a:cs typeface="Viga"/>
                        <a:sym typeface="Viga"/>
                      </a:endParaRPr>
                    </a:p>
                  </a:txBody>
                  <a:tcPr marL="91425" marR="91425" marT="91425" marB="91425" anchor="ctr">
                    <a:lnL w="19050" cap="flat" cmpd="sng">
                      <a:solidFill>
                        <a:srgbClr val="9FC5E8"/>
                      </a:solidFill>
                      <a:prstDash val="solid"/>
                      <a:round/>
                      <a:headEnd type="none" w="sm" len="sm"/>
                      <a:tailEnd type="none" w="sm" len="sm"/>
                    </a:lnL>
                    <a:lnR w="19050" cap="flat" cmpd="sng">
                      <a:solidFill>
                        <a:srgbClr val="9FC5E8"/>
                      </a:solidFill>
                      <a:prstDash val="solid"/>
                      <a:round/>
                      <a:headEnd type="none" w="sm" len="sm"/>
                      <a:tailEnd type="none" w="sm" len="sm"/>
                    </a:lnR>
                    <a:lnT w="19050" cap="flat" cmpd="sng">
                      <a:solidFill>
                        <a:srgbClr val="9FC5E8"/>
                      </a:solidFill>
                      <a:prstDash val="solid"/>
                      <a:round/>
                      <a:headEnd type="none" w="sm" len="sm"/>
                      <a:tailEnd type="none" w="sm" len="sm"/>
                    </a:lnT>
                    <a:lnB w="19050" cap="flat" cmpd="sng">
                      <a:solidFill>
                        <a:srgbClr val="9FC5E8"/>
                      </a:solidFill>
                      <a:prstDash val="solid"/>
                      <a:round/>
                      <a:headEnd type="none" w="sm" len="sm"/>
                      <a:tailEnd type="none" w="sm" len="sm"/>
                    </a:lnB>
                  </a:tcPr>
                </a:tc>
                <a:extLst>
                  <a:ext uri="{0D108BD9-81ED-4DB2-BD59-A6C34878D82A}">
                    <a16:rowId xmlns:a16="http://schemas.microsoft.com/office/drawing/2014/main" val="10001"/>
                  </a:ext>
                </a:extLst>
              </a:tr>
              <a:tr h="599950">
                <a:tc vMerge="1">
                  <a:txBody>
                    <a:bodyPr/>
                    <a:lstStyle/>
                    <a:p>
                      <a:endParaRPr lang="fr-FR"/>
                    </a:p>
                  </a:txBody>
                  <a:tcPr/>
                </a:tc>
                <a:tc>
                  <a:txBody>
                    <a:bodyPr/>
                    <a:lstStyle/>
                    <a:p>
                      <a:pPr marL="0" lvl="0" indent="0" algn="ctr" rtl="0">
                        <a:spcBef>
                          <a:spcPts val="0"/>
                        </a:spcBef>
                        <a:spcAft>
                          <a:spcPts val="0"/>
                        </a:spcAft>
                        <a:buNone/>
                      </a:pPr>
                      <a:r>
                        <a:rPr lang="en">
                          <a:solidFill>
                            <a:schemeClr val="dk2"/>
                          </a:solidFill>
                          <a:latin typeface="Viga"/>
                          <a:ea typeface="Viga"/>
                          <a:cs typeface="Viga"/>
                          <a:sym typeface="Viga"/>
                        </a:rPr>
                        <a:t>Cycle 3</a:t>
                      </a:r>
                      <a:endParaRPr>
                        <a:solidFill>
                          <a:schemeClr val="dk2"/>
                        </a:solidFill>
                        <a:latin typeface="Viga"/>
                        <a:ea typeface="Viga"/>
                        <a:cs typeface="Viga"/>
                        <a:sym typeface="Viga"/>
                      </a:endParaRPr>
                    </a:p>
                  </a:txBody>
                  <a:tcPr marL="91425" marR="91425" marT="91425" marB="91425" anchor="ctr">
                    <a:lnL w="19050" cap="flat" cmpd="sng">
                      <a:solidFill>
                        <a:srgbClr val="9FC5E8"/>
                      </a:solidFill>
                      <a:prstDash val="solid"/>
                      <a:round/>
                      <a:headEnd type="none" w="sm" len="sm"/>
                      <a:tailEnd type="none" w="sm" len="sm"/>
                    </a:lnL>
                    <a:lnR w="19050" cap="flat" cmpd="sng">
                      <a:solidFill>
                        <a:srgbClr val="9FC5E8"/>
                      </a:solidFill>
                      <a:prstDash val="solid"/>
                      <a:round/>
                      <a:headEnd type="none" w="sm" len="sm"/>
                      <a:tailEnd type="none" w="sm" len="sm"/>
                    </a:lnR>
                    <a:lnT w="19050" cap="flat" cmpd="sng">
                      <a:solidFill>
                        <a:srgbClr val="9FC5E8"/>
                      </a:solidFill>
                      <a:prstDash val="solid"/>
                      <a:round/>
                      <a:headEnd type="none" w="sm" len="sm"/>
                      <a:tailEnd type="none" w="sm" len="sm"/>
                    </a:lnT>
                    <a:lnB w="19050" cap="flat" cmpd="sng">
                      <a:solidFill>
                        <a:srgbClr val="9FC5E8"/>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solidFill>
                          <a:schemeClr val="dk2"/>
                        </a:solidFill>
                        <a:latin typeface="Viga"/>
                        <a:ea typeface="Viga"/>
                        <a:cs typeface="Viga"/>
                        <a:sym typeface="Viga"/>
                      </a:endParaRPr>
                    </a:p>
                  </a:txBody>
                  <a:tcPr marL="91425" marR="91425" marT="91425" marB="91425" anchor="ctr">
                    <a:lnL w="19050" cap="flat" cmpd="sng">
                      <a:solidFill>
                        <a:srgbClr val="9FC5E8"/>
                      </a:solidFill>
                      <a:prstDash val="solid"/>
                      <a:round/>
                      <a:headEnd type="none" w="sm" len="sm"/>
                      <a:tailEnd type="none" w="sm" len="sm"/>
                    </a:lnL>
                    <a:lnR w="19050" cap="flat" cmpd="sng">
                      <a:solidFill>
                        <a:srgbClr val="9FC5E8"/>
                      </a:solidFill>
                      <a:prstDash val="solid"/>
                      <a:round/>
                      <a:headEnd type="none" w="sm" len="sm"/>
                      <a:tailEnd type="none" w="sm" len="sm"/>
                    </a:lnR>
                    <a:lnT w="19050" cap="flat" cmpd="sng">
                      <a:solidFill>
                        <a:srgbClr val="9FC5E8"/>
                      </a:solidFill>
                      <a:prstDash val="solid"/>
                      <a:round/>
                      <a:headEnd type="none" w="sm" len="sm"/>
                      <a:tailEnd type="none" w="sm" len="sm"/>
                    </a:lnT>
                    <a:lnB w="19050" cap="flat" cmpd="sng">
                      <a:solidFill>
                        <a:srgbClr val="9FC5E8"/>
                      </a:solidFill>
                      <a:prstDash val="solid"/>
                      <a:round/>
                      <a:headEnd type="none" w="sm" len="sm"/>
                      <a:tailEnd type="none" w="sm" len="sm"/>
                    </a:lnB>
                  </a:tcPr>
                </a:tc>
                <a:extLst>
                  <a:ext uri="{0D108BD9-81ED-4DB2-BD59-A6C34878D82A}">
                    <a16:rowId xmlns:a16="http://schemas.microsoft.com/office/drawing/2014/main" val="10002"/>
                  </a:ext>
                </a:extLst>
              </a:tr>
              <a:tr h="632500">
                <a:tc rowSpan="2">
                  <a:txBody>
                    <a:bodyPr/>
                    <a:lstStyle/>
                    <a:p>
                      <a:pPr marL="0" lvl="0" indent="0" algn="l" rtl="0">
                        <a:spcBef>
                          <a:spcPts val="0"/>
                        </a:spcBef>
                        <a:spcAft>
                          <a:spcPts val="0"/>
                        </a:spcAft>
                        <a:buNone/>
                      </a:pPr>
                      <a:endParaRPr>
                        <a:solidFill>
                          <a:schemeClr val="dk2"/>
                        </a:solidFill>
                        <a:latin typeface="Viga"/>
                        <a:ea typeface="Viga"/>
                        <a:cs typeface="Viga"/>
                        <a:sym typeface="Viga"/>
                      </a:endParaRPr>
                    </a:p>
                  </a:txBody>
                  <a:tcPr marL="91425" marR="91425" marT="91425" marB="91425" anchor="ctr">
                    <a:lnL w="19050" cap="flat" cmpd="sng">
                      <a:solidFill>
                        <a:srgbClr val="9FC5E8"/>
                      </a:solidFill>
                      <a:prstDash val="solid"/>
                      <a:round/>
                      <a:headEnd type="none" w="sm" len="sm"/>
                      <a:tailEnd type="none" w="sm" len="sm"/>
                    </a:lnL>
                    <a:lnR w="19050" cap="flat" cmpd="sng">
                      <a:solidFill>
                        <a:srgbClr val="9FC5E8"/>
                      </a:solidFill>
                      <a:prstDash val="solid"/>
                      <a:round/>
                      <a:headEnd type="none" w="sm" len="sm"/>
                      <a:tailEnd type="none" w="sm" len="sm"/>
                    </a:lnR>
                    <a:lnT w="19050" cap="flat" cmpd="sng">
                      <a:solidFill>
                        <a:srgbClr val="9FC5E8"/>
                      </a:solidFill>
                      <a:prstDash val="solid"/>
                      <a:round/>
                      <a:headEnd type="none" w="sm" len="sm"/>
                      <a:tailEnd type="none" w="sm" len="sm"/>
                    </a:lnT>
                    <a:lnB w="19050" cap="flat" cmpd="sng">
                      <a:solidFill>
                        <a:srgbClr val="9FC5E8"/>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r>
                        <a:rPr lang="en">
                          <a:solidFill>
                            <a:schemeClr val="dk2"/>
                          </a:solidFill>
                          <a:latin typeface="Viga"/>
                          <a:ea typeface="Viga"/>
                          <a:cs typeface="Viga"/>
                          <a:sym typeface="Viga"/>
                        </a:rPr>
                        <a:t>Cycle 1</a:t>
                      </a:r>
                      <a:endParaRPr>
                        <a:solidFill>
                          <a:schemeClr val="dk2"/>
                        </a:solidFill>
                        <a:latin typeface="Viga"/>
                        <a:ea typeface="Viga"/>
                        <a:cs typeface="Viga"/>
                        <a:sym typeface="Viga"/>
                      </a:endParaRPr>
                    </a:p>
                  </a:txBody>
                  <a:tcPr marL="91425" marR="91425" marT="91425" marB="91425" anchor="ctr">
                    <a:lnL w="19050" cap="flat" cmpd="sng">
                      <a:solidFill>
                        <a:srgbClr val="9FC5E8"/>
                      </a:solidFill>
                      <a:prstDash val="solid"/>
                      <a:round/>
                      <a:headEnd type="none" w="sm" len="sm"/>
                      <a:tailEnd type="none" w="sm" len="sm"/>
                    </a:lnL>
                    <a:lnR w="19050" cap="flat" cmpd="sng">
                      <a:solidFill>
                        <a:srgbClr val="9FC5E8"/>
                      </a:solidFill>
                      <a:prstDash val="solid"/>
                      <a:round/>
                      <a:headEnd type="none" w="sm" len="sm"/>
                      <a:tailEnd type="none" w="sm" len="sm"/>
                    </a:lnR>
                    <a:lnT w="19050" cap="flat" cmpd="sng">
                      <a:solidFill>
                        <a:srgbClr val="9FC5E8"/>
                      </a:solidFill>
                      <a:prstDash val="solid"/>
                      <a:round/>
                      <a:headEnd type="none" w="sm" len="sm"/>
                      <a:tailEnd type="none" w="sm" len="sm"/>
                    </a:lnT>
                    <a:lnB w="19050" cap="flat" cmpd="sng">
                      <a:solidFill>
                        <a:srgbClr val="9FC5E8"/>
                      </a:solidFill>
                      <a:prstDash val="solid"/>
                      <a:round/>
                      <a:headEnd type="none" w="sm" len="sm"/>
                      <a:tailEnd type="none" w="sm" len="sm"/>
                    </a:lnB>
                    <a:solidFill>
                      <a:srgbClr val="CFE2F3"/>
                    </a:solidFill>
                  </a:tcPr>
                </a:tc>
                <a:tc>
                  <a:txBody>
                    <a:bodyPr/>
                    <a:lstStyle/>
                    <a:p>
                      <a:pPr marL="0" lvl="0" indent="0" algn="ctr" rtl="0">
                        <a:spcBef>
                          <a:spcPts val="0"/>
                        </a:spcBef>
                        <a:spcAft>
                          <a:spcPts val="0"/>
                        </a:spcAft>
                        <a:buNone/>
                      </a:pPr>
                      <a:endParaRPr>
                        <a:solidFill>
                          <a:schemeClr val="dk2"/>
                        </a:solidFill>
                        <a:latin typeface="Viga"/>
                        <a:ea typeface="Viga"/>
                        <a:cs typeface="Viga"/>
                        <a:sym typeface="Viga"/>
                      </a:endParaRPr>
                    </a:p>
                    <a:p>
                      <a:pPr marL="0" lvl="0" indent="0" algn="l" rtl="0">
                        <a:spcBef>
                          <a:spcPts val="0"/>
                        </a:spcBef>
                        <a:spcAft>
                          <a:spcPts val="0"/>
                        </a:spcAft>
                        <a:buNone/>
                      </a:pPr>
                      <a:endParaRPr>
                        <a:solidFill>
                          <a:schemeClr val="dk2"/>
                        </a:solidFill>
                        <a:latin typeface="Viga"/>
                        <a:ea typeface="Viga"/>
                        <a:cs typeface="Viga"/>
                        <a:sym typeface="Viga"/>
                      </a:endParaRPr>
                    </a:p>
                  </a:txBody>
                  <a:tcPr marL="91425" marR="91425" marT="91425" marB="91425" anchor="ctr">
                    <a:lnL w="19050" cap="flat" cmpd="sng">
                      <a:solidFill>
                        <a:srgbClr val="9FC5E8"/>
                      </a:solidFill>
                      <a:prstDash val="solid"/>
                      <a:round/>
                      <a:headEnd type="none" w="sm" len="sm"/>
                      <a:tailEnd type="none" w="sm" len="sm"/>
                    </a:lnL>
                    <a:lnR w="19050" cap="flat" cmpd="sng">
                      <a:solidFill>
                        <a:srgbClr val="9FC5E8"/>
                      </a:solidFill>
                      <a:prstDash val="solid"/>
                      <a:round/>
                      <a:headEnd type="none" w="sm" len="sm"/>
                      <a:tailEnd type="none" w="sm" len="sm"/>
                    </a:lnR>
                    <a:lnT w="19050" cap="flat" cmpd="sng">
                      <a:solidFill>
                        <a:srgbClr val="9FC5E8"/>
                      </a:solidFill>
                      <a:prstDash val="solid"/>
                      <a:round/>
                      <a:headEnd type="none" w="sm" len="sm"/>
                      <a:tailEnd type="none" w="sm" len="sm"/>
                    </a:lnT>
                    <a:lnB w="19050" cap="flat" cmpd="sng">
                      <a:solidFill>
                        <a:srgbClr val="9FC5E8"/>
                      </a:solidFill>
                      <a:prstDash val="solid"/>
                      <a:round/>
                      <a:headEnd type="none" w="sm" len="sm"/>
                      <a:tailEnd type="none" w="sm" len="sm"/>
                    </a:lnB>
                  </a:tcPr>
                </a:tc>
                <a:extLst>
                  <a:ext uri="{0D108BD9-81ED-4DB2-BD59-A6C34878D82A}">
                    <a16:rowId xmlns:a16="http://schemas.microsoft.com/office/drawing/2014/main" val="10003"/>
                  </a:ext>
                </a:extLst>
              </a:tr>
              <a:tr h="599950">
                <a:tc vMerge="1">
                  <a:txBody>
                    <a:bodyPr/>
                    <a:lstStyle/>
                    <a:p>
                      <a:endParaRPr lang="fr-FR"/>
                    </a:p>
                  </a:txBody>
                  <a:tcPr/>
                </a:tc>
                <a:tc>
                  <a:txBody>
                    <a:bodyPr/>
                    <a:lstStyle/>
                    <a:p>
                      <a:pPr marL="0" lvl="0" indent="0" algn="ctr" rtl="0">
                        <a:spcBef>
                          <a:spcPts val="0"/>
                        </a:spcBef>
                        <a:spcAft>
                          <a:spcPts val="0"/>
                        </a:spcAft>
                        <a:buNone/>
                      </a:pPr>
                      <a:r>
                        <a:rPr lang="en">
                          <a:solidFill>
                            <a:schemeClr val="dk2"/>
                          </a:solidFill>
                          <a:latin typeface="Viga"/>
                          <a:ea typeface="Viga"/>
                          <a:cs typeface="Viga"/>
                          <a:sym typeface="Viga"/>
                        </a:rPr>
                        <a:t>Cycle 2</a:t>
                      </a:r>
                      <a:endParaRPr>
                        <a:solidFill>
                          <a:schemeClr val="dk2"/>
                        </a:solidFill>
                        <a:latin typeface="Viga"/>
                        <a:ea typeface="Viga"/>
                        <a:cs typeface="Viga"/>
                        <a:sym typeface="Viga"/>
                      </a:endParaRPr>
                    </a:p>
                  </a:txBody>
                  <a:tcPr marL="91425" marR="91425" marT="91425" marB="91425" anchor="ctr">
                    <a:lnL w="19050" cap="flat" cmpd="sng">
                      <a:solidFill>
                        <a:srgbClr val="9FC5E8"/>
                      </a:solidFill>
                      <a:prstDash val="solid"/>
                      <a:round/>
                      <a:headEnd type="none" w="sm" len="sm"/>
                      <a:tailEnd type="none" w="sm" len="sm"/>
                    </a:lnL>
                    <a:lnR w="19050" cap="flat" cmpd="sng">
                      <a:solidFill>
                        <a:srgbClr val="9FC5E8"/>
                      </a:solidFill>
                      <a:prstDash val="solid"/>
                      <a:round/>
                      <a:headEnd type="none" w="sm" len="sm"/>
                      <a:tailEnd type="none" w="sm" len="sm"/>
                    </a:lnR>
                    <a:lnT w="19050" cap="flat" cmpd="sng">
                      <a:solidFill>
                        <a:srgbClr val="9FC5E8"/>
                      </a:solidFill>
                      <a:prstDash val="solid"/>
                      <a:round/>
                      <a:headEnd type="none" w="sm" len="sm"/>
                      <a:tailEnd type="none" w="sm" len="sm"/>
                    </a:lnT>
                    <a:lnB w="19050" cap="flat" cmpd="sng">
                      <a:solidFill>
                        <a:srgbClr val="9FC5E8"/>
                      </a:solidFill>
                      <a:prstDash val="solid"/>
                      <a:round/>
                      <a:headEnd type="none" w="sm" len="sm"/>
                      <a:tailEnd type="none" w="sm" len="sm"/>
                    </a:lnB>
                    <a:solidFill>
                      <a:srgbClr val="CFE2F3"/>
                    </a:solidFill>
                  </a:tcPr>
                </a:tc>
                <a:tc>
                  <a:txBody>
                    <a:bodyPr/>
                    <a:lstStyle/>
                    <a:p>
                      <a:pPr marL="0" lvl="0" indent="0" algn="l" rtl="0">
                        <a:spcBef>
                          <a:spcPts val="0"/>
                        </a:spcBef>
                        <a:spcAft>
                          <a:spcPts val="0"/>
                        </a:spcAft>
                        <a:buNone/>
                      </a:pPr>
                      <a:endParaRPr>
                        <a:solidFill>
                          <a:schemeClr val="dk2"/>
                        </a:solidFill>
                        <a:latin typeface="Viga"/>
                        <a:ea typeface="Viga"/>
                        <a:cs typeface="Viga"/>
                        <a:sym typeface="Viga"/>
                      </a:endParaRPr>
                    </a:p>
                  </a:txBody>
                  <a:tcPr marL="91425" marR="91425" marT="91425" marB="91425" anchor="ctr">
                    <a:lnL w="19050" cap="flat" cmpd="sng">
                      <a:solidFill>
                        <a:srgbClr val="9FC5E8"/>
                      </a:solidFill>
                      <a:prstDash val="solid"/>
                      <a:round/>
                      <a:headEnd type="none" w="sm" len="sm"/>
                      <a:tailEnd type="none" w="sm" len="sm"/>
                    </a:lnL>
                    <a:lnR w="19050" cap="flat" cmpd="sng">
                      <a:solidFill>
                        <a:srgbClr val="9FC5E8"/>
                      </a:solidFill>
                      <a:prstDash val="solid"/>
                      <a:round/>
                      <a:headEnd type="none" w="sm" len="sm"/>
                      <a:tailEnd type="none" w="sm" len="sm"/>
                    </a:lnR>
                    <a:lnT w="19050" cap="flat" cmpd="sng">
                      <a:solidFill>
                        <a:srgbClr val="9FC5E8"/>
                      </a:solidFill>
                      <a:prstDash val="solid"/>
                      <a:round/>
                      <a:headEnd type="none" w="sm" len="sm"/>
                      <a:tailEnd type="none" w="sm" len="sm"/>
                    </a:lnT>
                    <a:lnB w="19050" cap="flat" cmpd="sng">
                      <a:solidFill>
                        <a:srgbClr val="9FC5E8"/>
                      </a:solidFill>
                      <a:prstDash val="solid"/>
                      <a:round/>
                      <a:headEnd type="none" w="sm" len="sm"/>
                      <a:tailEnd type="none" w="sm" len="sm"/>
                    </a:lnB>
                  </a:tcPr>
                </a:tc>
                <a:extLst>
                  <a:ext uri="{0D108BD9-81ED-4DB2-BD59-A6C34878D82A}">
                    <a16:rowId xmlns:a16="http://schemas.microsoft.com/office/drawing/2014/main" val="10004"/>
                  </a:ext>
                </a:extLst>
              </a:tr>
              <a:tr h="599950">
                <a:tc gridSpan="2">
                  <a:txBody>
                    <a:bodyPr/>
                    <a:lstStyle/>
                    <a:p>
                      <a:pPr marL="0" lvl="0" indent="0" algn="ctr" rtl="0">
                        <a:spcBef>
                          <a:spcPts val="0"/>
                        </a:spcBef>
                        <a:spcAft>
                          <a:spcPts val="0"/>
                        </a:spcAft>
                        <a:buNone/>
                      </a:pPr>
                      <a:r>
                        <a:rPr lang="en">
                          <a:solidFill>
                            <a:schemeClr val="dk2"/>
                          </a:solidFill>
                          <a:latin typeface="Viga"/>
                          <a:ea typeface="Viga"/>
                          <a:cs typeface="Viga"/>
                          <a:sym typeface="Viga"/>
                        </a:rPr>
                        <a:t>FGA</a:t>
                      </a:r>
                      <a:endParaRPr>
                        <a:solidFill>
                          <a:schemeClr val="dk2"/>
                        </a:solidFill>
                        <a:latin typeface="Viga"/>
                        <a:ea typeface="Viga"/>
                        <a:cs typeface="Viga"/>
                        <a:sym typeface="Viga"/>
                      </a:endParaRPr>
                    </a:p>
                  </a:txBody>
                  <a:tcPr marL="91425" marR="91425" marT="91425" marB="91425" anchor="ctr">
                    <a:lnL w="19050" cap="flat" cmpd="sng">
                      <a:solidFill>
                        <a:srgbClr val="9FC5E8"/>
                      </a:solidFill>
                      <a:prstDash val="solid"/>
                      <a:round/>
                      <a:headEnd type="none" w="sm" len="sm"/>
                      <a:tailEnd type="none" w="sm" len="sm"/>
                    </a:lnL>
                    <a:lnR w="19050" cap="flat" cmpd="sng">
                      <a:solidFill>
                        <a:srgbClr val="9FC5E8"/>
                      </a:solidFill>
                      <a:prstDash val="solid"/>
                      <a:round/>
                      <a:headEnd type="none" w="sm" len="sm"/>
                      <a:tailEnd type="none" w="sm" len="sm"/>
                    </a:lnR>
                    <a:lnT w="19050" cap="flat" cmpd="sng">
                      <a:solidFill>
                        <a:srgbClr val="9FC5E8"/>
                      </a:solidFill>
                      <a:prstDash val="solid"/>
                      <a:round/>
                      <a:headEnd type="none" w="sm" len="sm"/>
                      <a:tailEnd type="none" w="sm" len="sm"/>
                    </a:lnT>
                    <a:lnB w="19050" cap="flat" cmpd="sng">
                      <a:solidFill>
                        <a:srgbClr val="9FC5E8"/>
                      </a:solidFill>
                      <a:prstDash val="solid"/>
                      <a:round/>
                      <a:headEnd type="none" w="sm" len="sm"/>
                      <a:tailEnd type="none" w="sm" len="sm"/>
                    </a:lnB>
                    <a:solidFill>
                      <a:srgbClr val="CFE2F3"/>
                    </a:solidFill>
                  </a:tcPr>
                </a:tc>
                <a:tc hMerge="1">
                  <a:txBody>
                    <a:bodyPr/>
                    <a:lstStyle/>
                    <a:p>
                      <a:endParaRPr lang="fr-FR"/>
                    </a:p>
                  </a:txBody>
                  <a:tcPr/>
                </a:tc>
                <a:tc>
                  <a:txBody>
                    <a:bodyPr/>
                    <a:lstStyle/>
                    <a:p>
                      <a:pPr marL="0" lvl="0" indent="0" algn="l" rtl="0">
                        <a:spcBef>
                          <a:spcPts val="0"/>
                        </a:spcBef>
                        <a:spcAft>
                          <a:spcPts val="0"/>
                        </a:spcAft>
                        <a:buNone/>
                      </a:pPr>
                      <a:endParaRPr>
                        <a:solidFill>
                          <a:schemeClr val="dk2"/>
                        </a:solidFill>
                        <a:latin typeface="Viga"/>
                        <a:ea typeface="Viga"/>
                        <a:cs typeface="Viga"/>
                        <a:sym typeface="Viga"/>
                      </a:endParaRPr>
                    </a:p>
                  </a:txBody>
                  <a:tcPr marL="91425" marR="91425" marT="91425" marB="91425" anchor="ctr">
                    <a:lnL w="19050" cap="flat" cmpd="sng">
                      <a:solidFill>
                        <a:srgbClr val="9FC5E8"/>
                      </a:solidFill>
                      <a:prstDash val="solid"/>
                      <a:round/>
                      <a:headEnd type="none" w="sm" len="sm"/>
                      <a:tailEnd type="none" w="sm" len="sm"/>
                    </a:lnL>
                    <a:lnR w="19050" cap="flat" cmpd="sng">
                      <a:solidFill>
                        <a:srgbClr val="9FC5E8"/>
                      </a:solidFill>
                      <a:prstDash val="solid"/>
                      <a:round/>
                      <a:headEnd type="none" w="sm" len="sm"/>
                      <a:tailEnd type="none" w="sm" len="sm"/>
                    </a:lnR>
                    <a:lnT w="19050" cap="flat" cmpd="sng">
                      <a:solidFill>
                        <a:srgbClr val="9FC5E8"/>
                      </a:solidFill>
                      <a:prstDash val="solid"/>
                      <a:round/>
                      <a:headEnd type="none" w="sm" len="sm"/>
                      <a:tailEnd type="none" w="sm" len="sm"/>
                    </a:lnT>
                    <a:lnB w="19050" cap="flat" cmpd="sng">
                      <a:solidFill>
                        <a:srgbClr val="9FC5E8"/>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321" name="Google Shape;321;p29"/>
          <p:cNvSpPr txBox="1"/>
          <p:nvPr/>
        </p:nvSpPr>
        <p:spPr>
          <a:xfrm rot="-5400000">
            <a:off x="161825" y="2004225"/>
            <a:ext cx="9402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Viga"/>
                <a:ea typeface="Viga"/>
                <a:cs typeface="Viga"/>
                <a:sym typeface="Viga"/>
              </a:rPr>
              <a:t>Primaire</a:t>
            </a:r>
            <a:endParaRPr>
              <a:latin typeface="Viga"/>
              <a:ea typeface="Viga"/>
              <a:cs typeface="Viga"/>
              <a:sym typeface="Viga"/>
            </a:endParaRPr>
          </a:p>
        </p:txBody>
      </p:sp>
      <p:sp>
        <p:nvSpPr>
          <p:cNvPr id="322" name="Google Shape;322;p29"/>
          <p:cNvSpPr txBox="1"/>
          <p:nvPr/>
        </p:nvSpPr>
        <p:spPr>
          <a:xfrm rot="-5400000" flipH="1">
            <a:off x="37475" y="3439200"/>
            <a:ext cx="1188900" cy="49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Viga"/>
                <a:ea typeface="Viga"/>
                <a:cs typeface="Viga"/>
                <a:sym typeface="Viga"/>
              </a:rPr>
              <a:t>Secondaire</a:t>
            </a:r>
            <a:endParaRPr>
              <a:latin typeface="Viga"/>
              <a:ea typeface="Viga"/>
              <a:cs typeface="Viga"/>
              <a:sym typeface="Vig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30"/>
          <p:cNvSpPr txBox="1">
            <a:spLocks noGrp="1"/>
          </p:cNvSpPr>
          <p:nvPr>
            <p:ph type="title"/>
          </p:nvPr>
        </p:nvSpPr>
        <p:spPr>
          <a:xfrm>
            <a:off x="457200" y="238900"/>
            <a:ext cx="5475300" cy="196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Quel ENA utilisez-vous?</a:t>
            </a:r>
            <a:endParaRPr>
              <a:solidFill>
                <a:srgbClr val="000000"/>
              </a:solidFill>
            </a:endParaRPr>
          </a:p>
          <a:p>
            <a:pPr marL="0" lvl="0" indent="0" algn="l" rtl="0">
              <a:spcBef>
                <a:spcPts val="0"/>
              </a:spcBef>
              <a:spcAft>
                <a:spcPts val="0"/>
              </a:spcAft>
              <a:buNone/>
            </a:pPr>
            <a:r>
              <a:rPr lang="en" sz="1800">
                <a:solidFill>
                  <a:srgbClr val="000000"/>
                </a:solidFill>
              </a:rPr>
              <a:t>(Environnement numérique d’apprentissage)</a:t>
            </a:r>
            <a:endParaRPr sz="1800">
              <a:solidFill>
                <a:srgbClr val="000000"/>
              </a:solidFill>
            </a:endParaRPr>
          </a:p>
          <a:p>
            <a:pPr marL="0" lvl="0" indent="0" algn="l" rtl="0">
              <a:spcBef>
                <a:spcPts val="0"/>
              </a:spcBef>
              <a:spcAft>
                <a:spcPts val="0"/>
              </a:spcAft>
              <a:buNone/>
            </a:pPr>
            <a:endParaRPr sz="1800">
              <a:solidFill>
                <a:srgbClr val="6FA8DC"/>
              </a:solidFill>
            </a:endParaRPr>
          </a:p>
          <a:p>
            <a:pPr marL="457200" lvl="0" indent="-419100" algn="l" rtl="0">
              <a:spcBef>
                <a:spcPts val="0"/>
              </a:spcBef>
              <a:spcAft>
                <a:spcPts val="0"/>
              </a:spcAft>
              <a:buClr>
                <a:srgbClr val="6FA8DC"/>
              </a:buClr>
              <a:buSzPts val="3000"/>
              <a:buChar char="●"/>
            </a:pPr>
            <a:r>
              <a:rPr lang="en">
                <a:solidFill>
                  <a:srgbClr val="6FA8DC"/>
                </a:solidFill>
              </a:rPr>
              <a:t>Google</a:t>
            </a:r>
            <a:endParaRPr>
              <a:solidFill>
                <a:srgbClr val="6FA8DC"/>
              </a:solidFill>
            </a:endParaRPr>
          </a:p>
          <a:p>
            <a:pPr marL="457200" lvl="0" indent="0" algn="l" rtl="0">
              <a:spcBef>
                <a:spcPts val="0"/>
              </a:spcBef>
              <a:spcAft>
                <a:spcPts val="0"/>
              </a:spcAft>
              <a:buNone/>
            </a:pPr>
            <a:endParaRPr>
              <a:solidFill>
                <a:srgbClr val="6FA8DC"/>
              </a:solidFill>
            </a:endParaRPr>
          </a:p>
          <a:p>
            <a:pPr marL="457200" lvl="0" indent="-419100" algn="l" rtl="0">
              <a:spcBef>
                <a:spcPts val="0"/>
              </a:spcBef>
              <a:spcAft>
                <a:spcPts val="0"/>
              </a:spcAft>
              <a:buClr>
                <a:srgbClr val="6FA8DC"/>
              </a:buClr>
              <a:buSzPts val="3000"/>
              <a:buChar char="●"/>
            </a:pPr>
            <a:r>
              <a:rPr lang="en">
                <a:solidFill>
                  <a:srgbClr val="6FA8DC"/>
                </a:solidFill>
              </a:rPr>
              <a:t>Microsoft</a:t>
            </a:r>
            <a:endParaRPr>
              <a:solidFill>
                <a:srgbClr val="6FA8DC"/>
              </a:solidFill>
            </a:endParaRPr>
          </a:p>
          <a:p>
            <a:pPr marL="457200" lvl="0" indent="0" algn="l" rtl="0">
              <a:spcBef>
                <a:spcPts val="0"/>
              </a:spcBef>
              <a:spcAft>
                <a:spcPts val="0"/>
              </a:spcAft>
              <a:buNone/>
            </a:pPr>
            <a:endParaRPr>
              <a:solidFill>
                <a:srgbClr val="6FA8DC"/>
              </a:solidFill>
            </a:endParaRPr>
          </a:p>
          <a:p>
            <a:pPr marL="457200" lvl="0" indent="-419100" algn="l" rtl="0">
              <a:spcBef>
                <a:spcPts val="0"/>
              </a:spcBef>
              <a:spcAft>
                <a:spcPts val="0"/>
              </a:spcAft>
              <a:buClr>
                <a:srgbClr val="6FA8DC"/>
              </a:buClr>
              <a:buSzPts val="3000"/>
              <a:buChar char="●"/>
            </a:pPr>
            <a:r>
              <a:rPr lang="en">
                <a:solidFill>
                  <a:srgbClr val="6FA8DC"/>
                </a:solidFill>
              </a:rPr>
              <a:t>Moodle</a:t>
            </a:r>
            <a:endParaRPr>
              <a:solidFill>
                <a:srgbClr val="6FA8DC"/>
              </a:solidFill>
            </a:endParaRPr>
          </a:p>
          <a:p>
            <a:pPr marL="457200" lvl="0" indent="0" algn="l" rtl="0">
              <a:spcBef>
                <a:spcPts val="0"/>
              </a:spcBef>
              <a:spcAft>
                <a:spcPts val="0"/>
              </a:spcAft>
              <a:buNone/>
            </a:pPr>
            <a:endParaRPr>
              <a:solidFill>
                <a:srgbClr val="6FA8DC"/>
              </a:solidFill>
            </a:endParaRPr>
          </a:p>
          <a:p>
            <a:pPr marL="457200" lvl="0" indent="-419100" algn="l" rtl="0">
              <a:spcBef>
                <a:spcPts val="0"/>
              </a:spcBef>
              <a:spcAft>
                <a:spcPts val="0"/>
              </a:spcAft>
              <a:buClr>
                <a:srgbClr val="6FA8DC"/>
              </a:buClr>
              <a:buSzPts val="3000"/>
              <a:buChar char="●"/>
            </a:pPr>
            <a:r>
              <a:rPr lang="en">
                <a:solidFill>
                  <a:srgbClr val="6FA8DC"/>
                </a:solidFill>
              </a:rPr>
              <a:t>Autres</a:t>
            </a:r>
            <a:endParaRPr>
              <a:solidFill>
                <a:srgbClr val="6FA8DC"/>
              </a:solidFill>
            </a:endParaRPr>
          </a:p>
        </p:txBody>
      </p:sp>
      <p:sp>
        <p:nvSpPr>
          <p:cNvPr id="328" name="Google Shape;328;p30"/>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1"/>
          <p:cNvSpPr txBox="1">
            <a:spLocks noGrp="1"/>
          </p:cNvSpPr>
          <p:nvPr>
            <p:ph type="title"/>
          </p:nvPr>
        </p:nvSpPr>
        <p:spPr>
          <a:xfrm>
            <a:off x="521150" y="225025"/>
            <a:ext cx="7324800" cy="63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chemeClr val="dk2"/>
                </a:solidFill>
                <a:latin typeface="Viga"/>
                <a:ea typeface="Viga"/>
                <a:cs typeface="Viga"/>
                <a:sym typeface="Viga"/>
              </a:rPr>
              <a:t>Niveau d’aisance en TIC</a:t>
            </a:r>
            <a:r>
              <a:rPr lang="en" sz="3000">
                <a:solidFill>
                  <a:schemeClr val="dk2"/>
                </a:solidFill>
                <a:latin typeface="Viga"/>
                <a:ea typeface="Viga"/>
                <a:cs typeface="Viga"/>
                <a:sym typeface="Viga"/>
              </a:rPr>
              <a:t> ?</a:t>
            </a:r>
            <a:endParaRPr sz="3000">
              <a:solidFill>
                <a:schemeClr val="dk2"/>
              </a:solidFill>
              <a:latin typeface="Viga"/>
              <a:ea typeface="Viga"/>
              <a:cs typeface="Viga"/>
              <a:sym typeface="Viga"/>
            </a:endParaRPr>
          </a:p>
        </p:txBody>
      </p:sp>
      <p:sp>
        <p:nvSpPr>
          <p:cNvPr id="334" name="Google Shape;334;p31"/>
          <p:cNvSpPr txBox="1">
            <a:spLocks noGrp="1"/>
          </p:cNvSpPr>
          <p:nvPr>
            <p:ph type="sldNum" idx="12"/>
          </p:nvPr>
        </p:nvSpPr>
        <p:spPr>
          <a:xfrm>
            <a:off x="8808000" y="2208279"/>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7</a:t>
            </a:fld>
            <a:endParaRPr/>
          </a:p>
        </p:txBody>
      </p:sp>
      <p:graphicFrame>
        <p:nvGraphicFramePr>
          <p:cNvPr id="335" name="Google Shape;335;p31"/>
          <p:cNvGraphicFramePr/>
          <p:nvPr/>
        </p:nvGraphicFramePr>
        <p:xfrm>
          <a:off x="480350" y="891100"/>
          <a:ext cx="3000000" cy="3000000"/>
        </p:xfrm>
        <a:graphic>
          <a:graphicData uri="http://schemas.openxmlformats.org/drawingml/2006/table">
            <a:tbl>
              <a:tblPr>
                <a:noFill/>
                <a:tableStyleId>{2B52274D-B047-4A81-9017-8B2D8FC37CFB}</a:tableStyleId>
              </a:tblPr>
              <a:tblGrid>
                <a:gridCol w="5491825">
                  <a:extLst>
                    <a:ext uri="{9D8B030D-6E8A-4147-A177-3AD203B41FA5}">
                      <a16:colId xmlns:a16="http://schemas.microsoft.com/office/drawing/2014/main" val="20000"/>
                    </a:ext>
                  </a:extLst>
                </a:gridCol>
              </a:tblGrid>
              <a:tr h="3743850">
                <a:tc>
                  <a:txBody>
                    <a:bodyPr/>
                    <a:lstStyle/>
                    <a:p>
                      <a:pPr marL="0" lvl="0" indent="0" algn="l" rtl="0">
                        <a:spcBef>
                          <a:spcPts val="0"/>
                        </a:spcBef>
                        <a:spcAft>
                          <a:spcPts val="0"/>
                        </a:spcAft>
                        <a:buClr>
                          <a:schemeClr val="dk1"/>
                        </a:buClr>
                        <a:buSzPts val="1100"/>
                        <a:buFont typeface="Arial"/>
                        <a:buNone/>
                      </a:pPr>
                      <a:r>
                        <a:rPr lang="en">
                          <a:solidFill>
                            <a:schemeClr val="dk2"/>
                          </a:solidFill>
                          <a:latin typeface="Viga"/>
                          <a:ea typeface="Viga"/>
                          <a:cs typeface="Viga"/>
                          <a:sym typeface="Viga"/>
                        </a:rPr>
                        <a:t>Je suis comme un </a:t>
                      </a:r>
                      <a:endParaRPr>
                        <a:solidFill>
                          <a:schemeClr val="dk2"/>
                        </a:solidFill>
                        <a:latin typeface="Viga"/>
                        <a:ea typeface="Viga"/>
                        <a:cs typeface="Viga"/>
                        <a:sym typeface="Viga"/>
                      </a:endParaRPr>
                    </a:p>
                    <a:p>
                      <a:pPr marL="0" lvl="0" indent="0" algn="l" rtl="0">
                        <a:spcBef>
                          <a:spcPts val="0"/>
                        </a:spcBef>
                        <a:spcAft>
                          <a:spcPts val="0"/>
                        </a:spcAft>
                        <a:buNone/>
                      </a:pPr>
                      <a:r>
                        <a:rPr lang="en">
                          <a:solidFill>
                            <a:schemeClr val="dk2"/>
                          </a:solidFill>
                          <a:latin typeface="Viga"/>
                          <a:ea typeface="Viga"/>
                          <a:cs typeface="Viga"/>
                          <a:sym typeface="Viga"/>
                        </a:rPr>
                        <a:t>poisson dans l’eau! 😀</a:t>
                      </a:r>
                      <a:endParaRPr>
                        <a:solidFill>
                          <a:schemeClr val="dk2"/>
                        </a:solidFill>
                        <a:latin typeface="Viga"/>
                        <a:ea typeface="Viga"/>
                        <a:cs typeface="Viga"/>
                        <a:sym typeface="Viga"/>
                      </a:endParaRPr>
                    </a:p>
                    <a:p>
                      <a:pPr marL="0" lvl="0" indent="0" algn="l" rtl="0">
                        <a:spcBef>
                          <a:spcPts val="0"/>
                        </a:spcBef>
                        <a:spcAft>
                          <a:spcPts val="0"/>
                        </a:spcAft>
                        <a:buNone/>
                      </a:pPr>
                      <a:endParaRPr>
                        <a:solidFill>
                          <a:schemeClr val="dk2"/>
                        </a:solidFill>
                        <a:latin typeface="Viga"/>
                        <a:ea typeface="Viga"/>
                        <a:cs typeface="Viga"/>
                        <a:sym typeface="Viga"/>
                      </a:endParaRPr>
                    </a:p>
                    <a:p>
                      <a:pPr marL="0" lvl="0" indent="0" algn="l" rtl="0">
                        <a:spcBef>
                          <a:spcPts val="0"/>
                        </a:spcBef>
                        <a:spcAft>
                          <a:spcPts val="0"/>
                        </a:spcAft>
                        <a:buNone/>
                      </a:pPr>
                      <a:endParaRPr>
                        <a:solidFill>
                          <a:schemeClr val="dk2"/>
                        </a:solidFill>
                        <a:latin typeface="Viga"/>
                        <a:ea typeface="Viga"/>
                        <a:cs typeface="Viga"/>
                        <a:sym typeface="Viga"/>
                      </a:endParaRPr>
                    </a:p>
                    <a:p>
                      <a:pPr marL="0" lvl="0" indent="0" algn="l" rtl="0">
                        <a:spcBef>
                          <a:spcPts val="0"/>
                        </a:spcBef>
                        <a:spcAft>
                          <a:spcPts val="0"/>
                        </a:spcAft>
                        <a:buNone/>
                      </a:pPr>
                      <a:endParaRPr>
                        <a:solidFill>
                          <a:schemeClr val="dk2"/>
                        </a:solidFill>
                        <a:latin typeface="Viga"/>
                        <a:ea typeface="Viga"/>
                        <a:cs typeface="Viga"/>
                        <a:sym typeface="Viga"/>
                      </a:endParaRPr>
                    </a:p>
                    <a:p>
                      <a:pPr marL="0" lvl="0" indent="0" algn="l" rtl="0">
                        <a:spcBef>
                          <a:spcPts val="0"/>
                        </a:spcBef>
                        <a:spcAft>
                          <a:spcPts val="0"/>
                        </a:spcAft>
                        <a:buClr>
                          <a:schemeClr val="dk1"/>
                        </a:buClr>
                        <a:buSzPts val="1100"/>
                        <a:buFont typeface="Arial"/>
                        <a:buNone/>
                      </a:pPr>
                      <a:r>
                        <a:rPr lang="en">
                          <a:solidFill>
                            <a:schemeClr val="dk2"/>
                          </a:solidFill>
                          <a:latin typeface="Viga"/>
                          <a:ea typeface="Viga"/>
                          <a:cs typeface="Viga"/>
                          <a:sym typeface="Viga"/>
                        </a:rPr>
                        <a:t>Je commence à </a:t>
                      </a:r>
                      <a:endParaRPr>
                        <a:solidFill>
                          <a:schemeClr val="dk2"/>
                        </a:solidFill>
                        <a:latin typeface="Viga"/>
                        <a:ea typeface="Viga"/>
                        <a:cs typeface="Viga"/>
                        <a:sym typeface="Viga"/>
                      </a:endParaRPr>
                    </a:p>
                    <a:p>
                      <a:pPr marL="0" lvl="0" indent="0" algn="l" rtl="0">
                        <a:spcBef>
                          <a:spcPts val="0"/>
                        </a:spcBef>
                        <a:spcAft>
                          <a:spcPts val="0"/>
                        </a:spcAft>
                        <a:buNone/>
                      </a:pPr>
                      <a:r>
                        <a:rPr lang="en">
                          <a:solidFill>
                            <a:schemeClr val="dk2"/>
                          </a:solidFill>
                          <a:latin typeface="Viga"/>
                          <a:ea typeface="Viga"/>
                          <a:cs typeface="Viga"/>
                          <a:sym typeface="Viga"/>
                        </a:rPr>
                        <a:t>vraiment m’amuser! 😊</a:t>
                      </a:r>
                      <a:endParaRPr>
                        <a:solidFill>
                          <a:schemeClr val="dk2"/>
                        </a:solidFill>
                        <a:latin typeface="Viga"/>
                        <a:ea typeface="Viga"/>
                        <a:cs typeface="Viga"/>
                        <a:sym typeface="Viga"/>
                      </a:endParaRPr>
                    </a:p>
                    <a:p>
                      <a:pPr marL="0" lvl="0" indent="0" algn="l" rtl="0">
                        <a:spcBef>
                          <a:spcPts val="0"/>
                        </a:spcBef>
                        <a:spcAft>
                          <a:spcPts val="0"/>
                        </a:spcAft>
                        <a:buNone/>
                      </a:pPr>
                      <a:endParaRPr>
                        <a:solidFill>
                          <a:schemeClr val="dk2"/>
                        </a:solidFill>
                        <a:latin typeface="Viga"/>
                        <a:ea typeface="Viga"/>
                        <a:cs typeface="Viga"/>
                        <a:sym typeface="Viga"/>
                      </a:endParaRPr>
                    </a:p>
                    <a:p>
                      <a:pPr marL="0" lvl="0" indent="0" algn="l" rtl="0">
                        <a:spcBef>
                          <a:spcPts val="0"/>
                        </a:spcBef>
                        <a:spcAft>
                          <a:spcPts val="0"/>
                        </a:spcAft>
                        <a:buNone/>
                      </a:pPr>
                      <a:endParaRPr>
                        <a:solidFill>
                          <a:schemeClr val="dk2"/>
                        </a:solidFill>
                        <a:latin typeface="Viga"/>
                        <a:ea typeface="Viga"/>
                        <a:cs typeface="Viga"/>
                        <a:sym typeface="Viga"/>
                      </a:endParaRPr>
                    </a:p>
                    <a:p>
                      <a:pPr marL="0" lvl="0" indent="0" algn="l" rtl="0">
                        <a:spcBef>
                          <a:spcPts val="0"/>
                        </a:spcBef>
                        <a:spcAft>
                          <a:spcPts val="0"/>
                        </a:spcAft>
                        <a:buNone/>
                      </a:pPr>
                      <a:endParaRPr>
                        <a:solidFill>
                          <a:schemeClr val="dk2"/>
                        </a:solidFill>
                        <a:latin typeface="Viga"/>
                        <a:ea typeface="Viga"/>
                        <a:cs typeface="Viga"/>
                        <a:sym typeface="Viga"/>
                      </a:endParaRPr>
                    </a:p>
                    <a:p>
                      <a:pPr marL="0" lvl="0" indent="0" algn="l" rtl="0">
                        <a:spcBef>
                          <a:spcPts val="0"/>
                        </a:spcBef>
                        <a:spcAft>
                          <a:spcPts val="0"/>
                        </a:spcAft>
                        <a:buNone/>
                      </a:pPr>
                      <a:r>
                        <a:rPr lang="en">
                          <a:solidFill>
                            <a:schemeClr val="dk2"/>
                          </a:solidFill>
                          <a:latin typeface="Viga"/>
                          <a:ea typeface="Viga"/>
                          <a:cs typeface="Viga"/>
                          <a:sym typeface="Viga"/>
                        </a:rPr>
                        <a:t>J’apprivoise… </a:t>
                      </a:r>
                      <a:endParaRPr>
                        <a:solidFill>
                          <a:schemeClr val="dk2"/>
                        </a:solidFill>
                        <a:latin typeface="Viga"/>
                        <a:ea typeface="Viga"/>
                        <a:cs typeface="Viga"/>
                        <a:sym typeface="Viga"/>
                      </a:endParaRPr>
                    </a:p>
                    <a:p>
                      <a:pPr marL="0" lvl="0" indent="0" algn="l" rtl="0">
                        <a:spcBef>
                          <a:spcPts val="0"/>
                        </a:spcBef>
                        <a:spcAft>
                          <a:spcPts val="0"/>
                        </a:spcAft>
                        <a:buNone/>
                      </a:pPr>
                      <a:r>
                        <a:rPr lang="en">
                          <a:solidFill>
                            <a:schemeClr val="dk2"/>
                          </a:solidFill>
                          <a:latin typeface="Viga"/>
                          <a:ea typeface="Viga"/>
                          <a:cs typeface="Viga"/>
                          <a:sym typeface="Viga"/>
                        </a:rPr>
                        <a:t>lentement mais sûrement! 😕</a:t>
                      </a:r>
                      <a:endParaRPr>
                        <a:solidFill>
                          <a:schemeClr val="dk2"/>
                        </a:solidFill>
                        <a:latin typeface="Viga"/>
                        <a:ea typeface="Viga"/>
                        <a:cs typeface="Viga"/>
                        <a:sym typeface="Viga"/>
                      </a:endParaRPr>
                    </a:p>
                    <a:p>
                      <a:pPr marL="0" lvl="0" indent="0" algn="l" rtl="0">
                        <a:spcBef>
                          <a:spcPts val="0"/>
                        </a:spcBef>
                        <a:spcAft>
                          <a:spcPts val="0"/>
                        </a:spcAft>
                        <a:buNone/>
                      </a:pPr>
                      <a:endParaRPr>
                        <a:solidFill>
                          <a:schemeClr val="dk2"/>
                        </a:solidFill>
                        <a:latin typeface="Viga"/>
                        <a:ea typeface="Viga"/>
                        <a:cs typeface="Viga"/>
                        <a:sym typeface="Viga"/>
                      </a:endParaRPr>
                    </a:p>
                    <a:p>
                      <a:pPr marL="0" lvl="0" indent="0" algn="l" rtl="0">
                        <a:spcBef>
                          <a:spcPts val="0"/>
                        </a:spcBef>
                        <a:spcAft>
                          <a:spcPts val="0"/>
                        </a:spcAft>
                        <a:buNone/>
                      </a:pPr>
                      <a:endParaRPr>
                        <a:solidFill>
                          <a:schemeClr val="dk2"/>
                        </a:solidFill>
                        <a:latin typeface="Viga"/>
                        <a:ea typeface="Viga"/>
                        <a:cs typeface="Viga"/>
                        <a:sym typeface="Viga"/>
                      </a:endParaRPr>
                    </a:p>
                    <a:p>
                      <a:pPr marL="0" lvl="0" indent="0" algn="l" rtl="0">
                        <a:spcBef>
                          <a:spcPts val="0"/>
                        </a:spcBef>
                        <a:spcAft>
                          <a:spcPts val="0"/>
                        </a:spcAft>
                        <a:buNone/>
                      </a:pPr>
                      <a:endParaRPr>
                        <a:solidFill>
                          <a:schemeClr val="dk2"/>
                        </a:solidFill>
                        <a:latin typeface="Viga"/>
                        <a:ea typeface="Viga"/>
                        <a:cs typeface="Viga"/>
                        <a:sym typeface="Viga"/>
                      </a:endParaRPr>
                    </a:p>
                    <a:p>
                      <a:pPr marL="0" lvl="0" indent="0" algn="l" rtl="0">
                        <a:spcBef>
                          <a:spcPts val="0"/>
                        </a:spcBef>
                        <a:spcAft>
                          <a:spcPts val="0"/>
                        </a:spcAft>
                        <a:buNone/>
                      </a:pPr>
                      <a:r>
                        <a:rPr lang="en">
                          <a:solidFill>
                            <a:schemeClr val="dk2"/>
                          </a:solidFill>
                          <a:latin typeface="Viga"/>
                          <a:ea typeface="Viga"/>
                          <a:cs typeface="Viga"/>
                          <a:sym typeface="Viga"/>
                        </a:rPr>
                        <a:t>C’est la panique! </a:t>
                      </a:r>
                      <a:endParaRPr>
                        <a:solidFill>
                          <a:schemeClr val="dk2"/>
                        </a:solidFill>
                        <a:latin typeface="Viga"/>
                        <a:ea typeface="Viga"/>
                        <a:cs typeface="Viga"/>
                        <a:sym typeface="Viga"/>
                      </a:endParaRPr>
                    </a:p>
                    <a:p>
                      <a:pPr marL="0" lvl="0" indent="0" algn="l" rtl="0">
                        <a:spcBef>
                          <a:spcPts val="0"/>
                        </a:spcBef>
                        <a:spcAft>
                          <a:spcPts val="0"/>
                        </a:spcAft>
                        <a:buNone/>
                      </a:pPr>
                      <a:r>
                        <a:rPr lang="en">
                          <a:solidFill>
                            <a:schemeClr val="dk2"/>
                          </a:solidFill>
                          <a:latin typeface="Viga"/>
                          <a:ea typeface="Viga"/>
                          <a:cs typeface="Viga"/>
                          <a:sym typeface="Viga"/>
                        </a:rPr>
                        <a:t>J’en dors plus la nuit… 😱</a:t>
                      </a:r>
                      <a:endParaRPr>
                        <a:solidFill>
                          <a:schemeClr val="dk2"/>
                        </a:solidFill>
                        <a:latin typeface="Viga"/>
                        <a:ea typeface="Viga"/>
                        <a:cs typeface="Viga"/>
                        <a:sym typeface="Vig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32"/>
          <p:cNvSpPr txBox="1">
            <a:spLocks noGrp="1"/>
          </p:cNvSpPr>
          <p:nvPr>
            <p:ph type="body" idx="1"/>
          </p:nvPr>
        </p:nvSpPr>
        <p:spPr>
          <a:xfrm>
            <a:off x="6390750" y="176050"/>
            <a:ext cx="2122500" cy="45276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 sz="2400">
                <a:latin typeface="Ubuntu"/>
                <a:ea typeface="Ubuntu"/>
                <a:cs typeface="Ubuntu"/>
                <a:sym typeface="Ubuntu"/>
              </a:rPr>
              <a:t>Connaissance des jeux d’évasion</a:t>
            </a:r>
            <a:r>
              <a:rPr lang="en"/>
              <a:t> </a:t>
            </a:r>
            <a:endParaRPr/>
          </a:p>
        </p:txBody>
      </p:sp>
      <p:sp>
        <p:nvSpPr>
          <p:cNvPr id="341" name="Google Shape;341;p32"/>
          <p:cNvSpPr txBox="1">
            <a:spLocks noGrp="1"/>
          </p:cNvSpPr>
          <p:nvPr>
            <p:ph type="sldNum" idx="12"/>
          </p:nvPr>
        </p:nvSpPr>
        <p:spPr>
          <a:xfrm>
            <a:off x="8808000" y="2208175"/>
            <a:ext cx="336000" cy="7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8</a:t>
            </a:fld>
            <a:endParaRPr/>
          </a:p>
        </p:txBody>
      </p:sp>
      <p:sp>
        <p:nvSpPr>
          <p:cNvPr id="342" name="Google Shape;342;p32"/>
          <p:cNvSpPr/>
          <p:nvPr/>
        </p:nvSpPr>
        <p:spPr>
          <a:xfrm>
            <a:off x="6520010" y="3449534"/>
            <a:ext cx="729066" cy="1042956"/>
          </a:xfrm>
          <a:custGeom>
            <a:avLst/>
            <a:gdLst/>
            <a:ahLst/>
            <a:cxnLst/>
            <a:rect l="l" t="t" r="r" b="b"/>
            <a:pathLst>
              <a:path w="12860" h="18511" fill="none" extrusionOk="0">
                <a:moveTo>
                  <a:pt x="12373" y="7526"/>
                </a:moveTo>
                <a:lnTo>
                  <a:pt x="11618" y="7526"/>
                </a:lnTo>
                <a:lnTo>
                  <a:pt x="11618" y="5188"/>
                </a:lnTo>
                <a:lnTo>
                  <a:pt x="11618" y="5188"/>
                </a:lnTo>
                <a:lnTo>
                  <a:pt x="11593" y="4677"/>
                </a:lnTo>
                <a:lnTo>
                  <a:pt x="11520" y="4141"/>
                </a:lnTo>
                <a:lnTo>
                  <a:pt x="11398" y="3654"/>
                </a:lnTo>
                <a:lnTo>
                  <a:pt x="11204" y="3167"/>
                </a:lnTo>
                <a:lnTo>
                  <a:pt x="10984" y="2728"/>
                </a:lnTo>
                <a:lnTo>
                  <a:pt x="10741" y="2290"/>
                </a:lnTo>
                <a:lnTo>
                  <a:pt x="10424" y="1900"/>
                </a:lnTo>
                <a:lnTo>
                  <a:pt x="10108" y="1535"/>
                </a:lnTo>
                <a:lnTo>
                  <a:pt x="9718" y="1194"/>
                </a:lnTo>
                <a:lnTo>
                  <a:pt x="9328" y="902"/>
                </a:lnTo>
                <a:lnTo>
                  <a:pt x="8914" y="634"/>
                </a:lnTo>
                <a:lnTo>
                  <a:pt x="8452" y="415"/>
                </a:lnTo>
                <a:lnTo>
                  <a:pt x="7964" y="244"/>
                </a:lnTo>
                <a:lnTo>
                  <a:pt x="7477" y="122"/>
                </a:lnTo>
                <a:lnTo>
                  <a:pt x="6966" y="25"/>
                </a:lnTo>
                <a:lnTo>
                  <a:pt x="6430" y="0"/>
                </a:lnTo>
                <a:lnTo>
                  <a:pt x="6430" y="0"/>
                </a:lnTo>
                <a:lnTo>
                  <a:pt x="5894" y="25"/>
                </a:lnTo>
                <a:lnTo>
                  <a:pt x="5383" y="122"/>
                </a:lnTo>
                <a:lnTo>
                  <a:pt x="4896" y="244"/>
                </a:lnTo>
                <a:lnTo>
                  <a:pt x="4409" y="415"/>
                </a:lnTo>
                <a:lnTo>
                  <a:pt x="3970" y="634"/>
                </a:lnTo>
                <a:lnTo>
                  <a:pt x="3532" y="902"/>
                </a:lnTo>
                <a:lnTo>
                  <a:pt x="3142" y="1194"/>
                </a:lnTo>
                <a:lnTo>
                  <a:pt x="2752" y="1535"/>
                </a:lnTo>
                <a:lnTo>
                  <a:pt x="2436" y="1900"/>
                </a:lnTo>
                <a:lnTo>
                  <a:pt x="2119" y="2290"/>
                </a:lnTo>
                <a:lnTo>
                  <a:pt x="1876" y="2728"/>
                </a:lnTo>
                <a:lnTo>
                  <a:pt x="1656" y="3167"/>
                </a:lnTo>
                <a:lnTo>
                  <a:pt x="1462" y="3654"/>
                </a:lnTo>
                <a:lnTo>
                  <a:pt x="1340" y="4141"/>
                </a:lnTo>
                <a:lnTo>
                  <a:pt x="1267" y="4677"/>
                </a:lnTo>
                <a:lnTo>
                  <a:pt x="1242" y="5188"/>
                </a:lnTo>
                <a:lnTo>
                  <a:pt x="1242" y="7526"/>
                </a:lnTo>
                <a:lnTo>
                  <a:pt x="487" y="7526"/>
                </a:lnTo>
                <a:lnTo>
                  <a:pt x="487" y="7526"/>
                </a:lnTo>
                <a:lnTo>
                  <a:pt x="390" y="7526"/>
                </a:lnTo>
                <a:lnTo>
                  <a:pt x="293" y="7551"/>
                </a:lnTo>
                <a:lnTo>
                  <a:pt x="220" y="7599"/>
                </a:lnTo>
                <a:lnTo>
                  <a:pt x="146" y="7648"/>
                </a:lnTo>
                <a:lnTo>
                  <a:pt x="73" y="7721"/>
                </a:lnTo>
                <a:lnTo>
                  <a:pt x="49" y="7818"/>
                </a:lnTo>
                <a:lnTo>
                  <a:pt x="0" y="7891"/>
                </a:lnTo>
                <a:lnTo>
                  <a:pt x="0" y="8013"/>
                </a:lnTo>
                <a:lnTo>
                  <a:pt x="0" y="18023"/>
                </a:lnTo>
                <a:lnTo>
                  <a:pt x="0" y="18023"/>
                </a:lnTo>
                <a:lnTo>
                  <a:pt x="0" y="18121"/>
                </a:lnTo>
                <a:lnTo>
                  <a:pt x="49" y="18218"/>
                </a:lnTo>
                <a:lnTo>
                  <a:pt x="73" y="18291"/>
                </a:lnTo>
                <a:lnTo>
                  <a:pt x="146" y="18364"/>
                </a:lnTo>
                <a:lnTo>
                  <a:pt x="220" y="18413"/>
                </a:lnTo>
                <a:lnTo>
                  <a:pt x="293" y="18462"/>
                </a:lnTo>
                <a:lnTo>
                  <a:pt x="390" y="18486"/>
                </a:lnTo>
                <a:lnTo>
                  <a:pt x="487" y="18510"/>
                </a:lnTo>
                <a:lnTo>
                  <a:pt x="12373" y="18510"/>
                </a:lnTo>
                <a:lnTo>
                  <a:pt x="12373" y="18510"/>
                </a:lnTo>
                <a:lnTo>
                  <a:pt x="12470" y="18486"/>
                </a:lnTo>
                <a:lnTo>
                  <a:pt x="12568" y="18462"/>
                </a:lnTo>
                <a:lnTo>
                  <a:pt x="12641" y="18413"/>
                </a:lnTo>
                <a:lnTo>
                  <a:pt x="12714" y="18364"/>
                </a:lnTo>
                <a:lnTo>
                  <a:pt x="12787" y="18291"/>
                </a:lnTo>
                <a:lnTo>
                  <a:pt x="12811" y="18218"/>
                </a:lnTo>
                <a:lnTo>
                  <a:pt x="12860" y="18121"/>
                </a:lnTo>
                <a:lnTo>
                  <a:pt x="12860" y="18023"/>
                </a:lnTo>
                <a:lnTo>
                  <a:pt x="12860" y="8013"/>
                </a:lnTo>
                <a:lnTo>
                  <a:pt x="12860" y="8013"/>
                </a:lnTo>
                <a:lnTo>
                  <a:pt x="12860" y="7891"/>
                </a:lnTo>
                <a:lnTo>
                  <a:pt x="12811" y="7818"/>
                </a:lnTo>
                <a:lnTo>
                  <a:pt x="12787" y="7721"/>
                </a:lnTo>
                <a:lnTo>
                  <a:pt x="12714" y="7648"/>
                </a:lnTo>
                <a:lnTo>
                  <a:pt x="12641" y="7599"/>
                </a:lnTo>
                <a:lnTo>
                  <a:pt x="12568" y="7551"/>
                </a:lnTo>
                <a:lnTo>
                  <a:pt x="12470" y="7526"/>
                </a:lnTo>
                <a:lnTo>
                  <a:pt x="12373" y="7526"/>
                </a:lnTo>
                <a:lnTo>
                  <a:pt x="12373" y="7526"/>
                </a:lnTo>
                <a:close/>
                <a:moveTo>
                  <a:pt x="2801" y="5188"/>
                </a:moveTo>
                <a:lnTo>
                  <a:pt x="2801" y="5188"/>
                </a:lnTo>
                <a:lnTo>
                  <a:pt x="2826" y="4823"/>
                </a:lnTo>
                <a:lnTo>
                  <a:pt x="2874" y="4457"/>
                </a:lnTo>
                <a:lnTo>
                  <a:pt x="2972" y="4116"/>
                </a:lnTo>
                <a:lnTo>
                  <a:pt x="3093" y="3775"/>
                </a:lnTo>
                <a:lnTo>
                  <a:pt x="3240" y="3459"/>
                </a:lnTo>
                <a:lnTo>
                  <a:pt x="3410" y="3167"/>
                </a:lnTo>
                <a:lnTo>
                  <a:pt x="3629" y="2874"/>
                </a:lnTo>
                <a:lnTo>
                  <a:pt x="3873" y="2631"/>
                </a:lnTo>
                <a:lnTo>
                  <a:pt x="4116" y="2387"/>
                </a:lnTo>
                <a:lnTo>
                  <a:pt x="4409" y="2192"/>
                </a:lnTo>
                <a:lnTo>
                  <a:pt x="4701" y="1998"/>
                </a:lnTo>
                <a:lnTo>
                  <a:pt x="5017" y="1851"/>
                </a:lnTo>
                <a:lnTo>
                  <a:pt x="5358" y="1730"/>
                </a:lnTo>
                <a:lnTo>
                  <a:pt x="5699" y="1632"/>
                </a:lnTo>
                <a:lnTo>
                  <a:pt x="6065" y="1584"/>
                </a:lnTo>
                <a:lnTo>
                  <a:pt x="6430" y="1559"/>
                </a:lnTo>
                <a:lnTo>
                  <a:pt x="6430" y="1559"/>
                </a:lnTo>
                <a:lnTo>
                  <a:pt x="6795" y="1584"/>
                </a:lnTo>
                <a:lnTo>
                  <a:pt x="7161" y="1632"/>
                </a:lnTo>
                <a:lnTo>
                  <a:pt x="7502" y="1730"/>
                </a:lnTo>
                <a:lnTo>
                  <a:pt x="7843" y="1851"/>
                </a:lnTo>
                <a:lnTo>
                  <a:pt x="8159" y="1998"/>
                </a:lnTo>
                <a:lnTo>
                  <a:pt x="8452" y="2192"/>
                </a:lnTo>
                <a:lnTo>
                  <a:pt x="8744" y="2387"/>
                </a:lnTo>
                <a:lnTo>
                  <a:pt x="8987" y="2631"/>
                </a:lnTo>
                <a:lnTo>
                  <a:pt x="9231" y="2874"/>
                </a:lnTo>
                <a:lnTo>
                  <a:pt x="9450" y="3167"/>
                </a:lnTo>
                <a:lnTo>
                  <a:pt x="9621" y="3459"/>
                </a:lnTo>
                <a:lnTo>
                  <a:pt x="9767" y="3775"/>
                </a:lnTo>
                <a:lnTo>
                  <a:pt x="9888" y="4116"/>
                </a:lnTo>
                <a:lnTo>
                  <a:pt x="9986" y="4457"/>
                </a:lnTo>
                <a:lnTo>
                  <a:pt x="10035" y="4823"/>
                </a:lnTo>
                <a:lnTo>
                  <a:pt x="10059" y="5188"/>
                </a:lnTo>
                <a:lnTo>
                  <a:pt x="10059" y="7526"/>
                </a:lnTo>
                <a:lnTo>
                  <a:pt x="2801" y="7526"/>
                </a:lnTo>
                <a:lnTo>
                  <a:pt x="2801" y="5188"/>
                </a:lnTo>
                <a:close/>
                <a:moveTo>
                  <a:pt x="7063" y="13225"/>
                </a:moveTo>
                <a:lnTo>
                  <a:pt x="7209" y="15052"/>
                </a:lnTo>
                <a:lnTo>
                  <a:pt x="5651" y="15052"/>
                </a:lnTo>
                <a:lnTo>
                  <a:pt x="5797" y="13225"/>
                </a:lnTo>
                <a:lnTo>
                  <a:pt x="5797" y="13225"/>
                </a:lnTo>
                <a:lnTo>
                  <a:pt x="5675" y="13152"/>
                </a:lnTo>
                <a:lnTo>
                  <a:pt x="5553" y="13030"/>
                </a:lnTo>
                <a:lnTo>
                  <a:pt x="5456" y="12933"/>
                </a:lnTo>
                <a:lnTo>
                  <a:pt x="5358" y="12787"/>
                </a:lnTo>
                <a:lnTo>
                  <a:pt x="5285" y="12665"/>
                </a:lnTo>
                <a:lnTo>
                  <a:pt x="5237" y="12495"/>
                </a:lnTo>
                <a:lnTo>
                  <a:pt x="5212" y="12348"/>
                </a:lnTo>
                <a:lnTo>
                  <a:pt x="5212" y="12178"/>
                </a:lnTo>
                <a:lnTo>
                  <a:pt x="5212" y="12178"/>
                </a:lnTo>
                <a:lnTo>
                  <a:pt x="5237" y="11934"/>
                </a:lnTo>
                <a:lnTo>
                  <a:pt x="5310" y="11715"/>
                </a:lnTo>
                <a:lnTo>
                  <a:pt x="5407" y="11496"/>
                </a:lnTo>
                <a:lnTo>
                  <a:pt x="5553" y="11326"/>
                </a:lnTo>
                <a:lnTo>
                  <a:pt x="5748" y="11179"/>
                </a:lnTo>
                <a:lnTo>
                  <a:pt x="5943" y="11058"/>
                </a:lnTo>
                <a:lnTo>
                  <a:pt x="6187" y="10985"/>
                </a:lnTo>
                <a:lnTo>
                  <a:pt x="6430" y="10960"/>
                </a:lnTo>
                <a:lnTo>
                  <a:pt x="6430" y="10960"/>
                </a:lnTo>
                <a:lnTo>
                  <a:pt x="6674" y="10985"/>
                </a:lnTo>
                <a:lnTo>
                  <a:pt x="6917" y="11058"/>
                </a:lnTo>
                <a:lnTo>
                  <a:pt x="7112" y="11179"/>
                </a:lnTo>
                <a:lnTo>
                  <a:pt x="7307" y="11326"/>
                </a:lnTo>
                <a:lnTo>
                  <a:pt x="7453" y="11496"/>
                </a:lnTo>
                <a:lnTo>
                  <a:pt x="7550" y="11715"/>
                </a:lnTo>
                <a:lnTo>
                  <a:pt x="7623" y="11934"/>
                </a:lnTo>
                <a:lnTo>
                  <a:pt x="7648" y="12178"/>
                </a:lnTo>
                <a:lnTo>
                  <a:pt x="7648" y="12178"/>
                </a:lnTo>
                <a:lnTo>
                  <a:pt x="7648" y="12348"/>
                </a:lnTo>
                <a:lnTo>
                  <a:pt x="7623" y="12495"/>
                </a:lnTo>
                <a:lnTo>
                  <a:pt x="7575" y="12665"/>
                </a:lnTo>
                <a:lnTo>
                  <a:pt x="7502" y="12787"/>
                </a:lnTo>
                <a:lnTo>
                  <a:pt x="7404" y="12933"/>
                </a:lnTo>
                <a:lnTo>
                  <a:pt x="7307" y="13030"/>
                </a:lnTo>
                <a:lnTo>
                  <a:pt x="7185" y="13152"/>
                </a:lnTo>
                <a:lnTo>
                  <a:pt x="7063" y="13225"/>
                </a:lnTo>
                <a:lnTo>
                  <a:pt x="7063" y="13225"/>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3" name="Google Shape;343;p32"/>
          <p:cNvGrpSpPr/>
          <p:nvPr/>
        </p:nvGrpSpPr>
        <p:grpSpPr>
          <a:xfrm>
            <a:off x="7332268" y="1822797"/>
            <a:ext cx="1091109" cy="964652"/>
            <a:chOff x="5961125" y="1623900"/>
            <a:chExt cx="427450" cy="448175"/>
          </a:xfrm>
        </p:grpSpPr>
        <p:sp>
          <p:nvSpPr>
            <p:cNvPr id="344" name="Google Shape;344;p32"/>
            <p:cNvSpPr/>
            <p:nvPr/>
          </p:nvSpPr>
          <p:spPr>
            <a:xfrm>
              <a:off x="5961125" y="1678700"/>
              <a:ext cx="376925" cy="376925"/>
            </a:xfrm>
            <a:custGeom>
              <a:avLst/>
              <a:gdLst/>
              <a:ahLst/>
              <a:cxnLst/>
              <a:rect l="l" t="t" r="r" b="b"/>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2"/>
            <p:cNvSpPr/>
            <p:nvPr/>
          </p:nvSpPr>
          <p:spPr>
            <a:xfrm>
              <a:off x="6009825" y="1727425"/>
              <a:ext cx="279500" cy="279500"/>
            </a:xfrm>
            <a:custGeom>
              <a:avLst/>
              <a:gdLst/>
              <a:ahLst/>
              <a:cxnLst/>
              <a:rect l="l" t="t" r="r" b="b"/>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2"/>
            <p:cNvSpPr/>
            <p:nvPr/>
          </p:nvSpPr>
          <p:spPr>
            <a:xfrm>
              <a:off x="6107250" y="1824850"/>
              <a:ext cx="84650" cy="84650"/>
            </a:xfrm>
            <a:custGeom>
              <a:avLst/>
              <a:gdLst/>
              <a:ahLst/>
              <a:cxnLst/>
              <a:rect l="l" t="t" r="r" b="b"/>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2"/>
            <p:cNvSpPr/>
            <p:nvPr/>
          </p:nvSpPr>
          <p:spPr>
            <a:xfrm>
              <a:off x="6058550" y="1776125"/>
              <a:ext cx="182075" cy="182075"/>
            </a:xfrm>
            <a:custGeom>
              <a:avLst/>
              <a:gdLst/>
              <a:ahLst/>
              <a:cxnLst/>
              <a:rect l="l" t="t" r="r" b="b"/>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2"/>
            <p:cNvSpPr/>
            <p:nvPr/>
          </p:nvSpPr>
          <p:spPr>
            <a:xfrm>
              <a:off x="5971475" y="2001400"/>
              <a:ext cx="74925" cy="70675"/>
            </a:xfrm>
            <a:custGeom>
              <a:avLst/>
              <a:gdLst/>
              <a:ahLst/>
              <a:cxnLst/>
              <a:rect l="l" t="t" r="r" b="b"/>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2"/>
            <p:cNvSpPr/>
            <p:nvPr/>
          </p:nvSpPr>
          <p:spPr>
            <a:xfrm>
              <a:off x="6253375" y="2001400"/>
              <a:ext cx="74325" cy="70675"/>
            </a:xfrm>
            <a:custGeom>
              <a:avLst/>
              <a:gdLst/>
              <a:ahLst/>
              <a:cxnLst/>
              <a:rect l="l" t="t" r="r" b="b"/>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2"/>
            <p:cNvSpPr/>
            <p:nvPr/>
          </p:nvSpPr>
          <p:spPr>
            <a:xfrm>
              <a:off x="6137700" y="1623900"/>
              <a:ext cx="250875" cy="255150"/>
            </a:xfrm>
            <a:custGeom>
              <a:avLst/>
              <a:gdLst/>
              <a:ahLst/>
              <a:cxnLst/>
              <a:rect l="l" t="t" r="r" b="b"/>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351" name="Google Shape;351;p32"/>
          <p:cNvGraphicFramePr/>
          <p:nvPr/>
        </p:nvGraphicFramePr>
        <p:xfrm>
          <a:off x="401025" y="912875"/>
          <a:ext cx="3000000" cy="3000000"/>
        </p:xfrm>
        <a:graphic>
          <a:graphicData uri="http://schemas.openxmlformats.org/drawingml/2006/table">
            <a:tbl>
              <a:tblPr>
                <a:noFill/>
                <a:tableStyleId>{2B52274D-B047-4A81-9017-8B2D8FC37CFB}</a:tableStyleId>
              </a:tblPr>
              <a:tblGrid>
                <a:gridCol w="5319325">
                  <a:extLst>
                    <a:ext uri="{9D8B030D-6E8A-4147-A177-3AD203B41FA5}">
                      <a16:colId xmlns:a16="http://schemas.microsoft.com/office/drawing/2014/main" val="20000"/>
                    </a:ext>
                  </a:extLst>
                </a:gridCol>
              </a:tblGrid>
              <a:tr h="3996825">
                <a:tc>
                  <a:txBody>
                    <a:bodyPr/>
                    <a:lstStyle/>
                    <a:p>
                      <a:pPr marL="0" lvl="0" indent="0" algn="l" rtl="0">
                        <a:spcBef>
                          <a:spcPts val="0"/>
                        </a:spcBef>
                        <a:spcAft>
                          <a:spcPts val="0"/>
                        </a:spcAft>
                        <a:buNone/>
                      </a:pPr>
                      <a:r>
                        <a:rPr lang="en">
                          <a:solidFill>
                            <a:schemeClr val="dk2"/>
                          </a:solidFill>
                          <a:latin typeface="Viga"/>
                          <a:ea typeface="Viga"/>
                          <a:cs typeface="Viga"/>
                          <a:sym typeface="Viga"/>
                        </a:rPr>
                        <a:t>J’ai déjà joué avec des élèves! 😀</a:t>
                      </a:r>
                      <a:endParaRPr>
                        <a:solidFill>
                          <a:schemeClr val="dk2"/>
                        </a:solidFill>
                        <a:latin typeface="Viga"/>
                        <a:ea typeface="Viga"/>
                        <a:cs typeface="Viga"/>
                        <a:sym typeface="Viga"/>
                      </a:endParaRPr>
                    </a:p>
                    <a:p>
                      <a:pPr marL="0" lvl="0" indent="0" algn="l" rtl="0">
                        <a:spcBef>
                          <a:spcPts val="0"/>
                        </a:spcBef>
                        <a:spcAft>
                          <a:spcPts val="0"/>
                        </a:spcAft>
                        <a:buNone/>
                      </a:pPr>
                      <a:endParaRPr>
                        <a:solidFill>
                          <a:schemeClr val="dk2"/>
                        </a:solidFill>
                        <a:latin typeface="Viga"/>
                        <a:ea typeface="Viga"/>
                        <a:cs typeface="Viga"/>
                        <a:sym typeface="Viga"/>
                      </a:endParaRPr>
                    </a:p>
                    <a:p>
                      <a:pPr marL="0" lvl="0" indent="0" algn="l" rtl="0">
                        <a:spcBef>
                          <a:spcPts val="0"/>
                        </a:spcBef>
                        <a:spcAft>
                          <a:spcPts val="0"/>
                        </a:spcAft>
                        <a:buNone/>
                      </a:pPr>
                      <a:endParaRPr>
                        <a:solidFill>
                          <a:schemeClr val="dk2"/>
                        </a:solidFill>
                        <a:latin typeface="Viga"/>
                        <a:ea typeface="Viga"/>
                        <a:cs typeface="Viga"/>
                        <a:sym typeface="Viga"/>
                      </a:endParaRPr>
                    </a:p>
                    <a:p>
                      <a:pPr marL="0" lvl="0" indent="0" algn="l" rtl="0">
                        <a:spcBef>
                          <a:spcPts val="0"/>
                        </a:spcBef>
                        <a:spcAft>
                          <a:spcPts val="0"/>
                        </a:spcAft>
                        <a:buNone/>
                      </a:pPr>
                      <a:endParaRPr>
                        <a:solidFill>
                          <a:schemeClr val="dk2"/>
                        </a:solidFill>
                        <a:latin typeface="Viga"/>
                        <a:ea typeface="Viga"/>
                        <a:cs typeface="Viga"/>
                        <a:sym typeface="Viga"/>
                      </a:endParaRPr>
                    </a:p>
                    <a:p>
                      <a:pPr marL="0" lvl="0" indent="0" algn="l" rtl="0">
                        <a:spcBef>
                          <a:spcPts val="0"/>
                        </a:spcBef>
                        <a:spcAft>
                          <a:spcPts val="0"/>
                        </a:spcAft>
                        <a:buNone/>
                      </a:pPr>
                      <a:endParaRPr>
                        <a:solidFill>
                          <a:schemeClr val="dk2"/>
                        </a:solidFill>
                        <a:latin typeface="Viga"/>
                        <a:ea typeface="Viga"/>
                        <a:cs typeface="Viga"/>
                        <a:sym typeface="Viga"/>
                      </a:endParaRPr>
                    </a:p>
                    <a:p>
                      <a:pPr marL="0" lvl="0" indent="0" algn="l" rtl="0">
                        <a:spcBef>
                          <a:spcPts val="0"/>
                        </a:spcBef>
                        <a:spcAft>
                          <a:spcPts val="0"/>
                        </a:spcAft>
                        <a:buClr>
                          <a:schemeClr val="dk1"/>
                        </a:buClr>
                        <a:buSzPts val="1100"/>
                        <a:buFont typeface="Arial"/>
                        <a:buNone/>
                      </a:pPr>
                      <a:r>
                        <a:rPr lang="en">
                          <a:solidFill>
                            <a:schemeClr val="dk2"/>
                          </a:solidFill>
                          <a:latin typeface="Viga"/>
                          <a:ea typeface="Viga"/>
                          <a:cs typeface="Viga"/>
                          <a:sym typeface="Viga"/>
                        </a:rPr>
                        <a:t>J’ai déjà joué dans un jeu organisé par des compagnies! 😊</a:t>
                      </a:r>
                      <a:endParaRPr>
                        <a:solidFill>
                          <a:schemeClr val="dk2"/>
                        </a:solidFill>
                        <a:latin typeface="Viga"/>
                        <a:ea typeface="Viga"/>
                        <a:cs typeface="Viga"/>
                        <a:sym typeface="Viga"/>
                      </a:endParaRPr>
                    </a:p>
                    <a:p>
                      <a:pPr marL="0" lvl="0" indent="0" algn="l" rtl="0">
                        <a:spcBef>
                          <a:spcPts val="0"/>
                        </a:spcBef>
                        <a:spcAft>
                          <a:spcPts val="0"/>
                        </a:spcAft>
                        <a:buNone/>
                      </a:pPr>
                      <a:endParaRPr>
                        <a:solidFill>
                          <a:schemeClr val="dk2"/>
                        </a:solidFill>
                        <a:latin typeface="Viga"/>
                        <a:ea typeface="Viga"/>
                        <a:cs typeface="Viga"/>
                        <a:sym typeface="Viga"/>
                      </a:endParaRPr>
                    </a:p>
                    <a:p>
                      <a:pPr marL="0" lvl="0" indent="0" algn="l" rtl="0">
                        <a:spcBef>
                          <a:spcPts val="0"/>
                        </a:spcBef>
                        <a:spcAft>
                          <a:spcPts val="0"/>
                        </a:spcAft>
                        <a:buNone/>
                      </a:pPr>
                      <a:endParaRPr>
                        <a:solidFill>
                          <a:schemeClr val="dk2"/>
                        </a:solidFill>
                        <a:latin typeface="Viga"/>
                        <a:ea typeface="Viga"/>
                        <a:cs typeface="Viga"/>
                        <a:sym typeface="Viga"/>
                      </a:endParaRPr>
                    </a:p>
                    <a:p>
                      <a:pPr marL="0" lvl="0" indent="0" algn="l" rtl="0">
                        <a:spcBef>
                          <a:spcPts val="0"/>
                        </a:spcBef>
                        <a:spcAft>
                          <a:spcPts val="0"/>
                        </a:spcAft>
                        <a:buNone/>
                      </a:pPr>
                      <a:endParaRPr>
                        <a:solidFill>
                          <a:schemeClr val="dk2"/>
                        </a:solidFill>
                        <a:latin typeface="Viga"/>
                        <a:ea typeface="Viga"/>
                        <a:cs typeface="Viga"/>
                        <a:sym typeface="Viga"/>
                      </a:endParaRPr>
                    </a:p>
                    <a:p>
                      <a:pPr marL="0" lvl="0" indent="0" algn="l" rtl="0">
                        <a:spcBef>
                          <a:spcPts val="0"/>
                        </a:spcBef>
                        <a:spcAft>
                          <a:spcPts val="0"/>
                        </a:spcAft>
                        <a:buNone/>
                      </a:pPr>
                      <a:endParaRPr>
                        <a:solidFill>
                          <a:schemeClr val="dk2"/>
                        </a:solidFill>
                        <a:latin typeface="Viga"/>
                        <a:ea typeface="Viga"/>
                        <a:cs typeface="Viga"/>
                        <a:sym typeface="Viga"/>
                      </a:endParaRPr>
                    </a:p>
                    <a:p>
                      <a:pPr marL="0" lvl="0" indent="0" algn="l" rtl="0">
                        <a:spcBef>
                          <a:spcPts val="0"/>
                        </a:spcBef>
                        <a:spcAft>
                          <a:spcPts val="0"/>
                        </a:spcAft>
                        <a:buNone/>
                      </a:pPr>
                      <a:r>
                        <a:rPr lang="en">
                          <a:solidFill>
                            <a:schemeClr val="dk2"/>
                          </a:solidFill>
                          <a:latin typeface="Viga"/>
                          <a:ea typeface="Viga"/>
                          <a:cs typeface="Viga"/>
                          <a:sym typeface="Viga"/>
                        </a:rPr>
                        <a:t>J’en ai déjà entendu parler et je suis intrigué(e). 😕</a:t>
                      </a:r>
                      <a:endParaRPr>
                        <a:solidFill>
                          <a:schemeClr val="dk2"/>
                        </a:solidFill>
                        <a:latin typeface="Viga"/>
                        <a:ea typeface="Viga"/>
                        <a:cs typeface="Viga"/>
                        <a:sym typeface="Viga"/>
                      </a:endParaRPr>
                    </a:p>
                    <a:p>
                      <a:pPr marL="0" lvl="0" indent="0" algn="l" rtl="0">
                        <a:spcBef>
                          <a:spcPts val="0"/>
                        </a:spcBef>
                        <a:spcAft>
                          <a:spcPts val="0"/>
                        </a:spcAft>
                        <a:buNone/>
                      </a:pPr>
                      <a:r>
                        <a:rPr lang="en">
                          <a:solidFill>
                            <a:schemeClr val="dk2"/>
                          </a:solidFill>
                          <a:latin typeface="Viga"/>
                          <a:ea typeface="Viga"/>
                          <a:cs typeface="Viga"/>
                          <a:sym typeface="Viga"/>
                        </a:rPr>
                        <a:t> </a:t>
                      </a:r>
                      <a:endParaRPr>
                        <a:solidFill>
                          <a:schemeClr val="dk2"/>
                        </a:solidFill>
                        <a:latin typeface="Viga"/>
                        <a:ea typeface="Viga"/>
                        <a:cs typeface="Viga"/>
                        <a:sym typeface="Viga"/>
                      </a:endParaRPr>
                    </a:p>
                    <a:p>
                      <a:pPr marL="0" lvl="0" indent="0" algn="l" rtl="0">
                        <a:spcBef>
                          <a:spcPts val="0"/>
                        </a:spcBef>
                        <a:spcAft>
                          <a:spcPts val="0"/>
                        </a:spcAft>
                        <a:buNone/>
                      </a:pPr>
                      <a:endParaRPr>
                        <a:solidFill>
                          <a:schemeClr val="dk2"/>
                        </a:solidFill>
                        <a:latin typeface="Viga"/>
                        <a:ea typeface="Viga"/>
                        <a:cs typeface="Viga"/>
                        <a:sym typeface="Viga"/>
                      </a:endParaRPr>
                    </a:p>
                    <a:p>
                      <a:pPr marL="0" lvl="0" indent="0" algn="l" rtl="0">
                        <a:spcBef>
                          <a:spcPts val="0"/>
                        </a:spcBef>
                        <a:spcAft>
                          <a:spcPts val="0"/>
                        </a:spcAft>
                        <a:buNone/>
                      </a:pPr>
                      <a:endParaRPr>
                        <a:solidFill>
                          <a:schemeClr val="dk2"/>
                        </a:solidFill>
                        <a:latin typeface="Viga"/>
                        <a:ea typeface="Viga"/>
                        <a:cs typeface="Viga"/>
                        <a:sym typeface="Viga"/>
                      </a:endParaRPr>
                    </a:p>
                    <a:p>
                      <a:pPr marL="0" lvl="0" indent="0" algn="l" rtl="0">
                        <a:spcBef>
                          <a:spcPts val="0"/>
                        </a:spcBef>
                        <a:spcAft>
                          <a:spcPts val="0"/>
                        </a:spcAft>
                        <a:buNone/>
                      </a:pPr>
                      <a:endParaRPr>
                        <a:solidFill>
                          <a:schemeClr val="dk2"/>
                        </a:solidFill>
                        <a:latin typeface="Viga"/>
                        <a:ea typeface="Viga"/>
                        <a:cs typeface="Viga"/>
                        <a:sym typeface="Viga"/>
                      </a:endParaRPr>
                    </a:p>
                    <a:p>
                      <a:pPr marL="0" lvl="0" indent="0" algn="l" rtl="0">
                        <a:spcBef>
                          <a:spcPts val="0"/>
                        </a:spcBef>
                        <a:spcAft>
                          <a:spcPts val="0"/>
                        </a:spcAft>
                        <a:buNone/>
                      </a:pPr>
                      <a:r>
                        <a:rPr lang="en">
                          <a:solidFill>
                            <a:schemeClr val="dk2"/>
                          </a:solidFill>
                          <a:latin typeface="Viga"/>
                          <a:ea typeface="Viga"/>
                          <a:cs typeface="Viga"/>
                          <a:sym typeface="Viga"/>
                        </a:rPr>
                        <a:t>C’est quoi? 😱</a:t>
                      </a:r>
                      <a:endParaRPr>
                        <a:solidFill>
                          <a:schemeClr val="dk2"/>
                        </a:solidFill>
                        <a:latin typeface="Viga"/>
                        <a:ea typeface="Viga"/>
                        <a:cs typeface="Viga"/>
                        <a:sym typeface="Viga"/>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52" name="Google Shape;352;p32"/>
          <p:cNvSpPr txBox="1"/>
          <p:nvPr/>
        </p:nvSpPr>
        <p:spPr>
          <a:xfrm>
            <a:off x="300225" y="210025"/>
            <a:ext cx="5721300" cy="61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6FA8DC"/>
                </a:solidFill>
                <a:latin typeface="Viga"/>
                <a:ea typeface="Viga"/>
                <a:cs typeface="Viga"/>
                <a:sym typeface="Viga"/>
              </a:rPr>
              <a:t>Jeux d’évasion, «Breakout», «Escape Games»</a:t>
            </a:r>
            <a:endParaRPr sz="2000">
              <a:solidFill>
                <a:srgbClr val="6FA8DC"/>
              </a:solidFill>
              <a:latin typeface="Viga"/>
              <a:ea typeface="Viga"/>
              <a:cs typeface="Viga"/>
              <a:sym typeface="Vig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3"/>
          <p:cNvSpPr txBox="1">
            <a:spLocks noGrp="1"/>
          </p:cNvSpPr>
          <p:nvPr>
            <p:ph type="ctrTitle"/>
          </p:nvPr>
        </p:nvSpPr>
        <p:spPr>
          <a:xfrm>
            <a:off x="2064325" y="1392125"/>
            <a:ext cx="66753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a:p>
            <a:pPr marL="0" lvl="0" indent="0" algn="ctr" rtl="0">
              <a:spcBef>
                <a:spcPts val="0"/>
              </a:spcBef>
              <a:spcAft>
                <a:spcPts val="0"/>
              </a:spcAft>
              <a:buNone/>
            </a:pPr>
            <a:endParaRPr/>
          </a:p>
        </p:txBody>
      </p:sp>
      <p:sp>
        <p:nvSpPr>
          <p:cNvPr id="358" name="Google Shape;358;p33"/>
          <p:cNvSpPr txBox="1"/>
          <p:nvPr/>
        </p:nvSpPr>
        <p:spPr>
          <a:xfrm>
            <a:off x="2212275" y="692200"/>
            <a:ext cx="6326700" cy="171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600">
                <a:solidFill>
                  <a:srgbClr val="FFFFFF"/>
                </a:solidFill>
                <a:latin typeface="Ubuntu"/>
                <a:ea typeface="Ubuntu"/>
                <a:cs typeface="Ubuntu"/>
                <a:sym typeface="Ubuntu"/>
              </a:rPr>
              <a:t>Quoi?</a:t>
            </a:r>
            <a:endParaRPr sz="3600">
              <a:solidFill>
                <a:srgbClr val="FFFFFF"/>
              </a:solidFill>
              <a:latin typeface="Ubuntu"/>
              <a:ea typeface="Ubuntu"/>
              <a:cs typeface="Ubuntu"/>
              <a:sym typeface="Ubuntu"/>
            </a:endParaRPr>
          </a:p>
          <a:p>
            <a:pPr marL="0" lvl="0" indent="0" algn="l" rtl="0">
              <a:spcBef>
                <a:spcPts val="0"/>
              </a:spcBef>
              <a:spcAft>
                <a:spcPts val="0"/>
              </a:spcAft>
              <a:buNone/>
            </a:pPr>
            <a:r>
              <a:rPr lang="en" sz="3600">
                <a:solidFill>
                  <a:srgbClr val="617A86"/>
                </a:solidFill>
                <a:latin typeface="Ubuntu"/>
                <a:ea typeface="Ubuntu"/>
                <a:cs typeface="Ubuntu"/>
                <a:sym typeface="Ubuntu"/>
              </a:rPr>
              <a:t>Jeux d’évasion, «Breakout»,  «Escape Game«?</a:t>
            </a:r>
            <a:endParaRPr sz="3600">
              <a:solidFill>
                <a:srgbClr val="617A86"/>
              </a:solidFill>
              <a:latin typeface="Ubuntu"/>
              <a:ea typeface="Ubuntu"/>
              <a:cs typeface="Ubuntu"/>
              <a:sym typeface="Ubuntu"/>
            </a:endParaRPr>
          </a:p>
          <a:p>
            <a:pPr marL="0" lvl="0" indent="457200" algn="l" rtl="0">
              <a:spcBef>
                <a:spcPts val="0"/>
              </a:spcBef>
              <a:spcAft>
                <a:spcPts val="0"/>
              </a:spcAft>
              <a:buNone/>
            </a:pPr>
            <a:r>
              <a:rPr lang="en" sz="2400">
                <a:solidFill>
                  <a:srgbClr val="617A86"/>
                </a:solidFill>
                <a:latin typeface="Ubuntu"/>
                <a:ea typeface="Ubuntu"/>
                <a:cs typeface="Ubuntu"/>
                <a:sym typeface="Ubuntu"/>
              </a:rPr>
              <a:t>Histoire qui intègre des           connaissances des élèves</a:t>
            </a:r>
            <a:endParaRPr sz="2400">
              <a:solidFill>
                <a:srgbClr val="617A86"/>
              </a:solidFill>
              <a:latin typeface="Ubuntu"/>
              <a:ea typeface="Ubuntu"/>
              <a:cs typeface="Ubuntu"/>
              <a:sym typeface="Ubuntu"/>
            </a:endParaRPr>
          </a:p>
          <a:p>
            <a:pPr marL="0" lvl="0" indent="0" algn="l" rtl="0">
              <a:spcBef>
                <a:spcPts val="0"/>
              </a:spcBef>
              <a:spcAft>
                <a:spcPts val="0"/>
              </a:spcAft>
              <a:buNone/>
            </a:pPr>
            <a:r>
              <a:rPr lang="en" sz="3600">
                <a:solidFill>
                  <a:srgbClr val="617A86"/>
                </a:solidFill>
                <a:latin typeface="Ubuntu"/>
                <a:ea typeface="Ubuntu"/>
                <a:cs typeface="Ubuntu"/>
                <a:sym typeface="Ubuntu"/>
              </a:rPr>
              <a:t>    </a:t>
            </a:r>
            <a:r>
              <a:rPr lang="en" sz="2400">
                <a:solidFill>
                  <a:srgbClr val="617A86"/>
                </a:solidFill>
                <a:latin typeface="Ubuntu"/>
                <a:ea typeface="Ubuntu"/>
                <a:cs typeface="Ubuntu"/>
                <a:sym typeface="Ubuntu"/>
              </a:rPr>
              <a:t>Énigmes à résoudre pour </a:t>
            </a:r>
            <a:endParaRPr sz="2400">
              <a:solidFill>
                <a:srgbClr val="617A86"/>
              </a:solidFill>
              <a:latin typeface="Ubuntu"/>
              <a:ea typeface="Ubuntu"/>
              <a:cs typeface="Ubuntu"/>
              <a:sym typeface="Ubuntu"/>
            </a:endParaRPr>
          </a:p>
          <a:p>
            <a:pPr marL="0" lvl="0" indent="457200" algn="l" rtl="0">
              <a:spcBef>
                <a:spcPts val="0"/>
              </a:spcBef>
              <a:spcAft>
                <a:spcPts val="0"/>
              </a:spcAft>
              <a:buNone/>
            </a:pPr>
            <a:r>
              <a:rPr lang="en" sz="2400">
                <a:solidFill>
                  <a:srgbClr val="617A86"/>
                </a:solidFill>
                <a:latin typeface="Ubuntu"/>
                <a:ea typeface="Ubuntu"/>
                <a:cs typeface="Ubuntu"/>
                <a:sym typeface="Ubuntu"/>
              </a:rPr>
              <a:t>trouver le trésor</a:t>
            </a:r>
            <a:endParaRPr sz="2400">
              <a:solidFill>
                <a:srgbClr val="617A86"/>
              </a:solidFill>
              <a:latin typeface="Ubuntu"/>
              <a:ea typeface="Ubuntu"/>
              <a:cs typeface="Ubuntu"/>
              <a:sym typeface="Ubuntu"/>
            </a:endParaRPr>
          </a:p>
          <a:p>
            <a:pPr marL="0" lvl="0" indent="457200" algn="l" rtl="0">
              <a:spcBef>
                <a:spcPts val="0"/>
              </a:spcBef>
              <a:spcAft>
                <a:spcPts val="0"/>
              </a:spcAft>
              <a:buNone/>
            </a:pPr>
            <a:endParaRPr sz="1200">
              <a:solidFill>
                <a:srgbClr val="617A86"/>
              </a:solidFill>
              <a:latin typeface="Ubuntu"/>
              <a:ea typeface="Ubuntu"/>
              <a:cs typeface="Ubuntu"/>
              <a:sym typeface="Ubuntu"/>
            </a:endParaRPr>
          </a:p>
          <a:p>
            <a:pPr marL="0" lvl="0" indent="0" algn="l" rtl="0">
              <a:spcBef>
                <a:spcPts val="0"/>
              </a:spcBef>
              <a:spcAft>
                <a:spcPts val="0"/>
              </a:spcAft>
              <a:buNone/>
            </a:pPr>
            <a:r>
              <a:rPr lang="en" sz="2400">
                <a:solidFill>
                  <a:srgbClr val="617A86"/>
                </a:solidFill>
                <a:latin typeface="Ubuntu"/>
                <a:ea typeface="Ubuntu"/>
                <a:cs typeface="Ubuntu"/>
                <a:sym typeface="Ubuntu"/>
              </a:rPr>
              <a:t>       Résolution de problèmes en groupe</a:t>
            </a:r>
            <a:endParaRPr sz="3600">
              <a:solidFill>
                <a:srgbClr val="617A86"/>
              </a:solidFill>
              <a:latin typeface="Ubuntu"/>
              <a:ea typeface="Ubuntu"/>
              <a:cs typeface="Ubuntu"/>
              <a:sym typeface="Ubuntu"/>
            </a:endParaRPr>
          </a:p>
        </p:txBody>
      </p:sp>
      <p:grpSp>
        <p:nvGrpSpPr>
          <p:cNvPr id="359" name="Google Shape;359;p33"/>
          <p:cNvGrpSpPr/>
          <p:nvPr/>
        </p:nvGrpSpPr>
        <p:grpSpPr>
          <a:xfrm>
            <a:off x="2361857" y="2551920"/>
            <a:ext cx="310532" cy="317040"/>
            <a:chOff x="3951850" y="2985350"/>
            <a:chExt cx="407950" cy="416500"/>
          </a:xfrm>
        </p:grpSpPr>
        <p:sp>
          <p:nvSpPr>
            <p:cNvPr id="360" name="Google Shape;360;p33"/>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3"/>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3"/>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3"/>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 name="Google Shape;364;p33"/>
          <p:cNvGrpSpPr/>
          <p:nvPr/>
        </p:nvGrpSpPr>
        <p:grpSpPr>
          <a:xfrm>
            <a:off x="2285657" y="3412520"/>
            <a:ext cx="310532" cy="317040"/>
            <a:chOff x="3951850" y="2985350"/>
            <a:chExt cx="407950" cy="416500"/>
          </a:xfrm>
        </p:grpSpPr>
        <p:sp>
          <p:nvSpPr>
            <p:cNvPr id="365" name="Google Shape;365;p33"/>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3"/>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3"/>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3"/>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 name="Google Shape;369;p33"/>
          <p:cNvGrpSpPr/>
          <p:nvPr/>
        </p:nvGrpSpPr>
        <p:grpSpPr>
          <a:xfrm>
            <a:off x="2369707" y="4273120"/>
            <a:ext cx="310532" cy="317040"/>
            <a:chOff x="3951850" y="2985350"/>
            <a:chExt cx="407950" cy="416500"/>
          </a:xfrm>
        </p:grpSpPr>
        <p:sp>
          <p:nvSpPr>
            <p:cNvPr id="370" name="Google Shape;370;p33"/>
            <p:cNvSpPr/>
            <p:nvPr/>
          </p:nvSpPr>
          <p:spPr>
            <a:xfrm>
              <a:off x="3951850" y="2985350"/>
              <a:ext cx="314800" cy="314825"/>
            </a:xfrm>
            <a:custGeom>
              <a:avLst/>
              <a:gdLst/>
              <a:ahLst/>
              <a:cxnLst/>
              <a:rect l="l" t="t" r="r" b="b"/>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3"/>
            <p:cNvSpPr/>
            <p:nvPr/>
          </p:nvSpPr>
          <p:spPr>
            <a:xfrm>
              <a:off x="3988375" y="3021875"/>
              <a:ext cx="241750" cy="241750"/>
            </a:xfrm>
            <a:custGeom>
              <a:avLst/>
              <a:gdLst/>
              <a:ahLst/>
              <a:cxnLst/>
              <a:rect l="l" t="t" r="r" b="b"/>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3"/>
            <p:cNvSpPr/>
            <p:nvPr/>
          </p:nvSpPr>
          <p:spPr>
            <a:xfrm>
              <a:off x="4024300" y="3058425"/>
              <a:ext cx="84650" cy="84650"/>
            </a:xfrm>
            <a:custGeom>
              <a:avLst/>
              <a:gdLst/>
              <a:ahLst/>
              <a:cxnLst/>
              <a:rect l="l" t="t" r="r" b="b"/>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4205750" y="3248375"/>
              <a:ext cx="154050" cy="153475"/>
            </a:xfrm>
            <a:custGeom>
              <a:avLst/>
              <a:gdLst/>
              <a:ahLst/>
              <a:cxnLst/>
              <a:rect l="l" t="t" r="r" b="b"/>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Roderig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1392</Words>
  <Application>Microsoft Office PowerPoint</Application>
  <PresentationFormat>Affichage à l'écran (16:9)</PresentationFormat>
  <Paragraphs>286</Paragraphs>
  <Slides>37</Slides>
  <Notes>37</Notes>
  <HiddenSlides>0</HiddenSlides>
  <MMClips>0</MMClips>
  <ScaleCrop>false</ScaleCrop>
  <HeadingPairs>
    <vt:vector size="6" baseType="variant">
      <vt:variant>
        <vt:lpstr>Polices utilisées</vt:lpstr>
      </vt:variant>
      <vt:variant>
        <vt:i4>11</vt:i4>
      </vt:variant>
      <vt:variant>
        <vt:lpstr>Thème</vt:lpstr>
      </vt:variant>
      <vt:variant>
        <vt:i4>2</vt:i4>
      </vt:variant>
      <vt:variant>
        <vt:lpstr>Titres des diapositives</vt:lpstr>
      </vt:variant>
      <vt:variant>
        <vt:i4>37</vt:i4>
      </vt:variant>
    </vt:vector>
  </HeadingPairs>
  <TitlesOfParts>
    <vt:vector size="50" baseType="lpstr">
      <vt:lpstr>Dosis</vt:lpstr>
      <vt:lpstr>Work Sans</vt:lpstr>
      <vt:lpstr>Nixie One</vt:lpstr>
      <vt:lpstr>Arial</vt:lpstr>
      <vt:lpstr>Barlow Light</vt:lpstr>
      <vt:lpstr>Barlow</vt:lpstr>
      <vt:lpstr>Viga</vt:lpstr>
      <vt:lpstr>Miriam Libre</vt:lpstr>
      <vt:lpstr>Ubuntu</vt:lpstr>
      <vt:lpstr>Roboto</vt:lpstr>
      <vt:lpstr>Calibri</vt:lpstr>
      <vt:lpstr>Roderigo template</vt:lpstr>
      <vt:lpstr>Simple Light</vt:lpstr>
      <vt:lpstr>MST à distance Jeux d’évasion  Lien de la présentation : https://bit.ly/mst25mai20   </vt:lpstr>
      <vt:lpstr>Sonya Fiset Sonya.Fiset@recitmst.qc.ca</vt:lpstr>
      <vt:lpstr>Plan de la rencontre</vt:lpstr>
      <vt:lpstr>Présentation PowerPoint</vt:lpstr>
      <vt:lpstr>Présentation PowerPoint</vt:lpstr>
      <vt:lpstr>Quel ENA utilisez-vous? (Environnement numérique d’apprentissage)  Google  Microsoft  Moodle  Autres</vt:lpstr>
      <vt:lpstr>Niveau d’aisance en TIC ?</vt:lpstr>
      <vt:lpstr>Présentation PowerPoint</vt:lpstr>
      <vt:lpstr> </vt:lpstr>
      <vt:lpstr>Limite de temps  Utilisation d’une minuterie avec de la musique dont l’intensité augmente graduellement.   2 cartes d’indices Possibilité de 2 indices Sans pénalité Décision collective </vt:lpstr>
      <vt:lpstr>Pourquoi?</vt:lpstr>
      <vt:lpstr> </vt:lpstr>
      <vt:lpstr> </vt:lpstr>
      <vt:lpstr> </vt:lpstr>
      <vt:lpstr> </vt:lpstr>
      <vt:lpstr> </vt:lpstr>
      <vt:lpstr> </vt:lpstr>
      <vt:lpstr>Présentation PowerPoint</vt:lpstr>
      <vt:lpstr>Présentation PowerPoint</vt:lpstr>
      <vt:lpstr> </vt:lpstr>
      <vt:lpstr> </vt:lpstr>
      <vt:lpstr>Adaptations possibles :</vt:lpstr>
      <vt:lpstr>Place au jeu !  Vidéo du jeu L’antidote  Lien du jeu numérique L’antidote   Lien du jeu numérique :  Scène de crime, le cercle   Chronomètre : 45 minutes</vt:lpstr>
      <vt:lpstr>Combinaisons trouvées :  -station 1 -station 2 -station 3 -station 4 -station 5 -station6 </vt:lpstr>
      <vt:lpstr>Questions de rétroaction :  De quelle façon votre groupe a-t-il bien collaboré? Comment pensez-vous que votre groupe aurait pu être plus efficace?  Quelles énigmes avez-vous trouvées les plus difficiles? Comment avez-vous utilisé les forces de chaque individu?  Comment avez-vous déterminé les forces des autres joueurs? Comment as-tu contribué au succès de ton équipe? Que ferais-tu différemment la prochaine fois? As-tu l’impression que tes idées ont été entendues?  </vt:lpstr>
      <vt:lpstr>Conseils pour l’animation :</vt:lpstr>
      <vt:lpstr>Présentation PowerPoint</vt:lpstr>
      <vt:lpstr>Comment?  Avoir un plan B, si le Wifi ne fonctionne pas Surprise ou pas dans le coffre, pourquoi pas 15 minutes de temps libres ou de récréation Un ou plusieurs jeux en même temps </vt:lpstr>
      <vt:lpstr>Présentation PowerPoint</vt:lpstr>
      <vt:lpstr>Présentation PowerPoint</vt:lpstr>
      <vt:lpstr>Des ressources à explorer :</vt:lpstr>
      <vt:lpstr>Présentation PowerPoint</vt:lpstr>
      <vt:lpstr>LES RENDEZ-VOUS VIRTUELS PRINTANIERS DU RÉCIT!   </vt:lpstr>
      <vt:lpstr>Document collaboratif: partage  Formulaire de rétroaction et attribution de badge</vt:lpstr>
      <vt:lpstr>L’équipe du RÉCIT MST est disponible  du 19 mai au 5 juin  de 13 h 30 à 15 h. </vt:lpstr>
      <vt:lpstr>Merci!</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MST à distance Jeux d’évasion  Lien de la présentation : https://bit.ly/mst25mai20   </dc:title>
  <dc:creator>Sonya Fiset</dc:creator>
  <cp:lastModifiedBy>Fiset Sonia</cp:lastModifiedBy>
  <cp:revision>1</cp:revision>
  <dcterms:modified xsi:type="dcterms:W3CDTF">2020-05-20T14:23:52Z</dcterms:modified>
</cp:coreProperties>
</file>