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Ubuntu"/>
      <p:regular r:id="rId22"/>
      <p:bold r:id="rId23"/>
      <p:italic r:id="rId24"/>
      <p:boldItalic r:id="rId25"/>
    </p:embeddedFont>
    <p:embeddedFont>
      <p:font typeface="Dosis"/>
      <p:regular r:id="rId26"/>
      <p:bold r:id="rId27"/>
    </p:embeddedFont>
    <p:embeddedFont>
      <p:font typeface="Sniglet"/>
      <p:regular r:id="rId28"/>
    </p:embeddedFont>
    <p:embeddedFont>
      <p:font typeface="Titillium Web"/>
      <p:regular r:id="rId29"/>
      <p:bold r:id="rId30"/>
      <p:italic r:id="rId31"/>
      <p:boldItalic r:id="rId32"/>
    </p:embeddedFont>
    <p:embeddedFont>
      <p:font typeface="Viga"/>
      <p:regular r:id="rId33"/>
    </p:embeddedFont>
    <p:embeddedFont>
      <p:font typeface="Titillium Web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Ubuntu-regular.fntdata"/><Relationship Id="rId21" Type="http://schemas.openxmlformats.org/officeDocument/2006/relationships/slide" Target="slides/slide17.xml"/><Relationship Id="rId24" Type="http://schemas.openxmlformats.org/officeDocument/2006/relationships/font" Target="fonts/Ubuntu-italic.fntdata"/><Relationship Id="rId23" Type="http://schemas.openxmlformats.org/officeDocument/2006/relationships/font" Target="fonts/Ubuntu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osis-regular.fntdata"/><Relationship Id="rId25" Type="http://schemas.openxmlformats.org/officeDocument/2006/relationships/font" Target="fonts/Ubuntu-boldItalic.fntdata"/><Relationship Id="rId28" Type="http://schemas.openxmlformats.org/officeDocument/2006/relationships/font" Target="fonts/Sniglet-regular.fntdata"/><Relationship Id="rId27" Type="http://schemas.openxmlformats.org/officeDocument/2006/relationships/font" Target="fonts/Dosi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TitilliumWeb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TitilliumWeb-italic.fntdata"/><Relationship Id="rId30" Type="http://schemas.openxmlformats.org/officeDocument/2006/relationships/font" Target="fonts/TitilliumWeb-bold.fntdata"/><Relationship Id="rId11" Type="http://schemas.openxmlformats.org/officeDocument/2006/relationships/slide" Target="slides/slide7.xml"/><Relationship Id="rId33" Type="http://schemas.openxmlformats.org/officeDocument/2006/relationships/font" Target="fonts/Viga-regular.fntdata"/><Relationship Id="rId10" Type="http://schemas.openxmlformats.org/officeDocument/2006/relationships/slide" Target="slides/slide6.xml"/><Relationship Id="rId32" Type="http://schemas.openxmlformats.org/officeDocument/2006/relationships/font" Target="fonts/TitilliumWeb-boldItalic.fntdata"/><Relationship Id="rId13" Type="http://schemas.openxmlformats.org/officeDocument/2006/relationships/slide" Target="slides/slide9.xml"/><Relationship Id="rId35" Type="http://schemas.openxmlformats.org/officeDocument/2006/relationships/font" Target="fonts/TitilliumWebLight-bold.fntdata"/><Relationship Id="rId12" Type="http://schemas.openxmlformats.org/officeDocument/2006/relationships/slide" Target="slides/slide8.xml"/><Relationship Id="rId34" Type="http://schemas.openxmlformats.org/officeDocument/2006/relationships/font" Target="fonts/TitilliumWebLight-regular.fntdata"/><Relationship Id="rId15" Type="http://schemas.openxmlformats.org/officeDocument/2006/relationships/slide" Target="slides/slide11.xml"/><Relationship Id="rId37" Type="http://schemas.openxmlformats.org/officeDocument/2006/relationships/font" Target="fonts/TitilliumWebLight-boldItalic.fntdata"/><Relationship Id="rId14" Type="http://schemas.openxmlformats.org/officeDocument/2006/relationships/slide" Target="slides/slide10.xml"/><Relationship Id="rId36" Type="http://schemas.openxmlformats.org/officeDocument/2006/relationships/font" Target="fonts/TitilliumWebLight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1gHAYb8I6Lc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9EP-SI75Hac" TargetMode="External"/><Relationship Id="rId3" Type="http://schemas.openxmlformats.org/officeDocument/2006/relationships/hyperlink" Target="http://recit.org/ul/qlk" TargetMode="External"/><Relationship Id="rId4" Type="http://schemas.openxmlformats.org/officeDocument/2006/relationships/hyperlink" Target="https://cad.onshape.com/documents/d3d5eaa0b0796c2b011d7134/w/eeb1d69c62a7e6637873985f/e/de8f22e72e15febc6009299c" TargetMode="External"/><Relationship Id="rId5" Type="http://schemas.openxmlformats.org/officeDocument/2006/relationships/hyperlink" Target="http://recit.org/ul/qln" TargetMode="External"/><Relationship Id="rId6" Type="http://schemas.openxmlformats.org/officeDocument/2006/relationships/hyperlink" Target="https://cad.onshape.com/documents/722ca8c1a13632130b7f6213/w/d191e77ba5c339e1c1edf218/e/4026a1ab9d7ba8f5f04da418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okDpbsC-rTo" TargetMode="External"/><Relationship Id="rId3" Type="http://schemas.openxmlformats.org/officeDocument/2006/relationships/hyperlink" Target="http://recit.org/ul/qll" TargetMode="External"/><Relationship Id="rId4" Type="http://schemas.openxmlformats.org/officeDocument/2006/relationships/hyperlink" Target="https://cad.onshape.com/documents/f56c10964e39bcbe237d5f82/w/080442a7f5a6ced19444a814/e/412b5c8c6b84fdc6f070abbf" TargetMode="External"/><Relationship Id="rId5" Type="http://schemas.openxmlformats.org/officeDocument/2006/relationships/hyperlink" Target="http://recit.org/ul/qlo" TargetMode="External"/><Relationship Id="rId6" Type="http://schemas.openxmlformats.org/officeDocument/2006/relationships/hyperlink" Target="https://cad.onshape.com/documents/328316d29285278c920ead67/w/f0b4b71a87ea298caac2f8d3/e/be3dbe788ddaad7a2c3a77e5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C1uX4_2_8TI" TargetMode="External"/><Relationship Id="rId3" Type="http://schemas.openxmlformats.org/officeDocument/2006/relationships/hyperlink" Target="http://recit.org/ul/qlr" TargetMode="External"/><Relationship Id="rId4" Type="http://schemas.openxmlformats.org/officeDocument/2006/relationships/hyperlink" Target="https://cad.onshape.com/documents/bc2a43a69d112d16c0a54909/w/95f49f2d8c716990d4a7f8be/e/39736309a32e81aba5a59ed7" TargetMode="External"/><Relationship Id="rId5" Type="http://schemas.openxmlformats.org/officeDocument/2006/relationships/hyperlink" Target="http://recit.org/ul/qlp" TargetMode="External"/><Relationship Id="rId6" Type="http://schemas.openxmlformats.org/officeDocument/2006/relationships/hyperlink" Target="https://cad.onshape.com/documents/bb7a751b640fc75aabe97589/w/48db8135b3bd0d8029c2feb8/e/4f77c4917672c8e2649a444c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-nn-eUPwfw0" TargetMode="External"/><Relationship Id="rId3" Type="http://schemas.openxmlformats.org/officeDocument/2006/relationships/hyperlink" Target="http://recit.org/ul/qls" TargetMode="External"/><Relationship Id="rId4" Type="http://schemas.openxmlformats.org/officeDocument/2006/relationships/hyperlink" Target="https://cad.onshape.com/documents/6f8815f7c79c6f25bb333fd0/w/b85aefd7088ee25048c6ff44/e/1ff7a97d16603dcd5b06e9e9" TargetMode="External"/><Relationship Id="rId5" Type="http://schemas.openxmlformats.org/officeDocument/2006/relationships/hyperlink" Target="http://recit.org/ul/qlt" TargetMode="External"/><Relationship Id="rId6" Type="http://schemas.openxmlformats.org/officeDocument/2006/relationships/hyperlink" Target="https://cad.onshape.com/documents/8e2cc332c61d8dfee4cc69e7/w/9ddca4d9c45f17659f1c98f0/e/ea2ad96beda65a6b7c26e832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lu" TargetMode="External"/><Relationship Id="rId3" Type="http://schemas.openxmlformats.org/officeDocument/2006/relationships/hyperlink" Target="http://recit.org/ul/qlv" TargetMode="External"/><Relationship Id="rId4" Type="http://schemas.openxmlformats.org/officeDocument/2006/relationships/hyperlink" Target="http://recit.org/ul/qlw" TargetMode="External"/><Relationship Id="rId5" Type="http://schemas.openxmlformats.org/officeDocument/2006/relationships/hyperlink" Target="http://recit.org/ul/qlx" TargetMode="External"/><Relationship Id="rId6" Type="http://schemas.openxmlformats.org/officeDocument/2006/relationships/hyperlink" Target="http://recit.org/ul/qly" TargetMode="External"/><Relationship Id="rId7" Type="http://schemas.openxmlformats.org/officeDocument/2006/relationships/hyperlink" Target="http://recit.org/ul/qlz" TargetMode="External"/><Relationship Id="rId8" Type="http://schemas.openxmlformats.org/officeDocument/2006/relationships/hyperlink" Target="http://recit.org/ul/qm0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onshape.com/en/education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li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v-JqV1WHI9s" TargetMode="External"/><Relationship Id="rId3" Type="http://schemas.openxmlformats.org/officeDocument/2006/relationships/hyperlink" Target="http://recit.org/ul/qlj" TargetMode="External"/><Relationship Id="rId4" Type="http://schemas.openxmlformats.org/officeDocument/2006/relationships/hyperlink" Target="https://cad.onshape.com/documents/d146d306ea0ed769eeeb73a1/w/521cf60594854e245a206018/e/0f5e94d0655930eeb01765c8" TargetMode="External"/><Relationship Id="rId5" Type="http://schemas.openxmlformats.org/officeDocument/2006/relationships/hyperlink" Target="http://recit.org/ul/qlm" TargetMode="External"/><Relationship Id="rId6" Type="http://schemas.openxmlformats.org/officeDocument/2006/relationships/hyperlink" Target="https://cad.onshape.com/documents/29c81e18d517ea0c66f20993/w/4019957e474f268458786f7e/e/ed7e2a6bd96728799220758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7b2e87d4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7b2e87d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le tutoriel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https://youtu.be/1gHAYb8I6Lc</a:t>
            </a:r>
            <a:r>
              <a:rPr lang="en" sz="1000"/>
              <a:t> 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756df46b9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756df46b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le tutoriel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https://youtu.be/9EP-SI75Hac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l’objet 3D 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http://recit.org/ul/qlk</a:t>
            </a:r>
            <a:r>
              <a:rPr lang="en" sz="1000"/>
              <a:t>  ou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https://cad.onshape.com/documents/d3d5eaa0b0796c2b011d7134/w/eeb1d69c62a7e6637873985f/e/de8f22e72e15febc6009299c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Lien vers le dessin de départ pour l’activité supplémentaire :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http://recit.org/ul/qln</a:t>
            </a:r>
            <a:r>
              <a:rPr lang="en" sz="1000">
                <a:solidFill>
                  <a:schemeClr val="dk1"/>
                </a:solidFill>
              </a:rPr>
              <a:t> ou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https://cad.onshape.com/documents/722ca8c1a13632130b7f6213/w/d191e77ba5c339e1c1edf218/e/4026a1ab9d7ba8f5f04da418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756df46b9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756df46b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le tutoriel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https://youtu.be/okDpbsC-rTo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l’objet 3D 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http://recit.org/ul/qll</a:t>
            </a:r>
            <a:r>
              <a:rPr lang="en" sz="1000"/>
              <a:t>  ou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https://cad.onshape.com/documents/f56c10964e39bcbe237d5f82/w/080442a7f5a6ced19444a814/e/412b5c8c6b84fdc6f070abbf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Lien vers le dessin de départ pour l’activité supplémentaire :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http://recit.org/ul/qlo</a:t>
            </a:r>
            <a:r>
              <a:rPr lang="en" sz="1000">
                <a:solidFill>
                  <a:schemeClr val="dk1"/>
                </a:solidFill>
              </a:rPr>
              <a:t>  ou 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https://cad.onshape.com/documents/328316d29285278c920ead67/w/f0b4b71a87ea298caac2f8d3/e/be3dbe788ddaad7a2c3a77e5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756df46b9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756df46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Lien vers le tutoriel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https://youtu.be/C1uX4_2_8TI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Lien vers l’objet 3D 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http://recit.org/ul/qlr</a:t>
            </a:r>
            <a:r>
              <a:rPr lang="en" sz="1000">
                <a:solidFill>
                  <a:schemeClr val="dk1"/>
                </a:solidFill>
              </a:rPr>
              <a:t>   ou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https://cad.onshape.com/documents/bc2a43a69d112d16c0a54909/w/95f49f2d8c716990d4a7f8be/e/39736309a32e81aba5a59ed7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Lien vers le dessin de départ pour l’activité supplémentaire :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http://recit.org/ul/qlp</a:t>
            </a:r>
            <a:r>
              <a:rPr lang="en" sz="1000">
                <a:solidFill>
                  <a:schemeClr val="dk1"/>
                </a:solidFill>
              </a:rPr>
              <a:t>  ou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https://cad.onshape.com/documents/bb7a751b640fc75aabe97589/w/48db8135b3bd0d8029c2feb8/e/4f77c4917672c8e2649a444c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756df46b9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756df46b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Lien vers le tutoriel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https://youtu.be/-nn-eUPwfw0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Lien vers l’objet 3D 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http://recit.org/ul/qls</a:t>
            </a:r>
            <a:r>
              <a:rPr lang="en" sz="1000">
                <a:solidFill>
                  <a:schemeClr val="dk1"/>
                </a:solidFill>
              </a:rPr>
              <a:t> ou 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https://cad.onshape.com/documents/6f8815f7c79c6f25bb333fd0/w/b85aefd7088ee25048c6ff44/e/1ff7a97d16603dcd5b06e9e9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Lien vers le dessin de départ pour l’activité supplémentaire :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http://recit.org/ul/qlt</a:t>
            </a:r>
            <a:r>
              <a:rPr lang="en" sz="1000">
                <a:solidFill>
                  <a:schemeClr val="dk1"/>
                </a:solidFill>
              </a:rPr>
              <a:t>  ou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https://cad.onshape.com/documents/8e2cc332c61d8dfee4cc69e7/w/9ddca4d9c45f17659f1c98f0/e/ea2ad96beda65a6b7c26e832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756df46b9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756df46b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Forme A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http://recit.org/ul/qlu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Forme T 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http://recit.org/ul/qlv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Bloc 1 :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http://recit.org/ul/qlw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Bloc 2 :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http://recit.org/ul/qlx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Bloc 3 :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http://recit.org/ul/qly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Bloc 4 :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http://recit.org/ul/qlz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Bloc 5 : </a:t>
            </a:r>
            <a:r>
              <a:rPr lang="en" sz="1000" u="sng">
                <a:solidFill>
                  <a:schemeClr val="hlink"/>
                </a:solidFill>
                <a:hlinkClick r:id="rId8"/>
              </a:rPr>
              <a:t>http://recit.org/ul/qm0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3f56f4381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3f56f438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3e5552a5f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3e5552a5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Créer votre compte éducatif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https://www.onshape.com/en/education/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document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http://recit.org/ul/qli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Ajouter le lien pour télécharger le document word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7307bd9b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7307bd9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Suggestion de présentation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le tutoriel : </a:t>
            </a:r>
            <a:r>
              <a:rPr lang="en" sz="1000" u="sng">
                <a:solidFill>
                  <a:schemeClr val="hlink"/>
                </a:solidFill>
                <a:hlinkClick r:id="rId2"/>
              </a:rPr>
              <a:t>https://youtu.be/v-JqV1WHI9s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l’objet 3D 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http://recit.org/ul/qlj</a:t>
            </a:r>
            <a:r>
              <a:rPr lang="en" sz="1000"/>
              <a:t> ou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https://cad.onshape.com/documents/d146d306ea0ed769eeeb73a1/w/521cf60594854e245a206018/e/0f5e94d0655930eeb01765c8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Lien vers le dessin de départ pour l’activité supplémentaire :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http://recit.org/ul/qlm</a:t>
            </a:r>
            <a:r>
              <a:rPr lang="en" sz="1000"/>
              <a:t> ou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https://cad.onshape.com/documents/29c81e18d517ea0c66f20993/w/4019957e474f268458786f7e/e/ed7e2a6bd96728799220758a</a:t>
            </a:r>
            <a:r>
              <a:rPr lang="en" sz="1000"/>
              <a:t> </a:t>
            </a:r>
            <a:endParaRPr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743850"/>
            <a:ext cx="57969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973750"/>
            <a:ext cx="5796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2230450"/>
            <a:ext cx="5796900" cy="4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18775" y="1036050"/>
            <a:ext cx="5163900" cy="366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44500" lvl="0" marL="457200" rtl="0">
              <a:spcBef>
                <a:spcPts val="600"/>
              </a:spcBef>
              <a:spcAft>
                <a:spcPts val="0"/>
              </a:spcAft>
              <a:buSzPts val="3400"/>
              <a:buChar char="▰"/>
              <a:defRPr sz="3400"/>
            </a:lvl1pPr>
            <a:lvl2pPr indent="-444500" lvl="1" marL="9144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2pPr>
            <a:lvl3pPr indent="-444500" lvl="2" marL="1371600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3pPr>
            <a:lvl4pPr indent="-444500" lvl="3" marL="1828800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4pPr>
            <a:lvl5pPr indent="-444500" lvl="4" marL="22860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5pPr>
            <a:lvl6pPr indent="-444500" lvl="5" marL="2743200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6pPr>
            <a:lvl7pPr indent="-444500" lvl="6" marL="3200400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7pPr>
            <a:lvl8pPr indent="-444500" lvl="7" marL="36576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8pPr>
            <a:lvl9pPr indent="-444500" lvl="8" marL="41148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604350" y="627175"/>
            <a:ext cx="870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7DFFB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</a:t>
            </a:r>
            <a:endParaRPr b="1" sz="9600">
              <a:solidFill>
                <a:srgbClr val="7DFF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3558095" y="1428750"/>
            <a:ext cx="2924700" cy="31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544155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631111" y="1428750"/>
            <a:ext cx="1851600" cy="332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/>
          <p:nvPr>
            <p:ph idx="1" type="body"/>
          </p:nvPr>
        </p:nvSpPr>
        <p:spPr>
          <a:xfrm>
            <a:off x="457200" y="4406300"/>
            <a:ext cx="60255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7DFFB1"/>
            </a:gs>
            <a:gs pos="12000">
              <a:srgbClr val="00AAC6"/>
            </a:gs>
            <a:gs pos="51000">
              <a:srgbClr val="0037B3"/>
            </a:gs>
            <a:gs pos="100000">
              <a:srgbClr val="00001A"/>
            </a:gs>
          </a:gsLst>
          <a:lin ang="1350003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b="1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1gHAYb8I6Lc" TargetMode="External"/><Relationship Id="rId4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9EP-SI75Hac" TargetMode="External"/><Relationship Id="rId4" Type="http://schemas.openxmlformats.org/officeDocument/2006/relationships/image" Target="../media/image19.jpg"/><Relationship Id="rId11" Type="http://schemas.openxmlformats.org/officeDocument/2006/relationships/image" Target="../media/image25.png"/><Relationship Id="rId10" Type="http://schemas.openxmlformats.org/officeDocument/2006/relationships/hyperlink" Target="http://recit.org/ul/qln" TargetMode="External"/><Relationship Id="rId9" Type="http://schemas.openxmlformats.org/officeDocument/2006/relationships/image" Target="../media/image20.png"/><Relationship Id="rId5" Type="http://schemas.openxmlformats.org/officeDocument/2006/relationships/hyperlink" Target="http://recit.org/ul/qln" TargetMode="External"/><Relationship Id="rId6" Type="http://schemas.openxmlformats.org/officeDocument/2006/relationships/hyperlink" Target="http://recit.org/ul/qlk" TargetMode="External"/><Relationship Id="rId7" Type="http://schemas.openxmlformats.org/officeDocument/2006/relationships/image" Target="../media/image24.png"/><Relationship Id="rId8" Type="http://schemas.openxmlformats.org/officeDocument/2006/relationships/hyperlink" Target="http://recit.org/ul/ql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okDpbsC-rTo" TargetMode="External"/><Relationship Id="rId4" Type="http://schemas.openxmlformats.org/officeDocument/2006/relationships/image" Target="../media/image26.jpg"/><Relationship Id="rId9" Type="http://schemas.openxmlformats.org/officeDocument/2006/relationships/image" Target="../media/image27.png"/><Relationship Id="rId5" Type="http://schemas.openxmlformats.org/officeDocument/2006/relationships/hyperlink" Target="http://recit.org/ul/qll" TargetMode="External"/><Relationship Id="rId6" Type="http://schemas.openxmlformats.org/officeDocument/2006/relationships/hyperlink" Target="http://recit.org/ul/qlo" TargetMode="External"/><Relationship Id="rId7" Type="http://schemas.openxmlformats.org/officeDocument/2006/relationships/image" Target="../media/image28.png"/><Relationship Id="rId8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C1uX4_2_8TI" TargetMode="External"/><Relationship Id="rId4" Type="http://schemas.openxmlformats.org/officeDocument/2006/relationships/image" Target="../media/image38.jpg"/><Relationship Id="rId11" Type="http://schemas.openxmlformats.org/officeDocument/2006/relationships/image" Target="../media/image31.png"/><Relationship Id="rId10" Type="http://schemas.openxmlformats.org/officeDocument/2006/relationships/hyperlink" Target="http://recit.org/ul/qlp" TargetMode="External"/><Relationship Id="rId9" Type="http://schemas.openxmlformats.org/officeDocument/2006/relationships/image" Target="../media/image32.png"/><Relationship Id="rId5" Type="http://schemas.openxmlformats.org/officeDocument/2006/relationships/hyperlink" Target="http://recit.org/ul/qlr" TargetMode="External"/><Relationship Id="rId6" Type="http://schemas.openxmlformats.org/officeDocument/2006/relationships/hyperlink" Target="http://recit.org/ul/qlp" TargetMode="External"/><Relationship Id="rId7" Type="http://schemas.openxmlformats.org/officeDocument/2006/relationships/image" Target="../media/image29.png"/><Relationship Id="rId8" Type="http://schemas.openxmlformats.org/officeDocument/2006/relationships/hyperlink" Target="http://recit.org/ul/ql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-nn-eUPwfw0" TargetMode="External"/><Relationship Id="rId4" Type="http://schemas.openxmlformats.org/officeDocument/2006/relationships/image" Target="../media/image40.jpg"/><Relationship Id="rId11" Type="http://schemas.openxmlformats.org/officeDocument/2006/relationships/image" Target="../media/image33.png"/><Relationship Id="rId10" Type="http://schemas.openxmlformats.org/officeDocument/2006/relationships/hyperlink" Target="http://recit.org/ul/qlt" TargetMode="External"/><Relationship Id="rId9" Type="http://schemas.openxmlformats.org/officeDocument/2006/relationships/image" Target="../media/image42.png"/><Relationship Id="rId5" Type="http://schemas.openxmlformats.org/officeDocument/2006/relationships/hyperlink" Target="http://recit.org/ul/qls" TargetMode="External"/><Relationship Id="rId6" Type="http://schemas.openxmlformats.org/officeDocument/2006/relationships/hyperlink" Target="http://recit.org/ul/qlt" TargetMode="External"/><Relationship Id="rId7" Type="http://schemas.openxmlformats.org/officeDocument/2006/relationships/hyperlink" Target="http://recit.org/ul/qls" TargetMode="External"/><Relationship Id="rId8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hyperlink" Target="http://recit.org/ul/qlz" TargetMode="External"/><Relationship Id="rId11" Type="http://schemas.openxmlformats.org/officeDocument/2006/relationships/hyperlink" Target="http://recit.org/ul/qlw" TargetMode="External"/><Relationship Id="rId22" Type="http://schemas.openxmlformats.org/officeDocument/2006/relationships/hyperlink" Target="http://recit.org/ul/qm0" TargetMode="External"/><Relationship Id="rId10" Type="http://schemas.openxmlformats.org/officeDocument/2006/relationships/image" Target="../media/image36.png"/><Relationship Id="rId21" Type="http://schemas.openxmlformats.org/officeDocument/2006/relationships/image" Target="../media/image39.png"/><Relationship Id="rId13" Type="http://schemas.openxmlformats.org/officeDocument/2006/relationships/hyperlink" Target="http://recit.org/ul/qlx" TargetMode="External"/><Relationship Id="rId12" Type="http://schemas.openxmlformats.org/officeDocument/2006/relationships/image" Target="../media/image35.png"/><Relationship Id="rId23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recit.org/ul/qlu" TargetMode="External"/><Relationship Id="rId4" Type="http://schemas.openxmlformats.org/officeDocument/2006/relationships/hyperlink" Target="http://recit.org/ul/qlu" TargetMode="External"/><Relationship Id="rId9" Type="http://schemas.openxmlformats.org/officeDocument/2006/relationships/hyperlink" Target="http://recit.org/ul/qlv" TargetMode="External"/><Relationship Id="rId15" Type="http://schemas.openxmlformats.org/officeDocument/2006/relationships/hyperlink" Target="http://recit.org/ul/qly" TargetMode="External"/><Relationship Id="rId14" Type="http://schemas.openxmlformats.org/officeDocument/2006/relationships/image" Target="../media/image37.png"/><Relationship Id="rId17" Type="http://schemas.openxmlformats.org/officeDocument/2006/relationships/hyperlink" Target="http://recit.org/ul/qm0" TargetMode="External"/><Relationship Id="rId16" Type="http://schemas.openxmlformats.org/officeDocument/2006/relationships/hyperlink" Target="http://recit.org/ul/qlz" TargetMode="External"/><Relationship Id="rId5" Type="http://schemas.openxmlformats.org/officeDocument/2006/relationships/image" Target="../media/image34.png"/><Relationship Id="rId19" Type="http://schemas.openxmlformats.org/officeDocument/2006/relationships/image" Target="../media/image41.png"/><Relationship Id="rId6" Type="http://schemas.openxmlformats.org/officeDocument/2006/relationships/hyperlink" Target="http://recit.org/ul/qlv" TargetMode="External"/><Relationship Id="rId18" Type="http://schemas.openxmlformats.org/officeDocument/2006/relationships/hyperlink" Target="http://recit.org/ul/qly" TargetMode="External"/><Relationship Id="rId7" Type="http://schemas.openxmlformats.org/officeDocument/2006/relationships/hyperlink" Target="http://recit.org/ul/qlw" TargetMode="External"/><Relationship Id="rId8" Type="http://schemas.openxmlformats.org/officeDocument/2006/relationships/hyperlink" Target="http://recit.org/ul/qlx" TargetMode="External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hyperlink" Target="https://campus.recit.qc.ca/mod/assign/view.php?id=8121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ampus.recit.qc.ca/mod/assign/view.php?id=8111" TargetMode="External"/><Relationship Id="rId4" Type="http://schemas.openxmlformats.org/officeDocument/2006/relationships/hyperlink" Target="https://campus.recit.qc.ca/mod/assign/view.php?id=8111" TargetMode="External"/><Relationship Id="rId9" Type="http://schemas.openxmlformats.org/officeDocument/2006/relationships/hyperlink" Target="https://campus.recit.qc.ca/mod/assign/view.php?id=8121" TargetMode="External"/><Relationship Id="rId5" Type="http://schemas.openxmlformats.org/officeDocument/2006/relationships/hyperlink" Target="https://campus.recit.qc.ca/mod/assign/view.php?id=8111" TargetMode="External"/><Relationship Id="rId6" Type="http://schemas.openxmlformats.org/officeDocument/2006/relationships/image" Target="../media/image46.png"/><Relationship Id="rId7" Type="http://schemas.openxmlformats.org/officeDocument/2006/relationships/hyperlink" Target="https://campus.recit.qc.ca/mod/assign/view.php?id=8121" TargetMode="External"/><Relationship Id="rId8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jp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44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recit.org/ul/qlc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45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ampus.recit.qc.ca/admin/tool/policy/view.php?versionid=1&amp;returnurl=https%3A%2F%2Fcampus.recit.qc.ca%2Fadmin%2Ftool%2Fpolicy%2Findex.php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hyperlink" Target="https://campus.recit.qc.ca/enrol/index.php?id=105" TargetMode="External"/><Relationship Id="rId7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onshape.com/en/education/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file/d/1XktPnf9cF7gCWNHmZ3UaMLLQWhfL0cvp/view?usp=sharing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://recit.org/ul/qli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v-JqV1WHI9s" TargetMode="External"/><Relationship Id="rId4" Type="http://schemas.openxmlformats.org/officeDocument/2006/relationships/image" Target="../media/image18.jpg"/><Relationship Id="rId11" Type="http://schemas.openxmlformats.org/officeDocument/2006/relationships/hyperlink" Target="http://recit.org/ul/qlm" TargetMode="External"/><Relationship Id="rId10" Type="http://schemas.openxmlformats.org/officeDocument/2006/relationships/image" Target="../media/image17.png"/><Relationship Id="rId9" Type="http://schemas.openxmlformats.org/officeDocument/2006/relationships/hyperlink" Target="http://recit.org/ul/qlm" TargetMode="External"/><Relationship Id="rId5" Type="http://schemas.openxmlformats.org/officeDocument/2006/relationships/hyperlink" Target="http://recit.org/ul/qlj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://recit.org/ul/qlj" TargetMode="External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ctrTitle"/>
          </p:nvPr>
        </p:nvSpPr>
        <p:spPr>
          <a:xfrm>
            <a:off x="1673550" y="889000"/>
            <a:ext cx="57969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Création de plans</a:t>
            </a:r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24" y="202074"/>
            <a:ext cx="3447816" cy="7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0600" y="1906325"/>
            <a:ext cx="3322824" cy="256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/>
          <p:nvPr/>
        </p:nvSpPr>
        <p:spPr>
          <a:xfrm>
            <a:off x="840925" y="4686075"/>
            <a:ext cx="60444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endParaRPr sz="8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" name="Google Shape;58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000" y="4752171"/>
            <a:ext cx="652925" cy="23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2000" y="125867"/>
            <a:ext cx="2537149" cy="94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431975" y="290700"/>
            <a:ext cx="6025500" cy="5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Partage d’un document</a:t>
            </a:r>
            <a:endParaRPr u="sng"/>
          </a:p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2467288" y="974000"/>
            <a:ext cx="4209429" cy="386695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0" title="Tutoriel Onshape - Partage de documen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8125" y="1176275"/>
            <a:ext cx="3866000" cy="28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431975" y="290700"/>
            <a:ext cx="6025500" cy="5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Cotation sur un cylindre</a:t>
            </a:r>
            <a:endParaRPr u="sng"/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4641975" y="967675"/>
            <a:ext cx="4209429" cy="386695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1" title="Tutoriel Onshape - Cotation sur un cylindr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388" y="1160525"/>
            <a:ext cx="3872600" cy="290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/>
          <p:nvPr/>
        </p:nvSpPr>
        <p:spPr>
          <a:xfrm>
            <a:off x="925175" y="3879200"/>
            <a:ext cx="2772600" cy="9234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1556075" y="3894500"/>
            <a:ext cx="2180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supplémentaire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Poignée</a:t>
            </a:r>
            <a:endParaRPr sz="1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recit.org/ul/qln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1277850" y="2502888"/>
            <a:ext cx="2903100" cy="8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de l’objet 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u="sng">
                <a:latin typeface="Viga"/>
                <a:ea typeface="Viga"/>
                <a:cs typeface="Viga"/>
                <a:sym typeface="Viga"/>
                <a:hlinkClick r:id="rId6"/>
              </a:rPr>
              <a:t>recit.org/ul/qlk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9686" y="1168038"/>
            <a:ext cx="2071200" cy="10233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159" name="Google Shape;159;p21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880" y="2558350"/>
            <a:ext cx="1086600" cy="85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60" name="Google Shape;160;p21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22850" y="4113950"/>
            <a:ext cx="639000" cy="45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431975" y="290700"/>
            <a:ext cx="6025500" cy="5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Cotation sur une ligne cachée</a:t>
            </a:r>
            <a:endParaRPr u="sng"/>
          </a:p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4641975" y="967675"/>
            <a:ext cx="4209429" cy="386695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2" title="Tutoriel Onshape - Cotation ligne cahcé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900" y="1169975"/>
            <a:ext cx="3863575" cy="28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977575" y="3851825"/>
            <a:ext cx="2772600" cy="9234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1367525" y="2513113"/>
            <a:ext cx="2903100" cy="8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de l’objet 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u="sng">
                <a:latin typeface="Viga"/>
                <a:ea typeface="Viga"/>
                <a:cs typeface="Viga"/>
                <a:sym typeface="Viga"/>
                <a:hlinkClick r:id="rId5"/>
              </a:rPr>
              <a:t>recit.org/ul/qll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1608475" y="3874925"/>
            <a:ext cx="2180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supplémentaire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Clé USB</a:t>
            </a:r>
            <a:endParaRPr sz="1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recit.org/ul/qlo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0540" y="1054958"/>
            <a:ext cx="2506800" cy="11979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8280" y="2567975"/>
            <a:ext cx="1086600" cy="85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4150" y="4062875"/>
            <a:ext cx="624300" cy="501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431975" y="290700"/>
            <a:ext cx="6025500" cy="5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Vue détaillée</a:t>
            </a:r>
            <a:endParaRPr u="sng"/>
          </a:p>
        </p:txBody>
      </p:sp>
      <p:sp>
        <p:nvSpPr>
          <p:cNvPr id="180" name="Google Shape;180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4641975" y="967675"/>
            <a:ext cx="4209429" cy="386695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3" title="Tutoriel Onshape - Vue détaillé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8250" y="1174750"/>
            <a:ext cx="3861524" cy="28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/>
          <p:nvPr/>
        </p:nvSpPr>
        <p:spPr>
          <a:xfrm>
            <a:off x="925175" y="3879200"/>
            <a:ext cx="2772600" cy="9234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1260350" y="2597638"/>
            <a:ext cx="2903100" cy="8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de l’objet 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u="sng">
                <a:latin typeface="Viga"/>
                <a:ea typeface="Viga"/>
                <a:cs typeface="Viga"/>
                <a:sym typeface="Viga"/>
                <a:hlinkClick r:id="rId5"/>
              </a:rPr>
              <a:t>recit.org/ul/qlr</a:t>
            </a:r>
            <a:r>
              <a:rPr lang="en" sz="2100">
                <a:latin typeface="Viga"/>
                <a:ea typeface="Viga"/>
                <a:cs typeface="Viga"/>
                <a:sym typeface="Viga"/>
              </a:rPr>
              <a:t> 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1556075" y="3902300"/>
            <a:ext cx="2180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supplémentaire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Pignon</a:t>
            </a:r>
            <a:endParaRPr sz="9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recit.org/ul/qlp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5462" y="1065575"/>
            <a:ext cx="2399700" cy="13230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187" name="Google Shape;187;p2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9587" y="2645349"/>
            <a:ext cx="810900" cy="79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88" name="Google Shape;188;p2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9877" y="3979552"/>
            <a:ext cx="466200" cy="72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title"/>
          </p:nvPr>
        </p:nvSpPr>
        <p:spPr>
          <a:xfrm>
            <a:off x="431975" y="290700"/>
            <a:ext cx="6025500" cy="5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Vue en coupe</a:t>
            </a:r>
            <a:endParaRPr u="sng"/>
          </a:p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4641975" y="967675"/>
            <a:ext cx="4209429" cy="386695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24" title="Tutoriel Onshape - Vue en coup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400" y="1171100"/>
            <a:ext cx="3864600" cy="289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/>
          <p:nvPr/>
        </p:nvSpPr>
        <p:spPr>
          <a:xfrm>
            <a:off x="925175" y="3879200"/>
            <a:ext cx="2772600" cy="9234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"/>
          <p:cNvSpPr txBox="1"/>
          <p:nvPr>
            <p:ph idx="1" type="body"/>
          </p:nvPr>
        </p:nvSpPr>
        <p:spPr>
          <a:xfrm>
            <a:off x="1090850" y="2549938"/>
            <a:ext cx="2903100" cy="8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de l’objet 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u="sng">
                <a:latin typeface="Viga"/>
                <a:ea typeface="Viga"/>
                <a:cs typeface="Viga"/>
                <a:sym typeface="Viga"/>
                <a:hlinkClick r:id="rId5"/>
              </a:rPr>
              <a:t>recit.org/ul/qls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1556075" y="3902300"/>
            <a:ext cx="2180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supplémentaire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Roulement</a:t>
            </a:r>
            <a:endParaRPr sz="9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recit.org/ul/qlt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200" name="Google Shape;200;p2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8971" y="2589208"/>
            <a:ext cx="461400" cy="928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62772" y="1045775"/>
            <a:ext cx="1545000" cy="13149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202" name="Google Shape;202;p24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7625" y="4022564"/>
            <a:ext cx="623100" cy="636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1229763" y="1007664"/>
            <a:ext cx="2745000" cy="7713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"/>
          <p:cNvSpPr txBox="1"/>
          <p:nvPr>
            <p:ph type="title"/>
          </p:nvPr>
        </p:nvSpPr>
        <p:spPr>
          <a:xfrm>
            <a:off x="431975" y="290700"/>
            <a:ext cx="6025500" cy="5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Objets de votre CSS</a:t>
            </a:r>
            <a:endParaRPr u="sng"/>
          </a:p>
        </p:txBody>
      </p:sp>
      <p:sp>
        <p:nvSpPr>
          <p:cNvPr id="209" name="Google Shape;209;p25"/>
          <p:cNvSpPr txBox="1"/>
          <p:nvPr>
            <p:ph idx="12" type="sldNum"/>
          </p:nvPr>
        </p:nvSpPr>
        <p:spPr>
          <a:xfrm>
            <a:off x="847285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25"/>
          <p:cNvSpPr txBox="1"/>
          <p:nvPr>
            <p:ph idx="1" type="body"/>
          </p:nvPr>
        </p:nvSpPr>
        <p:spPr>
          <a:xfrm>
            <a:off x="1602475" y="1048022"/>
            <a:ext cx="2903100" cy="67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Forme A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recit.org/ul/qlu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11" name="Google Shape;211;p2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6026" y="1141926"/>
            <a:ext cx="917700" cy="48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12" name="Google Shape;212;p25"/>
          <p:cNvSpPr/>
          <p:nvPr/>
        </p:nvSpPr>
        <p:spPr>
          <a:xfrm>
            <a:off x="1229763" y="1953339"/>
            <a:ext cx="2745000" cy="7713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 txBox="1"/>
          <p:nvPr>
            <p:ph idx="1" type="body"/>
          </p:nvPr>
        </p:nvSpPr>
        <p:spPr>
          <a:xfrm>
            <a:off x="1602475" y="1993697"/>
            <a:ext cx="2903100" cy="67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Forme T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6"/>
              </a:rPr>
              <a:t>recit.org/ul/qlv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1229763" y="2899014"/>
            <a:ext cx="2745000" cy="7713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5"/>
          <p:cNvSpPr txBox="1"/>
          <p:nvPr>
            <p:ph idx="1" type="body"/>
          </p:nvPr>
        </p:nvSpPr>
        <p:spPr>
          <a:xfrm>
            <a:off x="1602475" y="2939372"/>
            <a:ext cx="2903100" cy="67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Bloc 1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7"/>
              </a:rPr>
              <a:t>recit.org/ul/qlw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1229763" y="3844689"/>
            <a:ext cx="2745000" cy="7713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 txBox="1"/>
          <p:nvPr>
            <p:ph idx="1" type="body"/>
          </p:nvPr>
        </p:nvSpPr>
        <p:spPr>
          <a:xfrm>
            <a:off x="1602475" y="3885047"/>
            <a:ext cx="2903100" cy="67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Bloc 2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8"/>
              </a:rPr>
              <a:t>recit.org/ul/qlx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18" name="Google Shape;218;p2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89538" y="2029852"/>
            <a:ext cx="650700" cy="618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19" name="Google Shape;219;p25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27230" y="2975525"/>
            <a:ext cx="775200" cy="618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20" name="Google Shape;220;p25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89536" y="3921198"/>
            <a:ext cx="650700" cy="61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21" name="Google Shape;221;p25"/>
          <p:cNvSpPr/>
          <p:nvPr/>
        </p:nvSpPr>
        <p:spPr>
          <a:xfrm>
            <a:off x="5040613" y="1007664"/>
            <a:ext cx="2745000" cy="7713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5413325" y="1048022"/>
            <a:ext cx="2903100" cy="67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Bloc 3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15"/>
              </a:rPr>
              <a:t>recit.org/ul/qly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5040613" y="1953339"/>
            <a:ext cx="2745000" cy="7713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5"/>
          <p:cNvSpPr txBox="1"/>
          <p:nvPr>
            <p:ph idx="1" type="body"/>
          </p:nvPr>
        </p:nvSpPr>
        <p:spPr>
          <a:xfrm>
            <a:off x="5413325" y="1993697"/>
            <a:ext cx="2903100" cy="67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Bloc 4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16"/>
              </a:rPr>
              <a:t>recit.org/ul/qlz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5040613" y="2899014"/>
            <a:ext cx="2745000" cy="7713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"/>
          <p:cNvSpPr txBox="1"/>
          <p:nvPr>
            <p:ph idx="1" type="body"/>
          </p:nvPr>
        </p:nvSpPr>
        <p:spPr>
          <a:xfrm>
            <a:off x="5413325" y="2939372"/>
            <a:ext cx="2903100" cy="67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Bloc 5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17"/>
              </a:rPr>
              <a:t>recit.org/ul/qm0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5040613" y="3844689"/>
            <a:ext cx="2745000" cy="7713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5"/>
          <p:cNvSpPr txBox="1"/>
          <p:nvPr>
            <p:ph idx="1" type="body"/>
          </p:nvPr>
        </p:nvSpPr>
        <p:spPr>
          <a:xfrm>
            <a:off x="4961550" y="3844697"/>
            <a:ext cx="2903100" cy="67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Bloc EXAMEN</a:t>
            </a:r>
            <a:r>
              <a:rPr lang="en" sz="17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7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Partage privé via Onshape</a:t>
            </a:r>
            <a:endParaRPr sz="17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29" name="Google Shape;229;p25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300337" y="1051775"/>
            <a:ext cx="650700" cy="650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30" name="Google Shape;230;p25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199088" y="2056100"/>
            <a:ext cx="853200" cy="56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31" name="Google Shape;231;p25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325244" y="2975515"/>
            <a:ext cx="600900" cy="618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26"/>
          <p:cNvSpPr txBox="1"/>
          <p:nvPr/>
        </p:nvSpPr>
        <p:spPr>
          <a:xfrm>
            <a:off x="1501800" y="212325"/>
            <a:ext cx="61404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Obtenez vos badges</a:t>
            </a:r>
            <a:endParaRPr b="1" sz="3000" u="sng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1155325" y="3090875"/>
            <a:ext cx="33249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Suivre les instructions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Badge </a:t>
            </a:r>
            <a:r>
              <a:rPr b="1" lang="en" sz="24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Découverte</a:t>
            </a:r>
            <a:endParaRPr b="1" sz="24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39" name="Google Shape;239;p2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3905" y="1139968"/>
            <a:ext cx="2067775" cy="17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60200" y="1129918"/>
            <a:ext cx="2066544" cy="178474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/>
          <p:nvPr/>
        </p:nvSpPr>
        <p:spPr>
          <a:xfrm>
            <a:off x="5031013" y="3090875"/>
            <a:ext cx="33249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Suivre les instructions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9"/>
              </a:rPr>
              <a:t>Badge </a:t>
            </a:r>
            <a:r>
              <a:rPr b="1" lang="en" sz="24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10"/>
              </a:rPr>
              <a:t>Appropriation</a:t>
            </a:r>
            <a:endParaRPr b="1" sz="24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27"/>
          <p:cNvSpPr txBox="1"/>
          <p:nvPr/>
        </p:nvSpPr>
        <p:spPr>
          <a:xfrm>
            <a:off x="1761750" y="1598975"/>
            <a:ext cx="5620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equipe@recitmst.qc.ca</a:t>
            </a:r>
            <a:r>
              <a:rPr lang="en" sz="25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850875" y="4703125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FFFFFF"/>
                </a:solidFill>
              </a:rPr>
              <a:t>.</a:t>
            </a:r>
            <a:r>
              <a:rPr lang="en" sz="800">
                <a:solidFill>
                  <a:srgbClr val="FFFFFF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rgbClr val="FFFFFF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475" y="4727250"/>
            <a:ext cx="808425" cy="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94263" y="19005"/>
            <a:ext cx="4155474" cy="154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2"/>
          <p:cNvSpPr txBox="1"/>
          <p:nvPr/>
        </p:nvSpPr>
        <p:spPr>
          <a:xfrm>
            <a:off x="2966300" y="1654475"/>
            <a:ext cx="5768400" cy="24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Luc Lagarde</a:t>
            </a:r>
            <a:endParaRPr b="1" sz="3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1258200" y="4471788"/>
            <a:ext cx="66276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Lien vers les ressources de l’atelier : </a:t>
            </a:r>
            <a:r>
              <a:rPr b="1" lang="en" sz="16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recit.org/ul/qlc</a:t>
            </a:r>
            <a:endParaRPr b="1" sz="16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" name="Google Shape;6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975" y="100267"/>
            <a:ext cx="2537149" cy="94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8825" y="1104625"/>
            <a:ext cx="1540126" cy="154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0888" y="2790455"/>
            <a:ext cx="1535637" cy="153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4294967295" type="ctrTitle"/>
          </p:nvPr>
        </p:nvSpPr>
        <p:spPr>
          <a:xfrm>
            <a:off x="389175" y="269950"/>
            <a:ext cx="6042000" cy="63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de la rencontre</a:t>
            </a:r>
            <a:endParaRPr/>
          </a:p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1356150" y="1112550"/>
            <a:ext cx="643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Qui êtes-vous?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On s’inscrit sur Campus RÉCIT et à l’autoformation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Pourquoi Onshape?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Utiliser Google Chrome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Création d’un compte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Adresse courriel et partage de fichiers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Paramètres du compte et traduction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Création de plan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Exportation en PDF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/>
        </p:nvSpPr>
        <p:spPr>
          <a:xfrm>
            <a:off x="4563425" y="3497125"/>
            <a:ext cx="4373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2</a:t>
            </a:r>
            <a:r>
              <a:rPr lang="en" sz="17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-    		                         à l’autoformation</a:t>
            </a:r>
            <a:endParaRPr sz="17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563425" y="2735118"/>
            <a:ext cx="41517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1-    		                           sur campus récit</a:t>
            </a:r>
            <a:endParaRPr sz="17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109275" y="1245900"/>
            <a:ext cx="2651700" cy="26517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1109275" y="1443447"/>
            <a:ext cx="2641500" cy="20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Qui êtes-vous?</a:t>
            </a:r>
            <a:endParaRPr b="1" sz="25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Nom, rôle, CSS</a:t>
            </a:r>
            <a:endParaRPr b="1" sz="200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(clavardage)</a:t>
            </a:r>
            <a:endParaRPr b="1" sz="25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85" name="Google Shape;85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4825" y="2773800"/>
            <a:ext cx="1750350" cy="3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700" y="944025"/>
            <a:ext cx="2508850" cy="11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4825" y="3510563"/>
            <a:ext cx="1638974" cy="3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6716125" y="3770325"/>
            <a:ext cx="4373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 Onshape</a:t>
            </a:r>
            <a:endParaRPr sz="17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480584" y="47962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/>
          <p:nvPr>
            <p:ph idx="4294967295" type="ctrTitle"/>
          </p:nvPr>
        </p:nvSpPr>
        <p:spPr>
          <a:xfrm>
            <a:off x="389175" y="269950"/>
            <a:ext cx="6042000" cy="63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Pourquoi Onshape ?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188125" y="994950"/>
            <a:ext cx="643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Compte éducatif gratuit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Aucune installation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Multiplateforme 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Logiciel de dessin paramétrique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Fusion des divers fichiers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Partage de fichier et 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travail collaboratif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rPr>
              <a:t>NOUVEAU !!!</a:t>
            </a: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 maintenant 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Ubuntu"/>
                <a:ea typeface="Ubuntu"/>
                <a:cs typeface="Ubuntu"/>
                <a:sym typeface="Ubuntu"/>
              </a:rPr>
              <a:t>disponible en FRANÇAIS</a:t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FEFE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525" y="1210013"/>
            <a:ext cx="4841750" cy="272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6028950" y="441625"/>
            <a:ext cx="2438400" cy="4308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48125" y="417600"/>
            <a:ext cx="4407600" cy="4308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125" y="2515350"/>
            <a:ext cx="3996750" cy="19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474" y="2520050"/>
            <a:ext cx="2013351" cy="19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2702" y="629763"/>
            <a:ext cx="1655574" cy="162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0362" y="804298"/>
            <a:ext cx="1655575" cy="154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7"/>
          <p:cNvSpPr txBox="1"/>
          <p:nvPr>
            <p:ph idx="4294967295" type="body"/>
          </p:nvPr>
        </p:nvSpPr>
        <p:spPr>
          <a:xfrm>
            <a:off x="410325" y="679400"/>
            <a:ext cx="3742500" cy="36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Titillium Web"/>
                <a:ea typeface="Titillium Web"/>
                <a:cs typeface="Titillium Web"/>
                <a:sym typeface="Titillium Web"/>
              </a:rPr>
              <a:t>Créer votre compte éducatif</a:t>
            </a:r>
            <a:endParaRPr b="1" sz="3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Si ce n’est pas déjà fait, </a:t>
            </a: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cliquer sur l’image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pour créer votre compte éducatif </a:t>
            </a:r>
            <a:endParaRPr sz="2400"/>
          </a:p>
        </p:txBody>
      </p:sp>
      <p:sp>
        <p:nvSpPr>
          <p:cNvPr id="114" name="Google Shape;114;p17"/>
          <p:cNvSpPr/>
          <p:nvPr/>
        </p:nvSpPr>
        <p:spPr>
          <a:xfrm>
            <a:off x="4290125" y="1027361"/>
            <a:ext cx="4456494" cy="308893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4476612" y="1211589"/>
            <a:ext cx="4083600" cy="26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DFFB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Place your screenshot here</a:t>
            </a:r>
            <a:endParaRPr sz="1000">
              <a:solidFill>
                <a:srgbClr val="7DFFB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116" name="Google Shape;116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600" y="1211588"/>
            <a:ext cx="4083597" cy="229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341175" y="-50425"/>
            <a:ext cx="6025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Règles de base pour la cotation</a:t>
            </a:r>
            <a:endParaRPr sz="2800"/>
          </a:p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9400" y="933200"/>
            <a:ext cx="2879850" cy="37489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774350" y="1147175"/>
            <a:ext cx="3781500" cy="332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5"/>
              </a:rPr>
              <a:t>recit.org/ul/qli</a:t>
            </a:r>
            <a:endParaRPr sz="3100"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848975" y="3955400"/>
            <a:ext cx="2772600" cy="923400"/>
          </a:xfrm>
          <a:prstGeom prst="roundRect">
            <a:avLst>
              <a:gd fmla="val 16667" name="adj"/>
            </a:avLst>
          </a:prstGeom>
          <a:solidFill>
            <a:srgbClr val="0033A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 title="Tutoriel Onshape - Mon premier pla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1750" y="1170925"/>
            <a:ext cx="3849900" cy="28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>
            <p:ph type="title"/>
          </p:nvPr>
        </p:nvSpPr>
        <p:spPr>
          <a:xfrm>
            <a:off x="431975" y="290700"/>
            <a:ext cx="6025500" cy="5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Mon premier plan</a:t>
            </a:r>
            <a:endParaRPr u="sng"/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4641975" y="967675"/>
            <a:ext cx="4209429" cy="386695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1260350" y="2549938"/>
            <a:ext cx="2903100" cy="8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</a:t>
            </a:r>
            <a:r>
              <a:rPr lang="en" sz="21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essin de l’objet 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recit.org/ul/qlj</a:t>
            </a:r>
            <a:endParaRPr sz="2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6">
            <a:alphaModFix/>
          </a:blip>
          <a:srcRect b="61242" l="9354" r="49564" t="9559"/>
          <a:stretch/>
        </p:blipFill>
        <p:spPr>
          <a:xfrm>
            <a:off x="1222107" y="1170925"/>
            <a:ext cx="2026500" cy="11124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1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7415" r="0" t="4580"/>
          <a:stretch/>
        </p:blipFill>
        <p:spPr>
          <a:xfrm>
            <a:off x="629450" y="2597748"/>
            <a:ext cx="985200" cy="85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37" name="Google Shape;137;p19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18482" y="4134200"/>
            <a:ext cx="461400" cy="56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1479875" y="3978500"/>
            <a:ext cx="2180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Dessin supplémentaire</a:t>
            </a:r>
            <a:endParaRPr sz="12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</a:t>
            </a:r>
            <a:r>
              <a:rPr lang="en" sz="9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upport à cellulaire</a:t>
            </a:r>
            <a:endParaRPr sz="9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recit.org/ul/qlm</a:t>
            </a:r>
            <a:r>
              <a:rPr lang="en" sz="12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inacor template">
  <a:themeElements>
    <a:clrScheme name="Custom 347">
      <a:dk1>
        <a:srgbClr val="000000"/>
      </a:dk1>
      <a:lt1>
        <a:srgbClr val="FFFFFF"/>
      </a:lt1>
      <a:dk2>
        <a:srgbClr val="9199AA"/>
      </a:dk2>
      <a:lt2>
        <a:srgbClr val="E4E7EC"/>
      </a:lt2>
      <a:accent1>
        <a:srgbClr val="002988"/>
      </a:accent1>
      <a:accent2>
        <a:srgbClr val="004CF8"/>
      </a:accent2>
      <a:accent3>
        <a:srgbClr val="7DFFB1"/>
      </a:accent3>
      <a:accent4>
        <a:srgbClr val="E0FF7D"/>
      </a:accent4>
      <a:accent5>
        <a:srgbClr val="FFF16B"/>
      </a:accent5>
      <a:accent6>
        <a:srgbClr val="FFFF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