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7772400" cx="10058400"/>
  <p:notesSz cx="6858000" cy="9144000"/>
  <p:embeddedFontLst>
    <p:embeddedFont>
      <p:font typeface="Sniglet"/>
      <p:regular r:id="rId21"/>
    </p:embeddedFont>
    <p:embeddedFont>
      <p:font typeface="Dosis"/>
      <p:regular r:id="rId22"/>
      <p:bold r:id="rId23"/>
    </p:embeddedFont>
    <p:embeddedFont>
      <p:font typeface="Ubuntu"/>
      <p:regular r:id="rId24"/>
      <p:bold r:id="rId25"/>
      <p:italic r:id="rId26"/>
      <p:boldItalic r:id="rId27"/>
    </p:embeddedFont>
    <p:embeddedFont>
      <p:font typeface="Economic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Dosis-regular.fntdata"/><Relationship Id="rId21" Type="http://schemas.openxmlformats.org/officeDocument/2006/relationships/font" Target="fonts/Sniglet-regular.fntdata"/><Relationship Id="rId24" Type="http://schemas.openxmlformats.org/officeDocument/2006/relationships/font" Target="fonts/Ubuntu-regular.fntdata"/><Relationship Id="rId23" Type="http://schemas.openxmlformats.org/officeDocument/2006/relationships/font" Target="fonts/Dosi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Ubuntu-italic.fntdata"/><Relationship Id="rId25" Type="http://schemas.openxmlformats.org/officeDocument/2006/relationships/font" Target="fonts/Ubuntu-bold.fntdata"/><Relationship Id="rId28" Type="http://schemas.openxmlformats.org/officeDocument/2006/relationships/font" Target="fonts/Economica-regular.fntdata"/><Relationship Id="rId27" Type="http://schemas.openxmlformats.org/officeDocument/2006/relationships/font" Target="fonts/Ubuntu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Economic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conomica-boldItalic.fntdata"/><Relationship Id="rId30" Type="http://schemas.openxmlformats.org/officeDocument/2006/relationships/font" Target="fonts/Economica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84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643c30d5e4_0_3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g643c30d5e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6b1e06aef9_21_1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0" name="Google Shape;720;g6b1e06aef9_2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7658b7f689_0_171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g7658b7f68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6b58d27e87_0_121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g6b58d27e8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7658b7f689_0_236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4" name="Google Shape;764;g7658b7f689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7658b7f689_0_260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g7658b7f689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7658b7f689_0_0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g7658b7f6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7658b7f689_0_129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9" name="Google Shape;609;g7658b7f68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7658b7f689_0_211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8" name="Google Shape;628;g7658b7f689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7658b7f689_0_188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2" name="Google Shape;642;g7658b7f689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6b16b0c354_0_8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4" name="Google Shape;654;g6b16b0c35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7658b7f689_0_42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g7658b7f68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7658b7f689_0_96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g7658b7f68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7658b7f689_0_65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g7658b7f68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900" cy="310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9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900" cy="29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900" cy="19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/>
          <p:nvPr>
            <p:ph type="ctrTitle"/>
          </p:nvPr>
        </p:nvSpPr>
        <p:spPr>
          <a:xfrm>
            <a:off x="2535610" y="1754476"/>
            <a:ext cx="6768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i="0" sz="4800" u="none" cap="none" strike="noStrike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207" name="Google Shape;207;p14"/>
          <p:cNvSpPr/>
          <p:nvPr/>
        </p:nvSpPr>
        <p:spPr>
          <a:xfrm>
            <a:off x="796061" y="6377025"/>
            <a:ext cx="874800" cy="14898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-64150" y="4613854"/>
            <a:ext cx="860400" cy="13455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4427611" y="5171657"/>
            <a:ext cx="408000" cy="12234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4"/>
          <p:cNvSpPr/>
          <p:nvPr/>
        </p:nvSpPr>
        <p:spPr>
          <a:xfrm>
            <a:off x="3385849" y="4727289"/>
            <a:ext cx="804000" cy="13536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5941812" y="4965076"/>
            <a:ext cx="886200" cy="11346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4"/>
          <p:cNvSpPr/>
          <p:nvPr/>
        </p:nvSpPr>
        <p:spPr>
          <a:xfrm>
            <a:off x="9200905" y="5057450"/>
            <a:ext cx="961200" cy="907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5006228" y="4723038"/>
            <a:ext cx="723000" cy="10263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4861869" y="6036638"/>
            <a:ext cx="1011600" cy="14370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2909402" y="6099656"/>
            <a:ext cx="979500" cy="10680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2328195" y="4814636"/>
            <a:ext cx="912600" cy="11790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1482096" y="4814621"/>
            <a:ext cx="658800" cy="10680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2949775" y="7273821"/>
            <a:ext cx="898800" cy="4746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7861063" y="6813243"/>
            <a:ext cx="1144800" cy="11040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7861073" y="4691140"/>
            <a:ext cx="753300" cy="10902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5788428" y="7146824"/>
            <a:ext cx="577200" cy="5631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9214008" y="7146137"/>
            <a:ext cx="559500" cy="4911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4189588" y="6693204"/>
            <a:ext cx="628200" cy="8574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8772929" y="4613832"/>
            <a:ext cx="595500" cy="10263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/>
          <p:nvPr/>
        </p:nvSpPr>
        <p:spPr>
          <a:xfrm>
            <a:off x="1727862" y="6087200"/>
            <a:ext cx="807900" cy="10929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271766" y="6187811"/>
            <a:ext cx="302700" cy="369000"/>
          </a:xfrm>
          <a:custGeom>
            <a:rect b="b" l="l" r="r" t="t"/>
            <a:pathLst>
              <a:path extrusionOk="0" h="120000" w="120000">
                <a:moveTo>
                  <a:pt x="112783" y="0"/>
                </a:moveTo>
                <a:lnTo>
                  <a:pt x="110385" y="909"/>
                </a:lnTo>
                <a:lnTo>
                  <a:pt x="108793" y="2704"/>
                </a:lnTo>
                <a:lnTo>
                  <a:pt x="103997" y="9934"/>
                </a:lnTo>
                <a:lnTo>
                  <a:pt x="98393" y="15344"/>
                </a:lnTo>
                <a:lnTo>
                  <a:pt x="91984" y="20754"/>
                </a:lnTo>
                <a:lnTo>
                  <a:pt x="85595" y="24368"/>
                </a:lnTo>
                <a:lnTo>
                  <a:pt x="81584" y="26163"/>
                </a:lnTo>
                <a:lnTo>
                  <a:pt x="77594" y="27073"/>
                </a:lnTo>
                <a:lnTo>
                  <a:pt x="70399" y="27073"/>
                </a:lnTo>
                <a:lnTo>
                  <a:pt x="62398" y="25278"/>
                </a:lnTo>
                <a:lnTo>
                  <a:pt x="55203" y="22549"/>
                </a:lnTo>
                <a:lnTo>
                  <a:pt x="48815" y="19844"/>
                </a:lnTo>
                <a:lnTo>
                  <a:pt x="41598" y="18049"/>
                </a:lnTo>
                <a:lnTo>
                  <a:pt x="34404" y="16254"/>
                </a:lnTo>
                <a:lnTo>
                  <a:pt x="27209" y="15344"/>
                </a:lnTo>
                <a:lnTo>
                  <a:pt x="20014" y="16254"/>
                </a:lnTo>
                <a:lnTo>
                  <a:pt x="13626" y="18959"/>
                </a:lnTo>
                <a:lnTo>
                  <a:pt x="10421" y="20754"/>
                </a:lnTo>
                <a:lnTo>
                  <a:pt x="8023" y="23459"/>
                </a:lnTo>
                <a:lnTo>
                  <a:pt x="5625" y="26163"/>
                </a:lnTo>
                <a:lnTo>
                  <a:pt x="3226" y="29778"/>
                </a:lnTo>
                <a:lnTo>
                  <a:pt x="2420" y="31573"/>
                </a:lnTo>
                <a:lnTo>
                  <a:pt x="2420" y="32483"/>
                </a:lnTo>
                <a:lnTo>
                  <a:pt x="3226" y="35188"/>
                </a:lnTo>
                <a:lnTo>
                  <a:pt x="5625" y="36098"/>
                </a:lnTo>
                <a:lnTo>
                  <a:pt x="8023" y="36098"/>
                </a:lnTo>
                <a:lnTo>
                  <a:pt x="15218" y="31573"/>
                </a:lnTo>
                <a:lnTo>
                  <a:pt x="22412" y="28868"/>
                </a:lnTo>
                <a:lnTo>
                  <a:pt x="22412" y="62237"/>
                </a:lnTo>
                <a:lnTo>
                  <a:pt x="20821" y="79377"/>
                </a:lnTo>
                <a:lnTo>
                  <a:pt x="19207" y="96516"/>
                </a:lnTo>
                <a:lnTo>
                  <a:pt x="15218" y="94721"/>
                </a:lnTo>
                <a:lnTo>
                  <a:pt x="12013" y="92016"/>
                </a:lnTo>
                <a:lnTo>
                  <a:pt x="8023" y="89311"/>
                </a:lnTo>
                <a:lnTo>
                  <a:pt x="4011" y="86606"/>
                </a:lnTo>
                <a:lnTo>
                  <a:pt x="2420" y="86606"/>
                </a:lnTo>
                <a:lnTo>
                  <a:pt x="828" y="88401"/>
                </a:lnTo>
                <a:lnTo>
                  <a:pt x="21" y="90221"/>
                </a:lnTo>
                <a:lnTo>
                  <a:pt x="21" y="92926"/>
                </a:lnTo>
                <a:lnTo>
                  <a:pt x="828" y="97426"/>
                </a:lnTo>
                <a:lnTo>
                  <a:pt x="3226" y="101926"/>
                </a:lnTo>
                <a:lnTo>
                  <a:pt x="6409" y="104655"/>
                </a:lnTo>
                <a:lnTo>
                  <a:pt x="11206" y="108245"/>
                </a:lnTo>
                <a:lnTo>
                  <a:pt x="16024" y="110065"/>
                </a:lnTo>
                <a:lnTo>
                  <a:pt x="25617" y="110065"/>
                </a:lnTo>
                <a:lnTo>
                  <a:pt x="27209" y="109155"/>
                </a:lnTo>
                <a:lnTo>
                  <a:pt x="28800" y="108245"/>
                </a:lnTo>
                <a:lnTo>
                  <a:pt x="30414" y="104655"/>
                </a:lnTo>
                <a:lnTo>
                  <a:pt x="32812" y="85696"/>
                </a:lnTo>
                <a:lnTo>
                  <a:pt x="34404" y="66762"/>
                </a:lnTo>
                <a:lnTo>
                  <a:pt x="34404" y="46918"/>
                </a:lnTo>
                <a:lnTo>
                  <a:pt x="33619" y="36983"/>
                </a:lnTo>
                <a:lnTo>
                  <a:pt x="32812" y="27983"/>
                </a:lnTo>
                <a:lnTo>
                  <a:pt x="38415" y="28868"/>
                </a:lnTo>
                <a:lnTo>
                  <a:pt x="46395" y="32483"/>
                </a:lnTo>
                <a:lnTo>
                  <a:pt x="53611" y="35188"/>
                </a:lnTo>
                <a:lnTo>
                  <a:pt x="61591" y="38803"/>
                </a:lnTo>
                <a:lnTo>
                  <a:pt x="69593" y="40598"/>
                </a:lnTo>
                <a:lnTo>
                  <a:pt x="76002" y="40598"/>
                </a:lnTo>
                <a:lnTo>
                  <a:pt x="75196" y="62237"/>
                </a:lnTo>
                <a:lnTo>
                  <a:pt x="74389" y="84811"/>
                </a:lnTo>
                <a:lnTo>
                  <a:pt x="74389" y="98336"/>
                </a:lnTo>
                <a:lnTo>
                  <a:pt x="74389" y="104655"/>
                </a:lnTo>
                <a:lnTo>
                  <a:pt x="74389" y="107360"/>
                </a:lnTo>
                <a:lnTo>
                  <a:pt x="74389" y="108245"/>
                </a:lnTo>
                <a:lnTo>
                  <a:pt x="75196" y="108245"/>
                </a:lnTo>
                <a:lnTo>
                  <a:pt x="74389" y="110065"/>
                </a:lnTo>
                <a:lnTo>
                  <a:pt x="73604" y="110950"/>
                </a:lnTo>
                <a:lnTo>
                  <a:pt x="73604" y="114565"/>
                </a:lnTo>
                <a:lnTo>
                  <a:pt x="73604" y="115475"/>
                </a:lnTo>
                <a:lnTo>
                  <a:pt x="74389" y="118180"/>
                </a:lnTo>
                <a:lnTo>
                  <a:pt x="76787" y="119975"/>
                </a:lnTo>
                <a:lnTo>
                  <a:pt x="79186" y="119975"/>
                </a:lnTo>
                <a:lnTo>
                  <a:pt x="81584" y="119065"/>
                </a:lnTo>
                <a:lnTo>
                  <a:pt x="84004" y="116360"/>
                </a:lnTo>
                <a:lnTo>
                  <a:pt x="85595" y="112770"/>
                </a:lnTo>
                <a:lnTo>
                  <a:pt x="85595" y="109155"/>
                </a:lnTo>
                <a:lnTo>
                  <a:pt x="85595" y="104655"/>
                </a:lnTo>
                <a:lnTo>
                  <a:pt x="86402" y="74877"/>
                </a:lnTo>
                <a:lnTo>
                  <a:pt x="86402" y="46008"/>
                </a:lnTo>
                <a:lnTo>
                  <a:pt x="86402" y="37893"/>
                </a:lnTo>
                <a:lnTo>
                  <a:pt x="95188" y="34278"/>
                </a:lnTo>
                <a:lnTo>
                  <a:pt x="103190" y="27983"/>
                </a:lnTo>
                <a:lnTo>
                  <a:pt x="110385" y="20754"/>
                </a:lnTo>
                <a:lnTo>
                  <a:pt x="115988" y="13549"/>
                </a:lnTo>
                <a:lnTo>
                  <a:pt x="119193" y="9024"/>
                </a:lnTo>
                <a:lnTo>
                  <a:pt x="119978" y="6319"/>
                </a:lnTo>
                <a:lnTo>
                  <a:pt x="119978" y="4524"/>
                </a:lnTo>
                <a:lnTo>
                  <a:pt x="118386" y="1819"/>
                </a:lnTo>
                <a:lnTo>
                  <a:pt x="116773" y="909"/>
                </a:lnTo>
                <a:lnTo>
                  <a:pt x="1151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9368637" y="6169690"/>
            <a:ext cx="759300" cy="7710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945684" y="5164135"/>
            <a:ext cx="349500" cy="9960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"/>
          <p:cNvSpPr/>
          <p:nvPr/>
        </p:nvSpPr>
        <p:spPr>
          <a:xfrm rot="2438957">
            <a:off x="6220419" y="6406487"/>
            <a:ext cx="1087766" cy="1057109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/>
          <p:nvPr/>
        </p:nvSpPr>
        <p:spPr>
          <a:xfrm rot="-3944847">
            <a:off x="44270" y="6880456"/>
            <a:ext cx="758108" cy="569969"/>
          </a:xfrm>
          <a:custGeom>
            <a:rect b="b" l="l" r="r" t="t"/>
            <a:pathLst>
              <a:path extrusionOk="0" h="120000" w="120000">
                <a:moveTo>
                  <a:pt x="45463" y="7111"/>
                </a:moveTo>
                <a:lnTo>
                  <a:pt x="48332" y="7589"/>
                </a:lnTo>
                <a:lnTo>
                  <a:pt x="51190" y="9011"/>
                </a:lnTo>
                <a:lnTo>
                  <a:pt x="54060" y="10912"/>
                </a:lnTo>
                <a:lnTo>
                  <a:pt x="56103" y="13757"/>
                </a:lnTo>
                <a:lnTo>
                  <a:pt x="57342" y="15657"/>
                </a:lnTo>
                <a:lnTo>
                  <a:pt x="58157" y="18023"/>
                </a:lnTo>
                <a:lnTo>
                  <a:pt x="58570" y="19924"/>
                </a:lnTo>
                <a:lnTo>
                  <a:pt x="58972" y="22290"/>
                </a:lnTo>
                <a:lnTo>
                  <a:pt x="58972" y="27035"/>
                </a:lnTo>
                <a:lnTo>
                  <a:pt x="58570" y="31781"/>
                </a:lnTo>
                <a:lnTo>
                  <a:pt x="58157" y="34147"/>
                </a:lnTo>
                <a:lnTo>
                  <a:pt x="52419" y="22769"/>
                </a:lnTo>
                <a:lnTo>
                  <a:pt x="45463" y="7111"/>
                </a:lnTo>
                <a:close/>
                <a:moveTo>
                  <a:pt x="15150" y="38892"/>
                </a:moveTo>
                <a:lnTo>
                  <a:pt x="16791" y="42215"/>
                </a:lnTo>
                <a:lnTo>
                  <a:pt x="18020" y="46003"/>
                </a:lnTo>
                <a:lnTo>
                  <a:pt x="20063" y="49804"/>
                </a:lnTo>
                <a:lnTo>
                  <a:pt x="16378" y="48848"/>
                </a:lnTo>
                <a:lnTo>
                  <a:pt x="12694" y="48382"/>
                </a:lnTo>
                <a:lnTo>
                  <a:pt x="14748" y="40314"/>
                </a:lnTo>
                <a:lnTo>
                  <a:pt x="15150" y="38892"/>
                </a:lnTo>
                <a:close/>
                <a:moveTo>
                  <a:pt x="42593" y="7111"/>
                </a:moveTo>
                <a:lnTo>
                  <a:pt x="45463" y="15179"/>
                </a:lnTo>
                <a:lnTo>
                  <a:pt x="48332" y="23247"/>
                </a:lnTo>
                <a:lnTo>
                  <a:pt x="52419" y="32724"/>
                </a:lnTo>
                <a:lnTo>
                  <a:pt x="56929" y="42215"/>
                </a:lnTo>
                <a:lnTo>
                  <a:pt x="55701" y="49804"/>
                </a:lnTo>
                <a:lnTo>
                  <a:pt x="52832" y="41258"/>
                </a:lnTo>
                <a:lnTo>
                  <a:pt x="49962" y="32724"/>
                </a:lnTo>
                <a:lnTo>
                  <a:pt x="47506" y="25613"/>
                </a:lnTo>
                <a:lnTo>
                  <a:pt x="45050" y="18967"/>
                </a:lnTo>
                <a:lnTo>
                  <a:pt x="41778" y="11378"/>
                </a:lnTo>
                <a:lnTo>
                  <a:pt x="39724" y="7589"/>
                </a:lnTo>
                <a:lnTo>
                  <a:pt x="42593" y="7111"/>
                </a:lnTo>
                <a:close/>
                <a:moveTo>
                  <a:pt x="19661" y="22290"/>
                </a:moveTo>
                <a:lnTo>
                  <a:pt x="19248" y="23247"/>
                </a:lnTo>
                <a:lnTo>
                  <a:pt x="19661" y="25135"/>
                </a:lnTo>
                <a:lnTo>
                  <a:pt x="20476" y="26092"/>
                </a:lnTo>
                <a:lnTo>
                  <a:pt x="21704" y="26557"/>
                </a:lnTo>
                <a:lnTo>
                  <a:pt x="22932" y="26557"/>
                </a:lnTo>
                <a:lnTo>
                  <a:pt x="25388" y="32724"/>
                </a:lnTo>
                <a:lnTo>
                  <a:pt x="27443" y="38413"/>
                </a:lnTo>
                <a:lnTo>
                  <a:pt x="33583" y="54071"/>
                </a:lnTo>
                <a:lnTo>
                  <a:pt x="34398" y="55972"/>
                </a:lnTo>
                <a:lnTo>
                  <a:pt x="31540" y="55015"/>
                </a:lnTo>
                <a:lnTo>
                  <a:pt x="27443" y="52649"/>
                </a:lnTo>
                <a:lnTo>
                  <a:pt x="24160" y="48382"/>
                </a:lnTo>
                <a:lnTo>
                  <a:pt x="21704" y="43637"/>
                </a:lnTo>
                <a:lnTo>
                  <a:pt x="19248" y="37948"/>
                </a:lnTo>
                <a:lnTo>
                  <a:pt x="18433" y="35103"/>
                </a:lnTo>
                <a:lnTo>
                  <a:pt x="16791" y="32246"/>
                </a:lnTo>
                <a:lnTo>
                  <a:pt x="19248" y="22769"/>
                </a:lnTo>
                <a:lnTo>
                  <a:pt x="19661" y="22290"/>
                </a:lnTo>
                <a:close/>
                <a:moveTo>
                  <a:pt x="29073" y="15179"/>
                </a:moveTo>
                <a:lnTo>
                  <a:pt x="30312" y="20868"/>
                </a:lnTo>
                <a:lnTo>
                  <a:pt x="31942" y="26557"/>
                </a:lnTo>
                <a:lnTo>
                  <a:pt x="36040" y="37470"/>
                </a:lnTo>
                <a:lnTo>
                  <a:pt x="44637" y="60704"/>
                </a:lnTo>
                <a:lnTo>
                  <a:pt x="40550" y="58816"/>
                </a:lnTo>
                <a:lnTo>
                  <a:pt x="39322" y="56437"/>
                </a:lnTo>
                <a:lnTo>
                  <a:pt x="36855" y="50270"/>
                </a:lnTo>
                <a:lnTo>
                  <a:pt x="31942" y="37948"/>
                </a:lnTo>
                <a:lnTo>
                  <a:pt x="25388" y="23712"/>
                </a:lnTo>
                <a:lnTo>
                  <a:pt x="25802" y="21346"/>
                </a:lnTo>
                <a:lnTo>
                  <a:pt x="27030" y="18967"/>
                </a:lnTo>
                <a:lnTo>
                  <a:pt x="29073" y="15179"/>
                </a:lnTo>
                <a:close/>
                <a:moveTo>
                  <a:pt x="37268" y="8533"/>
                </a:moveTo>
                <a:lnTo>
                  <a:pt x="37681" y="9955"/>
                </a:lnTo>
                <a:lnTo>
                  <a:pt x="40952" y="18967"/>
                </a:lnTo>
                <a:lnTo>
                  <a:pt x="44235" y="27979"/>
                </a:lnTo>
                <a:lnTo>
                  <a:pt x="46691" y="36047"/>
                </a:lnTo>
                <a:lnTo>
                  <a:pt x="49147" y="44115"/>
                </a:lnTo>
                <a:lnTo>
                  <a:pt x="53245" y="60239"/>
                </a:lnTo>
                <a:lnTo>
                  <a:pt x="52832" y="62126"/>
                </a:lnTo>
                <a:lnTo>
                  <a:pt x="52017" y="62126"/>
                </a:lnTo>
                <a:lnTo>
                  <a:pt x="50788" y="62605"/>
                </a:lnTo>
                <a:lnTo>
                  <a:pt x="40952" y="38413"/>
                </a:lnTo>
                <a:lnTo>
                  <a:pt x="35627" y="25613"/>
                </a:lnTo>
                <a:lnTo>
                  <a:pt x="33170" y="19446"/>
                </a:lnTo>
                <a:lnTo>
                  <a:pt x="31127" y="12813"/>
                </a:lnTo>
                <a:lnTo>
                  <a:pt x="33997" y="10434"/>
                </a:lnTo>
                <a:lnTo>
                  <a:pt x="37268" y="8533"/>
                </a:lnTo>
                <a:close/>
                <a:moveTo>
                  <a:pt x="86002" y="64027"/>
                </a:moveTo>
                <a:lnTo>
                  <a:pt x="88872" y="67828"/>
                </a:lnTo>
                <a:lnTo>
                  <a:pt x="88872" y="67828"/>
                </a:lnTo>
                <a:lnTo>
                  <a:pt x="88057" y="67350"/>
                </a:lnTo>
                <a:lnTo>
                  <a:pt x="84774" y="68772"/>
                </a:lnTo>
                <a:lnTo>
                  <a:pt x="81503" y="70673"/>
                </a:lnTo>
                <a:lnTo>
                  <a:pt x="80275" y="69251"/>
                </a:lnTo>
                <a:lnTo>
                  <a:pt x="79047" y="67828"/>
                </a:lnTo>
                <a:lnTo>
                  <a:pt x="82318" y="65928"/>
                </a:lnTo>
                <a:lnTo>
                  <a:pt x="86002" y="64027"/>
                </a:lnTo>
                <a:close/>
                <a:moveTo>
                  <a:pt x="90100" y="69251"/>
                </a:moveTo>
                <a:lnTo>
                  <a:pt x="91328" y="70673"/>
                </a:lnTo>
                <a:lnTo>
                  <a:pt x="88459" y="72095"/>
                </a:lnTo>
                <a:lnTo>
                  <a:pt x="88459" y="72095"/>
                </a:lnTo>
                <a:lnTo>
                  <a:pt x="89687" y="70195"/>
                </a:lnTo>
                <a:lnTo>
                  <a:pt x="90100" y="69251"/>
                </a:lnTo>
                <a:close/>
                <a:moveTo>
                  <a:pt x="84361" y="72561"/>
                </a:moveTo>
                <a:lnTo>
                  <a:pt x="83546" y="73983"/>
                </a:lnTo>
                <a:lnTo>
                  <a:pt x="83546" y="73517"/>
                </a:lnTo>
                <a:lnTo>
                  <a:pt x="84361" y="72561"/>
                </a:lnTo>
                <a:close/>
                <a:moveTo>
                  <a:pt x="92969" y="73039"/>
                </a:moveTo>
                <a:lnTo>
                  <a:pt x="92969" y="73517"/>
                </a:lnTo>
                <a:lnTo>
                  <a:pt x="87644" y="79685"/>
                </a:lnTo>
                <a:lnTo>
                  <a:pt x="86416" y="77784"/>
                </a:lnTo>
                <a:lnTo>
                  <a:pt x="89285" y="74940"/>
                </a:lnTo>
                <a:lnTo>
                  <a:pt x="92969" y="73039"/>
                </a:lnTo>
                <a:close/>
                <a:moveTo>
                  <a:pt x="94197" y="74940"/>
                </a:moveTo>
                <a:lnTo>
                  <a:pt x="95839" y="78263"/>
                </a:lnTo>
                <a:lnTo>
                  <a:pt x="90915" y="79685"/>
                </a:lnTo>
                <a:lnTo>
                  <a:pt x="94197" y="74940"/>
                </a:lnTo>
                <a:close/>
                <a:moveTo>
                  <a:pt x="94197" y="82051"/>
                </a:moveTo>
                <a:lnTo>
                  <a:pt x="91328" y="86318"/>
                </a:lnTo>
                <a:lnTo>
                  <a:pt x="90513" y="83952"/>
                </a:lnTo>
                <a:lnTo>
                  <a:pt x="94197" y="82051"/>
                </a:lnTo>
                <a:close/>
                <a:moveTo>
                  <a:pt x="97882" y="81573"/>
                </a:moveTo>
                <a:lnTo>
                  <a:pt x="98697" y="82995"/>
                </a:lnTo>
                <a:lnTo>
                  <a:pt x="95426" y="86318"/>
                </a:lnTo>
                <a:lnTo>
                  <a:pt x="97882" y="81573"/>
                </a:lnTo>
                <a:close/>
                <a:moveTo>
                  <a:pt x="100751" y="60704"/>
                </a:moveTo>
                <a:lnTo>
                  <a:pt x="103208" y="61183"/>
                </a:lnTo>
                <a:lnTo>
                  <a:pt x="105664" y="62126"/>
                </a:lnTo>
                <a:lnTo>
                  <a:pt x="107707" y="63549"/>
                </a:lnTo>
                <a:lnTo>
                  <a:pt x="109761" y="65449"/>
                </a:lnTo>
                <a:lnTo>
                  <a:pt x="110576" y="65928"/>
                </a:lnTo>
                <a:lnTo>
                  <a:pt x="110989" y="65928"/>
                </a:lnTo>
                <a:lnTo>
                  <a:pt x="112218" y="67350"/>
                </a:lnTo>
                <a:lnTo>
                  <a:pt x="113446" y="70195"/>
                </a:lnTo>
                <a:lnTo>
                  <a:pt x="113859" y="73039"/>
                </a:lnTo>
                <a:lnTo>
                  <a:pt x="114261" y="75884"/>
                </a:lnTo>
                <a:lnTo>
                  <a:pt x="113859" y="78728"/>
                </a:lnTo>
                <a:lnTo>
                  <a:pt x="113446" y="82051"/>
                </a:lnTo>
                <a:lnTo>
                  <a:pt x="112631" y="84896"/>
                </a:lnTo>
                <a:lnTo>
                  <a:pt x="110989" y="90585"/>
                </a:lnTo>
                <a:lnTo>
                  <a:pt x="110576" y="91541"/>
                </a:lnTo>
                <a:lnTo>
                  <a:pt x="107707" y="86318"/>
                </a:lnTo>
                <a:lnTo>
                  <a:pt x="100751" y="75405"/>
                </a:lnTo>
                <a:lnTo>
                  <a:pt x="96241" y="68294"/>
                </a:lnTo>
                <a:lnTo>
                  <a:pt x="93784" y="64971"/>
                </a:lnTo>
                <a:lnTo>
                  <a:pt x="90915" y="62605"/>
                </a:lnTo>
                <a:lnTo>
                  <a:pt x="95839" y="61183"/>
                </a:lnTo>
                <a:lnTo>
                  <a:pt x="98295" y="60704"/>
                </a:lnTo>
                <a:close/>
                <a:moveTo>
                  <a:pt x="11879" y="51227"/>
                </a:moveTo>
                <a:lnTo>
                  <a:pt x="15150" y="54071"/>
                </a:lnTo>
                <a:lnTo>
                  <a:pt x="18433" y="55972"/>
                </a:lnTo>
                <a:lnTo>
                  <a:pt x="26215" y="59282"/>
                </a:lnTo>
                <a:lnTo>
                  <a:pt x="27443" y="60239"/>
                </a:lnTo>
                <a:lnTo>
                  <a:pt x="27845" y="60704"/>
                </a:lnTo>
                <a:lnTo>
                  <a:pt x="28671" y="61183"/>
                </a:lnTo>
                <a:lnTo>
                  <a:pt x="29486" y="60704"/>
                </a:lnTo>
                <a:lnTo>
                  <a:pt x="48332" y="68772"/>
                </a:lnTo>
                <a:lnTo>
                  <a:pt x="48332" y="69251"/>
                </a:lnTo>
                <a:lnTo>
                  <a:pt x="47919" y="68772"/>
                </a:lnTo>
                <a:lnTo>
                  <a:pt x="43409" y="66872"/>
                </a:lnTo>
                <a:lnTo>
                  <a:pt x="41365" y="66406"/>
                </a:lnTo>
                <a:lnTo>
                  <a:pt x="38909" y="65928"/>
                </a:lnTo>
                <a:lnTo>
                  <a:pt x="38496" y="66406"/>
                </a:lnTo>
                <a:lnTo>
                  <a:pt x="38083" y="66872"/>
                </a:lnTo>
                <a:lnTo>
                  <a:pt x="38496" y="67828"/>
                </a:lnTo>
                <a:lnTo>
                  <a:pt x="40137" y="69716"/>
                </a:lnTo>
                <a:lnTo>
                  <a:pt x="43007" y="71617"/>
                </a:lnTo>
                <a:lnTo>
                  <a:pt x="45865" y="73517"/>
                </a:lnTo>
                <a:lnTo>
                  <a:pt x="49147" y="74461"/>
                </a:lnTo>
                <a:lnTo>
                  <a:pt x="48734" y="76362"/>
                </a:lnTo>
                <a:lnTo>
                  <a:pt x="45050" y="76362"/>
                </a:lnTo>
                <a:lnTo>
                  <a:pt x="41778" y="75884"/>
                </a:lnTo>
                <a:lnTo>
                  <a:pt x="38083" y="74461"/>
                </a:lnTo>
                <a:lnTo>
                  <a:pt x="36040" y="73517"/>
                </a:lnTo>
                <a:lnTo>
                  <a:pt x="35627" y="72561"/>
                </a:lnTo>
                <a:lnTo>
                  <a:pt x="35225" y="72095"/>
                </a:lnTo>
                <a:lnTo>
                  <a:pt x="34812" y="71617"/>
                </a:lnTo>
                <a:lnTo>
                  <a:pt x="34398" y="71138"/>
                </a:lnTo>
                <a:lnTo>
                  <a:pt x="33997" y="71138"/>
                </a:lnTo>
                <a:lnTo>
                  <a:pt x="33583" y="71617"/>
                </a:lnTo>
                <a:lnTo>
                  <a:pt x="33170" y="73039"/>
                </a:lnTo>
                <a:lnTo>
                  <a:pt x="33170" y="73983"/>
                </a:lnTo>
                <a:lnTo>
                  <a:pt x="33583" y="74940"/>
                </a:lnTo>
                <a:lnTo>
                  <a:pt x="33997" y="75884"/>
                </a:lnTo>
                <a:lnTo>
                  <a:pt x="35627" y="77784"/>
                </a:lnTo>
                <a:lnTo>
                  <a:pt x="37268" y="79206"/>
                </a:lnTo>
                <a:lnTo>
                  <a:pt x="39322" y="80150"/>
                </a:lnTo>
                <a:lnTo>
                  <a:pt x="41778" y="81107"/>
                </a:lnTo>
                <a:lnTo>
                  <a:pt x="44235" y="81573"/>
                </a:lnTo>
                <a:lnTo>
                  <a:pt x="46691" y="81573"/>
                </a:lnTo>
                <a:lnTo>
                  <a:pt x="44235" y="86318"/>
                </a:lnTo>
                <a:lnTo>
                  <a:pt x="41778" y="85374"/>
                </a:lnTo>
                <a:lnTo>
                  <a:pt x="36040" y="83473"/>
                </a:lnTo>
                <a:lnTo>
                  <a:pt x="33170" y="82995"/>
                </a:lnTo>
                <a:lnTo>
                  <a:pt x="30312" y="82529"/>
                </a:lnTo>
                <a:lnTo>
                  <a:pt x="29486" y="82529"/>
                </a:lnTo>
                <a:lnTo>
                  <a:pt x="29486" y="83473"/>
                </a:lnTo>
                <a:lnTo>
                  <a:pt x="29486" y="83952"/>
                </a:lnTo>
                <a:lnTo>
                  <a:pt x="29899" y="84417"/>
                </a:lnTo>
                <a:lnTo>
                  <a:pt x="31942" y="86318"/>
                </a:lnTo>
                <a:lnTo>
                  <a:pt x="34398" y="87740"/>
                </a:lnTo>
                <a:lnTo>
                  <a:pt x="39322" y="90119"/>
                </a:lnTo>
                <a:lnTo>
                  <a:pt x="41778" y="91541"/>
                </a:lnTo>
                <a:lnTo>
                  <a:pt x="40550" y="93429"/>
                </a:lnTo>
                <a:lnTo>
                  <a:pt x="39322" y="94851"/>
                </a:lnTo>
                <a:lnTo>
                  <a:pt x="32768" y="91541"/>
                </a:lnTo>
                <a:lnTo>
                  <a:pt x="25802" y="88218"/>
                </a:lnTo>
                <a:lnTo>
                  <a:pt x="24986" y="88218"/>
                </a:lnTo>
                <a:lnTo>
                  <a:pt x="24573" y="88697"/>
                </a:lnTo>
                <a:lnTo>
                  <a:pt x="24573" y="89162"/>
                </a:lnTo>
                <a:lnTo>
                  <a:pt x="24573" y="90119"/>
                </a:lnTo>
                <a:lnTo>
                  <a:pt x="27443" y="92964"/>
                </a:lnTo>
                <a:lnTo>
                  <a:pt x="29899" y="95808"/>
                </a:lnTo>
                <a:lnTo>
                  <a:pt x="33170" y="97709"/>
                </a:lnTo>
                <a:lnTo>
                  <a:pt x="36453" y="99597"/>
                </a:lnTo>
                <a:lnTo>
                  <a:pt x="33170" y="102919"/>
                </a:lnTo>
                <a:lnTo>
                  <a:pt x="29486" y="102919"/>
                </a:lnTo>
                <a:lnTo>
                  <a:pt x="25802" y="101976"/>
                </a:lnTo>
                <a:lnTo>
                  <a:pt x="22117" y="100553"/>
                </a:lnTo>
                <a:lnTo>
                  <a:pt x="20889" y="100553"/>
                </a:lnTo>
                <a:lnTo>
                  <a:pt x="20476" y="101019"/>
                </a:lnTo>
                <a:lnTo>
                  <a:pt x="20063" y="101497"/>
                </a:lnTo>
                <a:lnTo>
                  <a:pt x="20063" y="102441"/>
                </a:lnTo>
                <a:lnTo>
                  <a:pt x="20476" y="104342"/>
                </a:lnTo>
                <a:lnTo>
                  <a:pt x="21704" y="105286"/>
                </a:lnTo>
                <a:lnTo>
                  <a:pt x="23345" y="106242"/>
                </a:lnTo>
                <a:lnTo>
                  <a:pt x="24986" y="107186"/>
                </a:lnTo>
                <a:lnTo>
                  <a:pt x="26215" y="107665"/>
                </a:lnTo>
                <a:lnTo>
                  <a:pt x="24160" y="108143"/>
                </a:lnTo>
                <a:lnTo>
                  <a:pt x="21704" y="108143"/>
                </a:lnTo>
                <a:lnTo>
                  <a:pt x="19661" y="107665"/>
                </a:lnTo>
                <a:lnTo>
                  <a:pt x="17205" y="106708"/>
                </a:lnTo>
                <a:lnTo>
                  <a:pt x="13922" y="104342"/>
                </a:lnTo>
                <a:lnTo>
                  <a:pt x="11466" y="101497"/>
                </a:lnTo>
                <a:lnTo>
                  <a:pt x="9423" y="98174"/>
                </a:lnTo>
                <a:lnTo>
                  <a:pt x="7781" y="94386"/>
                </a:lnTo>
                <a:lnTo>
                  <a:pt x="6966" y="90119"/>
                </a:lnTo>
                <a:lnTo>
                  <a:pt x="6140" y="86318"/>
                </a:lnTo>
                <a:lnTo>
                  <a:pt x="6140" y="82051"/>
                </a:lnTo>
                <a:lnTo>
                  <a:pt x="6140" y="77784"/>
                </a:lnTo>
                <a:lnTo>
                  <a:pt x="6966" y="71138"/>
                </a:lnTo>
                <a:lnTo>
                  <a:pt x="8195" y="64505"/>
                </a:lnTo>
                <a:lnTo>
                  <a:pt x="11879" y="51227"/>
                </a:lnTo>
                <a:close/>
                <a:moveTo>
                  <a:pt x="75764" y="70195"/>
                </a:moveTo>
                <a:lnTo>
                  <a:pt x="76590" y="73039"/>
                </a:lnTo>
                <a:lnTo>
                  <a:pt x="77819" y="75405"/>
                </a:lnTo>
                <a:lnTo>
                  <a:pt x="78221" y="76362"/>
                </a:lnTo>
                <a:lnTo>
                  <a:pt x="78634" y="77306"/>
                </a:lnTo>
                <a:lnTo>
                  <a:pt x="79449" y="77784"/>
                </a:lnTo>
                <a:lnTo>
                  <a:pt x="87231" y="90585"/>
                </a:lnTo>
                <a:lnTo>
                  <a:pt x="90915" y="97230"/>
                </a:lnTo>
                <a:lnTo>
                  <a:pt x="90915" y="99131"/>
                </a:lnTo>
                <a:lnTo>
                  <a:pt x="90915" y="100075"/>
                </a:lnTo>
                <a:lnTo>
                  <a:pt x="91741" y="101019"/>
                </a:lnTo>
                <a:lnTo>
                  <a:pt x="92556" y="101497"/>
                </a:lnTo>
                <a:lnTo>
                  <a:pt x="93371" y="101497"/>
                </a:lnTo>
                <a:lnTo>
                  <a:pt x="93784" y="101019"/>
                </a:lnTo>
                <a:lnTo>
                  <a:pt x="95013" y="101976"/>
                </a:lnTo>
                <a:lnTo>
                  <a:pt x="95839" y="102441"/>
                </a:lnTo>
                <a:lnTo>
                  <a:pt x="97067" y="102919"/>
                </a:lnTo>
                <a:lnTo>
                  <a:pt x="97882" y="102441"/>
                </a:lnTo>
                <a:lnTo>
                  <a:pt x="99110" y="103398"/>
                </a:lnTo>
                <a:lnTo>
                  <a:pt x="100338" y="103398"/>
                </a:lnTo>
                <a:lnTo>
                  <a:pt x="101153" y="103863"/>
                </a:lnTo>
                <a:lnTo>
                  <a:pt x="101979" y="103398"/>
                </a:lnTo>
                <a:lnTo>
                  <a:pt x="102794" y="102441"/>
                </a:lnTo>
                <a:lnTo>
                  <a:pt x="102794" y="101019"/>
                </a:lnTo>
                <a:lnTo>
                  <a:pt x="102794" y="100075"/>
                </a:lnTo>
                <a:lnTo>
                  <a:pt x="101979" y="99131"/>
                </a:lnTo>
                <a:lnTo>
                  <a:pt x="102381" y="97709"/>
                </a:lnTo>
                <a:lnTo>
                  <a:pt x="102794" y="96752"/>
                </a:lnTo>
                <a:lnTo>
                  <a:pt x="103208" y="95808"/>
                </a:lnTo>
                <a:lnTo>
                  <a:pt x="103208" y="95330"/>
                </a:lnTo>
                <a:lnTo>
                  <a:pt x="102794" y="94386"/>
                </a:lnTo>
                <a:lnTo>
                  <a:pt x="102381" y="93907"/>
                </a:lnTo>
                <a:lnTo>
                  <a:pt x="101979" y="93429"/>
                </a:lnTo>
                <a:lnTo>
                  <a:pt x="100338" y="93429"/>
                </a:lnTo>
                <a:lnTo>
                  <a:pt x="97067" y="94851"/>
                </a:lnTo>
                <a:lnTo>
                  <a:pt x="97067" y="94386"/>
                </a:lnTo>
                <a:lnTo>
                  <a:pt x="99110" y="92485"/>
                </a:lnTo>
                <a:lnTo>
                  <a:pt x="101153" y="90119"/>
                </a:lnTo>
                <a:lnTo>
                  <a:pt x="101979" y="88697"/>
                </a:lnTo>
                <a:lnTo>
                  <a:pt x="103208" y="91063"/>
                </a:lnTo>
                <a:lnTo>
                  <a:pt x="106077" y="96274"/>
                </a:lnTo>
                <a:lnTo>
                  <a:pt x="106479" y="98174"/>
                </a:lnTo>
                <a:lnTo>
                  <a:pt x="104023" y="101976"/>
                </a:lnTo>
                <a:lnTo>
                  <a:pt x="100751" y="105286"/>
                </a:lnTo>
                <a:lnTo>
                  <a:pt x="97469" y="108143"/>
                </a:lnTo>
                <a:lnTo>
                  <a:pt x="93784" y="110509"/>
                </a:lnTo>
                <a:lnTo>
                  <a:pt x="90100" y="111931"/>
                </a:lnTo>
                <a:lnTo>
                  <a:pt x="86002" y="112410"/>
                </a:lnTo>
                <a:lnTo>
                  <a:pt x="83959" y="112410"/>
                </a:lnTo>
                <a:lnTo>
                  <a:pt x="82318" y="111931"/>
                </a:lnTo>
                <a:lnTo>
                  <a:pt x="80275" y="111453"/>
                </a:lnTo>
                <a:lnTo>
                  <a:pt x="78221" y="110509"/>
                </a:lnTo>
                <a:lnTo>
                  <a:pt x="76177" y="109087"/>
                </a:lnTo>
                <a:lnTo>
                  <a:pt x="74536" y="107186"/>
                </a:lnTo>
                <a:lnTo>
                  <a:pt x="71667" y="103398"/>
                </a:lnTo>
                <a:lnTo>
                  <a:pt x="69211" y="99131"/>
                </a:lnTo>
                <a:lnTo>
                  <a:pt x="67580" y="94386"/>
                </a:lnTo>
                <a:lnTo>
                  <a:pt x="67167" y="89162"/>
                </a:lnTo>
                <a:lnTo>
                  <a:pt x="67167" y="86318"/>
                </a:lnTo>
                <a:lnTo>
                  <a:pt x="67580" y="83952"/>
                </a:lnTo>
                <a:lnTo>
                  <a:pt x="67982" y="81573"/>
                </a:lnTo>
                <a:lnTo>
                  <a:pt x="68809" y="79206"/>
                </a:lnTo>
                <a:lnTo>
                  <a:pt x="70037" y="76840"/>
                </a:lnTo>
                <a:lnTo>
                  <a:pt x="71265" y="74461"/>
                </a:lnTo>
                <a:lnTo>
                  <a:pt x="73308" y="72095"/>
                </a:lnTo>
                <a:lnTo>
                  <a:pt x="75764" y="70195"/>
                </a:lnTo>
                <a:close/>
                <a:moveTo>
                  <a:pt x="43007" y="0"/>
                </a:moveTo>
                <a:lnTo>
                  <a:pt x="39322" y="478"/>
                </a:lnTo>
                <a:lnTo>
                  <a:pt x="35627" y="1422"/>
                </a:lnTo>
                <a:lnTo>
                  <a:pt x="32355" y="3322"/>
                </a:lnTo>
                <a:lnTo>
                  <a:pt x="29073" y="5689"/>
                </a:lnTo>
                <a:lnTo>
                  <a:pt x="26215" y="8533"/>
                </a:lnTo>
                <a:lnTo>
                  <a:pt x="23345" y="8533"/>
                </a:lnTo>
                <a:lnTo>
                  <a:pt x="20889" y="9490"/>
                </a:lnTo>
                <a:lnTo>
                  <a:pt x="18835" y="11378"/>
                </a:lnTo>
                <a:lnTo>
                  <a:pt x="17205" y="13757"/>
                </a:lnTo>
                <a:lnTo>
                  <a:pt x="15563" y="16601"/>
                </a:lnTo>
                <a:lnTo>
                  <a:pt x="14748" y="19446"/>
                </a:lnTo>
                <a:lnTo>
                  <a:pt x="12694" y="25135"/>
                </a:lnTo>
                <a:lnTo>
                  <a:pt x="7368" y="45538"/>
                </a:lnTo>
                <a:lnTo>
                  <a:pt x="4510" y="55494"/>
                </a:lnTo>
                <a:lnTo>
                  <a:pt x="2043" y="65449"/>
                </a:lnTo>
                <a:lnTo>
                  <a:pt x="413" y="74461"/>
                </a:lnTo>
                <a:lnTo>
                  <a:pt x="0" y="79206"/>
                </a:lnTo>
                <a:lnTo>
                  <a:pt x="0" y="83473"/>
                </a:lnTo>
                <a:lnTo>
                  <a:pt x="0" y="87740"/>
                </a:lnTo>
                <a:lnTo>
                  <a:pt x="815" y="92485"/>
                </a:lnTo>
                <a:lnTo>
                  <a:pt x="2043" y="96752"/>
                </a:lnTo>
                <a:lnTo>
                  <a:pt x="3684" y="101019"/>
                </a:lnTo>
                <a:lnTo>
                  <a:pt x="5325" y="103863"/>
                </a:lnTo>
                <a:lnTo>
                  <a:pt x="7368" y="106708"/>
                </a:lnTo>
                <a:lnTo>
                  <a:pt x="9825" y="109565"/>
                </a:lnTo>
                <a:lnTo>
                  <a:pt x="12292" y="111931"/>
                </a:lnTo>
                <a:lnTo>
                  <a:pt x="15150" y="113354"/>
                </a:lnTo>
                <a:lnTo>
                  <a:pt x="18433" y="114776"/>
                </a:lnTo>
                <a:lnTo>
                  <a:pt x="21302" y="115254"/>
                </a:lnTo>
                <a:lnTo>
                  <a:pt x="24573" y="115720"/>
                </a:lnTo>
                <a:lnTo>
                  <a:pt x="27443" y="115254"/>
                </a:lnTo>
                <a:lnTo>
                  <a:pt x="29899" y="114298"/>
                </a:lnTo>
                <a:lnTo>
                  <a:pt x="32355" y="112875"/>
                </a:lnTo>
                <a:lnTo>
                  <a:pt x="34398" y="111453"/>
                </a:lnTo>
                <a:lnTo>
                  <a:pt x="38496" y="107186"/>
                </a:lnTo>
                <a:lnTo>
                  <a:pt x="42180" y="102441"/>
                </a:lnTo>
                <a:lnTo>
                  <a:pt x="42593" y="102919"/>
                </a:lnTo>
                <a:lnTo>
                  <a:pt x="43822" y="102919"/>
                </a:lnTo>
                <a:lnTo>
                  <a:pt x="45050" y="101976"/>
                </a:lnTo>
                <a:lnTo>
                  <a:pt x="45865" y="101019"/>
                </a:lnTo>
                <a:lnTo>
                  <a:pt x="45865" y="100075"/>
                </a:lnTo>
                <a:lnTo>
                  <a:pt x="45463" y="98174"/>
                </a:lnTo>
                <a:lnTo>
                  <a:pt x="46691" y="96274"/>
                </a:lnTo>
                <a:lnTo>
                  <a:pt x="50375" y="89162"/>
                </a:lnTo>
                <a:lnTo>
                  <a:pt x="53245" y="81573"/>
                </a:lnTo>
                <a:lnTo>
                  <a:pt x="56103" y="73983"/>
                </a:lnTo>
                <a:lnTo>
                  <a:pt x="58157" y="65928"/>
                </a:lnTo>
                <a:lnTo>
                  <a:pt x="58570" y="65449"/>
                </a:lnTo>
                <a:lnTo>
                  <a:pt x="58972" y="64505"/>
                </a:lnTo>
                <a:lnTo>
                  <a:pt x="58972" y="63549"/>
                </a:lnTo>
                <a:lnTo>
                  <a:pt x="61027" y="55494"/>
                </a:lnTo>
                <a:lnTo>
                  <a:pt x="62657" y="46960"/>
                </a:lnTo>
                <a:lnTo>
                  <a:pt x="63885" y="38413"/>
                </a:lnTo>
                <a:lnTo>
                  <a:pt x="64711" y="29880"/>
                </a:lnTo>
                <a:lnTo>
                  <a:pt x="65113" y="25613"/>
                </a:lnTo>
                <a:lnTo>
                  <a:pt x="64711" y="21346"/>
                </a:lnTo>
                <a:lnTo>
                  <a:pt x="64298" y="17545"/>
                </a:lnTo>
                <a:lnTo>
                  <a:pt x="63070" y="13757"/>
                </a:lnTo>
                <a:lnTo>
                  <a:pt x="61842" y="10434"/>
                </a:lnTo>
                <a:lnTo>
                  <a:pt x="59799" y="7589"/>
                </a:lnTo>
                <a:lnTo>
                  <a:pt x="56929" y="4745"/>
                </a:lnTo>
                <a:lnTo>
                  <a:pt x="54060" y="2379"/>
                </a:lnTo>
                <a:lnTo>
                  <a:pt x="50375" y="943"/>
                </a:lnTo>
                <a:lnTo>
                  <a:pt x="46691" y="0"/>
                </a:lnTo>
                <a:close/>
                <a:moveTo>
                  <a:pt x="97469" y="51227"/>
                </a:moveTo>
                <a:lnTo>
                  <a:pt x="95839" y="52649"/>
                </a:lnTo>
                <a:lnTo>
                  <a:pt x="94197" y="54071"/>
                </a:lnTo>
                <a:lnTo>
                  <a:pt x="92969" y="55972"/>
                </a:lnTo>
                <a:lnTo>
                  <a:pt x="88057" y="57394"/>
                </a:lnTo>
                <a:lnTo>
                  <a:pt x="81905" y="59282"/>
                </a:lnTo>
                <a:lnTo>
                  <a:pt x="75764" y="62605"/>
                </a:lnTo>
                <a:lnTo>
                  <a:pt x="73308" y="64505"/>
                </a:lnTo>
                <a:lnTo>
                  <a:pt x="70439" y="66872"/>
                </a:lnTo>
                <a:lnTo>
                  <a:pt x="67982" y="69251"/>
                </a:lnTo>
                <a:lnTo>
                  <a:pt x="65939" y="72095"/>
                </a:lnTo>
                <a:lnTo>
                  <a:pt x="64298" y="74940"/>
                </a:lnTo>
                <a:lnTo>
                  <a:pt x="62657" y="78263"/>
                </a:lnTo>
                <a:lnTo>
                  <a:pt x="61842" y="81573"/>
                </a:lnTo>
                <a:lnTo>
                  <a:pt x="61429" y="85374"/>
                </a:lnTo>
                <a:lnTo>
                  <a:pt x="61027" y="88697"/>
                </a:lnTo>
                <a:lnTo>
                  <a:pt x="61429" y="92007"/>
                </a:lnTo>
                <a:lnTo>
                  <a:pt x="61842" y="95330"/>
                </a:lnTo>
                <a:lnTo>
                  <a:pt x="62657" y="98653"/>
                </a:lnTo>
                <a:lnTo>
                  <a:pt x="63885" y="101976"/>
                </a:lnTo>
                <a:lnTo>
                  <a:pt x="65526" y="104820"/>
                </a:lnTo>
                <a:lnTo>
                  <a:pt x="67167" y="107665"/>
                </a:lnTo>
                <a:lnTo>
                  <a:pt x="69211" y="110509"/>
                </a:lnTo>
                <a:lnTo>
                  <a:pt x="71667" y="112875"/>
                </a:lnTo>
                <a:lnTo>
                  <a:pt x="74123" y="115254"/>
                </a:lnTo>
                <a:lnTo>
                  <a:pt x="76590" y="117142"/>
                </a:lnTo>
                <a:lnTo>
                  <a:pt x="79449" y="118564"/>
                </a:lnTo>
                <a:lnTo>
                  <a:pt x="82731" y="119521"/>
                </a:lnTo>
                <a:lnTo>
                  <a:pt x="86002" y="120000"/>
                </a:lnTo>
                <a:lnTo>
                  <a:pt x="89687" y="119521"/>
                </a:lnTo>
                <a:lnTo>
                  <a:pt x="92969" y="118564"/>
                </a:lnTo>
                <a:lnTo>
                  <a:pt x="96241" y="116677"/>
                </a:lnTo>
                <a:lnTo>
                  <a:pt x="99110" y="114776"/>
                </a:lnTo>
                <a:lnTo>
                  <a:pt x="104849" y="110509"/>
                </a:lnTo>
                <a:lnTo>
                  <a:pt x="107305" y="108143"/>
                </a:lnTo>
                <a:lnTo>
                  <a:pt x="109348" y="105286"/>
                </a:lnTo>
                <a:lnTo>
                  <a:pt x="111391" y="102441"/>
                </a:lnTo>
                <a:lnTo>
                  <a:pt x="113446" y="99597"/>
                </a:lnTo>
                <a:lnTo>
                  <a:pt x="116315" y="92964"/>
                </a:lnTo>
                <a:lnTo>
                  <a:pt x="118771" y="86318"/>
                </a:lnTo>
                <a:lnTo>
                  <a:pt x="119586" y="82051"/>
                </a:lnTo>
                <a:lnTo>
                  <a:pt x="120000" y="78263"/>
                </a:lnTo>
                <a:lnTo>
                  <a:pt x="120000" y="73983"/>
                </a:lnTo>
                <a:lnTo>
                  <a:pt x="119586" y="70673"/>
                </a:lnTo>
                <a:lnTo>
                  <a:pt x="118358" y="66872"/>
                </a:lnTo>
                <a:lnTo>
                  <a:pt x="116717" y="63549"/>
                </a:lnTo>
                <a:lnTo>
                  <a:pt x="114674" y="60239"/>
                </a:lnTo>
                <a:lnTo>
                  <a:pt x="112218" y="57394"/>
                </a:lnTo>
                <a:lnTo>
                  <a:pt x="109348" y="55015"/>
                </a:lnTo>
                <a:lnTo>
                  <a:pt x="106479" y="53114"/>
                </a:lnTo>
                <a:lnTo>
                  <a:pt x="103208" y="51692"/>
                </a:lnTo>
                <a:lnTo>
                  <a:pt x="99925" y="5122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8270001" y="5993564"/>
            <a:ext cx="930900" cy="9042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4"/>
          <p:cNvSpPr/>
          <p:nvPr/>
        </p:nvSpPr>
        <p:spPr>
          <a:xfrm rot="-5400000">
            <a:off x="7044929" y="4695700"/>
            <a:ext cx="746100" cy="6945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4"/>
          <p:cNvSpPr/>
          <p:nvPr/>
        </p:nvSpPr>
        <p:spPr>
          <a:xfrm>
            <a:off x="7098526" y="5600036"/>
            <a:ext cx="732900" cy="11373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2052612" y="7167016"/>
            <a:ext cx="749400" cy="6882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7336785" y="6972862"/>
            <a:ext cx="339300" cy="4995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>
            <p:ph idx="1" type="body"/>
          </p:nvPr>
        </p:nvSpPr>
        <p:spPr>
          <a:xfrm>
            <a:off x="2375257" y="3266720"/>
            <a:ext cx="53079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✘"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873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✗"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238" name="Google Shape;238;p15"/>
          <p:cNvSpPr/>
          <p:nvPr/>
        </p:nvSpPr>
        <p:spPr>
          <a:xfrm>
            <a:off x="8033168" y="-444812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-38911" y="5087854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9699742" y="5197709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9197049" y="6810451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-84786" y="2248560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8857835" y="624440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"/>
          <p:cNvSpPr/>
          <p:nvPr/>
        </p:nvSpPr>
        <p:spPr>
          <a:xfrm>
            <a:off x="8173987" y="73639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5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5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5"/>
          <p:cNvSpPr/>
          <p:nvPr/>
        </p:nvSpPr>
        <p:spPr>
          <a:xfrm>
            <a:off x="9860376" y="202295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/>
          <p:nvPr/>
        </p:nvSpPr>
        <p:spPr>
          <a:xfrm rot="-2971370">
            <a:off x="7794783" y="7397925"/>
            <a:ext cx="360474" cy="484506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9677345" y="4652306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381565" y="91968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709511" y="537897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9150691" y="-45064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-8" y="1531309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9569292" y="270657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5"/>
          <p:cNvSpPr/>
          <p:nvPr/>
        </p:nvSpPr>
        <p:spPr>
          <a:xfrm>
            <a:off x="284863" y="-130335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-267440" y="81916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8626258" y="-152430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-42489" y="8750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1544153" y="17378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1051588" y="-86384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1466622" y="7069664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1678246" y="7421585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/>
          <p:nvPr/>
        </p:nvSpPr>
        <p:spPr>
          <a:xfrm rot="2439525">
            <a:off x="9015641" y="96685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5"/>
          <p:cNvSpPr/>
          <p:nvPr/>
        </p:nvSpPr>
        <p:spPr>
          <a:xfrm>
            <a:off x="381554" y="6141370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 rot="-5400000">
            <a:off x="8738274" y="552562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9681936" y="1194186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9569280" y="1739902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/>
          <p:nvPr/>
        </p:nvSpPr>
        <p:spPr>
          <a:xfrm>
            <a:off x="8033168" y="-444812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6"/>
          <p:cNvSpPr/>
          <p:nvPr/>
        </p:nvSpPr>
        <p:spPr>
          <a:xfrm>
            <a:off x="-38911" y="5087854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9699742" y="5197709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9197049" y="6810451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-84786" y="2248560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8857835" y="624440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8173987" y="73639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9860376" y="202295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6"/>
          <p:cNvSpPr/>
          <p:nvPr/>
        </p:nvSpPr>
        <p:spPr>
          <a:xfrm rot="-2971370">
            <a:off x="7794783" y="7397925"/>
            <a:ext cx="360474" cy="484506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9677345" y="4652306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381565" y="91968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709511" y="537897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9150691" y="-45064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-8" y="1531309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9569292" y="270657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284863" y="-130335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-267440" y="81916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8626258" y="-152430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-42489" y="8750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1544153" y="17378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6"/>
          <p:cNvSpPr/>
          <p:nvPr/>
        </p:nvSpPr>
        <p:spPr>
          <a:xfrm>
            <a:off x="1051588" y="-86384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1466622" y="7069664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6"/>
          <p:cNvSpPr/>
          <p:nvPr/>
        </p:nvSpPr>
        <p:spPr>
          <a:xfrm>
            <a:off x="1678246" y="7421585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6"/>
          <p:cNvSpPr/>
          <p:nvPr/>
        </p:nvSpPr>
        <p:spPr>
          <a:xfrm rot="2439525">
            <a:off x="9015641" y="96685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381554" y="6141370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6"/>
          <p:cNvSpPr/>
          <p:nvPr/>
        </p:nvSpPr>
        <p:spPr>
          <a:xfrm rot="-5400000">
            <a:off x="8738274" y="552562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9681936" y="1194186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9569280" y="1739902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/>
          <p:nvPr>
            <p:ph idx="1" type="body"/>
          </p:nvPr>
        </p:nvSpPr>
        <p:spPr>
          <a:xfrm>
            <a:off x="502920" y="6658422"/>
            <a:ext cx="9052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323" name="Google Shape;323;p17"/>
          <p:cNvSpPr/>
          <p:nvPr/>
        </p:nvSpPr>
        <p:spPr>
          <a:xfrm>
            <a:off x="8033168" y="-444812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-38911" y="5087854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9699742" y="5197709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9197049" y="6810451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-84786" y="2248560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8857835" y="624440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7"/>
          <p:cNvSpPr/>
          <p:nvPr/>
        </p:nvSpPr>
        <p:spPr>
          <a:xfrm>
            <a:off x="8173987" y="73639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7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7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7"/>
          <p:cNvSpPr/>
          <p:nvPr/>
        </p:nvSpPr>
        <p:spPr>
          <a:xfrm>
            <a:off x="9860376" y="202295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7"/>
          <p:cNvSpPr/>
          <p:nvPr/>
        </p:nvSpPr>
        <p:spPr>
          <a:xfrm rot="-2971370">
            <a:off x="7794783" y="7397925"/>
            <a:ext cx="360474" cy="484506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7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7"/>
          <p:cNvSpPr/>
          <p:nvPr/>
        </p:nvSpPr>
        <p:spPr>
          <a:xfrm>
            <a:off x="9677345" y="4652306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7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7"/>
          <p:cNvSpPr/>
          <p:nvPr/>
        </p:nvSpPr>
        <p:spPr>
          <a:xfrm>
            <a:off x="381565" y="91968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7"/>
          <p:cNvSpPr/>
          <p:nvPr/>
        </p:nvSpPr>
        <p:spPr>
          <a:xfrm>
            <a:off x="709511" y="537897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7"/>
          <p:cNvSpPr/>
          <p:nvPr/>
        </p:nvSpPr>
        <p:spPr>
          <a:xfrm>
            <a:off x="9150691" y="-45064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-8" y="1531309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7"/>
          <p:cNvSpPr/>
          <p:nvPr/>
        </p:nvSpPr>
        <p:spPr>
          <a:xfrm>
            <a:off x="9569292" y="270657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7"/>
          <p:cNvSpPr/>
          <p:nvPr/>
        </p:nvSpPr>
        <p:spPr>
          <a:xfrm>
            <a:off x="284863" y="-130335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7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-267440" y="81916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8626258" y="-152430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-42489" y="8750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1544153" y="17378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1051588" y="-86384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1466622" y="7069664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7"/>
          <p:cNvSpPr/>
          <p:nvPr/>
        </p:nvSpPr>
        <p:spPr>
          <a:xfrm>
            <a:off x="1678246" y="7421585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7"/>
          <p:cNvSpPr/>
          <p:nvPr/>
        </p:nvSpPr>
        <p:spPr>
          <a:xfrm rot="2439525">
            <a:off x="9015641" y="96685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7"/>
          <p:cNvSpPr/>
          <p:nvPr/>
        </p:nvSpPr>
        <p:spPr>
          <a:xfrm>
            <a:off x="381554" y="6141370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7"/>
          <p:cNvSpPr/>
          <p:nvPr/>
        </p:nvSpPr>
        <p:spPr>
          <a:xfrm rot="-5400000">
            <a:off x="8738274" y="552562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7"/>
          <p:cNvSpPr/>
          <p:nvPr/>
        </p:nvSpPr>
        <p:spPr>
          <a:xfrm>
            <a:off x="9681936" y="1194186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7"/>
          <p:cNvSpPr/>
          <p:nvPr/>
        </p:nvSpPr>
        <p:spPr>
          <a:xfrm>
            <a:off x="9569280" y="1739902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grpSp>
        <p:nvGrpSpPr>
          <p:cNvPr id="366" name="Google Shape;366;p18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367" name="Google Shape;367;p18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6" name="Google Shape;396;p18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9"/>
          <p:cNvSpPr txBox="1"/>
          <p:nvPr>
            <p:ph type="ctrTitle"/>
          </p:nvPr>
        </p:nvSpPr>
        <p:spPr>
          <a:xfrm>
            <a:off x="3532027" y="2511105"/>
            <a:ext cx="5831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i="0" sz="37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399" name="Google Shape;399;p19"/>
          <p:cNvSpPr txBox="1"/>
          <p:nvPr>
            <p:ph idx="1" type="subTitle"/>
          </p:nvPr>
        </p:nvSpPr>
        <p:spPr>
          <a:xfrm>
            <a:off x="3531972" y="4328088"/>
            <a:ext cx="5831700" cy="1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Dosis"/>
              <a:buNone/>
              <a:defRPr b="0" i="0" sz="26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914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1371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1828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228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2743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3200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3657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400" name="Google Shape;400;p19"/>
          <p:cNvSpPr/>
          <p:nvPr/>
        </p:nvSpPr>
        <p:spPr>
          <a:xfrm>
            <a:off x="4853288" y="7044253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9"/>
          <p:cNvSpPr/>
          <p:nvPr/>
        </p:nvSpPr>
        <p:spPr>
          <a:xfrm>
            <a:off x="4365708" y="6044878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9"/>
          <p:cNvSpPr/>
          <p:nvPr/>
        </p:nvSpPr>
        <p:spPr>
          <a:xfrm>
            <a:off x="6911700" y="636104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9"/>
          <p:cNvSpPr/>
          <p:nvPr/>
        </p:nvSpPr>
        <p:spPr>
          <a:xfrm>
            <a:off x="6321216" y="6109173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9"/>
          <p:cNvSpPr/>
          <p:nvPr/>
        </p:nvSpPr>
        <p:spPr>
          <a:xfrm>
            <a:off x="7769971" y="6243952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9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9"/>
          <p:cNvSpPr/>
          <p:nvPr/>
        </p:nvSpPr>
        <p:spPr>
          <a:xfrm>
            <a:off x="7239669" y="6106764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9"/>
          <p:cNvSpPr/>
          <p:nvPr/>
        </p:nvSpPr>
        <p:spPr>
          <a:xfrm>
            <a:off x="7157844" y="6851319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9"/>
          <p:cNvSpPr/>
          <p:nvPr/>
        </p:nvSpPr>
        <p:spPr>
          <a:xfrm>
            <a:off x="6051158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9"/>
          <p:cNvSpPr/>
          <p:nvPr/>
        </p:nvSpPr>
        <p:spPr>
          <a:xfrm>
            <a:off x="5721723" y="6158681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5242142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9"/>
          <p:cNvSpPr/>
          <p:nvPr/>
        </p:nvSpPr>
        <p:spPr>
          <a:xfrm>
            <a:off x="607404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9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9"/>
          <p:cNvSpPr/>
          <p:nvPr/>
        </p:nvSpPr>
        <p:spPr>
          <a:xfrm>
            <a:off x="8857835" y="608868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9"/>
          <p:cNvSpPr/>
          <p:nvPr/>
        </p:nvSpPr>
        <p:spPr>
          <a:xfrm>
            <a:off x="7683030" y="7480578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9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9"/>
          <p:cNvSpPr/>
          <p:nvPr/>
        </p:nvSpPr>
        <p:spPr>
          <a:xfrm>
            <a:off x="6776785" y="7223463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9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9"/>
          <p:cNvSpPr/>
          <p:nvPr/>
        </p:nvSpPr>
        <p:spPr>
          <a:xfrm>
            <a:off x="538144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9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9"/>
          <p:cNvSpPr/>
          <p:nvPr/>
        </p:nvSpPr>
        <p:spPr>
          <a:xfrm>
            <a:off x="4938096" y="6356780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9"/>
          <p:cNvSpPr/>
          <p:nvPr/>
        </p:nvSpPr>
        <p:spPr>
          <a:xfrm rot="2439525">
            <a:off x="7927933" y="706101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9"/>
          <p:cNvSpPr/>
          <p:nvPr/>
        </p:nvSpPr>
        <p:spPr>
          <a:xfrm>
            <a:off x="9089621" y="6826904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9"/>
          <p:cNvSpPr/>
          <p:nvPr/>
        </p:nvSpPr>
        <p:spPr>
          <a:xfrm rot="-5400000">
            <a:off x="8395157" y="6091237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556551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9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1631040" y="636104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9"/>
          <p:cNvSpPr/>
          <p:nvPr/>
        </p:nvSpPr>
        <p:spPr>
          <a:xfrm>
            <a:off x="1040556" y="6109173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9"/>
          <p:cNvSpPr/>
          <p:nvPr/>
        </p:nvSpPr>
        <p:spPr>
          <a:xfrm>
            <a:off x="2489311" y="6243952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9"/>
          <p:cNvSpPr/>
          <p:nvPr/>
        </p:nvSpPr>
        <p:spPr>
          <a:xfrm>
            <a:off x="1959009" y="6106764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9"/>
          <p:cNvSpPr/>
          <p:nvPr/>
        </p:nvSpPr>
        <p:spPr>
          <a:xfrm>
            <a:off x="1877184" y="6851319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9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9"/>
          <p:cNvSpPr/>
          <p:nvPr/>
        </p:nvSpPr>
        <p:spPr>
          <a:xfrm>
            <a:off x="441063" y="6158681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9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9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9"/>
          <p:cNvSpPr/>
          <p:nvPr/>
        </p:nvSpPr>
        <p:spPr>
          <a:xfrm>
            <a:off x="3577169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9"/>
          <p:cNvSpPr/>
          <p:nvPr/>
        </p:nvSpPr>
        <p:spPr>
          <a:xfrm>
            <a:off x="3577175" y="608868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9"/>
          <p:cNvSpPr/>
          <p:nvPr/>
        </p:nvSpPr>
        <p:spPr>
          <a:xfrm>
            <a:off x="2402370" y="7480578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9"/>
          <p:cNvSpPr/>
          <p:nvPr/>
        </p:nvSpPr>
        <p:spPr>
          <a:xfrm>
            <a:off x="434403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9"/>
          <p:cNvSpPr/>
          <p:nvPr/>
        </p:nvSpPr>
        <p:spPr>
          <a:xfrm>
            <a:off x="1496125" y="7223463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9"/>
          <p:cNvSpPr/>
          <p:nvPr/>
        </p:nvSpPr>
        <p:spPr>
          <a:xfrm>
            <a:off x="409402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9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9"/>
          <p:cNvSpPr/>
          <p:nvPr/>
        </p:nvSpPr>
        <p:spPr>
          <a:xfrm>
            <a:off x="443168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9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9"/>
          <p:cNvSpPr/>
          <p:nvPr/>
        </p:nvSpPr>
        <p:spPr>
          <a:xfrm rot="2439525">
            <a:off x="2647273" y="706101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9"/>
          <p:cNvSpPr/>
          <p:nvPr/>
        </p:nvSpPr>
        <p:spPr>
          <a:xfrm>
            <a:off x="3808961" y="6826904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9"/>
          <p:cNvSpPr/>
          <p:nvPr/>
        </p:nvSpPr>
        <p:spPr>
          <a:xfrm rot="-5400000">
            <a:off x="3114496" y="6091237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9"/>
          <p:cNvSpPr/>
          <p:nvPr/>
        </p:nvSpPr>
        <p:spPr>
          <a:xfrm>
            <a:off x="314495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9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9"/>
          <p:cNvSpPr/>
          <p:nvPr/>
        </p:nvSpPr>
        <p:spPr>
          <a:xfrm>
            <a:off x="3280001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453" name="Google Shape;453;p20"/>
          <p:cNvSpPr txBox="1"/>
          <p:nvPr>
            <p:ph idx="1" type="body"/>
          </p:nvPr>
        </p:nvSpPr>
        <p:spPr>
          <a:xfrm>
            <a:off x="822718" y="1968730"/>
            <a:ext cx="67545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500"/>
              <a:buFont typeface="Dosis"/>
              <a:buChar char="✘"/>
              <a:defRPr b="0" i="0" sz="25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454" name="Google Shape;454;p20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455" name="Google Shape;455;p20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84" name="Google Shape;484;p20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1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487" name="Google Shape;487;p21"/>
          <p:cNvSpPr txBox="1"/>
          <p:nvPr>
            <p:ph idx="1" type="body"/>
          </p:nvPr>
        </p:nvSpPr>
        <p:spPr>
          <a:xfrm>
            <a:off x="822717" y="2059876"/>
            <a:ext cx="34746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✘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✗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488" name="Google Shape;488;p21"/>
          <p:cNvSpPr txBox="1"/>
          <p:nvPr>
            <p:ph idx="2" type="body"/>
          </p:nvPr>
        </p:nvSpPr>
        <p:spPr>
          <a:xfrm>
            <a:off x="4506808" y="2059876"/>
            <a:ext cx="34746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✘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✗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489" name="Google Shape;489;p21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490" name="Google Shape;490;p21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9" name="Google Shape;519;p21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900" cy="12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 + 3 columns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2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522" name="Google Shape;522;p22"/>
          <p:cNvSpPr txBox="1"/>
          <p:nvPr>
            <p:ph idx="1" type="body"/>
          </p:nvPr>
        </p:nvSpPr>
        <p:spPr>
          <a:xfrm>
            <a:off x="822717" y="1977856"/>
            <a:ext cx="2307600" cy="5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✘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✗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523" name="Google Shape;523;p22"/>
          <p:cNvSpPr txBox="1"/>
          <p:nvPr>
            <p:ph idx="2" type="body"/>
          </p:nvPr>
        </p:nvSpPr>
        <p:spPr>
          <a:xfrm>
            <a:off x="3248395" y="1977856"/>
            <a:ext cx="2307600" cy="5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✘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✗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524" name="Google Shape;524;p22"/>
          <p:cNvSpPr txBox="1"/>
          <p:nvPr>
            <p:ph idx="3" type="body"/>
          </p:nvPr>
        </p:nvSpPr>
        <p:spPr>
          <a:xfrm>
            <a:off x="5674073" y="1977856"/>
            <a:ext cx="2307600" cy="5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✘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✗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525" name="Google Shape;525;p22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526" name="Google Shape;526;p22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55" name="Google Shape;555;p22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Completely blank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400" cy="61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400" cy="558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10" y="-13"/>
            <a:ext cx="10058527" cy="7772067"/>
            <a:chOff x="239950" y="872550"/>
            <a:chExt cx="7042800" cy="3961500"/>
          </a:xfrm>
        </p:grpSpPr>
        <p:sp>
          <p:nvSpPr>
            <p:cNvPr id="52" name="Google Shape;52;p13"/>
            <p:cNvSpPr/>
            <p:nvPr/>
          </p:nvSpPr>
          <p:spPr>
            <a:xfrm>
              <a:off x="239950" y="872550"/>
              <a:ext cx="704280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  <a:lnTo>
                    <a:pt x="119999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239950" y="47617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239950" y="46901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239950" y="46177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239950" y="45462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239950" y="44737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39950" y="44022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39950" y="43297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39950" y="42582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39950" y="41858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39950" y="41142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39950" y="40418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39950" y="39693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39950" y="38978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39950" y="38254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39950" y="37538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39950" y="36814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239950" y="36099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239950" y="35374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239950" y="34659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239950" y="33934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239950" y="33219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239950" y="32495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39950" y="31770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239950" y="31055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39950" y="30331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239950" y="29615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239950" y="28891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239950" y="28175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239950" y="27451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239950" y="26736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239950" y="26011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239950" y="25296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239950" y="24572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39950" y="23847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39950" y="23132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239950" y="22407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39950" y="21692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39950" y="20968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39950" y="20252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239950" y="19528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239950" y="18813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39950" y="18088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39950" y="17373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39950" y="16648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239950" y="15924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39950" y="15209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239950" y="14484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239950" y="13769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239950" y="13044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39950" y="12329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39950" y="11605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39950" y="10889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39950" y="10165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39950" y="9450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210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7137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70645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921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69196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8472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774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702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66289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65565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64840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64116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63391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2667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193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120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60484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9760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9036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58302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757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685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56129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5404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4680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3946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3222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2497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1773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104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5032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9590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8866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8141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417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6692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5968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45234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44510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43785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43061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2336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1603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087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015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9429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8705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7980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7247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6522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5798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507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434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33624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2891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32166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1442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071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2999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29259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28535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27810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27086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26361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637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2490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2417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23454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22730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22005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21281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2054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1982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19098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8374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17649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16925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16191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5467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4742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401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329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2560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1835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11111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10387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9662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8938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8204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7479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6755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6031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5306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4582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384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312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13"/>
          <p:cNvSpPr txBox="1"/>
          <p:nvPr>
            <p:ph type="title"/>
          </p:nvPr>
        </p:nvSpPr>
        <p:spPr>
          <a:xfrm>
            <a:off x="822718" y="340038"/>
            <a:ext cx="74709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204" name="Google Shape;204;p13"/>
          <p:cNvSpPr txBox="1"/>
          <p:nvPr>
            <p:ph idx="1" type="body"/>
          </p:nvPr>
        </p:nvSpPr>
        <p:spPr>
          <a:xfrm>
            <a:off x="822718" y="1986960"/>
            <a:ext cx="74709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b="0" i="0" sz="26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2.png"/><Relationship Id="rId13" Type="http://schemas.openxmlformats.org/officeDocument/2006/relationships/image" Target="../media/image7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creativecommons.org/licenses/by-nc-sa/4.0/" TargetMode="External"/><Relationship Id="rId9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hyperlink" Target="mailto:marc-andre.mercier@recitmst.qc.ca" TargetMode="External"/><Relationship Id="rId8" Type="http://schemas.openxmlformats.org/officeDocument/2006/relationships/hyperlink" Target="mailto:pierre.lachance@recitmst.qc.ca" TargetMode="External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recit.org/ul/qfd" TargetMode="External"/><Relationship Id="rId4" Type="http://schemas.openxmlformats.org/officeDocument/2006/relationships/hyperlink" Target="https://apps.apple.com/ro/app/flash-messaging/id1007382015" TargetMode="External"/><Relationship Id="rId9" Type="http://schemas.openxmlformats.org/officeDocument/2006/relationships/image" Target="../media/image32.png"/><Relationship Id="rId5" Type="http://schemas.openxmlformats.org/officeDocument/2006/relationships/hyperlink" Target="http://recit.org/ul/qfc" TargetMode="External"/><Relationship Id="rId6" Type="http://schemas.openxmlformats.org/officeDocument/2006/relationships/hyperlink" Target="http://recit.org/ul/qd8" TargetMode="External"/><Relationship Id="rId7" Type="http://schemas.openxmlformats.org/officeDocument/2006/relationships/hyperlink" Target="http://recit.org/ul/qfb" TargetMode="External"/><Relationship Id="rId8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recit.org/ul/qfd" TargetMode="External"/><Relationship Id="rId4" Type="http://schemas.openxmlformats.org/officeDocument/2006/relationships/hyperlink" Target="https://apps.apple.com/ro/app/flash-messaging/id1007382015" TargetMode="External"/><Relationship Id="rId9" Type="http://schemas.openxmlformats.org/officeDocument/2006/relationships/image" Target="../media/image33.png"/><Relationship Id="rId5" Type="http://schemas.openxmlformats.org/officeDocument/2006/relationships/hyperlink" Target="http://recit.org/ul/qfc" TargetMode="External"/><Relationship Id="rId6" Type="http://schemas.openxmlformats.org/officeDocument/2006/relationships/hyperlink" Target="http://recit.org/ul/qd8" TargetMode="External"/><Relationship Id="rId7" Type="http://schemas.openxmlformats.org/officeDocument/2006/relationships/hyperlink" Target="http://recit.org/ul/qfb" TargetMode="External"/><Relationship Id="rId8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Relationship Id="rId6" Type="http://schemas.openxmlformats.org/officeDocument/2006/relationships/image" Target="../media/image40.png"/><Relationship Id="rId7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Relationship Id="rId5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hyperlink" Target="http://recit.org/ul/qd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4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arduino.cc/en/Main/Software" TargetMode="External"/><Relationship Id="rId4" Type="http://schemas.openxmlformats.org/officeDocument/2006/relationships/hyperlink" Target="http://recit.org/ul/qf7" TargetMode="External"/><Relationship Id="rId9" Type="http://schemas.openxmlformats.org/officeDocument/2006/relationships/image" Target="../media/image17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hyperlink" Target="https://www.mblock.cc/en-us/download/" TargetMode="External"/><Relationship Id="rId8" Type="http://schemas.openxmlformats.org/officeDocument/2006/relationships/hyperlink" Target="https://www.tinkercad.com/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hyperlink" Target="http://recit.org/ul/qf9" TargetMode="External"/><Relationship Id="rId5" Type="http://schemas.openxmlformats.org/officeDocument/2006/relationships/hyperlink" Target="http://recit.org/ul/qf8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hyperlink" Target="http://recit.org/ul/qfa" TargetMode="External"/><Relationship Id="rId9" Type="http://schemas.openxmlformats.org/officeDocument/2006/relationships/image" Target="../media/image29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4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+ mBlock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562" name="Google Shape;562;p24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3" name="Google Shape;563;p24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Les premiers pas - une base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4" name="Google Shape;5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775" y="1610175"/>
            <a:ext cx="3326100" cy="2376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5" name="Google Shape;565;p24"/>
          <p:cNvGrpSpPr/>
          <p:nvPr/>
        </p:nvGrpSpPr>
        <p:grpSpPr>
          <a:xfrm>
            <a:off x="2190968" y="6658150"/>
            <a:ext cx="5360433" cy="1000461"/>
            <a:chOff x="2360225" y="6940325"/>
            <a:chExt cx="5191200" cy="784675"/>
          </a:xfrm>
        </p:grpSpPr>
        <p:pic>
          <p:nvPicPr>
            <p:cNvPr id="566" name="Google Shape;566;p24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-9517" t="0"/>
            <a:stretch/>
          </p:blipFill>
          <p:spPr>
            <a:xfrm>
              <a:off x="5541812" y="7120129"/>
              <a:ext cx="1106527" cy="281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19640" y="6940325"/>
              <a:ext cx="2212328" cy="568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" name="Google Shape;568;p24"/>
            <p:cNvSpPr txBox="1"/>
            <p:nvPr/>
          </p:nvSpPr>
          <p:spPr>
            <a:xfrm>
              <a:off x="2360225" y="7408200"/>
              <a:ext cx="51912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Créé par : Marc-André Mercier (</a:t>
              </a:r>
              <a:r>
                <a:rPr lang="fr-CA" sz="1000" u="sng">
                  <a:solidFill>
                    <a:schemeClr val="hlink"/>
                  </a:solidFill>
                  <a:latin typeface="Times New Roman"/>
                  <a:ea typeface="Times New Roman"/>
                  <a:cs typeface="Times New Roman"/>
                  <a:sym typeface="Times New Roman"/>
                  <a:hlinkClick r:id="rId7"/>
                </a:rPr>
                <a:t>marc-andre.mercier@recitmst.qc.ca</a:t>
              </a: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sz="1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Adapté par Pierre Lachance (</a:t>
              </a:r>
              <a:r>
                <a:rPr lang="fr-CA" sz="1000" u="sng">
                  <a:solidFill>
                    <a:schemeClr val="hlink"/>
                  </a:solidFill>
                  <a:latin typeface="Times New Roman"/>
                  <a:ea typeface="Times New Roman"/>
                  <a:cs typeface="Times New Roman"/>
                  <a:sym typeface="Times New Roman"/>
                  <a:hlinkClick r:id="rId8"/>
                </a:rPr>
                <a:t>pierre.lachance@recitmst.qc.ca</a:t>
              </a: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 </a:t>
              </a:r>
              <a:endParaRPr sz="1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69" name="Google Shape;569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800" y="3121550"/>
            <a:ext cx="108585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21900" y="1635975"/>
            <a:ext cx="1999150" cy="30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22125" y="4588975"/>
            <a:ext cx="139065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9075" y="1745488"/>
            <a:ext cx="24860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199648" y="4693950"/>
            <a:ext cx="1905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3"/>
          <p:cNvSpPr txBox="1"/>
          <p:nvPr/>
        </p:nvSpPr>
        <p:spPr>
          <a:xfrm>
            <a:off x="4422925" y="1387225"/>
            <a:ext cx="4771500" cy="16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Durée de chaque élément dans le code morse:</a:t>
            </a:r>
            <a:endParaRPr b="1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Point : 200 ms </a:t>
            </a: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(DEL allumée)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Tiret : 600 ms </a:t>
            </a: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(DEL allumée)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Entre deux éléments, point ou barre : 200 ms </a:t>
            </a: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(DEL éteinte)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Fin d’une lettre : 600 ms (DEL éteinte)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Fin d’un mot : 1400 ms (DEL éteinte)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3" name="Google Shape;723;p33"/>
          <p:cNvSpPr txBox="1"/>
          <p:nvPr>
            <p:ph idx="4294967295" type="title"/>
          </p:nvPr>
        </p:nvSpPr>
        <p:spPr>
          <a:xfrm>
            <a:off x="1891200" y="199200"/>
            <a:ext cx="62760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- Défi supplémentaire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724" name="Google Shape;724;p33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5" name="Google Shape;725;p33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Code morse   S.O.S </a:t>
            </a:r>
            <a:r>
              <a:rPr b="0" lang="fr-CA" sz="1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(Yvon Quemener)</a:t>
            </a:r>
            <a:endParaRPr b="0" sz="1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6" name="Google Shape;726;p33"/>
          <p:cNvSpPr txBox="1"/>
          <p:nvPr/>
        </p:nvSpPr>
        <p:spPr>
          <a:xfrm>
            <a:off x="4374100" y="6139700"/>
            <a:ext cx="46596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ire le code morse avec iPad : 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3"/>
              </a:rPr>
              <a:t>http://recit.org/ul/qfd</a:t>
            </a:r>
            <a:r>
              <a:rPr lang="fr-CA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 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Lire le code morse avec Android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5"/>
              </a:rPr>
              <a:t>http://recit.org/ul/qfc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Lien vers l’alphabet morse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6"/>
              </a:rPr>
              <a:t>http://recit.org/ul/qd8</a:t>
            </a: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Document de Yvon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7"/>
              </a:rPr>
              <a:t>http://recit.org/ul/qfb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27" name="Google Shape;727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9525" y="1476275"/>
            <a:ext cx="3858300" cy="497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22949" y="3191150"/>
            <a:ext cx="5494425" cy="248762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9" name="Google Shape;729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0500" y="6858813"/>
            <a:ext cx="4095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33"/>
          <p:cNvSpPr txBox="1"/>
          <p:nvPr/>
        </p:nvSpPr>
        <p:spPr>
          <a:xfrm>
            <a:off x="1038588" y="6515925"/>
            <a:ext cx="3076500" cy="1028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À remarquer qu’une fonction (un bloc) a été créé pour écrire la lettre S. Ce qui rend le code de droite plus clair dès que nous avons à créer des mots.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4"/>
          <p:cNvSpPr txBox="1"/>
          <p:nvPr>
            <p:ph idx="4294967295" type="title"/>
          </p:nvPr>
        </p:nvSpPr>
        <p:spPr>
          <a:xfrm>
            <a:off x="1891200" y="199200"/>
            <a:ext cx="62760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- Défi supplémentaire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736" name="Google Shape;736;p34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7" name="Google Shape;737;p34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Gérer les moteurs d’un bolide</a:t>
            </a:r>
            <a:endParaRPr b="0" sz="1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8" name="Google Shape;738;p34"/>
          <p:cNvSpPr txBox="1"/>
          <p:nvPr/>
        </p:nvSpPr>
        <p:spPr>
          <a:xfrm>
            <a:off x="4364575" y="5873000"/>
            <a:ext cx="46596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Lire le code morse avec iPad : 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3"/>
              </a:rPr>
              <a:t>http://recit.org/ul/qfd</a:t>
            </a:r>
            <a:r>
              <a:rPr lang="fr-CA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 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Lire le code morse avec Android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5"/>
              </a:rPr>
              <a:t>http://recit.org/ul/qfc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Lien vers l’alphabet morse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6"/>
              </a:rPr>
              <a:t>http://recit.org/ul/qd8</a:t>
            </a: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Document de Yvon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7"/>
              </a:rPr>
              <a:t>http://recit.org/ul/qfb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39" name="Google Shape;73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150" y="6858813"/>
            <a:ext cx="4095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34"/>
          <p:cNvSpPr txBox="1"/>
          <p:nvPr/>
        </p:nvSpPr>
        <p:spPr>
          <a:xfrm>
            <a:off x="970075" y="6687375"/>
            <a:ext cx="3076500" cy="685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À noter le fil de mise à la terre qui relie la carte Arduino et le pont en H.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41" name="Google Shape;741;p34"/>
          <p:cNvSpPr txBox="1"/>
          <p:nvPr/>
        </p:nvSpPr>
        <p:spPr>
          <a:xfrm>
            <a:off x="771850" y="1608425"/>
            <a:ext cx="3705300" cy="20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Un pont en H est utilisé ici pour permettre de faire changer de sens le moteur DC.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La pile 9V alimente le moteur, la carte Arduino programme le mouvement du moteur.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Nous utilisons les broches PWM 6 et 9 pour contrôler le moteur (les broches 3 et 5 pourraient contrôler un 2e moteur).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Noter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42" name="Google Shape;742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7725" y="3800600"/>
            <a:ext cx="2828925" cy="212407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3" name="Google Shape;743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29550" y="1419900"/>
            <a:ext cx="5118724" cy="43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5"/>
          <p:cNvSpPr txBox="1"/>
          <p:nvPr/>
        </p:nvSpPr>
        <p:spPr>
          <a:xfrm>
            <a:off x="190725" y="4900550"/>
            <a:ext cx="4236000" cy="10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Petit haut-parle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ur ou un «buzzer» (piezo)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Utiliser des fréquences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306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49" name="Google Shape;749;p35"/>
          <p:cNvSpPr txBox="1"/>
          <p:nvPr>
            <p:ph idx="4294967295" type="title"/>
          </p:nvPr>
        </p:nvSpPr>
        <p:spPr>
          <a:xfrm>
            <a:off x="2155175" y="255150"/>
            <a:ext cx="56013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- </a:t>
            </a: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Défi supplémentaire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750" name="Google Shape;750;p35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1" name="Google Shape;751;p35"/>
          <p:cNvSpPr txBox="1"/>
          <p:nvPr>
            <p:ph idx="4294967295" type="title"/>
          </p:nvPr>
        </p:nvSpPr>
        <p:spPr>
          <a:xfrm>
            <a:off x="293025" y="918300"/>
            <a:ext cx="31173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Produire un son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52" name="Google Shape;7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7325" y="1580876"/>
            <a:ext cx="3442399" cy="307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6873" y="1586712"/>
            <a:ext cx="5535723" cy="2249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35"/>
          <p:cNvSpPr txBox="1"/>
          <p:nvPr>
            <p:ph idx="4294967295" type="title"/>
          </p:nvPr>
        </p:nvSpPr>
        <p:spPr>
          <a:xfrm>
            <a:off x="4426875" y="977325"/>
            <a:ext cx="46983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Servo moteur à 3 broches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755" name="Google Shape;755;p35"/>
          <p:cNvGrpSpPr/>
          <p:nvPr/>
        </p:nvGrpSpPr>
        <p:grpSpPr>
          <a:xfrm>
            <a:off x="6120150" y="3548425"/>
            <a:ext cx="3637050" cy="2189875"/>
            <a:chOff x="4714875" y="4863400"/>
            <a:chExt cx="3637050" cy="2189875"/>
          </a:xfrm>
        </p:grpSpPr>
        <p:pic>
          <p:nvPicPr>
            <p:cNvPr id="756" name="Google Shape;756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14875" y="4863400"/>
              <a:ext cx="3064240" cy="218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7" name="Google Shape;757;p35"/>
            <p:cNvSpPr txBox="1"/>
            <p:nvPr/>
          </p:nvSpPr>
          <p:spPr>
            <a:xfrm>
              <a:off x="6332300" y="5024025"/>
              <a:ext cx="1414800" cy="8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>
                  <a:solidFill>
                    <a:srgbClr val="FF0000"/>
                  </a:solidFill>
                  <a:latin typeface="Dosis"/>
                  <a:ea typeface="Dosis"/>
                  <a:cs typeface="Dosis"/>
                  <a:sym typeface="Dosis"/>
                </a:rPr>
                <a:t>ROUGE (5V +)</a:t>
              </a:r>
              <a:endParaRPr b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758" name="Google Shape;758;p35"/>
            <p:cNvSpPr txBox="1"/>
            <p:nvPr/>
          </p:nvSpPr>
          <p:spPr>
            <a:xfrm>
              <a:off x="6937125" y="5277650"/>
              <a:ext cx="1414800" cy="8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>
                  <a:solidFill>
                    <a:srgbClr val="9F4E0A"/>
                  </a:solidFill>
                  <a:latin typeface="Dosis"/>
                  <a:ea typeface="Dosis"/>
                  <a:cs typeface="Dosis"/>
                  <a:sym typeface="Dosis"/>
                </a:rPr>
                <a:t>BRUN (GND -)</a:t>
              </a:r>
              <a:endParaRPr b="1">
                <a:solidFill>
                  <a:srgbClr val="9F4E0A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759" name="Google Shape;759;p35"/>
            <p:cNvSpPr txBox="1"/>
            <p:nvPr/>
          </p:nvSpPr>
          <p:spPr>
            <a:xfrm>
              <a:off x="6613975" y="5950363"/>
              <a:ext cx="1414800" cy="8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>
                  <a:solidFill>
                    <a:srgbClr val="E69138"/>
                  </a:solidFill>
                  <a:latin typeface="Dosis"/>
                  <a:ea typeface="Dosis"/>
                  <a:cs typeface="Dosis"/>
                  <a:sym typeface="Dosis"/>
                </a:rPr>
                <a:t>ORANGE (signal)</a:t>
              </a:r>
              <a:endParaRPr b="1">
                <a:solidFill>
                  <a:srgbClr val="E69138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pic>
        <p:nvPicPr>
          <p:cNvPr id="760" name="Google Shape;76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025" y="6006875"/>
            <a:ext cx="397192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72125" y="5738300"/>
            <a:ext cx="2935538" cy="4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6"/>
          <p:cNvSpPr txBox="1"/>
          <p:nvPr/>
        </p:nvSpPr>
        <p:spPr>
          <a:xfrm>
            <a:off x="447900" y="4243325"/>
            <a:ext cx="4236000" cy="18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S’assurer que la broche 11 est à 0 au début de la mesure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On envoie des ondes durant 0,01 s (10 millisecondes)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On place dans la variable «echo» la valeur du temps lu par la broche 12 (temps aller-retour des ondes)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On place dans la variable «cm» la division du temps par 58 (à vous de trouver pourquoi ce 58)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On envoie au port série la valeur de la distance.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306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67" name="Google Shape;767;p36"/>
          <p:cNvSpPr txBox="1"/>
          <p:nvPr>
            <p:ph idx="4294967295" type="title"/>
          </p:nvPr>
        </p:nvSpPr>
        <p:spPr>
          <a:xfrm>
            <a:off x="2155175" y="255150"/>
            <a:ext cx="56013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- Défi supplémentaire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768" name="Google Shape;768;p36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9" name="Google Shape;769;p36"/>
          <p:cNvSpPr txBox="1"/>
          <p:nvPr>
            <p:ph idx="4294967295" type="title"/>
          </p:nvPr>
        </p:nvSpPr>
        <p:spPr>
          <a:xfrm>
            <a:off x="2897075" y="984975"/>
            <a:ext cx="41175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Mesurer une distance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70" name="Google Shape;7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75" y="1359150"/>
            <a:ext cx="5095875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36"/>
          <p:cNvSpPr txBox="1"/>
          <p:nvPr/>
        </p:nvSpPr>
        <p:spPr>
          <a:xfrm>
            <a:off x="5829625" y="1953450"/>
            <a:ext cx="40005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Broche trig (envoie une onde sonore) : 11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Broche echo (écoute le retour de l’onde) : 12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Vitesse du son = 340 m/s ou 0.034 cm/µs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72" name="Google Shape;77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3940425"/>
            <a:ext cx="4383276" cy="334707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3" name="Google Shape;77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575" y="6627263"/>
            <a:ext cx="4095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36"/>
          <p:cNvSpPr txBox="1"/>
          <p:nvPr/>
        </p:nvSpPr>
        <p:spPr>
          <a:xfrm>
            <a:off x="1067125" y="6208175"/>
            <a:ext cx="3562200" cy="1181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mBlock n’a pas de moniteur série, donc avec le programme ci-contre il faudra utiliser l’IDE Arduino pour lire la valeur (</a:t>
            </a:r>
            <a:r>
              <a:rPr b="1"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vitesse de 115200 bps</a:t>
            </a: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). Voir la page suivante pour être en mesure de lire en direct la lecture du capteur.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37"/>
          <p:cNvSpPr txBox="1"/>
          <p:nvPr>
            <p:ph idx="4294967295" type="title"/>
          </p:nvPr>
        </p:nvSpPr>
        <p:spPr>
          <a:xfrm>
            <a:off x="2155175" y="255150"/>
            <a:ext cx="56013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mBlock</a:t>
            </a: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 - truc lire une valeur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780" name="Google Shape;780;p37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1" name="Google Shape;781;p37"/>
          <p:cNvSpPr txBox="1"/>
          <p:nvPr/>
        </p:nvSpPr>
        <p:spPr>
          <a:xfrm>
            <a:off x="2638750" y="1229550"/>
            <a:ext cx="40005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Au lieu de la fonction «Téléverser», on utilise la fonction «Vivre»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Ceci modifie les blocs accessibles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Une mise à jour du «Firmware» sera nécessaire. Ceci envoie un programme de communication dans la carte Arduino.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82" name="Google Shape;7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25" y="1067475"/>
            <a:ext cx="2143125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5425" y="5029875"/>
            <a:ext cx="3390900" cy="154305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4" name="Google Shape;78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6175" y="4191525"/>
            <a:ext cx="1695450" cy="138112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5" name="Google Shape;785;p37"/>
          <p:cNvSpPr txBox="1"/>
          <p:nvPr/>
        </p:nvSpPr>
        <p:spPr>
          <a:xfrm>
            <a:off x="2705425" y="3553350"/>
            <a:ext cx="3162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Programme pour Arduino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Créer une variable (pour tous les objets) (ex. A)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Placer la mesure de la broche A0 dans la variable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86" name="Google Shape;786;p37"/>
          <p:cNvSpPr txBox="1"/>
          <p:nvPr/>
        </p:nvSpPr>
        <p:spPr>
          <a:xfrm>
            <a:off x="6639250" y="3505725"/>
            <a:ext cx="3314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Programme pour Panda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Le Panda dira la valeur de la variable A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87" name="Google Shape;78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2363" y="7030263"/>
            <a:ext cx="4095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37"/>
          <p:cNvSpPr txBox="1"/>
          <p:nvPr/>
        </p:nvSpPr>
        <p:spPr>
          <a:xfrm>
            <a:off x="3014306" y="6915975"/>
            <a:ext cx="4558500" cy="685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Ne pas oublier de connecter la carte au logiciel (bouton Connecter) pour pouvoir afficher la valeur du capteur!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5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Uno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579" name="Google Shape;579;p25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0" name="Google Shape;580;p25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Entrées / Sorties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1" name="Google Shape;5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998" y="2332500"/>
            <a:ext cx="4348415" cy="31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25"/>
          <p:cNvSpPr txBox="1"/>
          <p:nvPr/>
        </p:nvSpPr>
        <p:spPr>
          <a:xfrm>
            <a:off x="7348800" y="5103100"/>
            <a:ext cx="24474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6 Entrées analogiques (0 - 1023) 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83" name="Google Shape;583;p25"/>
          <p:cNvSpPr/>
          <p:nvPr/>
        </p:nvSpPr>
        <p:spPr>
          <a:xfrm>
            <a:off x="6016500" y="4966250"/>
            <a:ext cx="994800" cy="3972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5"/>
          <p:cNvSpPr txBox="1"/>
          <p:nvPr/>
        </p:nvSpPr>
        <p:spPr>
          <a:xfrm>
            <a:off x="1302675" y="1520350"/>
            <a:ext cx="1846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DEL intégrée (broche 13) 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585" name="Google Shape;585;p25"/>
          <p:cNvCxnSpPr>
            <a:stCxn id="583" idx="3"/>
            <a:endCxn id="582" idx="1"/>
          </p:cNvCxnSpPr>
          <p:nvPr/>
        </p:nvCxnSpPr>
        <p:spPr>
          <a:xfrm>
            <a:off x="7011300" y="5164850"/>
            <a:ext cx="337500" cy="1491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6" name="Google Shape;586;p25"/>
          <p:cNvSpPr/>
          <p:nvPr/>
        </p:nvSpPr>
        <p:spPr>
          <a:xfrm>
            <a:off x="4835400" y="2395550"/>
            <a:ext cx="2146800" cy="5622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5"/>
          <p:cNvSpPr txBox="1"/>
          <p:nvPr/>
        </p:nvSpPr>
        <p:spPr>
          <a:xfrm>
            <a:off x="5425950" y="1620625"/>
            <a:ext cx="416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179999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-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14 entrées/sorties numérique (0 V ou 5 V, max 40 mA)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184150" lvl="0" marL="179999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-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Broches 3, 5, 6, 9, 10 et 11 PWM (0 à 255)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588" name="Google Shape;588;p25"/>
          <p:cNvCxnSpPr>
            <a:endCxn id="587" idx="1"/>
          </p:cNvCxnSpPr>
          <p:nvPr/>
        </p:nvCxnSpPr>
        <p:spPr>
          <a:xfrm rot="-5400000">
            <a:off x="5039550" y="2007025"/>
            <a:ext cx="561900" cy="210900"/>
          </a:xfrm>
          <a:prstGeom prst="curvedConnector2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9" name="Google Shape;589;p25"/>
          <p:cNvSpPr txBox="1"/>
          <p:nvPr/>
        </p:nvSpPr>
        <p:spPr>
          <a:xfrm>
            <a:off x="7505700" y="2797550"/>
            <a:ext cx="20274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Voyant de mise en marche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590" name="Google Shape;590;p25"/>
          <p:cNvCxnSpPr/>
          <p:nvPr/>
        </p:nvCxnSpPr>
        <p:spPr>
          <a:xfrm flipH="1">
            <a:off x="6679500" y="3003050"/>
            <a:ext cx="826200" cy="256800"/>
          </a:xfrm>
          <a:prstGeom prst="curvedConnector3">
            <a:avLst>
              <a:gd fmla="val 89636" name="adj1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1" name="Google Shape;591;p25"/>
          <p:cNvSpPr txBox="1"/>
          <p:nvPr/>
        </p:nvSpPr>
        <p:spPr>
          <a:xfrm>
            <a:off x="2301450" y="6540450"/>
            <a:ext cx="56889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Plus de détails sur les caractéristiques du Arduino Uno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4"/>
              </a:rPr>
              <a:t>http://recit.org/ul/qd4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92" name="Google Shape;592;p25"/>
          <p:cNvSpPr txBox="1"/>
          <p:nvPr/>
        </p:nvSpPr>
        <p:spPr>
          <a:xfrm>
            <a:off x="705350" y="4681300"/>
            <a:ext cx="17616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Alimentation 7 V à 12 V 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593" name="Google Shape;593;p25"/>
          <p:cNvCxnSpPr>
            <a:stCxn id="592" idx="3"/>
          </p:cNvCxnSpPr>
          <p:nvPr/>
        </p:nvCxnSpPr>
        <p:spPr>
          <a:xfrm>
            <a:off x="2466950" y="4892200"/>
            <a:ext cx="638400" cy="129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4" name="Google Shape;594;p25"/>
          <p:cNvCxnSpPr/>
          <p:nvPr/>
        </p:nvCxnSpPr>
        <p:spPr>
          <a:xfrm>
            <a:off x="3133725" y="1724025"/>
            <a:ext cx="1507200" cy="1340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5" name="Google Shape;595;p25"/>
          <p:cNvSpPr txBox="1"/>
          <p:nvPr/>
        </p:nvSpPr>
        <p:spPr>
          <a:xfrm>
            <a:off x="6182175" y="5883388"/>
            <a:ext cx="18081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 Mise à la terre (Ground)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96" name="Google Shape;596;p25"/>
          <p:cNvSpPr txBox="1"/>
          <p:nvPr/>
        </p:nvSpPr>
        <p:spPr>
          <a:xfrm>
            <a:off x="1859700" y="5571750"/>
            <a:ext cx="2133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 Broche d’alimentation  3,3 V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97" name="Google Shape;597;p25"/>
          <p:cNvSpPr txBox="1"/>
          <p:nvPr/>
        </p:nvSpPr>
        <p:spPr>
          <a:xfrm>
            <a:off x="2301475" y="5950938"/>
            <a:ext cx="2133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 Broche d’alimentation  5,0 V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598" name="Google Shape;598;p25"/>
          <p:cNvCxnSpPr>
            <a:stCxn id="597" idx="3"/>
          </p:cNvCxnSpPr>
          <p:nvPr/>
        </p:nvCxnSpPr>
        <p:spPr>
          <a:xfrm flipH="1" rot="10800000">
            <a:off x="4434775" y="5277738"/>
            <a:ext cx="993300" cy="884100"/>
          </a:xfrm>
          <a:prstGeom prst="curvedConnector3">
            <a:avLst>
              <a:gd fmla="val 90403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9" name="Google Shape;599;p25"/>
          <p:cNvCxnSpPr>
            <a:stCxn id="596" idx="3"/>
          </p:cNvCxnSpPr>
          <p:nvPr/>
        </p:nvCxnSpPr>
        <p:spPr>
          <a:xfrm>
            <a:off x="3993000" y="5782650"/>
            <a:ext cx="600" cy="6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0" name="Google Shape;600;p25"/>
          <p:cNvCxnSpPr>
            <a:stCxn id="596" idx="3"/>
          </p:cNvCxnSpPr>
          <p:nvPr/>
        </p:nvCxnSpPr>
        <p:spPr>
          <a:xfrm flipH="1" rot="10800000">
            <a:off x="3993000" y="5275350"/>
            <a:ext cx="1294500" cy="507300"/>
          </a:xfrm>
          <a:prstGeom prst="curvedConnector3">
            <a:avLst>
              <a:gd fmla="val 90987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1" name="Google Shape;601;p25"/>
          <p:cNvCxnSpPr>
            <a:stCxn id="595" idx="1"/>
          </p:cNvCxnSpPr>
          <p:nvPr/>
        </p:nvCxnSpPr>
        <p:spPr>
          <a:xfrm rot="10800000">
            <a:off x="5562975" y="5359288"/>
            <a:ext cx="619200" cy="735000"/>
          </a:xfrm>
          <a:prstGeom prst="curvedConnector2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2" name="Google Shape;602;p25"/>
          <p:cNvCxnSpPr>
            <a:stCxn id="595" idx="1"/>
          </p:cNvCxnSpPr>
          <p:nvPr/>
        </p:nvCxnSpPr>
        <p:spPr>
          <a:xfrm rot="10800000">
            <a:off x="5705775" y="5292388"/>
            <a:ext cx="476400" cy="801900"/>
          </a:xfrm>
          <a:prstGeom prst="curvedConnector2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3" name="Google Shape;603;p25"/>
          <p:cNvSpPr txBox="1"/>
          <p:nvPr/>
        </p:nvSpPr>
        <p:spPr>
          <a:xfrm>
            <a:off x="938900" y="2868950"/>
            <a:ext cx="11472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Alimentation par câble USB 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604" name="Google Shape;604;p25"/>
          <p:cNvCxnSpPr>
            <a:stCxn id="603" idx="3"/>
          </p:cNvCxnSpPr>
          <p:nvPr/>
        </p:nvCxnSpPr>
        <p:spPr>
          <a:xfrm>
            <a:off x="2086100" y="3079850"/>
            <a:ext cx="800100" cy="29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5" name="Google Shape;605;p25"/>
          <p:cNvCxnSpPr/>
          <p:nvPr/>
        </p:nvCxnSpPr>
        <p:spPr>
          <a:xfrm rot="10800000">
            <a:off x="5858225" y="5349650"/>
            <a:ext cx="676200" cy="419100"/>
          </a:xfrm>
          <a:prstGeom prst="curvedConnector3">
            <a:avLst>
              <a:gd fmla="val 83108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6" name="Google Shape;606;p25"/>
          <p:cNvSpPr txBox="1"/>
          <p:nvPr/>
        </p:nvSpPr>
        <p:spPr>
          <a:xfrm>
            <a:off x="6534425" y="5572050"/>
            <a:ext cx="32619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Alimentation directe (source 7 V à 12 V)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6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12" name="Google Shape;612;p26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3" name="Google Shape;613;p26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Le matériel électronique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4" name="Google Shape;6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23" y="1582668"/>
            <a:ext cx="847725" cy="1316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0px-Breadboard_scheme.svg.resized.png" id="615" name="Google Shape;6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0300" y="2584013"/>
            <a:ext cx="3427400" cy="260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26"/>
          <p:cNvSpPr txBox="1"/>
          <p:nvPr/>
        </p:nvSpPr>
        <p:spPr>
          <a:xfrm>
            <a:off x="6293088" y="3807888"/>
            <a:ext cx="3361800" cy="15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17" name="Google Shape;6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125" y="4624837"/>
            <a:ext cx="84772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8075" y="4329250"/>
            <a:ext cx="205740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26"/>
          <p:cNvSpPr txBox="1"/>
          <p:nvPr/>
        </p:nvSpPr>
        <p:spPr>
          <a:xfrm>
            <a:off x="439375" y="2861475"/>
            <a:ext cx="13599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DEL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Le courant entre dans la broche longue (courbée sur TinkerCAD), soit l’anode.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0" name="Google Shape;620;p26"/>
          <p:cNvSpPr txBox="1"/>
          <p:nvPr/>
        </p:nvSpPr>
        <p:spPr>
          <a:xfrm>
            <a:off x="552125" y="5709125"/>
            <a:ext cx="13599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Piezo ou buzzer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Pour émettre une note, on doit utiliser un bloc comme «Jouer la note» ou «Définir une tonalité»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1" name="Google Shape;621;p26"/>
          <p:cNvSpPr txBox="1"/>
          <p:nvPr/>
        </p:nvSpPr>
        <p:spPr>
          <a:xfrm>
            <a:off x="2688075" y="2898875"/>
            <a:ext cx="26028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Radar et autres capteurs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Plusieurs capteurs sont disponibles et compatibles Arduino. Fouiller sur le Web pour savoir comment les connecter et les programmer.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2" name="Google Shape;622;p26"/>
          <p:cNvSpPr txBox="1"/>
          <p:nvPr/>
        </p:nvSpPr>
        <p:spPr>
          <a:xfrm>
            <a:off x="2809125" y="5520175"/>
            <a:ext cx="26028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Piles ou sources de courant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La carte Arduino connecté sur le port USB offre du 5 V à faible intensité. D’autres sources devront être utilisées si on veut, entre autres, faire un bolide.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23" name="Google Shape;623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9025" y="5224788"/>
            <a:ext cx="3344119" cy="21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26"/>
          <p:cNvSpPr txBox="1"/>
          <p:nvPr/>
        </p:nvSpPr>
        <p:spPr>
          <a:xfrm>
            <a:off x="6343575" y="1337300"/>
            <a:ext cx="33441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Platine d’expérimentation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Cet outil est très utile pour créer nos circuits sans avoir à souder. Le schéma ci-dessous représente les connexions entre les trous de la platine.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25" name="Google Shape;625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64273" y="1612125"/>
            <a:ext cx="1905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7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31" name="Google Shape;631;p27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2" name="Google Shape;632;p27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 matériel électronique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3" name="Google Shape;633;p27"/>
          <p:cNvSpPr txBox="1"/>
          <p:nvPr/>
        </p:nvSpPr>
        <p:spPr>
          <a:xfrm>
            <a:off x="6293088" y="3807888"/>
            <a:ext cx="3361800" cy="15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34" name="Google Shape;634;p27"/>
          <p:cNvSpPr txBox="1"/>
          <p:nvPr/>
        </p:nvSpPr>
        <p:spPr>
          <a:xfrm>
            <a:off x="506050" y="1323450"/>
            <a:ext cx="5971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Pont en H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Contrôleur de moteurs. Permet de changer le sens de rotation d’un moteur DC.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35" name="Google Shape;6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25" y="1985850"/>
            <a:ext cx="3915100" cy="27884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6" name="Google Shape;63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14" y="5076813"/>
            <a:ext cx="4391025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27"/>
          <p:cNvSpPr txBox="1"/>
          <p:nvPr/>
        </p:nvSpPr>
        <p:spPr>
          <a:xfrm>
            <a:off x="4897075" y="6458025"/>
            <a:ext cx="43911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❏"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Si S1 et S4 sont fermés, le moteur tourne d’un sens.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❏"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Si S4 et S2 sont fermés, le moteur tourne dans l’autre sens.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410px-_of_LED_2.svg_.png" id="638" name="Google Shape;63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2538" y="1985850"/>
            <a:ext cx="1666875" cy="367665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9" name="Google Shape;639;p27"/>
          <p:cNvSpPr txBox="1"/>
          <p:nvPr/>
        </p:nvSpPr>
        <p:spPr>
          <a:xfrm rot="5400000">
            <a:off x="7163125" y="3605025"/>
            <a:ext cx="2343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DEL : composante polarisée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45" name="Google Shape;645;p28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6" name="Google Shape;646;p28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Quelques informations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7" name="Google Shape;647;p28"/>
          <p:cNvSpPr txBox="1"/>
          <p:nvPr/>
        </p:nvSpPr>
        <p:spPr>
          <a:xfrm>
            <a:off x="6293088" y="3807888"/>
            <a:ext cx="3361800" cy="15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48" name="Google Shape;648;p28"/>
          <p:cNvSpPr txBox="1"/>
          <p:nvPr/>
        </p:nvSpPr>
        <p:spPr>
          <a:xfrm>
            <a:off x="1120825" y="2142075"/>
            <a:ext cx="1889400" cy="12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Symboles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Quelques équivalences pour lire les schémas et le matériel.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49" name="Google Shape;649;p28"/>
          <p:cNvPicPr preferRelativeResize="0"/>
          <p:nvPr/>
        </p:nvPicPr>
        <p:blipFill rotWithShape="1">
          <a:blip r:embed="rId3">
            <a:alphaModFix/>
          </a:blip>
          <a:srcRect b="2255" l="1088" r="0" t="3350"/>
          <a:stretch/>
        </p:blipFill>
        <p:spPr>
          <a:xfrm>
            <a:off x="3010225" y="1570575"/>
            <a:ext cx="6425599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wm_5steps.gif" id="650" name="Google Shape;6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150" y="4273950"/>
            <a:ext cx="3106425" cy="34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28"/>
          <p:cNvSpPr txBox="1"/>
          <p:nvPr/>
        </p:nvSpPr>
        <p:spPr>
          <a:xfrm>
            <a:off x="3810325" y="5023225"/>
            <a:ext cx="50481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Broches PWM (pulse width modulation)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Broches 3, 5, 6, 9, 10, 11 (avec un tilde</a:t>
            </a:r>
            <a:r>
              <a:rPr b="1" lang="fr-CA" sz="1800">
                <a:latin typeface="Dosis"/>
                <a:ea typeface="Dosis"/>
                <a:cs typeface="Dosis"/>
                <a:sym typeface="Dosis"/>
              </a:rPr>
              <a:t> ~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devant)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Permettent de «simuler» d’autres valeurs que du 5V (ex. : 3 V), ce qui peut être utile pour varier la vitesse d’un bolide par exemple</a:t>
            </a:r>
            <a:r>
              <a:rPr b="1" lang="fr-CA">
                <a:latin typeface="Dosis"/>
                <a:ea typeface="Dosis"/>
                <a:cs typeface="Dosis"/>
                <a:sym typeface="Dosis"/>
              </a:rPr>
              <a:t>.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Les valeurs possibles sont entre 0 et 255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9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- Activité 0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57" name="Google Shape;657;p29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8" name="Google Shape;658;p29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Les logiciels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9" name="Google Shape;659;p29"/>
          <p:cNvSpPr txBox="1"/>
          <p:nvPr/>
        </p:nvSpPr>
        <p:spPr>
          <a:xfrm>
            <a:off x="1552850" y="1505775"/>
            <a:ext cx="5248200" cy="21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Arduino IDE : </a:t>
            </a:r>
            <a:r>
              <a:rPr lang="fr-CA" sz="12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https://www.arduino.cc/en/Main/Software</a:t>
            </a:r>
            <a:endParaRPr b="1"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Le logiciel (pilotes) officiel de la carte Arduino à installer (Windows, Mac, Linux). 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Programmation en mode texte.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Non nécessaire pour débuter, mais 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t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rès utile si on veut exploiter des programmes fournis sur le Web (projets intermédiaires et avancés) ou seulement pour se dépanner/déboguer.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Vérifier la connexion de la carte </a:t>
            </a:r>
            <a:r>
              <a:rPr lang="fr-CA" sz="1200">
                <a:latin typeface="Dosis"/>
                <a:ea typeface="Dosis"/>
                <a:cs typeface="Dosis"/>
                <a:sym typeface="Dosis"/>
              </a:rPr>
              <a:t>: </a:t>
            </a:r>
            <a:r>
              <a:rPr lang="fr-CA" sz="12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http://recit.org/ul/qf7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60" name="Google Shape;66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225" y="1955400"/>
            <a:ext cx="1076324" cy="7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75" y="4081750"/>
            <a:ext cx="1159700" cy="112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29"/>
          <p:cNvSpPr txBox="1"/>
          <p:nvPr/>
        </p:nvSpPr>
        <p:spPr>
          <a:xfrm>
            <a:off x="2248175" y="3780125"/>
            <a:ext cx="4629300" cy="20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mBlock 5.1 :</a:t>
            </a:r>
            <a:r>
              <a:rPr b="1" lang="fr-CA" sz="120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fr-CA" sz="1200">
                <a:solidFill>
                  <a:schemeClr val="hlink"/>
                </a:solidFill>
                <a:uFill>
                  <a:noFill/>
                </a:uFill>
                <a:hlinkClick r:id="rId7"/>
              </a:rPr>
              <a:t>https://www.mblock.cc/en-us/download/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Logiciel de programmation par blocs (provenant de Scratch).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Version hors ligne à installer sur Windows, Mac.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Version en ligne pour Windows, Mac, Linux, Chromebook. On doit installer </a:t>
            </a:r>
            <a:r>
              <a:rPr b="1" lang="fr-CA">
                <a:latin typeface="Dosis"/>
                <a:ea typeface="Dosis"/>
                <a:cs typeface="Dosis"/>
                <a:sym typeface="Dosis"/>
              </a:rPr>
              <a:t>mLink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qui permet d’envoyer les programmes vers la carte depuis le Web.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3" name="Google Shape;663;p29"/>
          <p:cNvSpPr txBox="1"/>
          <p:nvPr/>
        </p:nvSpPr>
        <p:spPr>
          <a:xfrm>
            <a:off x="2929325" y="6005800"/>
            <a:ext cx="4053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TinkerCAD </a:t>
            </a:r>
            <a:r>
              <a:rPr b="1" lang="fr-CA" sz="1200">
                <a:latin typeface="Dosis"/>
                <a:ea typeface="Dosis"/>
                <a:cs typeface="Dosis"/>
                <a:sym typeface="Dosis"/>
              </a:rPr>
              <a:t>:  </a:t>
            </a:r>
            <a:r>
              <a:rPr lang="fr-CA" sz="1200">
                <a:solidFill>
                  <a:schemeClr val="hlink"/>
                </a:solidFill>
                <a:uFill>
                  <a:noFill/>
                </a:uFill>
                <a:hlinkClick r:id="rId8"/>
              </a:rPr>
              <a:t>https://www.tinkercad.com/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Simulateur en ligne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Bon outil avant de sortir les fils et autres pièces électroniques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4" name="Google Shape;664;p29"/>
          <p:cNvSpPr txBox="1"/>
          <p:nvPr/>
        </p:nvSpPr>
        <p:spPr>
          <a:xfrm>
            <a:off x="7167875" y="2786750"/>
            <a:ext cx="2500200" cy="3714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Autres logiciels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Ardublockly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Version hors ligne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Pas d’installation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Quelques petits bogues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Bitbloq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En ligne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Moins souple que mBlock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Blockly@rduino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En ligne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Pour se dépanner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1er logiciel en bloc pour Arduino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65" name="Google Shape;665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52850" y="6156981"/>
            <a:ext cx="905175" cy="9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0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- Activité 1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71" name="Google Shape;671;p30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2" name="Google Shape;672;p30"/>
          <p:cNvSpPr txBox="1"/>
          <p:nvPr>
            <p:ph idx="4294967295" type="title"/>
          </p:nvPr>
        </p:nvSpPr>
        <p:spPr>
          <a:xfrm>
            <a:off x="919200" y="864750"/>
            <a:ext cx="82200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Simulateur : </a:t>
            </a: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Faire allumer et clignoter une DEL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3" name="Google Shape;673;p30"/>
          <p:cNvSpPr txBox="1"/>
          <p:nvPr/>
        </p:nvSpPr>
        <p:spPr>
          <a:xfrm>
            <a:off x="1534813" y="1505400"/>
            <a:ext cx="60474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Défi 1 :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Sur TinkerCAD, allumer une DEL à l’aide de la sortie 5V de la carte Arduino.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Défi 1 a :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Faire clignoter une DEL connectée à la broche 6.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74" name="Google Shape;6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887" y="1477356"/>
            <a:ext cx="905175" cy="90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ema_defi1.png" id="675" name="Google Shape;6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0250" y="2787913"/>
            <a:ext cx="2905125" cy="31242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6" name="Google Shape;676;p30"/>
          <p:cNvSpPr txBox="1"/>
          <p:nvPr/>
        </p:nvSpPr>
        <p:spPr>
          <a:xfrm>
            <a:off x="1329025" y="6084588"/>
            <a:ext cx="79011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5279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Voir un document d’appropriation de circuits simples avec une platine d’expérimentation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5"/>
              </a:rPr>
              <a:t>http://recit.org/ul/qf8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77" name="Google Shape;67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8713" y="2263238"/>
            <a:ext cx="214312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1863" y="2263238"/>
            <a:ext cx="16573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4200" y="6075838"/>
            <a:ext cx="50482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30"/>
          <p:cNvSpPr txBox="1"/>
          <p:nvPr/>
        </p:nvSpPr>
        <p:spPr>
          <a:xfrm>
            <a:off x="3414950" y="6801000"/>
            <a:ext cx="3105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Voir un exemple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9"/>
              </a:rPr>
              <a:t>http://recit.org/ul/qf9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81" name="Google Shape;681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05375" y="6848688"/>
            <a:ext cx="4095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0784" y="2900125"/>
            <a:ext cx="1381491" cy="5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30"/>
          <p:cNvSpPr txBox="1"/>
          <p:nvPr/>
        </p:nvSpPr>
        <p:spPr>
          <a:xfrm>
            <a:off x="533838" y="2919771"/>
            <a:ext cx="1657200" cy="17349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Résistor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On peut soit calculer sa valeur (code de couleur) ou la mesurer (ohmmètre)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84" name="Google Shape;684;p30"/>
          <p:cNvSpPr txBox="1"/>
          <p:nvPr/>
        </p:nvSpPr>
        <p:spPr>
          <a:xfrm>
            <a:off x="6391600" y="3242500"/>
            <a:ext cx="2552700" cy="1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Ci-contre le circuit série, DEL et résistance, permet de contrôler la DEL à l’aide de la broche 6 programmable.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Si on ne place pas de résistor dans ce circuit, la DEL pourra briser. Pourquoi?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1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- Activité 2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90" name="Google Shape;690;p31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1" name="Google Shape;691;p31"/>
          <p:cNvSpPr txBox="1"/>
          <p:nvPr>
            <p:ph idx="4294967295" type="title"/>
          </p:nvPr>
        </p:nvSpPr>
        <p:spPr>
          <a:xfrm>
            <a:off x="919200" y="864750"/>
            <a:ext cx="82200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Simulateur : Faire allumer selon la valeur d’un capteur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2" name="Google Shape;692;p31"/>
          <p:cNvSpPr txBox="1"/>
          <p:nvPr/>
        </p:nvSpPr>
        <p:spPr>
          <a:xfrm>
            <a:off x="1382300" y="1508250"/>
            <a:ext cx="6047400" cy="10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Défi 2 :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Sur TinkerCAD, allumer une DEL si la lecture du capteur d’intensité lumineuse dépasse une certaine valeur.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Défi 2 a :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Utiliser 3 DEL, en allumer plus s’il fait plus sombre.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93" name="Google Shape;6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75" y="1608756"/>
            <a:ext cx="905175" cy="9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31"/>
          <p:cNvSpPr txBox="1"/>
          <p:nvPr/>
        </p:nvSpPr>
        <p:spPr>
          <a:xfrm>
            <a:off x="3607963" y="7017125"/>
            <a:ext cx="3105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Voir un exemple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4"/>
              </a:rPr>
              <a:t>http://recit.org/ul/qfa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95" name="Google Shape;69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8388" y="7064813"/>
            <a:ext cx="4095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550" y="3319463"/>
            <a:ext cx="10953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9650" y="3436000"/>
            <a:ext cx="12668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38925" y="3937513"/>
            <a:ext cx="21050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50" y="4543825"/>
            <a:ext cx="177165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31"/>
          <p:cNvSpPr txBox="1"/>
          <p:nvPr/>
        </p:nvSpPr>
        <p:spPr>
          <a:xfrm>
            <a:off x="1638925" y="5879200"/>
            <a:ext cx="1952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Photorésistor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: sa valeur de résistance varie en fonction de la luminosité. 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sonde_photoresistor.png" id="701" name="Google Shape;701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3050" y="3153375"/>
            <a:ext cx="2921075" cy="354415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2" name="Google Shape;702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19200" y="5879200"/>
            <a:ext cx="719725" cy="81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31"/>
          <p:cNvSpPr txBox="1"/>
          <p:nvPr/>
        </p:nvSpPr>
        <p:spPr>
          <a:xfrm>
            <a:off x="4376550" y="3023713"/>
            <a:ext cx="2105100" cy="22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4" name="Google Shape;704;p31"/>
          <p:cNvSpPr txBox="1"/>
          <p:nvPr/>
        </p:nvSpPr>
        <p:spPr>
          <a:xfrm>
            <a:off x="543550" y="2836100"/>
            <a:ext cx="24954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Indices</a:t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5" name="Google Shape;705;p31"/>
          <p:cNvSpPr/>
          <p:nvPr/>
        </p:nvSpPr>
        <p:spPr>
          <a:xfrm>
            <a:off x="4067500" y="2945750"/>
            <a:ext cx="2295600" cy="2136000"/>
          </a:xfrm>
          <a:prstGeom prst="wedgeRoundRectCallout">
            <a:avLst>
              <a:gd fmla="val 71573" name="adj1"/>
              <a:gd fmla="val 57637" name="adj2"/>
              <a:gd fmla="val 0" name="adj3"/>
            </a:avLst>
          </a:prstGeom>
          <a:solidFill>
            <a:srgbClr val="FDFFB3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Dans le </a:t>
            </a: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circuit ci-contre nous avons le photorésistor en série avec une résistance de 10 K. Nous utilisons l’entrée analogique (valeur de 0 à 1023) pour mesurer la tension (0 V à 5 V) au borne de la 10 K.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2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- Activité 3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711" name="Google Shape;711;p32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2" name="Google Shape;712;p32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On sort les fils !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3" name="Google Shape;713;p32"/>
          <p:cNvSpPr txBox="1"/>
          <p:nvPr/>
        </p:nvSpPr>
        <p:spPr>
          <a:xfrm>
            <a:off x="895675" y="1324800"/>
            <a:ext cx="6086700" cy="18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Défi 3 :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Refaire les circuits simulés aux activités 1 et 2 avec le matériel fourni.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Il est temps d’utiliser le logiciel </a:t>
            </a:r>
            <a:r>
              <a:rPr b="1" lang="fr-CA">
                <a:latin typeface="Dosis"/>
                <a:ea typeface="Dosis"/>
                <a:cs typeface="Dosis"/>
                <a:sym typeface="Dosis"/>
              </a:rPr>
              <a:t>mBlock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pour programmer et téléverser votre programme dans la carte Arduino.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14" name="Google Shape;7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700" y="1776700"/>
            <a:ext cx="668725" cy="6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32"/>
          <p:cNvSpPr txBox="1"/>
          <p:nvPr/>
        </p:nvSpPr>
        <p:spPr>
          <a:xfrm>
            <a:off x="987800" y="2680925"/>
            <a:ext cx="3510000" cy="19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Matériel disponible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❏"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Arduino UNO et fil USB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Fils Dupont ou crocodiles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Platine d’expérimentation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DEL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Résistances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Photorésistor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16" name="Google Shape;71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2725" y="2680925"/>
            <a:ext cx="4861100" cy="29446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7" name="Google Shape;717;p32"/>
          <p:cNvSpPr txBox="1"/>
          <p:nvPr/>
        </p:nvSpPr>
        <p:spPr>
          <a:xfrm>
            <a:off x="1143000" y="5732125"/>
            <a:ext cx="7772400" cy="18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Vous avez maintenant une base en Arduino qui vous permettra de réaliser des défis plus complexes, de comprendre la documentation de projets trouvée sur le Web.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Mettre en pratique ses nouvelles connaissances (voir les pages suivantes): 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Défi du code morse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Défi des moteurs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Défi produire un son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Défi du servo moteur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Défi du radar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