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embeddedFontLst>
    <p:embeddedFont>
      <p:font typeface="Montserrat" panose="020B060402020202020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Ubuntu" panose="020B0604020202020204" charset="0"/>
      <p:regular r:id="rId24"/>
      <p:bold r:id="rId25"/>
      <p:italic r:id="rId26"/>
      <p:boldItalic r:id="rId27"/>
    </p:embeddedFont>
    <p:embeddedFont>
      <p:font typeface="Viga"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268" autoAdjust="0"/>
  </p:normalViewPr>
  <p:slideViewPr>
    <p:cSldViewPr snapToGrid="0">
      <p:cViewPr varScale="1">
        <p:scale>
          <a:sx n="114" d="100"/>
          <a:sy n="114" d="100"/>
        </p:scale>
        <p:origin x="1075"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8479971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8479971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4799713d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4799713d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84799713d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84799713d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84799713d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84799713d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84799713d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84799713d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a:solidFill>
                  <a:schemeClr val="dk1"/>
                </a:solidFill>
              </a:rPr>
              <a:t>Un réseau de plus de 150 personnes dévouées à accroître l'utilisation pédagogique des technologies et des ressources numériques en enseignement, en apprentissage et en évaluation réparties partout dans la province du Québec pour le personnel scolaire.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a:solidFill>
                  <a:schemeClr val="dk1"/>
                </a:solidFill>
              </a:rPr>
              <a:t>Les services locaux sont dédiés à la formation générale des jeunes. Les services régionaux sont dédiés à la formation générale des adultes. Les services nationaux assurent un soutien particulier en lien avec un domaine d’apprentissage particulier du PFEQ (arts, développement professionnel, langues, mathématiques, sciences et technologie, univers social) ou pour une clientèle scolaire ciblée (adaptation scolaire, éducation préscolaire, service à la communauté anglophone et formation des adultes).</a:t>
            </a:r>
            <a:endParaRPr sz="1850">
              <a:solidFill>
                <a:schemeClr val="dk1"/>
              </a:solidFill>
              <a:latin typeface="Viga"/>
              <a:ea typeface="Viga"/>
              <a:cs typeface="Viga"/>
              <a:sym typeface="Viga"/>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84799713d_0_1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84799713d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FAD - on utilise Moodle, on développe des plugins, contenu -&gt; partager en libre.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57ea0b60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57ea0b60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FAD - on utilise Moodle, on développe des plugins, contenu -&gt; partager en libre.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87bdee966_5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87bdee966_5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84799713d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84799713d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FAD - on utilise Moodle, on développe des plugins, contenu -&gt; partager en libre.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84799713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84799713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Diapo principale - 3-4 min. À quoi on touche au RÉCIT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84799713d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84799713d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FAD - on utilise Moodle, on développe des plugins, contenu -&gt; partager en libre.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43450" y="2906213"/>
            <a:ext cx="6154500" cy="1188000"/>
          </a:xfrm>
          <a:prstGeom prst="rect">
            <a:avLst/>
          </a:prstGeom>
        </p:spPr>
        <p:txBody>
          <a:bodyPr spcFirstLastPara="1" wrap="square" lIns="91425" tIns="91425" rIns="91425" bIns="91425" anchor="b" anchorCtr="0">
            <a:noAutofit/>
          </a:bodyPr>
          <a:lstStyle>
            <a:lvl1pPr lvl="0" rtl="0">
              <a:spcBef>
                <a:spcPts val="0"/>
              </a:spcBef>
              <a:spcAft>
                <a:spcPts val="0"/>
              </a:spcAft>
              <a:buSzPts val="5800"/>
              <a:buNone/>
              <a:defRPr sz="5800"/>
            </a:lvl1pPr>
            <a:lvl2pPr lvl="1" algn="ctr" rtl="0">
              <a:spcBef>
                <a:spcPts val="0"/>
              </a:spcBef>
              <a:spcAft>
                <a:spcPts val="0"/>
              </a:spcAft>
              <a:buSzPts val="5800"/>
              <a:buNone/>
              <a:defRPr sz="5800"/>
            </a:lvl2pPr>
            <a:lvl3pPr lvl="2" algn="ctr" rtl="0">
              <a:spcBef>
                <a:spcPts val="0"/>
              </a:spcBef>
              <a:spcAft>
                <a:spcPts val="0"/>
              </a:spcAft>
              <a:buSzPts val="5800"/>
              <a:buNone/>
              <a:defRPr sz="5800"/>
            </a:lvl3pPr>
            <a:lvl4pPr lvl="3" algn="ctr" rtl="0">
              <a:spcBef>
                <a:spcPts val="0"/>
              </a:spcBef>
              <a:spcAft>
                <a:spcPts val="0"/>
              </a:spcAft>
              <a:buSzPts val="5800"/>
              <a:buNone/>
              <a:defRPr sz="5800"/>
            </a:lvl4pPr>
            <a:lvl5pPr lvl="4" algn="ctr" rtl="0">
              <a:spcBef>
                <a:spcPts val="0"/>
              </a:spcBef>
              <a:spcAft>
                <a:spcPts val="0"/>
              </a:spcAft>
              <a:buSzPts val="5800"/>
              <a:buNone/>
              <a:defRPr sz="5800"/>
            </a:lvl5pPr>
            <a:lvl6pPr lvl="5" algn="ctr" rtl="0">
              <a:spcBef>
                <a:spcPts val="0"/>
              </a:spcBef>
              <a:spcAft>
                <a:spcPts val="0"/>
              </a:spcAft>
              <a:buSzPts val="5800"/>
              <a:buNone/>
              <a:defRPr sz="5800"/>
            </a:lvl6pPr>
            <a:lvl7pPr lvl="6" algn="ctr" rtl="0">
              <a:spcBef>
                <a:spcPts val="0"/>
              </a:spcBef>
              <a:spcAft>
                <a:spcPts val="0"/>
              </a:spcAft>
              <a:buSzPts val="5800"/>
              <a:buNone/>
              <a:defRPr sz="5800"/>
            </a:lvl7pPr>
            <a:lvl8pPr lvl="7" algn="ctr" rtl="0">
              <a:spcBef>
                <a:spcPts val="0"/>
              </a:spcBef>
              <a:spcAft>
                <a:spcPts val="0"/>
              </a:spcAft>
              <a:buSzPts val="5800"/>
              <a:buNone/>
              <a:defRPr sz="5800"/>
            </a:lvl8pPr>
            <a:lvl9pPr lvl="8" algn="ctr" rtl="0">
              <a:spcBef>
                <a:spcPts val="0"/>
              </a:spcBef>
              <a:spcAft>
                <a:spcPts val="0"/>
              </a:spcAft>
              <a:buSzPts val="5800"/>
              <a:buNone/>
              <a:defRPr sz="5800"/>
            </a:lvl9pPr>
          </a:lstStyle>
          <a:p>
            <a:endParaRPr/>
          </a:p>
        </p:txBody>
      </p:sp>
      <p:sp>
        <p:nvSpPr>
          <p:cNvPr id="56" name="Google Shape;56;p14"/>
          <p:cNvSpPr/>
          <p:nvPr/>
        </p:nvSpPr>
        <p:spPr>
          <a:xfrm>
            <a:off x="581050" y="43929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 Teal">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565775" y="1583344"/>
            <a:ext cx="60093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9" name="Google Shape;59;p15"/>
          <p:cNvSpPr txBox="1">
            <a:spLocks noGrp="1"/>
          </p:cNvSpPr>
          <p:nvPr>
            <p:ph type="subTitle" idx="1"/>
          </p:nvPr>
        </p:nvSpPr>
        <p:spPr>
          <a:xfrm>
            <a:off x="481675" y="3494044"/>
            <a:ext cx="6093600" cy="81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60" name="Google Shape;60;p15"/>
          <p:cNvSpPr/>
          <p:nvPr/>
        </p:nvSpPr>
        <p:spPr>
          <a:xfrm>
            <a:off x="581050" y="30555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 Gold">
  <p:cSld name="TITLE_1_3_1">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565775" y="1583344"/>
            <a:ext cx="60093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4" name="Google Shape;64;p16"/>
          <p:cNvSpPr txBox="1">
            <a:spLocks noGrp="1"/>
          </p:cNvSpPr>
          <p:nvPr>
            <p:ph type="subTitle" idx="1"/>
          </p:nvPr>
        </p:nvSpPr>
        <p:spPr>
          <a:xfrm>
            <a:off x="481675" y="3494044"/>
            <a:ext cx="6093600" cy="81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65" name="Google Shape;65;p16"/>
          <p:cNvSpPr/>
          <p:nvPr/>
        </p:nvSpPr>
        <p:spPr>
          <a:xfrm>
            <a:off x="581050" y="30555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 Teal">
  <p:cSld name="TITLE_1_1">
    <p:spTree>
      <p:nvGrpSpPr>
        <p:cNvPr id="1" name="Shape 67"/>
        <p:cNvGrpSpPr/>
        <p:nvPr/>
      </p:nvGrpSpPr>
      <p:grpSpPr>
        <a:xfrm>
          <a:off x="0" y="0"/>
          <a:ext cx="0" cy="0"/>
          <a:chOff x="0" y="0"/>
          <a:chExt cx="0" cy="0"/>
        </a:xfrm>
      </p:grpSpPr>
      <p:sp>
        <p:nvSpPr>
          <p:cNvPr id="68" name="Google Shape;68;p17"/>
          <p:cNvSpPr txBox="1">
            <a:spLocks noGrp="1"/>
          </p:cNvSpPr>
          <p:nvPr>
            <p:ph type="body" idx="1"/>
          </p:nvPr>
        </p:nvSpPr>
        <p:spPr>
          <a:xfrm>
            <a:off x="1513800" y="2161800"/>
            <a:ext cx="61164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rtl="0">
              <a:spcBef>
                <a:spcPts val="0"/>
              </a:spcBef>
              <a:spcAft>
                <a:spcPts val="0"/>
              </a:spcAft>
              <a:buSzPts val="1800"/>
              <a:buChar char="■"/>
              <a:defRPr i="1"/>
            </a:lvl9pPr>
          </a:lstStyle>
          <a:p>
            <a:endParaRPr/>
          </a:p>
        </p:txBody>
      </p:sp>
      <p:sp>
        <p:nvSpPr>
          <p:cNvPr id="69" name="Google Shape;69;p17"/>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9600" b="1">
                <a:solidFill>
                  <a:srgbClr val="FFFFFF"/>
                </a:solidFill>
                <a:latin typeface="Times New Roman"/>
                <a:ea typeface="Times New Roman"/>
                <a:cs typeface="Times New Roman"/>
                <a:sym typeface="Times New Roman"/>
              </a:rPr>
              <a:t>“</a:t>
            </a:r>
            <a:endParaRPr sz="9600" b="1">
              <a:solidFill>
                <a:srgbClr val="FFFFFF"/>
              </a:solidFill>
              <a:latin typeface="Times New Roman"/>
              <a:ea typeface="Times New Roman"/>
              <a:cs typeface="Times New Roman"/>
              <a:sym typeface="Times New Roman"/>
            </a:endParaRPr>
          </a:p>
        </p:txBody>
      </p:sp>
      <p:sp>
        <p:nvSpPr>
          <p:cNvPr id="70" name="Google Shape;70;p17"/>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 Gold">
  <p:cSld name="TITLE_1_1_1_1">
    <p:spTree>
      <p:nvGrpSpPr>
        <p:cNvPr id="1" name="Shape 73"/>
        <p:cNvGrpSpPr/>
        <p:nvPr/>
      </p:nvGrpSpPr>
      <p:grpSpPr>
        <a:xfrm>
          <a:off x="0" y="0"/>
          <a:ext cx="0" cy="0"/>
          <a:chOff x="0" y="0"/>
          <a:chExt cx="0" cy="0"/>
        </a:xfrm>
      </p:grpSpPr>
      <p:sp>
        <p:nvSpPr>
          <p:cNvPr id="74" name="Google Shape;74;p18"/>
          <p:cNvSpPr txBox="1">
            <a:spLocks noGrp="1"/>
          </p:cNvSpPr>
          <p:nvPr>
            <p:ph type="body" idx="1"/>
          </p:nvPr>
        </p:nvSpPr>
        <p:spPr>
          <a:xfrm>
            <a:off x="1513800" y="2161800"/>
            <a:ext cx="61164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rtl="0">
              <a:spcBef>
                <a:spcPts val="0"/>
              </a:spcBef>
              <a:spcAft>
                <a:spcPts val="0"/>
              </a:spcAft>
              <a:buSzPts val="1800"/>
              <a:buChar char="■"/>
              <a:defRPr i="1"/>
            </a:lvl9pPr>
          </a:lstStyle>
          <a:p>
            <a:endParaRPr/>
          </a:p>
        </p:txBody>
      </p:sp>
      <p:sp>
        <p:nvSpPr>
          <p:cNvPr id="75" name="Google Shape;75;p18"/>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9600" b="1">
                <a:solidFill>
                  <a:srgbClr val="FFFFFF"/>
                </a:solidFill>
                <a:latin typeface="Times New Roman"/>
                <a:ea typeface="Times New Roman"/>
                <a:cs typeface="Times New Roman"/>
                <a:sym typeface="Times New Roman"/>
              </a:rPr>
              <a:t>“</a:t>
            </a:r>
            <a:endParaRPr sz="9600" b="1">
              <a:solidFill>
                <a:srgbClr val="FFFFFF"/>
              </a:solidFill>
              <a:latin typeface="Times New Roman"/>
              <a:ea typeface="Times New Roman"/>
              <a:cs typeface="Times New Roman"/>
              <a:sym typeface="Times New Roman"/>
            </a:endParaRPr>
          </a:p>
        </p:txBody>
      </p:sp>
      <p:sp>
        <p:nvSpPr>
          <p:cNvPr id="76" name="Google Shape;76;p18"/>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8"/>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8"/>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1" name="Google Shape;81;p19"/>
          <p:cNvSpPr txBox="1">
            <a:spLocks noGrp="1"/>
          </p:cNvSpPr>
          <p:nvPr>
            <p:ph type="body" idx="1"/>
          </p:nvPr>
        </p:nvSpPr>
        <p:spPr>
          <a:xfrm>
            <a:off x="561950" y="1880794"/>
            <a:ext cx="8020200" cy="28152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2" name="Google Shape;82;p19"/>
          <p:cNvSpPr/>
          <p:nvPr/>
        </p:nvSpPr>
        <p:spPr>
          <a:xfrm>
            <a:off x="0" y="11181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9"/>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6" name="Google Shape;86;p20"/>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81000" rtl="0">
              <a:lnSpc>
                <a:spcPct val="115000"/>
              </a:lnSpc>
              <a:spcBef>
                <a:spcPts val="600"/>
              </a:spcBef>
              <a:spcAft>
                <a:spcPts val="0"/>
              </a:spcAft>
              <a:buSzPts val="2400"/>
              <a:buChar char="○"/>
              <a:defRPr sz="24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87" name="Google Shape;87;p20"/>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81000" rtl="0">
              <a:lnSpc>
                <a:spcPct val="115000"/>
              </a:lnSpc>
              <a:spcBef>
                <a:spcPts val="600"/>
              </a:spcBef>
              <a:spcAft>
                <a:spcPts val="0"/>
              </a:spcAft>
              <a:buSzPts val="2400"/>
              <a:buChar char="○"/>
              <a:defRPr sz="24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88" name="Google Shape;88;p20"/>
          <p:cNvSpPr/>
          <p:nvPr/>
        </p:nvSpPr>
        <p:spPr>
          <a:xfrm>
            <a:off x="0" y="11181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0"/>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2" name="Google Shape;92;p21"/>
          <p:cNvSpPr txBox="1">
            <a:spLocks noGrp="1"/>
          </p:cNvSpPr>
          <p:nvPr>
            <p:ph type="body" idx="1"/>
          </p:nvPr>
        </p:nvSpPr>
        <p:spPr>
          <a:xfrm>
            <a:off x="397575" y="1846388"/>
            <a:ext cx="2691000" cy="28383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93" name="Google Shape;93;p21"/>
          <p:cNvSpPr txBox="1">
            <a:spLocks noGrp="1"/>
          </p:cNvSpPr>
          <p:nvPr>
            <p:ph type="body" idx="2"/>
          </p:nvPr>
        </p:nvSpPr>
        <p:spPr>
          <a:xfrm>
            <a:off x="3226491" y="1846388"/>
            <a:ext cx="2691000" cy="28383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94" name="Google Shape;94;p21"/>
          <p:cNvSpPr txBox="1">
            <a:spLocks noGrp="1"/>
          </p:cNvSpPr>
          <p:nvPr>
            <p:ph type="body" idx="3"/>
          </p:nvPr>
        </p:nvSpPr>
        <p:spPr>
          <a:xfrm>
            <a:off x="6055408" y="1846388"/>
            <a:ext cx="2691000" cy="28383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95" name="Google Shape;95;p21"/>
          <p:cNvSpPr/>
          <p:nvPr/>
        </p:nvSpPr>
        <p:spPr>
          <a:xfrm>
            <a:off x="0" y="11181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1"/>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457200" y="276169"/>
            <a:ext cx="8229600" cy="57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99" name="Google Shape;99;p22"/>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Google Shape;102;p23"/>
          <p:cNvSpPr txBox="1">
            <a:spLocks noGrp="1"/>
          </p:cNvSpPr>
          <p:nvPr>
            <p:ph type="body" idx="1"/>
          </p:nvPr>
        </p:nvSpPr>
        <p:spPr>
          <a:xfrm>
            <a:off x="588700" y="4406306"/>
            <a:ext cx="7966500" cy="2784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103" name="Google Shape;103;p23"/>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4"/>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 Gold">
  <p:cSld name="TITLE_AND_BODY_1_1">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9" name="Google Shape;109;p25"/>
          <p:cNvSpPr txBox="1">
            <a:spLocks noGrp="1"/>
          </p:cNvSpPr>
          <p:nvPr>
            <p:ph type="body" idx="1"/>
          </p:nvPr>
        </p:nvSpPr>
        <p:spPr>
          <a:xfrm>
            <a:off x="561950" y="1880794"/>
            <a:ext cx="8020200" cy="28152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10" name="Google Shape;110;p25"/>
          <p:cNvSpPr/>
          <p:nvPr/>
        </p:nvSpPr>
        <p:spPr>
          <a:xfrm>
            <a:off x="0" y="11181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5"/>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 Gold">
  <p:cSld name="TITLE_AND_TWO_COLUMNS_2_1">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4" name="Google Shape;114;p26"/>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81000" rtl="0">
              <a:lnSpc>
                <a:spcPct val="115000"/>
              </a:lnSpc>
              <a:spcBef>
                <a:spcPts val="600"/>
              </a:spcBef>
              <a:spcAft>
                <a:spcPts val="0"/>
              </a:spcAft>
              <a:buSzPts val="2400"/>
              <a:buChar char="○"/>
              <a:defRPr sz="24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115" name="Google Shape;115;p26"/>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81000" rtl="0">
              <a:lnSpc>
                <a:spcPct val="115000"/>
              </a:lnSpc>
              <a:spcBef>
                <a:spcPts val="600"/>
              </a:spcBef>
              <a:spcAft>
                <a:spcPts val="0"/>
              </a:spcAft>
              <a:buSzPts val="2400"/>
              <a:buChar char="○"/>
              <a:defRPr sz="24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116" name="Google Shape;116;p26"/>
          <p:cNvSpPr/>
          <p:nvPr/>
        </p:nvSpPr>
        <p:spPr>
          <a:xfrm>
            <a:off x="0" y="11181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6"/>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3 columns - Gold">
  <p:cSld name="TITLE_AND_TWO_COLUMNS_1_1_1">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0" name="Google Shape;120;p27"/>
          <p:cNvSpPr txBox="1">
            <a:spLocks noGrp="1"/>
          </p:cNvSpPr>
          <p:nvPr>
            <p:ph type="body" idx="1"/>
          </p:nvPr>
        </p:nvSpPr>
        <p:spPr>
          <a:xfrm>
            <a:off x="397575" y="1846388"/>
            <a:ext cx="2691000" cy="28383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121" name="Google Shape;121;p27"/>
          <p:cNvSpPr txBox="1">
            <a:spLocks noGrp="1"/>
          </p:cNvSpPr>
          <p:nvPr>
            <p:ph type="body" idx="2"/>
          </p:nvPr>
        </p:nvSpPr>
        <p:spPr>
          <a:xfrm>
            <a:off x="3226491" y="1846388"/>
            <a:ext cx="2691000" cy="28383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122" name="Google Shape;122;p27"/>
          <p:cNvSpPr txBox="1">
            <a:spLocks noGrp="1"/>
          </p:cNvSpPr>
          <p:nvPr>
            <p:ph type="body" idx="3"/>
          </p:nvPr>
        </p:nvSpPr>
        <p:spPr>
          <a:xfrm>
            <a:off x="6055408" y="1846388"/>
            <a:ext cx="2691000" cy="28383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a:lvl4pPr>
            <a:lvl5pPr marL="2286000" lvl="4" indent="-342900" rtl="0">
              <a:lnSpc>
                <a:spcPct val="115000"/>
              </a:lnSpc>
              <a:spcBef>
                <a:spcPts val="0"/>
              </a:spcBef>
              <a:spcAft>
                <a:spcPts val="0"/>
              </a:spcAft>
              <a:buSzPts val="1800"/>
              <a:buChar char="○"/>
              <a:defRPr/>
            </a:lvl5pPr>
            <a:lvl6pPr marL="2743200" lvl="5" indent="-342900" rtl="0">
              <a:lnSpc>
                <a:spcPct val="115000"/>
              </a:lnSpc>
              <a:spcBef>
                <a:spcPts val="0"/>
              </a:spcBef>
              <a:spcAft>
                <a:spcPts val="0"/>
              </a:spcAft>
              <a:buSzPts val="1800"/>
              <a:buChar char="■"/>
              <a:defRPr/>
            </a:lvl6pPr>
            <a:lvl7pPr marL="3200400" lvl="6" indent="-342900" rtl="0">
              <a:lnSpc>
                <a:spcPct val="115000"/>
              </a:lnSpc>
              <a:spcBef>
                <a:spcPts val="0"/>
              </a:spcBef>
              <a:spcAft>
                <a:spcPts val="0"/>
              </a:spcAft>
              <a:buSzPts val="1800"/>
              <a:buChar char="●"/>
              <a:defRPr/>
            </a:lvl7pPr>
            <a:lvl8pPr marL="3657600" lvl="7" indent="-342900" rtl="0">
              <a:lnSpc>
                <a:spcPct val="115000"/>
              </a:lnSpc>
              <a:spcBef>
                <a:spcPts val="0"/>
              </a:spcBef>
              <a:spcAft>
                <a:spcPts val="0"/>
              </a:spcAft>
              <a:buSzPts val="1800"/>
              <a:buChar char="○"/>
              <a:defRPr/>
            </a:lvl8pPr>
            <a:lvl9pPr marL="4114800" lvl="8" indent="-342900" rtl="0">
              <a:lnSpc>
                <a:spcPct val="115000"/>
              </a:lnSpc>
              <a:spcBef>
                <a:spcPts val="0"/>
              </a:spcBef>
              <a:spcAft>
                <a:spcPts val="0"/>
              </a:spcAft>
              <a:buSzPts val="1800"/>
              <a:buChar char="■"/>
              <a:defRPr/>
            </a:lvl9pPr>
          </a:lstStyle>
          <a:p>
            <a:endParaRPr/>
          </a:p>
        </p:txBody>
      </p:sp>
      <p:sp>
        <p:nvSpPr>
          <p:cNvPr id="123" name="Google Shape;123;p27"/>
          <p:cNvSpPr/>
          <p:nvPr/>
        </p:nvSpPr>
        <p:spPr>
          <a:xfrm>
            <a:off x="0" y="11181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7"/>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 Gold">
  <p:cSld name="TITLE_ONLY_1_1">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457200" y="276169"/>
            <a:ext cx="8229600" cy="57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127" name="Google Shape;127;p28"/>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8"/>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 Gold">
  <p:cSld name="CAPTION_ONLY_1_1">
    <p:spTree>
      <p:nvGrpSpPr>
        <p:cNvPr id="1" name="Shape 129"/>
        <p:cNvGrpSpPr/>
        <p:nvPr/>
      </p:nvGrpSpPr>
      <p:grpSpPr>
        <a:xfrm>
          <a:off x="0" y="0"/>
          <a:ext cx="0" cy="0"/>
          <a:chOff x="0" y="0"/>
          <a:chExt cx="0" cy="0"/>
        </a:xfrm>
      </p:grpSpPr>
      <p:sp>
        <p:nvSpPr>
          <p:cNvPr id="130" name="Google Shape;130;p29"/>
          <p:cNvSpPr txBox="1">
            <a:spLocks noGrp="1"/>
          </p:cNvSpPr>
          <p:nvPr>
            <p:ph type="body" idx="1"/>
          </p:nvPr>
        </p:nvSpPr>
        <p:spPr>
          <a:xfrm>
            <a:off x="588700" y="4406306"/>
            <a:ext cx="7966500" cy="2784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131" name="Google Shape;131;p29"/>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9"/>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 Gold">
  <p:cSld name="BLANK_1_1">
    <p:spTree>
      <p:nvGrpSpPr>
        <p:cNvPr id="1" name="Shape 133"/>
        <p:cNvGrpSpPr/>
        <p:nvPr/>
      </p:nvGrpSpPr>
      <p:grpSpPr>
        <a:xfrm>
          <a:off x="0" y="0"/>
          <a:ext cx="0" cy="0"/>
          <a:chOff x="0" y="0"/>
          <a:chExt cx="0" cy="0"/>
        </a:xfrm>
      </p:grpSpPr>
      <p:sp>
        <p:nvSpPr>
          <p:cNvPr id="134" name="Google Shape;134;p30"/>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9"/>
        <p:cNvGrpSpPr/>
        <p:nvPr/>
      </p:nvGrpSpPr>
      <p:grpSpPr>
        <a:xfrm>
          <a:off x="0" y="0"/>
          <a:ext cx="0" cy="0"/>
          <a:chOff x="0" y="0"/>
          <a:chExt cx="0" cy="0"/>
        </a:xfrm>
      </p:grpSpPr>
      <p:sp>
        <p:nvSpPr>
          <p:cNvPr id="140" name="Google Shape;140;p3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1" name="Google Shape;141;p3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2" name="Google Shape;14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9" name="Google Shape;14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3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3" name="Google Shape;153;p3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4" name="Google Shape;15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Google Shape;15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0" name="Google Shape;160;p3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1" name="Google Shape;16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4" name="Google Shape;16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sp>
        <p:nvSpPr>
          <p:cNvPr id="166" name="Google Shape;166;p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8" name="Google Shape;168;p3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9" name="Google Shape;169;p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0" name="Google Shape;17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1"/>
        <p:cNvGrpSpPr/>
        <p:nvPr/>
      </p:nvGrpSpPr>
      <p:grpSpPr>
        <a:xfrm>
          <a:off x="0" y="0"/>
          <a:ext cx="0" cy="0"/>
          <a:chOff x="0" y="0"/>
          <a:chExt cx="0" cy="0"/>
        </a:xfrm>
      </p:grpSpPr>
      <p:sp>
        <p:nvSpPr>
          <p:cNvPr id="172" name="Google Shape;172;p4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73" name="Google Shape;17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4"/>
        <p:cNvGrpSpPr/>
        <p:nvPr/>
      </p:nvGrpSpPr>
      <p:grpSpPr>
        <a:xfrm>
          <a:off x="0" y="0"/>
          <a:ext cx="0" cy="0"/>
          <a:chOff x="0" y="0"/>
          <a:chExt cx="0" cy="0"/>
        </a:xfrm>
      </p:grpSpPr>
      <p:sp>
        <p:nvSpPr>
          <p:cNvPr id="175" name="Google Shape;175;p4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6" name="Google Shape;176;p4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7" name="Google Shape;17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84F5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384F5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1pPr>
            <a:lvl2pPr lvl="1"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2pPr>
            <a:lvl3pPr lvl="2"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3pPr>
            <a:lvl4pPr lvl="3"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4pPr>
            <a:lvl5pPr lvl="4"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5pPr>
            <a:lvl6pPr lvl="5"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6pPr>
            <a:lvl7pPr lvl="6"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7pPr>
            <a:lvl8pPr lvl="7"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8pPr>
            <a:lvl9pPr lvl="8" rt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9pPr>
          </a:lstStyle>
          <a:p>
            <a:endParaRPr/>
          </a:p>
        </p:txBody>
      </p:sp>
      <p:sp>
        <p:nvSpPr>
          <p:cNvPr id="52" name="Google Shape;52;p13"/>
          <p:cNvSpPr txBox="1">
            <a:spLocks noGrp="1"/>
          </p:cNvSpPr>
          <p:nvPr>
            <p:ph type="body" idx="1"/>
          </p:nvPr>
        </p:nvSpPr>
        <p:spPr>
          <a:xfrm>
            <a:off x="561950" y="1880794"/>
            <a:ext cx="8020200" cy="28152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marL="914400" lvl="1" indent="-381000" rtl="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marL="1371600" lvl="2" indent="-381000" rtl="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marL="1828800" lvl="3"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marL="2286000" lvl="4"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marL="2743200" lvl="5"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marL="3200400" lvl="6"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marL="3657600" lvl="7"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marL="4114800" lvl="8"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556775" y="4853550"/>
            <a:ext cx="548700" cy="290100"/>
          </a:xfrm>
          <a:prstGeom prst="rect">
            <a:avLst/>
          </a:prstGeom>
          <a:noFill/>
          <a:ln>
            <a:noFill/>
          </a:ln>
        </p:spPr>
        <p:txBody>
          <a:bodyPr spcFirstLastPara="1" wrap="square" lIns="91425" tIns="91425" rIns="91425" bIns="91425" anchor="t" anchorCtr="0">
            <a:noAutofit/>
          </a:bodyPr>
          <a:lstStyle>
            <a:lvl1pPr lvl="0" algn="r" rtl="0">
              <a:buNone/>
              <a:defRPr sz="1300">
                <a:solidFill>
                  <a:srgbClr val="FFFFFF"/>
                </a:solidFill>
                <a:latin typeface="Montserrat"/>
                <a:ea typeface="Montserrat"/>
                <a:cs typeface="Montserrat"/>
                <a:sym typeface="Montserrat"/>
              </a:defRPr>
            </a:lvl1pPr>
            <a:lvl2pPr lvl="1" algn="r" rtl="0">
              <a:buNone/>
              <a:defRPr sz="1300">
                <a:solidFill>
                  <a:srgbClr val="FFFFFF"/>
                </a:solidFill>
                <a:latin typeface="Montserrat"/>
                <a:ea typeface="Montserrat"/>
                <a:cs typeface="Montserrat"/>
                <a:sym typeface="Montserrat"/>
              </a:defRPr>
            </a:lvl2pPr>
            <a:lvl3pPr lvl="2" algn="r" rtl="0">
              <a:buNone/>
              <a:defRPr sz="1300">
                <a:solidFill>
                  <a:srgbClr val="FFFFFF"/>
                </a:solidFill>
                <a:latin typeface="Montserrat"/>
                <a:ea typeface="Montserrat"/>
                <a:cs typeface="Montserrat"/>
                <a:sym typeface="Montserrat"/>
              </a:defRPr>
            </a:lvl3pPr>
            <a:lvl4pPr lvl="3" algn="r" rtl="0">
              <a:buNone/>
              <a:defRPr sz="1300">
                <a:solidFill>
                  <a:srgbClr val="FFFFFF"/>
                </a:solidFill>
                <a:latin typeface="Montserrat"/>
                <a:ea typeface="Montserrat"/>
                <a:cs typeface="Montserrat"/>
                <a:sym typeface="Montserrat"/>
              </a:defRPr>
            </a:lvl4pPr>
            <a:lvl5pPr lvl="4" algn="r" rtl="0">
              <a:buNone/>
              <a:defRPr sz="1300">
                <a:solidFill>
                  <a:srgbClr val="FFFFFF"/>
                </a:solidFill>
                <a:latin typeface="Montserrat"/>
                <a:ea typeface="Montserrat"/>
                <a:cs typeface="Montserrat"/>
                <a:sym typeface="Montserrat"/>
              </a:defRPr>
            </a:lvl5pPr>
            <a:lvl6pPr lvl="5" algn="r" rtl="0">
              <a:buNone/>
              <a:defRPr sz="1300">
                <a:solidFill>
                  <a:srgbClr val="FFFFFF"/>
                </a:solidFill>
                <a:latin typeface="Montserrat"/>
                <a:ea typeface="Montserrat"/>
                <a:cs typeface="Montserrat"/>
                <a:sym typeface="Montserrat"/>
              </a:defRPr>
            </a:lvl6pPr>
            <a:lvl7pPr lvl="6" algn="r" rtl="0">
              <a:buNone/>
              <a:defRPr sz="1300">
                <a:solidFill>
                  <a:srgbClr val="FFFFFF"/>
                </a:solidFill>
                <a:latin typeface="Montserrat"/>
                <a:ea typeface="Montserrat"/>
                <a:cs typeface="Montserrat"/>
                <a:sym typeface="Montserrat"/>
              </a:defRPr>
            </a:lvl7pPr>
            <a:lvl8pPr lvl="7" algn="r" rtl="0">
              <a:buNone/>
              <a:defRPr sz="1300">
                <a:solidFill>
                  <a:srgbClr val="FFFFFF"/>
                </a:solidFill>
                <a:latin typeface="Montserrat"/>
                <a:ea typeface="Montserrat"/>
                <a:cs typeface="Montserrat"/>
                <a:sym typeface="Montserrat"/>
              </a:defRPr>
            </a:lvl8pPr>
            <a:lvl9pPr lvl="8" algn="r" rtl="0">
              <a:buNone/>
              <a:defRPr sz="1300">
                <a:solidFill>
                  <a:srgbClr val="FFFFFF"/>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7" name="Google Shape;13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38" name="Google Shape;13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recitqc/" TargetMode="External"/><Relationship Id="rId3" Type="http://schemas.openxmlformats.org/officeDocument/2006/relationships/hyperlink" Target="http://recit.qc.ca" TargetMode="External"/><Relationship Id="rId7" Type="http://schemas.openxmlformats.org/officeDocument/2006/relationships/hyperlink" Target="https://twitter.com/recitqc"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s://laboratoirecreatif.recit.org/" TargetMode="External"/><Relationship Id="rId5" Type="http://schemas.openxmlformats.org/officeDocument/2006/relationships/hyperlink" Target="https://robot-tic.qc.ca/" TargetMode="External"/><Relationship Id="rId4" Type="http://schemas.openxmlformats.org/officeDocument/2006/relationships/hyperlink" Target="http://recitmst.qc.ca" TargetMode="Externa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mailto:sonya.fiset@recitmst.qc.ca"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campus.recit.qc.ca/" TargetMode="External"/><Relationship Id="rId5" Type="http://schemas.openxmlformats.org/officeDocument/2006/relationships/hyperlink" Target="https://docs.google.com/document/d/1euFz7674EQR6NnDO5MT3kkJDSQdLZgDNzyLNrd8cJRc/edit?usp=sharing" TargetMode="External"/><Relationship Id="rId4" Type="http://schemas.openxmlformats.org/officeDocument/2006/relationships/hyperlink" Target="https://recitmst.qc.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mpus.recit.qc.ca/"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4F5C"/>
        </a:solidFill>
        <a:effectLst/>
      </p:bgPr>
    </p:bg>
    <p:spTree>
      <p:nvGrpSpPr>
        <p:cNvPr id="1" name="Shape 183"/>
        <p:cNvGrpSpPr/>
        <p:nvPr/>
      </p:nvGrpSpPr>
      <p:grpSpPr>
        <a:xfrm>
          <a:off x="0" y="0"/>
          <a:ext cx="0" cy="0"/>
          <a:chOff x="0" y="0"/>
          <a:chExt cx="0" cy="0"/>
        </a:xfrm>
      </p:grpSpPr>
      <p:sp>
        <p:nvSpPr>
          <p:cNvPr id="184" name="Google Shape;184;p43"/>
          <p:cNvSpPr txBox="1">
            <a:spLocks noGrp="1"/>
          </p:cNvSpPr>
          <p:nvPr>
            <p:ph type="ctrTitle"/>
          </p:nvPr>
        </p:nvSpPr>
        <p:spPr>
          <a:xfrm>
            <a:off x="443450" y="2906225"/>
            <a:ext cx="8034300" cy="118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dirty="0">
                <a:latin typeface="Viga"/>
                <a:ea typeface="Viga"/>
                <a:cs typeface="Viga"/>
                <a:sym typeface="Viga"/>
              </a:rPr>
              <a:t>Le RÉCIT,</a:t>
            </a:r>
            <a:endParaRPr dirty="0">
              <a:latin typeface="Viga"/>
              <a:ea typeface="Viga"/>
              <a:cs typeface="Viga"/>
              <a:sym typeface="Viga"/>
            </a:endParaRPr>
          </a:p>
          <a:p>
            <a:pPr marL="0" lvl="0" indent="0" algn="l" rtl="0">
              <a:spcBef>
                <a:spcPts val="0"/>
              </a:spcBef>
              <a:spcAft>
                <a:spcPts val="0"/>
              </a:spcAft>
              <a:buNone/>
            </a:pPr>
            <a:r>
              <a:rPr lang="fr-CA" sz="3000" dirty="0">
                <a:latin typeface="Viga"/>
                <a:ea typeface="Viga"/>
                <a:cs typeface="Viga"/>
                <a:sym typeface="Viga"/>
              </a:rPr>
              <a:t>Science et technologie au primaire </a:t>
            </a:r>
            <a:endParaRPr sz="3000" dirty="0">
              <a:latin typeface="Viga"/>
              <a:ea typeface="Viga"/>
              <a:cs typeface="Viga"/>
              <a:sym typeface="Viga"/>
            </a:endParaRPr>
          </a:p>
          <a:p>
            <a:pPr marL="0" lvl="0" indent="0" algn="l" rtl="0">
              <a:spcBef>
                <a:spcPts val="0"/>
              </a:spcBef>
              <a:spcAft>
                <a:spcPts val="0"/>
              </a:spcAft>
              <a:buNone/>
            </a:pPr>
            <a:endParaRPr sz="3600" b="0" i="1" dirty="0">
              <a:latin typeface="Ubuntu"/>
              <a:ea typeface="Ubuntu"/>
              <a:cs typeface="Ubuntu"/>
              <a:sym typeface="Ubuntu"/>
            </a:endParaRPr>
          </a:p>
          <a:p>
            <a:pPr marL="0" lvl="0" indent="0" algn="l" rtl="0">
              <a:spcBef>
                <a:spcPts val="0"/>
              </a:spcBef>
              <a:spcAft>
                <a:spcPts val="0"/>
              </a:spcAft>
              <a:buNone/>
            </a:pPr>
            <a:r>
              <a:rPr lang="fr-CA" sz="3600" b="0" i="1" dirty="0">
                <a:latin typeface="Ubuntu"/>
                <a:ea typeface="Ubuntu"/>
                <a:cs typeface="Ubuntu"/>
                <a:sym typeface="Ubuntu"/>
              </a:rPr>
              <a:t>par Sonya Fiset</a:t>
            </a:r>
            <a:endParaRPr sz="3600" b="0" i="1" dirty="0">
              <a:latin typeface="Ubuntu"/>
              <a:ea typeface="Ubuntu"/>
              <a:cs typeface="Ubuntu"/>
              <a:sym typeface="Ubuntu"/>
            </a:endParaRPr>
          </a:p>
        </p:txBody>
      </p:sp>
      <p:pic>
        <p:nvPicPr>
          <p:cNvPr id="185" name="Google Shape;185;p43"/>
          <p:cNvPicPr preferRelativeResize="0"/>
          <p:nvPr/>
        </p:nvPicPr>
        <p:blipFill>
          <a:blip r:embed="rId3">
            <a:alphaModFix/>
          </a:blip>
          <a:stretch>
            <a:fillRect/>
          </a:stretch>
        </p:blipFill>
        <p:spPr>
          <a:xfrm>
            <a:off x="7331496" y="3442475"/>
            <a:ext cx="1523950" cy="1472050"/>
          </a:xfrm>
          <a:prstGeom prst="rect">
            <a:avLst/>
          </a:prstGeom>
          <a:noFill/>
          <a:ln>
            <a:noFill/>
          </a:ln>
        </p:spPr>
      </p:pic>
      <p:sp>
        <p:nvSpPr>
          <p:cNvPr id="186" name="Google Shape;186;p43"/>
          <p:cNvSpPr txBox="1"/>
          <p:nvPr/>
        </p:nvSpPr>
        <p:spPr>
          <a:xfrm>
            <a:off x="488000" y="4655950"/>
            <a:ext cx="48204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a:solidFill>
                  <a:srgbClr val="FFFFFF"/>
                </a:solidFill>
                <a:latin typeface="Ubuntu"/>
                <a:ea typeface="Ubuntu"/>
                <a:cs typeface="Ubuntu"/>
                <a:sym typeface="Ubuntu"/>
              </a:rPr>
              <a:t>Présentation sous licence CC BY Récit MST-NC-SA</a:t>
            </a:r>
            <a:endParaRPr>
              <a:solidFill>
                <a:srgbClr val="FFFFFF"/>
              </a:solidFill>
              <a:latin typeface="Ubuntu"/>
              <a:ea typeface="Ubuntu"/>
              <a:cs typeface="Ubuntu"/>
              <a:sym typeface="Ubuntu"/>
            </a:endParaRPr>
          </a:p>
        </p:txBody>
      </p:sp>
      <p:pic>
        <p:nvPicPr>
          <p:cNvPr id="187" name="Google Shape;187;p43">
            <a:hlinkClick r:id="rId4"/>
          </p:cNvPr>
          <p:cNvPicPr preferRelativeResize="0"/>
          <p:nvPr/>
        </p:nvPicPr>
        <p:blipFill>
          <a:blip r:embed="rId5">
            <a:alphaModFix/>
          </a:blip>
          <a:stretch>
            <a:fillRect/>
          </a:stretch>
        </p:blipFill>
        <p:spPr>
          <a:xfrm>
            <a:off x="4860538" y="4593837"/>
            <a:ext cx="1387975" cy="48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2"/>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a:latin typeface="Viga"/>
                <a:ea typeface="Viga"/>
                <a:cs typeface="Viga"/>
                <a:sym typeface="Viga"/>
              </a:rPr>
              <a:t>Notre mandat - Diffuser</a:t>
            </a:r>
            <a:endParaRPr>
              <a:latin typeface="Viga"/>
              <a:ea typeface="Viga"/>
              <a:cs typeface="Viga"/>
              <a:sym typeface="Viga"/>
            </a:endParaRPr>
          </a:p>
        </p:txBody>
      </p:sp>
      <p:sp>
        <p:nvSpPr>
          <p:cNvPr id="389" name="Google Shape;389;p52"/>
          <p:cNvSpPr txBox="1">
            <a:spLocks noGrp="1"/>
          </p:cNvSpPr>
          <p:nvPr>
            <p:ph type="body" idx="1"/>
          </p:nvPr>
        </p:nvSpPr>
        <p:spPr>
          <a:xfrm>
            <a:off x="561950" y="1880794"/>
            <a:ext cx="8020200" cy="2815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Font typeface="Ubuntu"/>
              <a:buChar char="○"/>
            </a:pPr>
            <a:r>
              <a:rPr lang="fr-CA" sz="2400" u="sng">
                <a:solidFill>
                  <a:srgbClr val="FAA22A"/>
                </a:solidFill>
                <a:latin typeface="Ubuntu"/>
                <a:ea typeface="Ubuntu"/>
                <a:cs typeface="Ubuntu"/>
                <a:sym typeface="Ubuntu"/>
                <a:hlinkClick r:id="rId3"/>
              </a:rPr>
              <a:t>Site web du RÉCIT</a:t>
            </a:r>
            <a:r>
              <a:rPr lang="fr-CA" sz="2400">
                <a:solidFill>
                  <a:schemeClr val="lt1"/>
                </a:solidFill>
                <a:latin typeface="Ubuntu"/>
                <a:ea typeface="Ubuntu"/>
                <a:cs typeface="Ubuntu"/>
                <a:sym typeface="Ubuntu"/>
              </a:rPr>
              <a:t> et les autres Récit nationaux</a:t>
            </a:r>
            <a:endParaRPr sz="2400">
              <a:solidFill>
                <a:schemeClr val="lt1"/>
              </a:solidFill>
              <a:latin typeface="Ubuntu"/>
              <a:ea typeface="Ubuntu"/>
              <a:cs typeface="Ubuntu"/>
              <a:sym typeface="Ubuntu"/>
            </a:endParaRPr>
          </a:p>
          <a:p>
            <a:pPr marL="457200" lvl="0" indent="-381000" algn="l" rtl="0">
              <a:spcBef>
                <a:spcPts val="0"/>
              </a:spcBef>
              <a:spcAft>
                <a:spcPts val="0"/>
              </a:spcAft>
              <a:buClr>
                <a:schemeClr val="lt1"/>
              </a:buClr>
              <a:buSzPts val="2400"/>
              <a:buFont typeface="Ubuntu"/>
              <a:buChar char="○"/>
            </a:pPr>
            <a:r>
              <a:rPr lang="fr-CA" sz="2400">
                <a:solidFill>
                  <a:schemeClr val="lt1"/>
                </a:solidFill>
                <a:latin typeface="Ubuntu"/>
                <a:ea typeface="Ubuntu"/>
                <a:cs typeface="Ubuntu"/>
                <a:sym typeface="Ubuntu"/>
              </a:rPr>
              <a:t>Site web du </a:t>
            </a:r>
            <a:r>
              <a:rPr lang="fr-CA" sz="2400" u="sng">
                <a:solidFill>
                  <a:srgbClr val="FFFFFF"/>
                </a:solidFill>
                <a:latin typeface="Ubuntu"/>
                <a:ea typeface="Ubuntu"/>
                <a:cs typeface="Ubuntu"/>
                <a:sym typeface="Ubuntu"/>
                <a:hlinkClick r:id="rId4"/>
              </a:rPr>
              <a:t>Recitmst.qc.ca</a:t>
            </a:r>
            <a:endParaRPr sz="2400">
              <a:solidFill>
                <a:srgbClr val="FFFFFF"/>
              </a:solidFill>
              <a:latin typeface="Ubuntu"/>
              <a:ea typeface="Ubuntu"/>
              <a:cs typeface="Ubuntu"/>
              <a:sym typeface="Ubuntu"/>
            </a:endParaRPr>
          </a:p>
          <a:p>
            <a:pPr marL="457200" lvl="0" indent="-381000" algn="l" rtl="0">
              <a:spcBef>
                <a:spcPts val="0"/>
              </a:spcBef>
              <a:spcAft>
                <a:spcPts val="0"/>
              </a:spcAft>
              <a:buClr>
                <a:schemeClr val="lt1"/>
              </a:buClr>
              <a:buSzPts val="2400"/>
              <a:buFont typeface="Ubuntu"/>
              <a:buChar char="○"/>
            </a:pPr>
            <a:r>
              <a:rPr lang="fr-CA" sz="2400">
                <a:solidFill>
                  <a:schemeClr val="lt1"/>
                </a:solidFill>
                <a:latin typeface="Ubuntu"/>
                <a:ea typeface="Ubuntu"/>
                <a:cs typeface="Ubuntu"/>
                <a:sym typeface="Ubuntu"/>
              </a:rPr>
              <a:t>Site </a:t>
            </a:r>
            <a:r>
              <a:rPr lang="fr-CA" sz="2400" u="sng">
                <a:solidFill>
                  <a:srgbClr val="FFFFFF"/>
                </a:solidFill>
                <a:latin typeface="Ubuntu"/>
                <a:ea typeface="Ubuntu"/>
                <a:cs typeface="Ubuntu"/>
                <a:sym typeface="Ubuntu"/>
                <a:hlinkClick r:id="rId5"/>
              </a:rPr>
              <a:t>Robot-TIC.qc.ca</a:t>
            </a:r>
            <a:endParaRPr sz="2400">
              <a:solidFill>
                <a:srgbClr val="FFFFFF"/>
              </a:solidFill>
              <a:latin typeface="Ubuntu"/>
              <a:ea typeface="Ubuntu"/>
              <a:cs typeface="Ubuntu"/>
              <a:sym typeface="Ubuntu"/>
            </a:endParaRPr>
          </a:p>
          <a:p>
            <a:pPr marL="457200" lvl="0" indent="-381000" algn="l" rtl="0">
              <a:spcBef>
                <a:spcPts val="0"/>
              </a:spcBef>
              <a:spcAft>
                <a:spcPts val="0"/>
              </a:spcAft>
              <a:buClr>
                <a:schemeClr val="lt1"/>
              </a:buClr>
              <a:buSzPts val="2400"/>
              <a:buFont typeface="Ubuntu"/>
              <a:buChar char="○"/>
            </a:pPr>
            <a:r>
              <a:rPr lang="fr-CA" sz="2400">
                <a:solidFill>
                  <a:schemeClr val="lt1"/>
                </a:solidFill>
                <a:latin typeface="Ubuntu"/>
                <a:ea typeface="Ubuntu"/>
                <a:cs typeface="Ubuntu"/>
                <a:sym typeface="Ubuntu"/>
              </a:rPr>
              <a:t>Site </a:t>
            </a:r>
            <a:r>
              <a:rPr lang="fr-CA" sz="2400" u="sng">
                <a:solidFill>
                  <a:srgbClr val="FFFFFF"/>
                </a:solidFill>
                <a:latin typeface="Ubuntu"/>
                <a:ea typeface="Ubuntu"/>
                <a:cs typeface="Ubuntu"/>
                <a:sym typeface="Ubuntu"/>
                <a:hlinkClick r:id="rId6"/>
              </a:rPr>
              <a:t>Laboratoire créatif du Récit</a:t>
            </a:r>
            <a:endParaRPr>
              <a:latin typeface="Ubuntu"/>
              <a:ea typeface="Ubuntu"/>
              <a:cs typeface="Ubuntu"/>
              <a:sym typeface="Ubuntu"/>
            </a:endParaRPr>
          </a:p>
          <a:p>
            <a:pPr marL="457200" lvl="0" indent="-381000" algn="l" rtl="0">
              <a:spcBef>
                <a:spcPts val="0"/>
              </a:spcBef>
              <a:spcAft>
                <a:spcPts val="0"/>
              </a:spcAft>
              <a:buSzPts val="2400"/>
              <a:buFont typeface="Ubuntu"/>
              <a:buChar char="○"/>
            </a:pPr>
            <a:r>
              <a:rPr lang="fr-CA" sz="2400" u="sng">
                <a:solidFill>
                  <a:srgbClr val="FFFFFF"/>
                </a:solidFill>
                <a:latin typeface="Ubuntu"/>
                <a:ea typeface="Ubuntu"/>
                <a:cs typeface="Ubuntu"/>
                <a:sym typeface="Ubuntu"/>
                <a:hlinkClick r:id="rId7"/>
              </a:rPr>
              <a:t>Twitter</a:t>
            </a:r>
            <a:r>
              <a:rPr lang="fr-CA" sz="2400">
                <a:latin typeface="Ubuntu"/>
                <a:ea typeface="Ubuntu"/>
                <a:cs typeface="Ubuntu"/>
                <a:sym typeface="Ubuntu"/>
              </a:rPr>
              <a:t> #recitqc</a:t>
            </a:r>
            <a:endParaRPr sz="2400">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fr-CA" sz="2400" u="sng">
                <a:solidFill>
                  <a:srgbClr val="FFFFFF"/>
                </a:solidFill>
                <a:latin typeface="Ubuntu"/>
                <a:ea typeface="Ubuntu"/>
                <a:cs typeface="Ubuntu"/>
                <a:sym typeface="Ubuntu"/>
                <a:hlinkClick r:id="rId8"/>
              </a:rPr>
              <a:t>Facebook</a:t>
            </a:r>
            <a:endParaRPr sz="2400">
              <a:solidFill>
                <a:srgbClr val="FFFFFF"/>
              </a:solidFill>
              <a:latin typeface="Ubuntu"/>
              <a:ea typeface="Ubuntu"/>
              <a:cs typeface="Ubuntu"/>
              <a:sym typeface="Ubuntu"/>
            </a:endParaRPr>
          </a:p>
          <a:p>
            <a:pPr marL="0" lvl="0" indent="0" algn="l" rtl="0">
              <a:spcBef>
                <a:spcPts val="600"/>
              </a:spcBef>
              <a:spcAft>
                <a:spcPts val="0"/>
              </a:spcAft>
              <a:buNone/>
            </a:pPr>
            <a:endParaRPr>
              <a:latin typeface="Ubuntu"/>
              <a:ea typeface="Ubuntu"/>
              <a:cs typeface="Ubuntu"/>
              <a:sym typeface="Ubuntu"/>
            </a:endParaRPr>
          </a:p>
          <a:p>
            <a:pPr marL="0" lvl="0" indent="0" algn="l" rtl="0">
              <a:spcBef>
                <a:spcPts val="600"/>
              </a:spcBef>
              <a:spcAft>
                <a:spcPts val="0"/>
              </a:spcAft>
              <a:buNone/>
            </a:pPr>
            <a:endParaRPr>
              <a:latin typeface="Ubuntu"/>
              <a:ea typeface="Ubuntu"/>
              <a:cs typeface="Ubuntu"/>
              <a:sym typeface="Ubuntu"/>
            </a:endParaRPr>
          </a:p>
        </p:txBody>
      </p:sp>
      <p:sp>
        <p:nvSpPr>
          <p:cNvPr id="390" name="Google Shape;390;p52"/>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10</a:t>
            </a:fld>
            <a:endParaRPr/>
          </a:p>
        </p:txBody>
      </p:sp>
      <p:pic>
        <p:nvPicPr>
          <p:cNvPr id="391" name="Google Shape;391;p52"/>
          <p:cNvPicPr preferRelativeResize="0"/>
          <p:nvPr/>
        </p:nvPicPr>
        <p:blipFill>
          <a:blip r:embed="rId9">
            <a:alphaModFix/>
          </a:blip>
          <a:stretch>
            <a:fillRect/>
          </a:stretch>
        </p:blipFill>
        <p:spPr>
          <a:xfrm>
            <a:off x="8170698" y="4136200"/>
            <a:ext cx="794425" cy="767375"/>
          </a:xfrm>
          <a:prstGeom prst="rect">
            <a:avLst/>
          </a:prstGeom>
          <a:noFill/>
          <a:ln>
            <a:noFill/>
          </a:ln>
        </p:spPr>
      </p:pic>
      <p:grpSp>
        <p:nvGrpSpPr>
          <p:cNvPr id="392" name="Google Shape;392;p52"/>
          <p:cNvGrpSpPr/>
          <p:nvPr/>
        </p:nvGrpSpPr>
        <p:grpSpPr>
          <a:xfrm>
            <a:off x="8069811" y="225532"/>
            <a:ext cx="830079" cy="830079"/>
            <a:chOff x="5941025" y="3634400"/>
            <a:chExt cx="467650" cy="467650"/>
          </a:xfrm>
        </p:grpSpPr>
        <p:sp>
          <p:nvSpPr>
            <p:cNvPr id="393" name="Google Shape;393;p5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a:spLocks noGrp="1"/>
          </p:cNvSpPr>
          <p:nvPr>
            <p:ph type="ctrTitle" idx="4294967295"/>
          </p:nvPr>
        </p:nvSpPr>
        <p:spPr>
          <a:xfrm>
            <a:off x="457200" y="61179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sz="9600">
                <a:latin typeface="Viga"/>
                <a:ea typeface="Viga"/>
                <a:cs typeface="Viga"/>
                <a:sym typeface="Viga"/>
              </a:rPr>
              <a:t>MERCI!</a:t>
            </a:r>
            <a:endParaRPr sz="9600">
              <a:latin typeface="Viga"/>
              <a:ea typeface="Viga"/>
              <a:cs typeface="Viga"/>
              <a:sym typeface="Viga"/>
            </a:endParaRPr>
          </a:p>
        </p:txBody>
      </p:sp>
      <p:sp>
        <p:nvSpPr>
          <p:cNvPr id="404" name="Google Shape;404;p53"/>
          <p:cNvSpPr txBox="1">
            <a:spLocks noGrp="1"/>
          </p:cNvSpPr>
          <p:nvPr>
            <p:ph type="subTitle" idx="4294967295"/>
          </p:nvPr>
        </p:nvSpPr>
        <p:spPr>
          <a:xfrm>
            <a:off x="457200" y="1639913"/>
            <a:ext cx="7713498"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CA" sz="4800" dirty="0">
                <a:solidFill>
                  <a:srgbClr val="FAA22A"/>
                </a:solidFill>
                <a:latin typeface="Ubuntu"/>
                <a:ea typeface="Ubuntu"/>
                <a:cs typeface="Ubuntu"/>
                <a:sym typeface="Ubuntu"/>
              </a:rPr>
              <a:t>Questions? </a:t>
            </a:r>
          </a:p>
          <a:p>
            <a:pPr marL="0" lvl="0" indent="0" algn="l" rtl="0">
              <a:spcBef>
                <a:spcPts val="600"/>
              </a:spcBef>
              <a:spcAft>
                <a:spcPts val="0"/>
              </a:spcAft>
              <a:buNone/>
            </a:pPr>
            <a:r>
              <a:rPr lang="fr-CA" sz="4800" dirty="0">
                <a:solidFill>
                  <a:srgbClr val="FAA22A"/>
                </a:solidFill>
                <a:latin typeface="Ubuntu"/>
                <a:ea typeface="Ubuntu"/>
                <a:cs typeface="Ubuntu"/>
                <a:sym typeface="Ubuntu"/>
              </a:rPr>
              <a:t>Demande de formations?</a:t>
            </a:r>
            <a:endParaRPr sz="4800" dirty="0">
              <a:solidFill>
                <a:srgbClr val="FAA22A"/>
              </a:solidFill>
              <a:latin typeface="Ubuntu"/>
              <a:ea typeface="Ubuntu"/>
              <a:cs typeface="Ubuntu"/>
              <a:sym typeface="Ubuntu"/>
            </a:endParaRPr>
          </a:p>
        </p:txBody>
      </p:sp>
      <p:sp>
        <p:nvSpPr>
          <p:cNvPr id="405" name="Google Shape;405;p53"/>
          <p:cNvSpPr txBox="1">
            <a:spLocks noGrp="1"/>
          </p:cNvSpPr>
          <p:nvPr>
            <p:ph type="body" idx="4294967295"/>
          </p:nvPr>
        </p:nvSpPr>
        <p:spPr>
          <a:xfrm>
            <a:off x="581050" y="3978900"/>
            <a:ext cx="6095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CA" u="sng" dirty="0">
                <a:latin typeface="Ubuntu"/>
                <a:ea typeface="Ubuntu"/>
                <a:cs typeface="Ubuntu"/>
                <a:sym typeface="Ubuntu"/>
                <a:hlinkClick r:id="rId3"/>
              </a:rPr>
              <a:t>sonya.fiset</a:t>
            </a:r>
            <a:r>
              <a:rPr lang="fr-CA" u="sng" dirty="0">
                <a:solidFill>
                  <a:srgbClr val="FFFFFF"/>
                </a:solidFill>
                <a:uFill>
                  <a:noFill/>
                </a:uFill>
                <a:latin typeface="Ubuntu"/>
                <a:ea typeface="Ubuntu"/>
                <a:cs typeface="Ubuntu"/>
                <a:sym typeface="Ubuntu"/>
                <a:hlinkClick r:id="rId3"/>
              </a:rPr>
              <a:t>@recitmst.qc.ca</a:t>
            </a:r>
            <a:endParaRPr u="sng" dirty="0">
              <a:solidFill>
                <a:srgbClr val="FFFFFF"/>
              </a:solidFill>
              <a:latin typeface="Ubuntu"/>
              <a:ea typeface="Ubuntu"/>
              <a:cs typeface="Ubuntu"/>
              <a:sym typeface="Ubuntu"/>
            </a:endParaRPr>
          </a:p>
        </p:txBody>
      </p:sp>
      <p:sp>
        <p:nvSpPr>
          <p:cNvPr id="406" name="Google Shape;406;p53"/>
          <p:cNvSpPr/>
          <p:nvPr/>
        </p:nvSpPr>
        <p:spPr>
          <a:xfrm>
            <a:off x="581050" y="3723881"/>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3"/>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11</a:t>
            </a:fld>
            <a:endParaRPr/>
          </a:p>
        </p:txBody>
      </p:sp>
      <p:pic>
        <p:nvPicPr>
          <p:cNvPr id="408" name="Google Shape;408;p53"/>
          <p:cNvPicPr preferRelativeResize="0"/>
          <p:nvPr/>
        </p:nvPicPr>
        <p:blipFill>
          <a:blip r:embed="rId4">
            <a:alphaModFix/>
          </a:blip>
          <a:stretch>
            <a:fillRect/>
          </a:stretch>
        </p:blipFill>
        <p:spPr>
          <a:xfrm>
            <a:off x="8170698" y="4136200"/>
            <a:ext cx="794425" cy="767375"/>
          </a:xfrm>
          <a:prstGeom prst="rect">
            <a:avLst/>
          </a:prstGeom>
          <a:noFill/>
          <a:ln>
            <a:noFill/>
          </a:ln>
        </p:spPr>
      </p:pic>
      <p:grpSp>
        <p:nvGrpSpPr>
          <p:cNvPr id="409" name="Google Shape;409;p53"/>
          <p:cNvGrpSpPr/>
          <p:nvPr/>
        </p:nvGrpSpPr>
        <p:grpSpPr>
          <a:xfrm>
            <a:off x="7993641" y="203171"/>
            <a:ext cx="971488" cy="845653"/>
            <a:chOff x="5247525" y="3007275"/>
            <a:chExt cx="517575" cy="384825"/>
          </a:xfrm>
        </p:grpSpPr>
        <p:sp>
          <p:nvSpPr>
            <p:cNvPr id="410" name="Google Shape;410;p53"/>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3"/>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4F5C"/>
        </a:solidFill>
        <a:effectLst/>
      </p:bgPr>
    </p:bg>
    <p:spTree>
      <p:nvGrpSpPr>
        <p:cNvPr id="1" name="Shape 191"/>
        <p:cNvGrpSpPr/>
        <p:nvPr/>
      </p:nvGrpSpPr>
      <p:grpSpPr>
        <a:xfrm>
          <a:off x="0" y="0"/>
          <a:ext cx="0" cy="0"/>
          <a:chOff x="0" y="0"/>
          <a:chExt cx="0" cy="0"/>
        </a:xfrm>
      </p:grpSpPr>
      <p:sp>
        <p:nvSpPr>
          <p:cNvPr id="192" name="Google Shape;192;p44"/>
          <p:cNvSpPr txBox="1">
            <a:spLocks noGrp="1"/>
          </p:cNvSpPr>
          <p:nvPr>
            <p:ph type="ctrTitle" idx="4294967295"/>
          </p:nvPr>
        </p:nvSpPr>
        <p:spPr>
          <a:xfrm>
            <a:off x="1981200" y="502650"/>
            <a:ext cx="6047100" cy="128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sz="9600">
                <a:latin typeface="Viga"/>
                <a:ea typeface="Viga"/>
                <a:cs typeface="Viga"/>
                <a:sym typeface="Viga"/>
              </a:rPr>
              <a:t>Bonjour</a:t>
            </a:r>
            <a:r>
              <a:rPr lang="fr-CA" sz="9600"/>
              <a:t>!</a:t>
            </a:r>
            <a:endParaRPr sz="9600"/>
          </a:p>
        </p:txBody>
      </p:sp>
      <p:sp>
        <p:nvSpPr>
          <p:cNvPr id="193" name="Google Shape;193;p44"/>
          <p:cNvSpPr txBox="1">
            <a:spLocks noGrp="1"/>
          </p:cNvSpPr>
          <p:nvPr>
            <p:ph type="subTitle" idx="4294967295"/>
          </p:nvPr>
        </p:nvSpPr>
        <p:spPr>
          <a:xfrm>
            <a:off x="2026375" y="1639913"/>
            <a:ext cx="60018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CA" sz="3600" b="1">
                <a:solidFill>
                  <a:srgbClr val="FFC800"/>
                </a:solidFill>
                <a:latin typeface="Ubuntu"/>
                <a:ea typeface="Ubuntu"/>
                <a:cs typeface="Ubuntu"/>
                <a:sym typeface="Ubuntu"/>
              </a:rPr>
              <a:t>Sonya Fiset</a:t>
            </a:r>
            <a:endParaRPr sz="3600" b="1">
              <a:solidFill>
                <a:srgbClr val="FFC800"/>
              </a:solidFill>
              <a:latin typeface="Ubuntu"/>
              <a:ea typeface="Ubuntu"/>
              <a:cs typeface="Ubuntu"/>
              <a:sym typeface="Ubuntu"/>
            </a:endParaRPr>
          </a:p>
        </p:txBody>
      </p:sp>
      <p:sp>
        <p:nvSpPr>
          <p:cNvPr id="194" name="Google Shape;194;p44"/>
          <p:cNvSpPr txBox="1">
            <a:spLocks noGrp="1"/>
          </p:cNvSpPr>
          <p:nvPr>
            <p:ph type="body" idx="4294967295"/>
          </p:nvPr>
        </p:nvSpPr>
        <p:spPr>
          <a:xfrm>
            <a:off x="2026500" y="2563144"/>
            <a:ext cx="6001800" cy="2362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CA">
                <a:latin typeface="Ubuntu"/>
                <a:ea typeface="Ubuntu"/>
                <a:cs typeface="Ubuntu"/>
                <a:sym typeface="Ubuntu"/>
              </a:rPr>
              <a:t>du Service national au RÉCIT MST </a:t>
            </a:r>
            <a:endParaRPr>
              <a:latin typeface="Ubuntu"/>
              <a:ea typeface="Ubuntu"/>
              <a:cs typeface="Ubuntu"/>
              <a:sym typeface="Ubuntu"/>
            </a:endParaRPr>
          </a:p>
          <a:p>
            <a:pPr marL="0" lvl="0" indent="0" algn="l" rtl="0">
              <a:spcBef>
                <a:spcPts val="600"/>
              </a:spcBef>
              <a:spcAft>
                <a:spcPts val="0"/>
              </a:spcAft>
              <a:buNone/>
            </a:pPr>
            <a:r>
              <a:rPr lang="fr-CA" sz="2400">
                <a:latin typeface="Ubuntu"/>
                <a:ea typeface="Ubuntu"/>
                <a:cs typeface="Ubuntu"/>
                <a:sym typeface="Ubuntu"/>
              </a:rPr>
              <a:t>(mathématique, science et technologie)</a:t>
            </a:r>
            <a:endParaRPr sz="2400">
              <a:latin typeface="Ubuntu"/>
              <a:ea typeface="Ubuntu"/>
              <a:cs typeface="Ubuntu"/>
              <a:sym typeface="Ubuntu"/>
            </a:endParaRPr>
          </a:p>
          <a:p>
            <a:pPr marL="0" lvl="0" indent="0" algn="l" rtl="0">
              <a:spcBef>
                <a:spcPts val="600"/>
              </a:spcBef>
              <a:spcAft>
                <a:spcPts val="0"/>
              </a:spcAft>
              <a:buNone/>
            </a:pPr>
            <a:endParaRPr sz="2400">
              <a:latin typeface="Ubuntu"/>
              <a:ea typeface="Ubuntu"/>
              <a:cs typeface="Ubuntu"/>
              <a:sym typeface="Ubuntu"/>
            </a:endParaRPr>
          </a:p>
          <a:p>
            <a:pPr marL="0" lvl="0" indent="0" algn="l" rtl="0">
              <a:spcBef>
                <a:spcPts val="600"/>
              </a:spcBef>
              <a:spcAft>
                <a:spcPts val="0"/>
              </a:spcAft>
              <a:buNone/>
            </a:pPr>
            <a:r>
              <a:rPr lang="fr-CA">
                <a:latin typeface="Ubuntu"/>
                <a:ea typeface="Ubuntu"/>
                <a:cs typeface="Ubuntu"/>
                <a:sym typeface="Ubuntu"/>
              </a:rPr>
              <a:t>sonya.fiset@recitmst.qc.ca</a:t>
            </a:r>
            <a:endParaRPr>
              <a:latin typeface="Ubuntu"/>
              <a:ea typeface="Ubuntu"/>
              <a:cs typeface="Ubuntu"/>
              <a:sym typeface="Ubuntu"/>
            </a:endParaRPr>
          </a:p>
        </p:txBody>
      </p:sp>
      <p:sp>
        <p:nvSpPr>
          <p:cNvPr id="195" name="Google Shape;195;p44"/>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2</a:t>
            </a:fld>
            <a:endParaRPr/>
          </a:p>
        </p:txBody>
      </p:sp>
      <p:pic>
        <p:nvPicPr>
          <p:cNvPr id="196" name="Google Shape;196;p44"/>
          <p:cNvPicPr preferRelativeResize="0"/>
          <p:nvPr/>
        </p:nvPicPr>
        <p:blipFill>
          <a:blip r:embed="rId3">
            <a:alphaModFix/>
          </a:blip>
          <a:stretch>
            <a:fillRect/>
          </a:stretch>
        </p:blipFill>
        <p:spPr>
          <a:xfrm>
            <a:off x="8170698" y="4136200"/>
            <a:ext cx="794425" cy="767375"/>
          </a:xfrm>
          <a:prstGeom prst="rect">
            <a:avLst/>
          </a:prstGeom>
          <a:noFill/>
          <a:ln>
            <a:noFill/>
          </a:ln>
        </p:spPr>
      </p:pic>
      <p:pic>
        <p:nvPicPr>
          <p:cNvPr id="197" name="Google Shape;197;p44"/>
          <p:cNvPicPr preferRelativeResize="0"/>
          <p:nvPr/>
        </p:nvPicPr>
        <p:blipFill rotWithShape="1">
          <a:blip r:embed="rId4">
            <a:alphaModFix/>
          </a:blip>
          <a:srcRect l="3113" t="6884" r="3113" b="28657"/>
          <a:stretch/>
        </p:blipFill>
        <p:spPr>
          <a:xfrm>
            <a:off x="78700" y="487876"/>
            <a:ext cx="1947900" cy="17937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45"/>
          <p:cNvPicPr preferRelativeResize="0"/>
          <p:nvPr/>
        </p:nvPicPr>
        <p:blipFill rotWithShape="1">
          <a:blip r:embed="rId3">
            <a:alphaModFix/>
          </a:blip>
          <a:srcRect b="980"/>
          <a:stretch/>
        </p:blipFill>
        <p:spPr>
          <a:xfrm>
            <a:off x="63" y="0"/>
            <a:ext cx="9143875" cy="5143499"/>
          </a:xfrm>
          <a:prstGeom prst="rect">
            <a:avLst/>
          </a:prstGeom>
          <a:noFill/>
          <a:ln>
            <a:noFill/>
          </a:ln>
        </p:spPr>
      </p:pic>
      <p:sp>
        <p:nvSpPr>
          <p:cNvPr id="203" name="Google Shape;203;p45"/>
          <p:cNvSpPr/>
          <p:nvPr/>
        </p:nvSpPr>
        <p:spPr>
          <a:xfrm>
            <a:off x="6307450" y="676400"/>
            <a:ext cx="669600" cy="651600"/>
          </a:xfrm>
          <a:prstGeom prst="ellipse">
            <a:avLst/>
          </a:prstGeom>
          <a:solidFill>
            <a:srgbClr val="F6A12D"/>
          </a:solidFill>
          <a:ln>
            <a:noFill/>
          </a:ln>
        </p:spPr>
        <p:txBody>
          <a:bodyPr spcFirstLastPara="1" wrap="square" lIns="0" tIns="0" rIns="0" bIns="0" anchor="ctr" anchorCtr="0">
            <a:noAutofit/>
          </a:bodyPr>
          <a:lstStyle/>
          <a:p>
            <a:pPr marL="0" lvl="0" indent="0" algn="ctr" rtl="0">
              <a:spcBef>
                <a:spcPts val="0"/>
              </a:spcBef>
              <a:spcAft>
                <a:spcPts val="0"/>
              </a:spcAft>
              <a:buNone/>
            </a:pPr>
            <a:r>
              <a:rPr lang="fr-CA" sz="3000" b="1"/>
              <a:t>69</a:t>
            </a:r>
            <a:endParaRPr sz="3000" b="1"/>
          </a:p>
        </p:txBody>
      </p:sp>
      <p:sp>
        <p:nvSpPr>
          <p:cNvPr id="204" name="Google Shape;204;p45"/>
          <p:cNvSpPr/>
          <p:nvPr/>
        </p:nvSpPr>
        <p:spPr>
          <a:xfrm>
            <a:off x="6307450" y="2226500"/>
            <a:ext cx="669600" cy="651600"/>
          </a:xfrm>
          <a:prstGeom prst="ellipse">
            <a:avLst/>
          </a:prstGeom>
          <a:solidFill>
            <a:srgbClr val="F6A12D"/>
          </a:solidFill>
          <a:ln>
            <a:noFill/>
          </a:ln>
        </p:spPr>
        <p:txBody>
          <a:bodyPr spcFirstLastPara="1" wrap="square" lIns="0" tIns="0" rIns="0" bIns="0" anchor="ctr" anchorCtr="0">
            <a:noAutofit/>
          </a:bodyPr>
          <a:lstStyle/>
          <a:p>
            <a:pPr marL="0" lvl="0" indent="0" algn="ctr" rtl="0">
              <a:spcBef>
                <a:spcPts val="0"/>
              </a:spcBef>
              <a:spcAft>
                <a:spcPts val="0"/>
              </a:spcAft>
              <a:buNone/>
            </a:pPr>
            <a:r>
              <a:rPr lang="fr-CA" sz="3000" b="1"/>
              <a:t>17</a:t>
            </a:r>
            <a:endParaRPr sz="3000" b="1"/>
          </a:p>
        </p:txBody>
      </p:sp>
      <p:sp>
        <p:nvSpPr>
          <p:cNvPr id="205" name="Google Shape;205;p45"/>
          <p:cNvSpPr/>
          <p:nvPr/>
        </p:nvSpPr>
        <p:spPr>
          <a:xfrm>
            <a:off x="6307450" y="3776600"/>
            <a:ext cx="669600" cy="651600"/>
          </a:xfrm>
          <a:prstGeom prst="ellipse">
            <a:avLst/>
          </a:prstGeom>
          <a:solidFill>
            <a:srgbClr val="F6A12D"/>
          </a:solidFill>
          <a:ln>
            <a:noFill/>
          </a:ln>
        </p:spPr>
        <p:txBody>
          <a:bodyPr spcFirstLastPara="1" wrap="square" lIns="0" tIns="0" rIns="0" bIns="0" anchor="ctr" anchorCtr="0">
            <a:noAutofit/>
          </a:bodyPr>
          <a:lstStyle/>
          <a:p>
            <a:pPr marL="0" lvl="0" indent="0" algn="ctr" rtl="0">
              <a:spcBef>
                <a:spcPts val="0"/>
              </a:spcBef>
              <a:spcAft>
                <a:spcPts val="0"/>
              </a:spcAft>
              <a:buNone/>
            </a:pPr>
            <a:r>
              <a:rPr lang="fr-CA" sz="3000" b="1"/>
              <a:t>14</a:t>
            </a:r>
            <a:endParaRPr sz="3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6"/>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a:latin typeface="Viga"/>
                <a:ea typeface="Viga"/>
                <a:cs typeface="Viga"/>
                <a:sym typeface="Viga"/>
              </a:rPr>
              <a:t>Notre mandat</a:t>
            </a:r>
            <a:endParaRPr>
              <a:latin typeface="Viga"/>
              <a:ea typeface="Viga"/>
              <a:cs typeface="Viga"/>
              <a:sym typeface="Viga"/>
            </a:endParaRPr>
          </a:p>
        </p:txBody>
      </p:sp>
      <p:sp>
        <p:nvSpPr>
          <p:cNvPr id="211" name="Google Shape;211;p46"/>
          <p:cNvSpPr/>
          <p:nvPr/>
        </p:nvSpPr>
        <p:spPr>
          <a:xfrm>
            <a:off x="3098481" y="1909238"/>
            <a:ext cx="2988900" cy="1325100"/>
          </a:xfrm>
          <a:prstGeom prst="chevron">
            <a:avLst>
              <a:gd name="adj" fmla="val 29853"/>
            </a:avLst>
          </a:prstGeom>
          <a:noFill/>
          <a:ln w="19050"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FFFFF"/>
                </a:solidFill>
                <a:latin typeface="Ubuntu"/>
                <a:ea typeface="Ubuntu"/>
                <a:cs typeface="Ubuntu"/>
                <a:sym typeface="Ubuntu"/>
              </a:rPr>
              <a:t>2.</a:t>
            </a:r>
            <a:endParaRPr sz="1800" b="1">
              <a:solidFill>
                <a:srgbClr val="FFFFFF"/>
              </a:solidFill>
              <a:latin typeface="Ubuntu"/>
              <a:ea typeface="Ubuntu"/>
              <a:cs typeface="Ubuntu"/>
              <a:sym typeface="Ubuntu"/>
            </a:endParaRPr>
          </a:p>
          <a:p>
            <a:pPr marL="0" lvl="0" indent="0" algn="ctr" rtl="0">
              <a:spcBef>
                <a:spcPts val="0"/>
              </a:spcBef>
              <a:spcAft>
                <a:spcPts val="0"/>
              </a:spcAft>
              <a:buNone/>
            </a:pPr>
            <a:r>
              <a:rPr lang="fr-CA" sz="1800" b="1">
                <a:solidFill>
                  <a:srgbClr val="FFFFFF"/>
                </a:solidFill>
                <a:latin typeface="Ubuntu"/>
                <a:ea typeface="Ubuntu"/>
                <a:cs typeface="Ubuntu"/>
                <a:sym typeface="Ubuntu"/>
              </a:rPr>
              <a:t>Développer</a:t>
            </a:r>
            <a:endParaRPr sz="1200" b="1">
              <a:solidFill>
                <a:srgbClr val="FFFFFF"/>
              </a:solidFill>
              <a:latin typeface="Ubuntu"/>
              <a:ea typeface="Ubuntu"/>
              <a:cs typeface="Ubuntu"/>
              <a:sym typeface="Ubuntu"/>
            </a:endParaRPr>
          </a:p>
        </p:txBody>
      </p:sp>
      <p:sp>
        <p:nvSpPr>
          <p:cNvPr id="212" name="Google Shape;212;p46"/>
          <p:cNvSpPr/>
          <p:nvPr/>
        </p:nvSpPr>
        <p:spPr>
          <a:xfrm>
            <a:off x="5697930" y="1909238"/>
            <a:ext cx="2988900" cy="1325100"/>
          </a:xfrm>
          <a:prstGeom prst="chevron">
            <a:avLst>
              <a:gd name="adj" fmla="val 2985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FFFFF"/>
                </a:solidFill>
                <a:latin typeface="Ubuntu"/>
                <a:ea typeface="Ubuntu"/>
                <a:cs typeface="Ubuntu"/>
                <a:sym typeface="Ubuntu"/>
              </a:rPr>
              <a:t>3.</a:t>
            </a:r>
            <a:endParaRPr sz="1800" b="1">
              <a:solidFill>
                <a:srgbClr val="FFFFFF"/>
              </a:solidFill>
              <a:latin typeface="Ubuntu"/>
              <a:ea typeface="Ubuntu"/>
              <a:cs typeface="Ubuntu"/>
              <a:sym typeface="Ubuntu"/>
            </a:endParaRPr>
          </a:p>
          <a:p>
            <a:pPr marL="0" lvl="0" indent="0" algn="ctr" rtl="0">
              <a:spcBef>
                <a:spcPts val="0"/>
              </a:spcBef>
              <a:spcAft>
                <a:spcPts val="0"/>
              </a:spcAft>
              <a:buNone/>
            </a:pPr>
            <a:r>
              <a:rPr lang="fr-CA" sz="1800" b="1">
                <a:solidFill>
                  <a:srgbClr val="FFFFFF"/>
                </a:solidFill>
                <a:latin typeface="Ubuntu"/>
                <a:ea typeface="Ubuntu"/>
                <a:cs typeface="Ubuntu"/>
                <a:sym typeface="Ubuntu"/>
              </a:rPr>
              <a:t>Diffuser</a:t>
            </a:r>
            <a:endParaRPr sz="1800" b="1">
              <a:solidFill>
                <a:srgbClr val="FFFFFF"/>
              </a:solidFill>
              <a:latin typeface="Ubuntu"/>
              <a:ea typeface="Ubuntu"/>
              <a:cs typeface="Ubuntu"/>
              <a:sym typeface="Ubuntu"/>
            </a:endParaRPr>
          </a:p>
        </p:txBody>
      </p:sp>
      <p:sp>
        <p:nvSpPr>
          <p:cNvPr id="213" name="Google Shape;213;p46"/>
          <p:cNvSpPr/>
          <p:nvPr/>
        </p:nvSpPr>
        <p:spPr>
          <a:xfrm>
            <a:off x="507681" y="1909238"/>
            <a:ext cx="2988900" cy="1325100"/>
          </a:xfrm>
          <a:prstGeom prst="chevron">
            <a:avLst>
              <a:gd name="adj" fmla="val 29853"/>
            </a:avLst>
          </a:pr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AA22A"/>
                </a:solidFill>
                <a:latin typeface="Ubuntu"/>
                <a:ea typeface="Ubuntu"/>
                <a:cs typeface="Ubuntu"/>
                <a:sym typeface="Ubuntu"/>
              </a:rPr>
              <a:t>1.</a:t>
            </a:r>
            <a:endParaRPr sz="1800" b="1">
              <a:solidFill>
                <a:srgbClr val="FAA22A"/>
              </a:solidFill>
              <a:latin typeface="Ubuntu"/>
              <a:ea typeface="Ubuntu"/>
              <a:cs typeface="Ubuntu"/>
              <a:sym typeface="Ubuntu"/>
            </a:endParaRPr>
          </a:p>
          <a:p>
            <a:pPr marL="0" lvl="0" indent="0" algn="ctr" rtl="0">
              <a:spcBef>
                <a:spcPts val="0"/>
              </a:spcBef>
              <a:spcAft>
                <a:spcPts val="0"/>
              </a:spcAft>
              <a:buNone/>
            </a:pPr>
            <a:r>
              <a:rPr lang="fr-CA" sz="1800" b="1">
                <a:solidFill>
                  <a:srgbClr val="FAA22A"/>
                </a:solidFill>
                <a:latin typeface="Ubuntu"/>
                <a:ea typeface="Ubuntu"/>
                <a:cs typeface="Ubuntu"/>
                <a:sym typeface="Ubuntu"/>
              </a:rPr>
              <a:t>(In)former</a:t>
            </a:r>
            <a:endParaRPr sz="1800" b="1">
              <a:solidFill>
                <a:srgbClr val="FAA22A"/>
              </a:solidFill>
              <a:latin typeface="Ubuntu"/>
              <a:ea typeface="Ubuntu"/>
              <a:cs typeface="Ubuntu"/>
              <a:sym typeface="Ubuntu"/>
            </a:endParaRPr>
          </a:p>
        </p:txBody>
      </p:sp>
      <p:sp>
        <p:nvSpPr>
          <p:cNvPr id="214" name="Google Shape;214;p46"/>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4</a:t>
            </a:fld>
            <a:endParaRPr/>
          </a:p>
        </p:txBody>
      </p:sp>
      <p:grpSp>
        <p:nvGrpSpPr>
          <p:cNvPr id="215" name="Google Shape;215;p46"/>
          <p:cNvGrpSpPr/>
          <p:nvPr/>
        </p:nvGrpSpPr>
        <p:grpSpPr>
          <a:xfrm>
            <a:off x="4009899" y="3325432"/>
            <a:ext cx="1067830" cy="855231"/>
            <a:chOff x="5233525" y="4954450"/>
            <a:chExt cx="538275" cy="516350"/>
          </a:xfrm>
        </p:grpSpPr>
        <p:sp>
          <p:nvSpPr>
            <p:cNvPr id="216" name="Google Shape;216;p4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46"/>
          <p:cNvGrpSpPr/>
          <p:nvPr/>
        </p:nvGrpSpPr>
        <p:grpSpPr>
          <a:xfrm>
            <a:off x="1586068" y="3393644"/>
            <a:ext cx="832128" cy="718801"/>
            <a:chOff x="2583100" y="2973775"/>
            <a:chExt cx="461550" cy="437200"/>
          </a:xfrm>
        </p:grpSpPr>
        <p:sp>
          <p:nvSpPr>
            <p:cNvPr id="228" name="Google Shape;228;p46"/>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6"/>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46"/>
          <p:cNvGrpSpPr/>
          <p:nvPr/>
        </p:nvGrpSpPr>
        <p:grpSpPr>
          <a:xfrm>
            <a:off x="6777336" y="3338007"/>
            <a:ext cx="830079" cy="830079"/>
            <a:chOff x="5941025" y="3634400"/>
            <a:chExt cx="467650" cy="467650"/>
          </a:xfrm>
        </p:grpSpPr>
        <p:sp>
          <p:nvSpPr>
            <p:cNvPr id="231" name="Google Shape;231;p46"/>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6"/>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6"/>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6"/>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6"/>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7" name="Google Shape;237;p46"/>
          <p:cNvPicPr preferRelativeResize="0"/>
          <p:nvPr/>
        </p:nvPicPr>
        <p:blipFill>
          <a:blip r:embed="rId3">
            <a:alphaModFix/>
          </a:blip>
          <a:stretch>
            <a:fillRect/>
          </a:stretch>
        </p:blipFill>
        <p:spPr>
          <a:xfrm>
            <a:off x="8170698" y="4136200"/>
            <a:ext cx="794425" cy="76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7"/>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fr-CA">
                <a:solidFill>
                  <a:schemeClr val="lt1"/>
                </a:solidFill>
                <a:latin typeface="Viga"/>
                <a:ea typeface="Viga"/>
                <a:cs typeface="Viga"/>
                <a:sym typeface="Viga"/>
              </a:rPr>
              <a:t>Notre mandat - In(former)</a:t>
            </a:r>
            <a:endParaRPr>
              <a:latin typeface="Viga"/>
              <a:ea typeface="Viga"/>
              <a:cs typeface="Viga"/>
              <a:sym typeface="Viga"/>
            </a:endParaRPr>
          </a:p>
        </p:txBody>
      </p:sp>
      <p:sp>
        <p:nvSpPr>
          <p:cNvPr id="243" name="Google Shape;243;p47"/>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5</a:t>
            </a:fld>
            <a:endParaRPr/>
          </a:p>
        </p:txBody>
      </p:sp>
      <p:grpSp>
        <p:nvGrpSpPr>
          <p:cNvPr id="244" name="Google Shape;244;p47"/>
          <p:cNvGrpSpPr/>
          <p:nvPr/>
        </p:nvGrpSpPr>
        <p:grpSpPr>
          <a:xfrm>
            <a:off x="642058" y="1883550"/>
            <a:ext cx="2070283" cy="1921800"/>
            <a:chOff x="2583100" y="2973775"/>
            <a:chExt cx="461550" cy="437200"/>
          </a:xfrm>
        </p:grpSpPr>
        <p:sp>
          <p:nvSpPr>
            <p:cNvPr id="245" name="Google Shape;245;p47"/>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7"/>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7" name="Google Shape;247;p47"/>
          <p:cNvPicPr preferRelativeResize="0"/>
          <p:nvPr/>
        </p:nvPicPr>
        <p:blipFill>
          <a:blip r:embed="rId3">
            <a:alphaModFix/>
          </a:blip>
          <a:stretch>
            <a:fillRect/>
          </a:stretch>
        </p:blipFill>
        <p:spPr>
          <a:xfrm>
            <a:off x="8170698" y="4136200"/>
            <a:ext cx="794425" cy="767375"/>
          </a:xfrm>
          <a:prstGeom prst="rect">
            <a:avLst/>
          </a:prstGeom>
          <a:noFill/>
          <a:ln>
            <a:noFill/>
          </a:ln>
        </p:spPr>
      </p:pic>
      <p:sp>
        <p:nvSpPr>
          <p:cNvPr id="248" name="Google Shape;248;p47"/>
          <p:cNvSpPr txBox="1"/>
          <p:nvPr/>
        </p:nvSpPr>
        <p:spPr>
          <a:xfrm>
            <a:off x="2921275" y="1853375"/>
            <a:ext cx="60438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2400" b="1" dirty="0">
                <a:solidFill>
                  <a:srgbClr val="FFFFFF"/>
                </a:solidFill>
                <a:latin typeface="Ubuntu"/>
                <a:ea typeface="Ubuntu"/>
                <a:cs typeface="Ubuntu"/>
                <a:sym typeface="Ubuntu"/>
              </a:rPr>
              <a:t>Sites : </a:t>
            </a:r>
            <a:endParaRPr sz="2400" b="1" dirty="0">
              <a:solidFill>
                <a:srgbClr val="FFFFFF"/>
              </a:solidFill>
              <a:latin typeface="Ubuntu"/>
              <a:ea typeface="Ubuntu"/>
              <a:cs typeface="Ubuntu"/>
              <a:sym typeface="Ubuntu"/>
            </a:endParaRPr>
          </a:p>
          <a:p>
            <a:pPr marL="0" lvl="0" indent="0" algn="l" rtl="0">
              <a:spcBef>
                <a:spcPts val="0"/>
              </a:spcBef>
              <a:spcAft>
                <a:spcPts val="0"/>
              </a:spcAft>
              <a:buNone/>
            </a:pPr>
            <a:r>
              <a:rPr lang="fr-CA" sz="2400" b="1" u="sng" dirty="0">
                <a:solidFill>
                  <a:srgbClr val="FFFFFF"/>
                </a:solidFill>
                <a:latin typeface="Ubuntu"/>
                <a:ea typeface="Ubuntu"/>
                <a:cs typeface="Ubuntu"/>
                <a:sym typeface="Ubuntu"/>
                <a:hlinkClick r:id="rId4"/>
              </a:rPr>
              <a:t>Recitmst.qc.ca</a:t>
            </a:r>
            <a:endParaRPr lang="fr-CA" sz="2400" b="1" dirty="0">
              <a:solidFill>
                <a:srgbClr val="FFFFFF"/>
              </a:solidFill>
              <a:latin typeface="Ubuntu"/>
              <a:ea typeface="Ubuntu"/>
              <a:cs typeface="Ubuntu"/>
              <a:sym typeface="Ubuntu"/>
            </a:endParaRPr>
          </a:p>
          <a:p>
            <a:pPr marL="0" lvl="0" indent="0" algn="l" rtl="0">
              <a:spcBef>
                <a:spcPts val="0"/>
              </a:spcBef>
              <a:spcAft>
                <a:spcPts val="0"/>
              </a:spcAft>
              <a:buNone/>
            </a:pPr>
            <a:r>
              <a:rPr lang="fr-CA" sz="2400" b="1" u="sng" dirty="0">
                <a:solidFill>
                  <a:srgbClr val="FFFFFF"/>
                </a:solidFill>
                <a:latin typeface="Ubuntu"/>
                <a:ea typeface="Ubuntu"/>
                <a:cs typeface="Ubuntu"/>
                <a:sym typeface="Ubuntu"/>
                <a:hlinkClick r:id="rId5"/>
              </a:rPr>
              <a:t>Offre de service</a:t>
            </a:r>
            <a:r>
              <a:rPr lang="fr-CA" sz="2400" b="1" dirty="0">
                <a:solidFill>
                  <a:srgbClr val="FFFFFF"/>
                </a:solidFill>
                <a:latin typeface="Ubuntu"/>
                <a:ea typeface="Ubuntu"/>
                <a:cs typeface="Ubuntu"/>
                <a:sym typeface="Ubuntu"/>
              </a:rPr>
              <a:t> pour des formations</a:t>
            </a:r>
          </a:p>
          <a:p>
            <a:pPr marL="0" lvl="0" indent="0" algn="l" rtl="0">
              <a:spcBef>
                <a:spcPts val="0"/>
              </a:spcBef>
              <a:spcAft>
                <a:spcPts val="0"/>
              </a:spcAft>
              <a:buNone/>
            </a:pPr>
            <a:r>
              <a:rPr lang="fr-CA" sz="2400" b="1" dirty="0">
                <a:solidFill>
                  <a:srgbClr val="FFFFFF"/>
                </a:solidFill>
                <a:latin typeface="Ubuntu"/>
                <a:ea typeface="Ubuntu"/>
                <a:cs typeface="Ubuntu"/>
                <a:sym typeface="Ubuntu"/>
              </a:rPr>
              <a:t>Autoformations sur le </a:t>
            </a:r>
            <a:r>
              <a:rPr lang="fr-CA" sz="2400" b="1" u="sng" dirty="0">
                <a:solidFill>
                  <a:srgbClr val="FFFFFF"/>
                </a:solidFill>
                <a:latin typeface="Ubuntu"/>
                <a:ea typeface="Ubuntu"/>
                <a:cs typeface="Ubuntu"/>
                <a:sym typeface="Ubuntu"/>
                <a:hlinkClick r:id="rId6"/>
              </a:rPr>
              <a:t>Campus Récit</a:t>
            </a:r>
            <a:r>
              <a:rPr lang="fr-CA" sz="2400" b="1" dirty="0">
                <a:solidFill>
                  <a:srgbClr val="FFFFFF"/>
                </a:solidFill>
                <a:latin typeface="Ubuntu"/>
                <a:ea typeface="Ubuntu"/>
                <a:cs typeface="Ubuntu"/>
                <a:sym typeface="Ubuntu"/>
              </a:rPr>
              <a:t> </a:t>
            </a:r>
            <a:endParaRPr sz="2400" b="1" dirty="0">
              <a:solidFill>
                <a:srgbClr val="FFFFFF"/>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8">
            <a:hlinkClick r:id="rId3"/>
          </p:cNvPr>
          <p:cNvPicPr preferRelativeResize="0"/>
          <p:nvPr/>
        </p:nvPicPr>
        <p:blipFill>
          <a:blip r:embed="rId4">
            <a:alphaModFix/>
          </a:blip>
          <a:stretch>
            <a:fillRect/>
          </a:stretch>
        </p:blipFill>
        <p:spPr>
          <a:xfrm>
            <a:off x="0" y="-23375"/>
            <a:ext cx="9143997" cy="5229137"/>
          </a:xfrm>
          <a:prstGeom prst="rect">
            <a:avLst/>
          </a:prstGeom>
          <a:noFill/>
          <a:ln>
            <a:noFill/>
          </a:ln>
        </p:spPr>
      </p:pic>
      <p:pic>
        <p:nvPicPr>
          <p:cNvPr id="254" name="Google Shape;254;p48"/>
          <p:cNvPicPr preferRelativeResize="0"/>
          <p:nvPr/>
        </p:nvPicPr>
        <p:blipFill>
          <a:blip r:embed="rId5">
            <a:alphaModFix/>
          </a:blip>
          <a:stretch>
            <a:fillRect/>
          </a:stretch>
        </p:blipFill>
        <p:spPr>
          <a:xfrm>
            <a:off x="0" y="775725"/>
            <a:ext cx="1794749" cy="174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9"/>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a:latin typeface="Viga"/>
                <a:ea typeface="Viga"/>
                <a:cs typeface="Viga"/>
                <a:sym typeface="Viga"/>
              </a:rPr>
              <a:t>Notre mandat</a:t>
            </a:r>
            <a:endParaRPr>
              <a:latin typeface="Viga"/>
              <a:ea typeface="Viga"/>
              <a:cs typeface="Viga"/>
              <a:sym typeface="Viga"/>
            </a:endParaRPr>
          </a:p>
        </p:txBody>
      </p:sp>
      <p:sp>
        <p:nvSpPr>
          <p:cNvPr id="260" name="Google Shape;260;p49"/>
          <p:cNvSpPr/>
          <p:nvPr/>
        </p:nvSpPr>
        <p:spPr>
          <a:xfrm>
            <a:off x="3098481" y="1909238"/>
            <a:ext cx="2988900" cy="1325100"/>
          </a:xfrm>
          <a:prstGeom prst="chevron">
            <a:avLst>
              <a:gd name="adj" fmla="val 29853"/>
            </a:avLst>
          </a:prstGeom>
          <a:noFill/>
          <a:ln w="19050"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AA22A"/>
                </a:solidFill>
                <a:latin typeface="Ubuntu"/>
                <a:ea typeface="Ubuntu"/>
                <a:cs typeface="Ubuntu"/>
                <a:sym typeface="Ubuntu"/>
              </a:rPr>
              <a:t>2.</a:t>
            </a:r>
            <a:endParaRPr sz="1800" b="1">
              <a:solidFill>
                <a:srgbClr val="FAA22A"/>
              </a:solidFill>
              <a:latin typeface="Ubuntu"/>
              <a:ea typeface="Ubuntu"/>
              <a:cs typeface="Ubuntu"/>
              <a:sym typeface="Ubuntu"/>
            </a:endParaRPr>
          </a:p>
          <a:p>
            <a:pPr marL="0" lvl="0" indent="0" algn="ctr" rtl="0">
              <a:spcBef>
                <a:spcPts val="0"/>
              </a:spcBef>
              <a:spcAft>
                <a:spcPts val="0"/>
              </a:spcAft>
              <a:buNone/>
            </a:pPr>
            <a:r>
              <a:rPr lang="fr-CA" sz="1800" b="1">
                <a:solidFill>
                  <a:srgbClr val="FAA22A"/>
                </a:solidFill>
                <a:latin typeface="Ubuntu"/>
                <a:ea typeface="Ubuntu"/>
                <a:cs typeface="Ubuntu"/>
                <a:sym typeface="Ubuntu"/>
              </a:rPr>
              <a:t>Développer</a:t>
            </a:r>
            <a:endParaRPr sz="1200" b="1">
              <a:solidFill>
                <a:srgbClr val="FAA22A"/>
              </a:solidFill>
              <a:latin typeface="Ubuntu"/>
              <a:ea typeface="Ubuntu"/>
              <a:cs typeface="Ubuntu"/>
              <a:sym typeface="Ubuntu"/>
            </a:endParaRPr>
          </a:p>
        </p:txBody>
      </p:sp>
      <p:sp>
        <p:nvSpPr>
          <p:cNvPr id="261" name="Google Shape;261;p49"/>
          <p:cNvSpPr/>
          <p:nvPr/>
        </p:nvSpPr>
        <p:spPr>
          <a:xfrm>
            <a:off x="5697930" y="1909238"/>
            <a:ext cx="2988900" cy="1325100"/>
          </a:xfrm>
          <a:prstGeom prst="chevron">
            <a:avLst>
              <a:gd name="adj" fmla="val 2985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FFFFF"/>
                </a:solidFill>
                <a:latin typeface="Ubuntu"/>
                <a:ea typeface="Ubuntu"/>
                <a:cs typeface="Ubuntu"/>
                <a:sym typeface="Ubuntu"/>
              </a:rPr>
              <a:t>3.</a:t>
            </a:r>
            <a:endParaRPr sz="1800" b="1">
              <a:solidFill>
                <a:srgbClr val="FFFFFF"/>
              </a:solidFill>
              <a:latin typeface="Ubuntu"/>
              <a:ea typeface="Ubuntu"/>
              <a:cs typeface="Ubuntu"/>
              <a:sym typeface="Ubuntu"/>
            </a:endParaRPr>
          </a:p>
          <a:p>
            <a:pPr marL="0" lvl="0" indent="0" algn="ctr" rtl="0">
              <a:spcBef>
                <a:spcPts val="0"/>
              </a:spcBef>
              <a:spcAft>
                <a:spcPts val="0"/>
              </a:spcAft>
              <a:buNone/>
            </a:pPr>
            <a:r>
              <a:rPr lang="fr-CA" sz="1800" b="1">
                <a:solidFill>
                  <a:srgbClr val="FFFFFF"/>
                </a:solidFill>
                <a:latin typeface="Ubuntu"/>
                <a:ea typeface="Ubuntu"/>
                <a:cs typeface="Ubuntu"/>
                <a:sym typeface="Ubuntu"/>
              </a:rPr>
              <a:t>Diffuser</a:t>
            </a:r>
            <a:endParaRPr sz="1800" b="1">
              <a:solidFill>
                <a:srgbClr val="FFFFFF"/>
              </a:solidFill>
              <a:latin typeface="Ubuntu"/>
              <a:ea typeface="Ubuntu"/>
              <a:cs typeface="Ubuntu"/>
              <a:sym typeface="Ubuntu"/>
            </a:endParaRPr>
          </a:p>
        </p:txBody>
      </p:sp>
      <p:sp>
        <p:nvSpPr>
          <p:cNvPr id="262" name="Google Shape;262;p49"/>
          <p:cNvSpPr/>
          <p:nvPr/>
        </p:nvSpPr>
        <p:spPr>
          <a:xfrm>
            <a:off x="507681" y="1909238"/>
            <a:ext cx="2988900" cy="1325100"/>
          </a:xfrm>
          <a:prstGeom prst="chevron">
            <a:avLst>
              <a:gd name="adj" fmla="val 29853"/>
            </a:avLst>
          </a:pr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FFFFF"/>
                </a:solidFill>
                <a:latin typeface="Ubuntu"/>
                <a:ea typeface="Ubuntu"/>
                <a:cs typeface="Ubuntu"/>
                <a:sym typeface="Ubuntu"/>
              </a:rPr>
              <a:t>1.</a:t>
            </a:r>
            <a:endParaRPr sz="1800" b="1">
              <a:solidFill>
                <a:srgbClr val="FFFFFF"/>
              </a:solidFill>
              <a:latin typeface="Ubuntu"/>
              <a:ea typeface="Ubuntu"/>
              <a:cs typeface="Ubuntu"/>
              <a:sym typeface="Ubuntu"/>
            </a:endParaRPr>
          </a:p>
          <a:p>
            <a:pPr marL="0" lvl="0" indent="0" algn="ctr" rtl="0">
              <a:spcBef>
                <a:spcPts val="0"/>
              </a:spcBef>
              <a:spcAft>
                <a:spcPts val="0"/>
              </a:spcAft>
              <a:buNone/>
            </a:pPr>
            <a:r>
              <a:rPr lang="fr-CA" sz="1800" b="1">
                <a:solidFill>
                  <a:srgbClr val="FFFFFF"/>
                </a:solidFill>
                <a:latin typeface="Ubuntu"/>
                <a:ea typeface="Ubuntu"/>
                <a:cs typeface="Ubuntu"/>
                <a:sym typeface="Ubuntu"/>
              </a:rPr>
              <a:t>(In)former </a:t>
            </a:r>
            <a:endParaRPr sz="1800" b="1">
              <a:solidFill>
                <a:srgbClr val="FFFFFF"/>
              </a:solidFill>
              <a:latin typeface="Ubuntu"/>
              <a:ea typeface="Ubuntu"/>
              <a:cs typeface="Ubuntu"/>
              <a:sym typeface="Ubuntu"/>
            </a:endParaRPr>
          </a:p>
        </p:txBody>
      </p:sp>
      <p:sp>
        <p:nvSpPr>
          <p:cNvPr id="263" name="Google Shape;263;p49"/>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7</a:t>
            </a:fld>
            <a:endParaRPr/>
          </a:p>
        </p:txBody>
      </p:sp>
      <p:grpSp>
        <p:nvGrpSpPr>
          <p:cNvPr id="264" name="Google Shape;264;p49"/>
          <p:cNvGrpSpPr/>
          <p:nvPr/>
        </p:nvGrpSpPr>
        <p:grpSpPr>
          <a:xfrm>
            <a:off x="4009899" y="3325432"/>
            <a:ext cx="1067830" cy="855231"/>
            <a:chOff x="5233525" y="4954450"/>
            <a:chExt cx="538275" cy="516350"/>
          </a:xfrm>
        </p:grpSpPr>
        <p:sp>
          <p:nvSpPr>
            <p:cNvPr id="265" name="Google Shape;265;p49"/>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9"/>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9"/>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9"/>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9"/>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9"/>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9"/>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9"/>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9"/>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9"/>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49"/>
          <p:cNvGrpSpPr/>
          <p:nvPr/>
        </p:nvGrpSpPr>
        <p:grpSpPr>
          <a:xfrm>
            <a:off x="1586068" y="3393644"/>
            <a:ext cx="832128" cy="718801"/>
            <a:chOff x="2583100" y="2973775"/>
            <a:chExt cx="461550" cy="437200"/>
          </a:xfrm>
        </p:grpSpPr>
        <p:sp>
          <p:nvSpPr>
            <p:cNvPr id="277" name="Google Shape;277;p49"/>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9"/>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49"/>
          <p:cNvGrpSpPr/>
          <p:nvPr/>
        </p:nvGrpSpPr>
        <p:grpSpPr>
          <a:xfrm>
            <a:off x="6777336" y="3338007"/>
            <a:ext cx="830079" cy="830079"/>
            <a:chOff x="5941025" y="3634400"/>
            <a:chExt cx="467650" cy="467650"/>
          </a:xfrm>
        </p:grpSpPr>
        <p:sp>
          <p:nvSpPr>
            <p:cNvPr id="280" name="Google Shape;280;p4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6" name="Google Shape;286;p49"/>
          <p:cNvPicPr preferRelativeResize="0"/>
          <p:nvPr/>
        </p:nvPicPr>
        <p:blipFill>
          <a:blip r:embed="rId3">
            <a:alphaModFix/>
          </a:blip>
          <a:stretch>
            <a:fillRect/>
          </a:stretch>
        </p:blipFill>
        <p:spPr>
          <a:xfrm>
            <a:off x="8170698" y="4136200"/>
            <a:ext cx="794425" cy="767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fr-CA">
                <a:solidFill>
                  <a:schemeClr val="lt1"/>
                </a:solidFill>
                <a:latin typeface="Viga"/>
                <a:ea typeface="Viga"/>
                <a:cs typeface="Viga"/>
                <a:sym typeface="Viga"/>
              </a:rPr>
              <a:t>Notre mandat - Développer</a:t>
            </a:r>
            <a:endParaRPr>
              <a:latin typeface="Viga"/>
              <a:ea typeface="Viga"/>
              <a:cs typeface="Viga"/>
              <a:sym typeface="Viga"/>
            </a:endParaRPr>
          </a:p>
        </p:txBody>
      </p:sp>
      <p:sp>
        <p:nvSpPr>
          <p:cNvPr id="292" name="Google Shape;292;p50"/>
          <p:cNvSpPr txBox="1">
            <a:spLocks noGrp="1"/>
          </p:cNvSpPr>
          <p:nvPr>
            <p:ph type="body" idx="1"/>
          </p:nvPr>
        </p:nvSpPr>
        <p:spPr>
          <a:xfrm>
            <a:off x="535500" y="1846394"/>
            <a:ext cx="2691000" cy="141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CA" b="1">
                <a:latin typeface="Ubuntu"/>
                <a:ea typeface="Ubuntu"/>
                <a:cs typeface="Ubuntu"/>
                <a:sym typeface="Ubuntu"/>
              </a:rPr>
              <a:t>Campus RÉCIT</a:t>
            </a:r>
            <a:endParaRPr b="1">
              <a:latin typeface="Ubuntu"/>
              <a:ea typeface="Ubuntu"/>
              <a:cs typeface="Ubuntu"/>
              <a:sym typeface="Ubuntu"/>
            </a:endParaRPr>
          </a:p>
          <a:p>
            <a:pPr marL="0" lvl="0" indent="0" algn="l" rtl="0">
              <a:spcBef>
                <a:spcPts val="600"/>
              </a:spcBef>
              <a:spcAft>
                <a:spcPts val="0"/>
              </a:spcAft>
              <a:buNone/>
            </a:pPr>
            <a:r>
              <a:rPr lang="fr-CA" sz="1200">
                <a:solidFill>
                  <a:srgbClr val="FFFFFF"/>
                </a:solidFill>
                <a:latin typeface="Ubuntu"/>
                <a:ea typeface="Ubuntu"/>
                <a:cs typeface="Ubuntu"/>
                <a:sym typeface="Ubuntu"/>
              </a:rPr>
              <a:t>Formation continue</a:t>
            </a:r>
            <a:r>
              <a:rPr lang="fr-CA" sz="1200">
                <a:latin typeface="Ubuntu"/>
                <a:ea typeface="Ubuntu"/>
                <a:cs typeface="Ubuntu"/>
                <a:sym typeface="Ubuntu"/>
              </a:rPr>
              <a:t> en ligne sur des approches, des logiciels, des robots, etc.</a:t>
            </a:r>
            <a:endParaRPr sz="1200">
              <a:latin typeface="Ubuntu"/>
              <a:ea typeface="Ubuntu"/>
              <a:cs typeface="Ubuntu"/>
              <a:sym typeface="Ubuntu"/>
            </a:endParaRPr>
          </a:p>
        </p:txBody>
      </p:sp>
      <p:sp>
        <p:nvSpPr>
          <p:cNvPr id="293" name="Google Shape;293;p50"/>
          <p:cNvSpPr txBox="1">
            <a:spLocks noGrp="1"/>
          </p:cNvSpPr>
          <p:nvPr>
            <p:ph type="body" idx="2"/>
          </p:nvPr>
        </p:nvSpPr>
        <p:spPr>
          <a:xfrm>
            <a:off x="3837875" y="1941325"/>
            <a:ext cx="3488400" cy="1457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CA" b="1">
                <a:latin typeface="Ubuntu"/>
                <a:ea typeface="Ubuntu"/>
                <a:cs typeface="Ubuntu"/>
                <a:sym typeface="Ubuntu"/>
              </a:rPr>
              <a:t>Production avec</a:t>
            </a:r>
            <a:endParaRPr b="1">
              <a:latin typeface="Ubuntu"/>
              <a:ea typeface="Ubuntu"/>
              <a:cs typeface="Ubuntu"/>
              <a:sym typeface="Ubuntu"/>
            </a:endParaRPr>
          </a:p>
          <a:p>
            <a:pPr marL="0" lvl="0" indent="0" algn="l" rtl="0">
              <a:lnSpc>
                <a:spcPct val="100000"/>
              </a:lnSpc>
              <a:spcBef>
                <a:spcPts val="0"/>
              </a:spcBef>
              <a:spcAft>
                <a:spcPts val="0"/>
              </a:spcAft>
              <a:buNone/>
            </a:pPr>
            <a:r>
              <a:rPr lang="fr-CA" b="1">
                <a:latin typeface="Ubuntu"/>
                <a:ea typeface="Ubuntu"/>
                <a:cs typeface="Ubuntu"/>
                <a:sym typeface="Ubuntu"/>
              </a:rPr>
              <a:t>des enseignants</a:t>
            </a:r>
            <a:endParaRPr b="1">
              <a:latin typeface="Ubuntu"/>
              <a:ea typeface="Ubuntu"/>
              <a:cs typeface="Ubuntu"/>
              <a:sym typeface="Ubuntu"/>
            </a:endParaRPr>
          </a:p>
          <a:p>
            <a:pPr marL="0" lvl="0" indent="0" algn="l" rtl="0">
              <a:spcBef>
                <a:spcPts val="600"/>
              </a:spcBef>
              <a:spcAft>
                <a:spcPts val="0"/>
              </a:spcAft>
              <a:buNone/>
            </a:pPr>
            <a:r>
              <a:rPr lang="fr-CA" sz="1200">
                <a:solidFill>
                  <a:srgbClr val="FFFFFF"/>
                </a:solidFill>
                <a:latin typeface="Ubuntu"/>
                <a:ea typeface="Ubuntu"/>
                <a:cs typeface="Ubuntu"/>
                <a:sym typeface="Ubuntu"/>
              </a:rPr>
              <a:t>Tâches, activités, S</a:t>
            </a:r>
            <a:r>
              <a:rPr lang="fr-CA" sz="1200">
                <a:latin typeface="Ubuntu"/>
                <a:ea typeface="Ubuntu"/>
                <a:cs typeface="Ubuntu"/>
                <a:sym typeface="Ubuntu"/>
              </a:rPr>
              <a:t>A, SAÉ, documentation</a:t>
            </a:r>
            <a:endParaRPr sz="1200">
              <a:latin typeface="Ubuntu"/>
              <a:ea typeface="Ubuntu"/>
              <a:cs typeface="Ubuntu"/>
              <a:sym typeface="Ubuntu"/>
            </a:endParaRPr>
          </a:p>
        </p:txBody>
      </p:sp>
      <p:sp>
        <p:nvSpPr>
          <p:cNvPr id="294" name="Google Shape;294;p50"/>
          <p:cNvSpPr txBox="1">
            <a:spLocks noGrp="1"/>
          </p:cNvSpPr>
          <p:nvPr>
            <p:ph type="body" idx="3"/>
          </p:nvPr>
        </p:nvSpPr>
        <p:spPr>
          <a:xfrm>
            <a:off x="496475" y="3515443"/>
            <a:ext cx="2691000" cy="1257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CA" b="1">
                <a:latin typeface="Ubuntu"/>
                <a:ea typeface="Ubuntu"/>
                <a:cs typeface="Ubuntu"/>
                <a:sym typeface="Ubuntu"/>
              </a:rPr>
              <a:t>Tutoriels</a:t>
            </a:r>
            <a:endParaRPr b="1">
              <a:latin typeface="Ubuntu"/>
              <a:ea typeface="Ubuntu"/>
              <a:cs typeface="Ubuntu"/>
              <a:sym typeface="Ubuntu"/>
            </a:endParaRPr>
          </a:p>
          <a:p>
            <a:pPr marL="0" lvl="0" indent="0" algn="l" rtl="0">
              <a:spcBef>
                <a:spcPts val="600"/>
              </a:spcBef>
              <a:spcAft>
                <a:spcPts val="0"/>
              </a:spcAft>
              <a:buNone/>
            </a:pPr>
            <a:r>
              <a:rPr lang="fr-CA" sz="1200">
                <a:latin typeface="Ubuntu"/>
                <a:ea typeface="Ubuntu"/>
                <a:cs typeface="Ubuntu"/>
                <a:sym typeface="Ubuntu"/>
              </a:rPr>
              <a:t>Geogebra, Scratch, Arduino, divers robots, etc.</a:t>
            </a:r>
            <a:endParaRPr sz="1200">
              <a:latin typeface="Ubuntu"/>
              <a:ea typeface="Ubuntu"/>
              <a:cs typeface="Ubuntu"/>
              <a:sym typeface="Ubuntu"/>
            </a:endParaRPr>
          </a:p>
          <a:p>
            <a:pPr marL="0" lvl="0" indent="0" algn="l" rtl="0">
              <a:spcBef>
                <a:spcPts val="600"/>
              </a:spcBef>
              <a:spcAft>
                <a:spcPts val="0"/>
              </a:spcAft>
              <a:buNone/>
            </a:pPr>
            <a:endParaRPr sz="1200">
              <a:latin typeface="Ubuntu"/>
              <a:ea typeface="Ubuntu"/>
              <a:cs typeface="Ubuntu"/>
              <a:sym typeface="Ubuntu"/>
            </a:endParaRPr>
          </a:p>
        </p:txBody>
      </p:sp>
      <p:sp>
        <p:nvSpPr>
          <p:cNvPr id="295" name="Google Shape;295;p50"/>
          <p:cNvSpPr txBox="1">
            <a:spLocks noGrp="1"/>
          </p:cNvSpPr>
          <p:nvPr>
            <p:ph type="body" idx="1"/>
          </p:nvPr>
        </p:nvSpPr>
        <p:spPr>
          <a:xfrm>
            <a:off x="661625" y="3429000"/>
            <a:ext cx="26319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b="1">
              <a:latin typeface="Ubuntu"/>
              <a:ea typeface="Ubuntu"/>
              <a:cs typeface="Ubuntu"/>
              <a:sym typeface="Ubuntu"/>
            </a:endParaRPr>
          </a:p>
          <a:p>
            <a:pPr marL="0" lvl="0" indent="0" algn="l" rtl="0">
              <a:spcBef>
                <a:spcPts val="600"/>
              </a:spcBef>
              <a:spcAft>
                <a:spcPts val="0"/>
              </a:spcAft>
              <a:buNone/>
            </a:pPr>
            <a:endParaRPr sz="1200">
              <a:latin typeface="Ubuntu"/>
              <a:ea typeface="Ubuntu"/>
              <a:cs typeface="Ubuntu"/>
              <a:sym typeface="Ubuntu"/>
            </a:endParaRPr>
          </a:p>
        </p:txBody>
      </p:sp>
      <p:sp>
        <p:nvSpPr>
          <p:cNvPr id="296" name="Google Shape;296;p50"/>
          <p:cNvSpPr txBox="1">
            <a:spLocks noGrp="1"/>
          </p:cNvSpPr>
          <p:nvPr>
            <p:ph type="body" idx="2"/>
          </p:nvPr>
        </p:nvSpPr>
        <p:spPr>
          <a:xfrm>
            <a:off x="3837875" y="3429000"/>
            <a:ext cx="34170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CA" b="1">
                <a:latin typeface="Ubuntu"/>
                <a:ea typeface="Ubuntu"/>
                <a:cs typeface="Ubuntu"/>
                <a:sym typeface="Ubuntu"/>
              </a:rPr>
              <a:t>FAD (Formation à distance)</a:t>
            </a:r>
            <a:endParaRPr b="1">
              <a:latin typeface="Ubuntu"/>
              <a:ea typeface="Ubuntu"/>
              <a:cs typeface="Ubuntu"/>
              <a:sym typeface="Ubuntu"/>
            </a:endParaRPr>
          </a:p>
          <a:p>
            <a:pPr marL="0" lvl="0" indent="0" algn="l" rtl="0">
              <a:spcBef>
                <a:spcPts val="600"/>
              </a:spcBef>
              <a:spcAft>
                <a:spcPts val="0"/>
              </a:spcAft>
              <a:buNone/>
            </a:pPr>
            <a:r>
              <a:rPr lang="fr-CA" sz="1200">
                <a:latin typeface="Ubuntu"/>
                <a:ea typeface="Ubuntu"/>
                <a:cs typeface="Ubuntu"/>
                <a:sym typeface="Ubuntu"/>
              </a:rPr>
              <a:t>Contenu produit pour le projet de formation à distance sous licence CC BY-NC-SA</a:t>
            </a:r>
            <a:endParaRPr sz="1200">
              <a:latin typeface="Ubuntu"/>
              <a:ea typeface="Ubuntu"/>
              <a:cs typeface="Ubuntu"/>
              <a:sym typeface="Ubuntu"/>
            </a:endParaRPr>
          </a:p>
          <a:p>
            <a:pPr marL="0" lvl="0" indent="0" algn="l" rtl="0">
              <a:spcBef>
                <a:spcPts val="600"/>
              </a:spcBef>
              <a:spcAft>
                <a:spcPts val="0"/>
              </a:spcAft>
              <a:buNone/>
            </a:pPr>
            <a:r>
              <a:rPr lang="fr-CA" sz="1200">
                <a:latin typeface="Ubuntu"/>
                <a:ea typeface="Ubuntu"/>
                <a:cs typeface="Ubuntu"/>
                <a:sym typeface="Ubuntu"/>
              </a:rPr>
              <a:t>Destinée aux élèves </a:t>
            </a:r>
            <a:endParaRPr sz="1200">
              <a:latin typeface="Ubuntu"/>
              <a:ea typeface="Ubuntu"/>
              <a:cs typeface="Ubuntu"/>
              <a:sym typeface="Ubuntu"/>
            </a:endParaRPr>
          </a:p>
          <a:p>
            <a:pPr marL="0" lvl="0" indent="0" algn="l" rtl="0">
              <a:spcBef>
                <a:spcPts val="600"/>
              </a:spcBef>
              <a:spcAft>
                <a:spcPts val="0"/>
              </a:spcAft>
              <a:buNone/>
            </a:pPr>
            <a:r>
              <a:rPr lang="fr-CA" sz="1200">
                <a:latin typeface="Ubuntu"/>
                <a:ea typeface="Ubuntu"/>
                <a:cs typeface="Ubuntu"/>
                <a:sym typeface="Ubuntu"/>
              </a:rPr>
              <a:t>Plugiciel Moodle, traduction</a:t>
            </a:r>
            <a:endParaRPr sz="1200">
              <a:latin typeface="Ubuntu"/>
              <a:ea typeface="Ubuntu"/>
              <a:cs typeface="Ubuntu"/>
              <a:sym typeface="Ubuntu"/>
            </a:endParaRPr>
          </a:p>
        </p:txBody>
      </p:sp>
      <p:sp>
        <p:nvSpPr>
          <p:cNvPr id="297" name="Google Shape;297;p50"/>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8</a:t>
            </a:fld>
            <a:endParaRPr/>
          </a:p>
        </p:txBody>
      </p:sp>
      <p:grpSp>
        <p:nvGrpSpPr>
          <p:cNvPr id="298" name="Google Shape;298;p50"/>
          <p:cNvGrpSpPr/>
          <p:nvPr/>
        </p:nvGrpSpPr>
        <p:grpSpPr>
          <a:xfrm>
            <a:off x="6969218" y="3428992"/>
            <a:ext cx="387933" cy="345971"/>
            <a:chOff x="3927500" y="301425"/>
            <a:chExt cx="461550" cy="411625"/>
          </a:xfrm>
        </p:grpSpPr>
        <p:sp>
          <p:nvSpPr>
            <p:cNvPr id="299" name="Google Shape;299;p50"/>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0"/>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0"/>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0"/>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0"/>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0"/>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0"/>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0"/>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0"/>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0"/>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0"/>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0"/>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0"/>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0"/>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0"/>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0"/>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0"/>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0"/>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0"/>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0"/>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0"/>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0"/>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0"/>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0"/>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0"/>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0"/>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0"/>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50"/>
          <p:cNvGrpSpPr/>
          <p:nvPr/>
        </p:nvGrpSpPr>
        <p:grpSpPr>
          <a:xfrm>
            <a:off x="5985052" y="1898210"/>
            <a:ext cx="319369" cy="380263"/>
            <a:chOff x="3968275" y="4980625"/>
            <a:chExt cx="379975" cy="452425"/>
          </a:xfrm>
        </p:grpSpPr>
        <p:sp>
          <p:nvSpPr>
            <p:cNvPr id="327" name="Google Shape;327;p50"/>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0"/>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0"/>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50"/>
          <p:cNvGrpSpPr/>
          <p:nvPr/>
        </p:nvGrpSpPr>
        <p:grpSpPr>
          <a:xfrm>
            <a:off x="2457717" y="1940425"/>
            <a:ext cx="360301" cy="295814"/>
            <a:chOff x="2599525" y="3688600"/>
            <a:chExt cx="428675" cy="351950"/>
          </a:xfrm>
        </p:grpSpPr>
        <p:sp>
          <p:nvSpPr>
            <p:cNvPr id="331" name="Google Shape;331;p50"/>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0"/>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0"/>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4" name="Google Shape;334;p50"/>
          <p:cNvPicPr preferRelativeResize="0"/>
          <p:nvPr/>
        </p:nvPicPr>
        <p:blipFill>
          <a:blip r:embed="rId3">
            <a:alphaModFix/>
          </a:blip>
          <a:stretch>
            <a:fillRect/>
          </a:stretch>
        </p:blipFill>
        <p:spPr>
          <a:xfrm>
            <a:off x="8170698" y="4136200"/>
            <a:ext cx="794425" cy="767375"/>
          </a:xfrm>
          <a:prstGeom prst="rect">
            <a:avLst/>
          </a:prstGeom>
          <a:noFill/>
          <a:ln>
            <a:noFill/>
          </a:ln>
        </p:spPr>
      </p:pic>
      <p:grpSp>
        <p:nvGrpSpPr>
          <p:cNvPr id="335" name="Google Shape;335;p50"/>
          <p:cNvGrpSpPr/>
          <p:nvPr/>
        </p:nvGrpSpPr>
        <p:grpSpPr>
          <a:xfrm>
            <a:off x="7897299" y="232732"/>
            <a:ext cx="1067830" cy="855231"/>
            <a:chOff x="5233525" y="4954450"/>
            <a:chExt cx="538275" cy="516350"/>
          </a:xfrm>
        </p:grpSpPr>
        <p:sp>
          <p:nvSpPr>
            <p:cNvPr id="336" name="Google Shape;336;p50"/>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0"/>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0"/>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0"/>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0"/>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0"/>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0"/>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0"/>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0"/>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0"/>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0"/>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50"/>
          <p:cNvGrpSpPr/>
          <p:nvPr/>
        </p:nvGrpSpPr>
        <p:grpSpPr>
          <a:xfrm>
            <a:off x="2469499" y="3584785"/>
            <a:ext cx="336767" cy="383835"/>
            <a:chOff x="4630125" y="278900"/>
            <a:chExt cx="400675" cy="456675"/>
          </a:xfrm>
        </p:grpSpPr>
        <p:sp>
          <p:nvSpPr>
            <p:cNvPr id="348" name="Google Shape;348;p50"/>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0"/>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0"/>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0"/>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1"/>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a:latin typeface="Viga"/>
                <a:ea typeface="Viga"/>
                <a:cs typeface="Viga"/>
                <a:sym typeface="Viga"/>
              </a:rPr>
              <a:t>Notre mandat</a:t>
            </a:r>
            <a:endParaRPr>
              <a:latin typeface="Viga"/>
              <a:ea typeface="Viga"/>
              <a:cs typeface="Viga"/>
              <a:sym typeface="Viga"/>
            </a:endParaRPr>
          </a:p>
        </p:txBody>
      </p:sp>
      <p:sp>
        <p:nvSpPr>
          <p:cNvPr id="357" name="Google Shape;357;p51"/>
          <p:cNvSpPr/>
          <p:nvPr/>
        </p:nvSpPr>
        <p:spPr>
          <a:xfrm>
            <a:off x="3098481" y="1909238"/>
            <a:ext cx="2988900" cy="1325100"/>
          </a:xfrm>
          <a:prstGeom prst="chevron">
            <a:avLst>
              <a:gd name="adj" fmla="val 29853"/>
            </a:avLst>
          </a:prstGeom>
          <a:noFill/>
          <a:ln w="19050"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FFFFF"/>
                </a:solidFill>
                <a:latin typeface="Ubuntu"/>
                <a:ea typeface="Ubuntu"/>
                <a:cs typeface="Ubuntu"/>
                <a:sym typeface="Ubuntu"/>
              </a:rPr>
              <a:t>2.</a:t>
            </a:r>
            <a:endParaRPr sz="1800" b="1">
              <a:solidFill>
                <a:srgbClr val="FFFFFF"/>
              </a:solidFill>
              <a:latin typeface="Ubuntu"/>
              <a:ea typeface="Ubuntu"/>
              <a:cs typeface="Ubuntu"/>
              <a:sym typeface="Ubuntu"/>
            </a:endParaRPr>
          </a:p>
          <a:p>
            <a:pPr marL="0" lvl="0" indent="0" algn="ctr" rtl="0">
              <a:spcBef>
                <a:spcPts val="0"/>
              </a:spcBef>
              <a:spcAft>
                <a:spcPts val="0"/>
              </a:spcAft>
              <a:buNone/>
            </a:pPr>
            <a:r>
              <a:rPr lang="fr-CA" sz="1800" b="1">
                <a:solidFill>
                  <a:srgbClr val="FFFFFF"/>
                </a:solidFill>
                <a:latin typeface="Ubuntu"/>
                <a:ea typeface="Ubuntu"/>
                <a:cs typeface="Ubuntu"/>
                <a:sym typeface="Ubuntu"/>
              </a:rPr>
              <a:t>Développer</a:t>
            </a:r>
            <a:endParaRPr sz="1200" b="1">
              <a:solidFill>
                <a:srgbClr val="FFFFFF"/>
              </a:solidFill>
              <a:latin typeface="Ubuntu"/>
              <a:ea typeface="Ubuntu"/>
              <a:cs typeface="Ubuntu"/>
              <a:sym typeface="Ubuntu"/>
            </a:endParaRPr>
          </a:p>
        </p:txBody>
      </p:sp>
      <p:sp>
        <p:nvSpPr>
          <p:cNvPr id="358" name="Google Shape;358;p51"/>
          <p:cNvSpPr/>
          <p:nvPr/>
        </p:nvSpPr>
        <p:spPr>
          <a:xfrm>
            <a:off x="5697930" y="1909238"/>
            <a:ext cx="2988900" cy="1325100"/>
          </a:xfrm>
          <a:prstGeom prst="chevron">
            <a:avLst>
              <a:gd name="adj" fmla="val 2985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AA22A"/>
                </a:solidFill>
                <a:latin typeface="Ubuntu"/>
                <a:ea typeface="Ubuntu"/>
                <a:cs typeface="Ubuntu"/>
                <a:sym typeface="Ubuntu"/>
              </a:rPr>
              <a:t>3.</a:t>
            </a:r>
            <a:endParaRPr sz="1800" b="1">
              <a:solidFill>
                <a:srgbClr val="FAA22A"/>
              </a:solidFill>
              <a:latin typeface="Ubuntu"/>
              <a:ea typeface="Ubuntu"/>
              <a:cs typeface="Ubuntu"/>
              <a:sym typeface="Ubuntu"/>
            </a:endParaRPr>
          </a:p>
          <a:p>
            <a:pPr marL="0" lvl="0" indent="0" algn="ctr" rtl="0">
              <a:spcBef>
                <a:spcPts val="0"/>
              </a:spcBef>
              <a:spcAft>
                <a:spcPts val="0"/>
              </a:spcAft>
              <a:buNone/>
            </a:pPr>
            <a:r>
              <a:rPr lang="fr-CA" sz="1800" b="1">
                <a:solidFill>
                  <a:srgbClr val="FAA22A"/>
                </a:solidFill>
                <a:latin typeface="Ubuntu"/>
                <a:ea typeface="Ubuntu"/>
                <a:cs typeface="Ubuntu"/>
                <a:sym typeface="Ubuntu"/>
              </a:rPr>
              <a:t>Diffuser</a:t>
            </a:r>
            <a:endParaRPr sz="1800" b="1">
              <a:solidFill>
                <a:srgbClr val="FAA22A"/>
              </a:solidFill>
              <a:latin typeface="Ubuntu"/>
              <a:ea typeface="Ubuntu"/>
              <a:cs typeface="Ubuntu"/>
              <a:sym typeface="Ubuntu"/>
            </a:endParaRPr>
          </a:p>
        </p:txBody>
      </p:sp>
      <p:sp>
        <p:nvSpPr>
          <p:cNvPr id="359" name="Google Shape;359;p51"/>
          <p:cNvSpPr/>
          <p:nvPr/>
        </p:nvSpPr>
        <p:spPr>
          <a:xfrm>
            <a:off x="507681" y="1909238"/>
            <a:ext cx="2988900" cy="1325100"/>
          </a:xfrm>
          <a:prstGeom prst="chevron">
            <a:avLst>
              <a:gd name="adj" fmla="val 29853"/>
            </a:avLst>
          </a:pr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800" b="1">
                <a:solidFill>
                  <a:srgbClr val="FFFFFF"/>
                </a:solidFill>
                <a:latin typeface="Ubuntu"/>
                <a:ea typeface="Ubuntu"/>
                <a:cs typeface="Ubuntu"/>
                <a:sym typeface="Ubuntu"/>
              </a:rPr>
              <a:t>1.</a:t>
            </a:r>
            <a:endParaRPr sz="1800" b="1">
              <a:solidFill>
                <a:srgbClr val="FFFFFF"/>
              </a:solidFill>
              <a:latin typeface="Ubuntu"/>
              <a:ea typeface="Ubuntu"/>
              <a:cs typeface="Ubuntu"/>
              <a:sym typeface="Ubuntu"/>
            </a:endParaRPr>
          </a:p>
          <a:p>
            <a:pPr marL="0" lvl="0" indent="0" algn="ctr" rtl="0">
              <a:spcBef>
                <a:spcPts val="0"/>
              </a:spcBef>
              <a:spcAft>
                <a:spcPts val="0"/>
              </a:spcAft>
              <a:buNone/>
            </a:pPr>
            <a:r>
              <a:rPr lang="fr-CA" sz="1800" b="1">
                <a:solidFill>
                  <a:srgbClr val="FFFFFF"/>
                </a:solidFill>
                <a:latin typeface="Ubuntu"/>
                <a:ea typeface="Ubuntu"/>
                <a:cs typeface="Ubuntu"/>
                <a:sym typeface="Ubuntu"/>
              </a:rPr>
              <a:t>(In)former</a:t>
            </a:r>
            <a:endParaRPr sz="1800" b="1">
              <a:solidFill>
                <a:srgbClr val="FFFFFF"/>
              </a:solidFill>
              <a:latin typeface="Ubuntu"/>
              <a:ea typeface="Ubuntu"/>
              <a:cs typeface="Ubuntu"/>
              <a:sym typeface="Ubuntu"/>
            </a:endParaRPr>
          </a:p>
        </p:txBody>
      </p:sp>
      <p:sp>
        <p:nvSpPr>
          <p:cNvPr id="360" name="Google Shape;360;p51"/>
          <p:cNvSpPr txBox="1">
            <a:spLocks noGrp="1"/>
          </p:cNvSpPr>
          <p:nvPr>
            <p:ph type="sldNum" idx="12"/>
          </p:nvPr>
        </p:nvSpPr>
        <p:spPr>
          <a:xfrm>
            <a:off x="8556775" y="48535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a:t>9</a:t>
            </a:fld>
            <a:endParaRPr/>
          </a:p>
        </p:txBody>
      </p:sp>
      <p:grpSp>
        <p:nvGrpSpPr>
          <p:cNvPr id="361" name="Google Shape;361;p51"/>
          <p:cNvGrpSpPr/>
          <p:nvPr/>
        </p:nvGrpSpPr>
        <p:grpSpPr>
          <a:xfrm>
            <a:off x="4009899" y="3325432"/>
            <a:ext cx="1067830" cy="855231"/>
            <a:chOff x="5233525" y="4954450"/>
            <a:chExt cx="538275" cy="516350"/>
          </a:xfrm>
        </p:grpSpPr>
        <p:sp>
          <p:nvSpPr>
            <p:cNvPr id="362" name="Google Shape;362;p5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1"/>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1"/>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1"/>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1"/>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1"/>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51"/>
          <p:cNvGrpSpPr/>
          <p:nvPr/>
        </p:nvGrpSpPr>
        <p:grpSpPr>
          <a:xfrm>
            <a:off x="1586068" y="3393644"/>
            <a:ext cx="832128" cy="718801"/>
            <a:chOff x="2583100" y="2973775"/>
            <a:chExt cx="461550" cy="437200"/>
          </a:xfrm>
        </p:grpSpPr>
        <p:sp>
          <p:nvSpPr>
            <p:cNvPr id="374" name="Google Shape;374;p51"/>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1"/>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51"/>
          <p:cNvGrpSpPr/>
          <p:nvPr/>
        </p:nvGrpSpPr>
        <p:grpSpPr>
          <a:xfrm>
            <a:off x="6777336" y="3338007"/>
            <a:ext cx="830079" cy="830079"/>
            <a:chOff x="5941025" y="3634400"/>
            <a:chExt cx="467650" cy="467650"/>
          </a:xfrm>
        </p:grpSpPr>
        <p:sp>
          <p:nvSpPr>
            <p:cNvPr id="377" name="Google Shape;377;p5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3" name="Google Shape;383;p51"/>
          <p:cNvPicPr preferRelativeResize="0"/>
          <p:nvPr/>
        </p:nvPicPr>
        <p:blipFill>
          <a:blip r:embed="rId3">
            <a:alphaModFix/>
          </a:blip>
          <a:stretch>
            <a:fillRect/>
          </a:stretch>
        </p:blipFill>
        <p:spPr>
          <a:xfrm>
            <a:off x="8170698" y="4136200"/>
            <a:ext cx="794425" cy="767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450</Words>
  <Application>Microsoft Office PowerPoint</Application>
  <PresentationFormat>Affichage à l'écran (16:9)</PresentationFormat>
  <Paragraphs>78</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11</vt:i4>
      </vt:variant>
    </vt:vector>
  </HeadingPairs>
  <TitlesOfParts>
    <vt:vector size="20" baseType="lpstr">
      <vt:lpstr>Arial</vt:lpstr>
      <vt:lpstr>Times New Roman</vt:lpstr>
      <vt:lpstr>Ubuntu</vt:lpstr>
      <vt:lpstr>Viga</vt:lpstr>
      <vt:lpstr>Montserrat</vt:lpstr>
      <vt:lpstr>Open Sans</vt:lpstr>
      <vt:lpstr>Simple Light</vt:lpstr>
      <vt:lpstr>Mercutio template</vt:lpstr>
      <vt:lpstr>Simple Light</vt:lpstr>
      <vt:lpstr>Le RÉCIT, Science et technologie au primaire   par Sonya Fiset</vt:lpstr>
      <vt:lpstr>Bonjour!</vt:lpstr>
      <vt:lpstr>Présentation PowerPoint</vt:lpstr>
      <vt:lpstr>Notre mandat</vt:lpstr>
      <vt:lpstr>Notre mandat - In(former)</vt:lpstr>
      <vt:lpstr>Présentation PowerPoint</vt:lpstr>
      <vt:lpstr>Notre mandat</vt:lpstr>
      <vt:lpstr>Notre mandat - Développer</vt:lpstr>
      <vt:lpstr>Notre mandat</vt:lpstr>
      <vt:lpstr>Notre mandat - Diffuser</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RÉCIT, Science au primaire   par Sonya Fiset</dc:title>
  <dc:creator>Sonya Fiset</dc:creator>
  <cp:lastModifiedBy>Fiset Sonia</cp:lastModifiedBy>
  <cp:revision>3</cp:revision>
  <dcterms:modified xsi:type="dcterms:W3CDTF">2019-12-03T19:54:49Z</dcterms:modified>
</cp:coreProperties>
</file>