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84" r:id="rId1"/>
    <p:sldMasterId id="2147483685" r:id="rId2"/>
    <p:sldMasterId id="2147483686" r:id="rId3"/>
  </p:sldMasterIdLst>
  <p:notesMasterIdLst>
    <p:notesMasterId r:id="rId32"/>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Lst>
  <p:sldSz cx="9144000" cy="5143500" type="screen16x9"/>
  <p:notesSz cx="6858000" cy="9144000"/>
  <p:embeddedFontLst>
    <p:embeddedFont>
      <p:font typeface="Bangers" panose="020B0604020202020204" charset="0"/>
      <p:regular r:id="rId33"/>
    </p:embeddedFont>
    <p:embeddedFont>
      <p:font typeface="Dosis" panose="020B0604020202020204" charset="0"/>
      <p:regular r:id="rId34"/>
      <p:bold r:id="rId35"/>
    </p:embeddedFont>
    <p:embeddedFont>
      <p:font typeface="Nunito" panose="020B0604020202020204" charset="0"/>
      <p:regular r:id="rId36"/>
      <p:bold r:id="rId37"/>
      <p:italic r:id="rId38"/>
      <p:boldItalic r:id="rId39"/>
    </p:embeddedFont>
    <p:embeddedFont>
      <p:font typeface="Sniglet" panose="020B0604020202020204" charset="0"/>
      <p:regular r:id="rId40"/>
    </p:embeddedFont>
    <p:embeddedFont>
      <p:font typeface="Ubuntu" panose="020B0604020202020204" charset="0"/>
      <p:regular r:id="rId41"/>
      <p:bold r:id="rId42"/>
      <p:italic r:id="rId43"/>
      <p:boldItalic r:id="rId44"/>
    </p:embeddedFont>
    <p:embeddedFont>
      <p:font typeface="Viga" panose="020B0604020202020204" charset="0"/>
      <p:regular r:id="rId4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4" d="100"/>
          <a:sy n="104" d="100"/>
        </p:scale>
        <p:origin x="778" y="8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font" Target="fonts/font7.fntdata"/><Relationship Id="rId21" Type="http://schemas.openxmlformats.org/officeDocument/2006/relationships/slide" Target="slides/slide18.xml"/><Relationship Id="rId34" Type="http://schemas.openxmlformats.org/officeDocument/2006/relationships/font" Target="fonts/font2.fntdata"/><Relationship Id="rId42" Type="http://schemas.openxmlformats.org/officeDocument/2006/relationships/font" Target="fonts/font10.fntdata"/><Relationship Id="rId47"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notesMaster" Target="notesMasters/notesMaster1.xml"/><Relationship Id="rId37" Type="http://schemas.openxmlformats.org/officeDocument/2006/relationships/font" Target="fonts/font5.fntdata"/><Relationship Id="rId40" Type="http://schemas.openxmlformats.org/officeDocument/2006/relationships/font" Target="fonts/font8.fntdata"/><Relationship Id="rId45" Type="http://schemas.openxmlformats.org/officeDocument/2006/relationships/font" Target="fonts/font13.fntdata"/><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font" Target="fonts/font4.fntdata"/><Relationship Id="rId49"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font" Target="fonts/font12.fntdata"/><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font" Target="fonts/font3.fntdata"/><Relationship Id="rId43" Type="http://schemas.openxmlformats.org/officeDocument/2006/relationships/font" Target="fonts/font11.fntdata"/><Relationship Id="rId48" Type="http://schemas.openxmlformats.org/officeDocument/2006/relationships/theme" Target="theme/theme1.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font" Target="fonts/font1.fntdata"/><Relationship Id="rId38" Type="http://schemas.openxmlformats.org/officeDocument/2006/relationships/font" Target="fonts/font6.fntdata"/><Relationship Id="rId46"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font" Target="fonts/font9.fntdata"/><Relationship Id="rId1" Type="http://schemas.openxmlformats.org/officeDocument/2006/relationships/slideMaster" Target="slideMasters/slideMaster1.xml"/><Relationship Id="rId6"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bit.ly/mst30nov21" TargetMode="External"/><Relationship Id="rId2" Type="http://schemas.openxmlformats.org/officeDocument/2006/relationships/slide" Target="../slides/slide1.xml"/><Relationship Id="rId1" Type="http://schemas.openxmlformats.org/officeDocument/2006/relationships/notesMaster" Target="../notesMasters/notesMaster1.xml"/><Relationship Id="rId4" Type="http://schemas.openxmlformats.org/officeDocument/2006/relationships/hyperlink" Target="https://recitmst.qc.ca/ecrire/?exec=article&amp;id_article=1356" TargetMode="Externa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s://campus.recit.qc.ca/course/view.php?id=16" TargetMode="External"/><Relationship Id="rId2" Type="http://schemas.openxmlformats.org/officeDocument/2006/relationships/slide" Target="../slides/slide26.xml"/><Relationship Id="rId1" Type="http://schemas.openxmlformats.org/officeDocument/2006/relationships/notesMaster" Target="../notesMasters/notesMaster1.xml"/><Relationship Id="rId5" Type="http://schemas.openxmlformats.org/officeDocument/2006/relationships/hyperlink" Target="https://campus.recit.qc.ca/math%c3%a9matique-science-et-technologie/scratchmathematique1" TargetMode="External"/><Relationship Id="rId4" Type="http://schemas.openxmlformats.org/officeDocument/2006/relationships/hyperlink" Target="https://campus.recit.qc.ca/math%c3%a9matique-science-et-technologie/scratchpremierspas" TargetMode="External"/></Relationships>
</file>

<file path=ppt/notesSlides/_rels/notesSlide27.xml.rels><?xml version="1.0" encoding="UTF-8" standalone="yes"?>
<Relationships xmlns="http://schemas.openxmlformats.org/package/2006/relationships"><Relationship Id="rId3" Type="http://schemas.openxmlformats.org/officeDocument/2006/relationships/hyperlink" Target="https://campus.recit.qc.ca/course/view.php?id=177" TargetMode="External"/><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hyperlink" Target="mailto:sonya.fiset@recitmst.qc.ca" TargetMode="External"/><Relationship Id="rId2" Type="http://schemas.openxmlformats.org/officeDocument/2006/relationships/slide" Target="../slides/slide28.xml"/><Relationship Id="rId1" Type="http://schemas.openxmlformats.org/officeDocument/2006/relationships/notesMaster" Target="../notesMasters/notesMaster1.xml"/><Relationship Id="rId4" Type="http://schemas.openxmlformats.org/officeDocument/2006/relationships/hyperlink" Target="mailto:equipe@recitmst.qc.ca" TargetMode="Externa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www.wooclap.com/UQAMCSSC"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www.education.gouv.qc.ca/dossiers-thematiques/plan-daction-numerique/plan-daction-numerique/"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images.app.goo.gl/gxCn8HghpoSxiAQ58"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ged4f52a519_0_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 name="Google Shape;1120;ged4f52a519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Lien de la présentation : </a:t>
            </a:r>
            <a:r>
              <a:rPr lang="en" u="sng">
                <a:solidFill>
                  <a:schemeClr val="hlink"/>
                </a:solidFill>
                <a:hlinkClick r:id="rId3"/>
              </a:rPr>
              <a:t>https://bit.ly/mst30nov21</a:t>
            </a:r>
            <a:r>
              <a:rPr lang="en"/>
              <a:t>  </a:t>
            </a:r>
            <a:endParaRPr/>
          </a:p>
          <a:p>
            <a:pPr marL="0" lvl="0" indent="0" algn="l" rtl="0">
              <a:spcBef>
                <a:spcPts val="0"/>
              </a:spcBef>
              <a:spcAft>
                <a:spcPts val="0"/>
              </a:spcAft>
              <a:buNone/>
            </a:pPr>
            <a:r>
              <a:rPr lang="en"/>
              <a:t>Lien de l’article : </a:t>
            </a:r>
            <a:r>
              <a:rPr lang="en" u="sng">
                <a:solidFill>
                  <a:schemeClr val="hlink"/>
                </a:solidFill>
                <a:hlinkClick r:id="rId4"/>
              </a:rPr>
              <a:t>https://recitmst.qc.ca/ecrire/?exec=article&amp;id_article=1356</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3"/>
        <p:cNvGrpSpPr/>
        <p:nvPr/>
      </p:nvGrpSpPr>
      <p:grpSpPr>
        <a:xfrm>
          <a:off x="0" y="0"/>
          <a:ext cx="0" cy="0"/>
          <a:chOff x="0" y="0"/>
          <a:chExt cx="0" cy="0"/>
        </a:xfrm>
      </p:grpSpPr>
      <p:sp>
        <p:nvSpPr>
          <p:cNvPr id="1204" name="Google Shape;1204;g104b90d34e9_0_31: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5" name="Google Shape;1205;g104b90d34e9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0"/>
        <p:cNvGrpSpPr/>
        <p:nvPr/>
      </p:nvGrpSpPr>
      <p:grpSpPr>
        <a:xfrm>
          <a:off x="0" y="0"/>
          <a:ext cx="0" cy="0"/>
          <a:chOff x="0" y="0"/>
          <a:chExt cx="0" cy="0"/>
        </a:xfrm>
      </p:grpSpPr>
      <p:sp>
        <p:nvSpPr>
          <p:cNvPr id="1211" name="Google Shape;1211;g104b90d34e9_0_43: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 name="Google Shape;1212;g104b90d34e9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
        <p:cNvGrpSpPr/>
        <p:nvPr/>
      </p:nvGrpSpPr>
      <p:grpSpPr>
        <a:xfrm>
          <a:off x="0" y="0"/>
          <a:ext cx="0" cy="0"/>
          <a:chOff x="0" y="0"/>
          <a:chExt cx="0" cy="0"/>
        </a:xfrm>
      </p:grpSpPr>
      <p:sp>
        <p:nvSpPr>
          <p:cNvPr id="1218" name="Google Shape;1218;g104b90d34e9_0_50: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9" name="Google Shape;1219;g104b90d34e9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
        <p:cNvGrpSpPr/>
        <p:nvPr/>
      </p:nvGrpSpPr>
      <p:grpSpPr>
        <a:xfrm>
          <a:off x="0" y="0"/>
          <a:ext cx="0" cy="0"/>
          <a:chOff x="0" y="0"/>
          <a:chExt cx="0" cy="0"/>
        </a:xfrm>
      </p:grpSpPr>
      <p:sp>
        <p:nvSpPr>
          <p:cNvPr id="1225" name="Google Shape;1225;g104b90d34e9_0_57: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 name="Google Shape;1226;g104b90d34e9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102a3de21fa_0_1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102a3de21fa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
        <p:cNvGrpSpPr/>
        <p:nvPr/>
      </p:nvGrpSpPr>
      <p:grpSpPr>
        <a:xfrm>
          <a:off x="0" y="0"/>
          <a:ext cx="0" cy="0"/>
          <a:chOff x="0" y="0"/>
          <a:chExt cx="0" cy="0"/>
        </a:xfrm>
      </p:grpSpPr>
      <p:sp>
        <p:nvSpPr>
          <p:cNvPr id="1238" name="Google Shape;1238;g1043a53417e_0_0: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9" name="Google Shape;1239;g1043a53417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
        <p:cNvGrpSpPr/>
        <p:nvPr/>
      </p:nvGrpSpPr>
      <p:grpSpPr>
        <a:xfrm>
          <a:off x="0" y="0"/>
          <a:ext cx="0" cy="0"/>
          <a:chOff x="0" y="0"/>
          <a:chExt cx="0" cy="0"/>
        </a:xfrm>
      </p:grpSpPr>
      <p:sp>
        <p:nvSpPr>
          <p:cNvPr id="1247" name="Google Shape;1247;g104898af028_3_0: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8" name="Google Shape;1248;g104898af02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3"/>
        <p:cNvGrpSpPr/>
        <p:nvPr/>
      </p:nvGrpSpPr>
      <p:grpSpPr>
        <a:xfrm>
          <a:off x="0" y="0"/>
          <a:ext cx="0" cy="0"/>
          <a:chOff x="0" y="0"/>
          <a:chExt cx="0" cy="0"/>
        </a:xfrm>
      </p:grpSpPr>
      <p:sp>
        <p:nvSpPr>
          <p:cNvPr id="1254" name="Google Shape;1254;g1043a53417e_0_6: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5" name="Google Shape;1255;g1043a53417e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0"/>
        <p:cNvGrpSpPr/>
        <p:nvPr/>
      </p:nvGrpSpPr>
      <p:grpSpPr>
        <a:xfrm>
          <a:off x="0" y="0"/>
          <a:ext cx="0" cy="0"/>
          <a:chOff x="0" y="0"/>
          <a:chExt cx="0" cy="0"/>
        </a:xfrm>
      </p:grpSpPr>
      <p:sp>
        <p:nvSpPr>
          <p:cNvPr id="1261" name="Google Shape;1261;g104898af028_3_9: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2" name="Google Shape;1262;g104898af028_3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7"/>
        <p:cNvGrpSpPr/>
        <p:nvPr/>
      </p:nvGrpSpPr>
      <p:grpSpPr>
        <a:xfrm>
          <a:off x="0" y="0"/>
          <a:ext cx="0" cy="0"/>
          <a:chOff x="0" y="0"/>
          <a:chExt cx="0" cy="0"/>
        </a:xfrm>
      </p:grpSpPr>
      <p:sp>
        <p:nvSpPr>
          <p:cNvPr id="1268" name="Google Shape;1268;gfc411815c2_0_11: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9" name="Google Shape;1269;gfc411815c2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
        <p:cNvGrpSpPr/>
        <p:nvPr/>
      </p:nvGrpSpPr>
      <p:grpSpPr>
        <a:xfrm>
          <a:off x="0" y="0"/>
          <a:ext cx="0" cy="0"/>
          <a:chOff x="0" y="0"/>
          <a:chExt cx="0" cy="0"/>
        </a:xfrm>
      </p:grpSpPr>
      <p:sp>
        <p:nvSpPr>
          <p:cNvPr id="1131" name="Google Shape;1131;gfaa54fe2e5_0_550: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2" name="Google Shape;1132;gfaa54fe2e5_0_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4"/>
        <p:cNvGrpSpPr/>
        <p:nvPr/>
      </p:nvGrpSpPr>
      <p:grpSpPr>
        <a:xfrm>
          <a:off x="0" y="0"/>
          <a:ext cx="0" cy="0"/>
          <a:chOff x="0" y="0"/>
          <a:chExt cx="0" cy="0"/>
        </a:xfrm>
      </p:grpSpPr>
      <p:sp>
        <p:nvSpPr>
          <p:cNvPr id="1275" name="Google Shape;1275;g102ea5e9b76_0_37: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6" name="Google Shape;1276;g102ea5e9b76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2"/>
        <p:cNvGrpSpPr/>
        <p:nvPr/>
      </p:nvGrpSpPr>
      <p:grpSpPr>
        <a:xfrm>
          <a:off x="0" y="0"/>
          <a:ext cx="0" cy="0"/>
          <a:chOff x="0" y="0"/>
          <a:chExt cx="0" cy="0"/>
        </a:xfrm>
      </p:grpSpPr>
      <p:sp>
        <p:nvSpPr>
          <p:cNvPr id="1283" name="Google Shape;1283;g102ea5e9b76_0_0: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4" name="Google Shape;1284;g102ea5e9b7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102ea5e9b76_0_19: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102ea5e9b76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6"/>
        <p:cNvGrpSpPr/>
        <p:nvPr/>
      </p:nvGrpSpPr>
      <p:grpSpPr>
        <a:xfrm>
          <a:off x="0" y="0"/>
          <a:ext cx="0" cy="0"/>
          <a:chOff x="0" y="0"/>
          <a:chExt cx="0" cy="0"/>
        </a:xfrm>
      </p:grpSpPr>
      <p:sp>
        <p:nvSpPr>
          <p:cNvPr id="1297" name="Google Shape;1297;g102ea5e9b76_0_29: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8" name="Google Shape;1298;g102ea5e9b76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3"/>
        <p:cNvGrpSpPr/>
        <p:nvPr/>
      </p:nvGrpSpPr>
      <p:grpSpPr>
        <a:xfrm>
          <a:off x="0" y="0"/>
          <a:ext cx="0" cy="0"/>
          <a:chOff x="0" y="0"/>
          <a:chExt cx="0" cy="0"/>
        </a:xfrm>
      </p:grpSpPr>
      <p:sp>
        <p:nvSpPr>
          <p:cNvPr id="1304" name="Google Shape;1304;g102ea5e9b76_0_12: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5" name="Google Shape;1305;g102ea5e9b76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
        <p:cNvGrpSpPr/>
        <p:nvPr/>
      </p:nvGrpSpPr>
      <p:grpSpPr>
        <a:xfrm>
          <a:off x="0" y="0"/>
          <a:ext cx="0" cy="0"/>
          <a:chOff x="0" y="0"/>
          <a:chExt cx="0" cy="0"/>
        </a:xfrm>
      </p:grpSpPr>
      <p:sp>
        <p:nvSpPr>
          <p:cNvPr id="1311" name="Google Shape;1311;g102ea5e9b76_0_6: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2" name="Google Shape;1312;g102ea5e9b76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
        <p:cNvGrpSpPr/>
        <p:nvPr/>
      </p:nvGrpSpPr>
      <p:grpSpPr>
        <a:xfrm>
          <a:off x="0" y="0"/>
          <a:ext cx="0" cy="0"/>
          <a:chOff x="0" y="0"/>
          <a:chExt cx="0" cy="0"/>
        </a:xfrm>
      </p:grpSpPr>
      <p:sp>
        <p:nvSpPr>
          <p:cNvPr id="1318" name="Google Shape;1318;g80a1a99a2d_0_549: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 name="Google Shape;1319;g80a1a99a2d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0B5394"/>
                </a:solidFill>
                <a:latin typeface="Ubuntu"/>
                <a:ea typeface="Ubuntu"/>
                <a:cs typeface="Ubuntu"/>
                <a:sym typeface="Ubuntu"/>
              </a:rPr>
              <a:t>Autoformation sur Campus RÉCIT </a:t>
            </a:r>
            <a:r>
              <a:rPr lang="en" u="sng">
                <a:solidFill>
                  <a:schemeClr val="accent1"/>
                </a:solidFill>
                <a:latin typeface="Ubuntu"/>
                <a:ea typeface="Ubuntu"/>
                <a:cs typeface="Ubuntu"/>
                <a:sym typeface="Ubuntu"/>
                <a:hlinkClick r:id="rId3">
                  <a:extLst>
                    <a:ext uri="{A12FA001-AC4F-418D-AE19-62706E023703}">
                      <ahyp:hlinkClr xmlns:ahyp="http://schemas.microsoft.com/office/drawing/2018/hyperlinkcolor" val="tx"/>
                    </a:ext>
                  </a:extLst>
                </a:hlinkClick>
              </a:rPr>
              <a:t>Scratch</a:t>
            </a:r>
            <a:r>
              <a:rPr lang="en">
                <a:solidFill>
                  <a:srgbClr val="0B5394"/>
                </a:solidFill>
                <a:latin typeface="Ubuntu"/>
                <a:ea typeface="Ubuntu"/>
                <a:cs typeface="Ubuntu"/>
                <a:sym typeface="Ubuntu"/>
              </a:rPr>
              <a:t>  </a:t>
            </a:r>
            <a:r>
              <a:rPr lang="en" u="sng">
                <a:solidFill>
                  <a:schemeClr val="hlink"/>
                </a:solidFill>
                <a:latin typeface="Ubuntu"/>
                <a:ea typeface="Ubuntu"/>
                <a:cs typeface="Ubuntu"/>
                <a:sym typeface="Ubuntu"/>
                <a:hlinkClick r:id="rId4"/>
              </a:rPr>
              <a:t>https://campus.recit.qc.ca/math%c3%a9matique-science-et-technologie/scratchpremierspas</a:t>
            </a:r>
            <a:endParaRPr>
              <a:solidFill>
                <a:srgbClr val="0B5394"/>
              </a:solidFill>
              <a:latin typeface="Ubuntu"/>
              <a:ea typeface="Ubuntu"/>
              <a:cs typeface="Ubuntu"/>
              <a:sym typeface="Ubuntu"/>
            </a:endParaRPr>
          </a:p>
          <a:p>
            <a:pPr marL="0" lvl="0" indent="0" algn="l" rtl="0">
              <a:spcBef>
                <a:spcPts val="0"/>
              </a:spcBef>
              <a:spcAft>
                <a:spcPts val="0"/>
              </a:spcAft>
              <a:buNone/>
            </a:pPr>
            <a:r>
              <a:rPr lang="en">
                <a:solidFill>
                  <a:srgbClr val="0B5394"/>
                </a:solidFill>
                <a:latin typeface="Ubuntu"/>
                <a:ea typeface="Ubuntu"/>
                <a:cs typeface="Ubuntu"/>
                <a:sym typeface="Ubuntu"/>
              </a:rPr>
              <a:t>Autoformation sur Campus RÉCIT </a:t>
            </a:r>
            <a:r>
              <a:rPr lang="en" u="sng">
                <a:solidFill>
                  <a:schemeClr val="accent1"/>
                </a:solidFill>
                <a:latin typeface="Ubuntu"/>
                <a:ea typeface="Ubuntu"/>
                <a:cs typeface="Ubuntu"/>
                <a:sym typeface="Ubuntu"/>
                <a:hlinkClick r:id="rId5">
                  <a:extLst>
                    <a:ext uri="{A12FA001-AC4F-418D-AE19-62706E023703}">
                      <ahyp:hlinkClr xmlns:ahyp="http://schemas.microsoft.com/office/drawing/2018/hyperlinkcolor" val="tx"/>
                    </a:ext>
                  </a:extLst>
                </a:hlinkClick>
              </a:rPr>
              <a:t>Scratch en mathématique</a:t>
            </a:r>
            <a:r>
              <a:rPr lang="en"/>
              <a:t> : </a:t>
            </a:r>
            <a:r>
              <a:rPr lang="en" u="sng">
                <a:solidFill>
                  <a:schemeClr val="hlink"/>
                </a:solidFill>
                <a:hlinkClick r:id="rId5"/>
              </a:rPr>
              <a:t>https://campus.recit.qc.ca/math%c3%a9matique-science-et-technologie/scratchmathematique1</a:t>
            </a:r>
            <a:endParaRPr/>
          </a:p>
          <a:p>
            <a:pPr marL="0" lvl="0" indent="0" algn="l" rtl="0">
              <a:spcBef>
                <a:spcPts val="0"/>
              </a:spcBef>
              <a:spcAft>
                <a:spcPts val="0"/>
              </a:spcAft>
              <a:buNone/>
            </a:pPr>
            <a:endParaRPr/>
          </a:p>
          <a:p>
            <a:pPr marL="0" lvl="0" indent="0" algn="l" rtl="0">
              <a:spcBef>
                <a:spcPts val="60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4"/>
        <p:cNvGrpSpPr/>
        <p:nvPr/>
      </p:nvGrpSpPr>
      <p:grpSpPr>
        <a:xfrm>
          <a:off x="0" y="0"/>
          <a:ext cx="0" cy="0"/>
          <a:chOff x="0" y="0"/>
          <a:chExt cx="0" cy="0"/>
        </a:xfrm>
      </p:grpSpPr>
      <p:sp>
        <p:nvSpPr>
          <p:cNvPr id="1325" name="Google Shape;1325;gfaa5a27fc6_0_2852: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6" name="Google Shape;1326;gfaa5a27fc6_0_28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Lien pour obtenir les badges : </a:t>
            </a:r>
            <a:r>
              <a:rPr lang="en" u="sng">
                <a:solidFill>
                  <a:schemeClr val="hlink"/>
                </a:solidFill>
                <a:hlinkClick r:id="rId3"/>
              </a:rPr>
              <a:t>https://campus.recit.qc.ca/course/view.php?id=177</a:t>
            </a:r>
            <a:endParaRPr/>
          </a:p>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
        <p:cNvGrpSpPr/>
        <p:nvPr/>
      </p:nvGrpSpPr>
      <p:grpSpPr>
        <a:xfrm>
          <a:off x="0" y="0"/>
          <a:ext cx="0" cy="0"/>
          <a:chOff x="0" y="0"/>
          <a:chExt cx="0" cy="0"/>
        </a:xfrm>
      </p:grpSpPr>
      <p:sp>
        <p:nvSpPr>
          <p:cNvPr id="1334" name="Google Shape;1334;g35ed75ccf_022: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5" name="Google Shape;1335;g35ed75ccf_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a:t>Me joindre </a:t>
            </a:r>
            <a:r>
              <a:rPr lang="en" u="sng">
                <a:solidFill>
                  <a:schemeClr val="hlink"/>
                </a:solidFill>
                <a:latin typeface="Ubuntu"/>
                <a:ea typeface="Ubuntu"/>
                <a:cs typeface="Ubuntu"/>
                <a:sym typeface="Ubuntu"/>
                <a:hlinkClick r:id="rId3"/>
              </a:rPr>
              <a:t>sonya.fiset@recitmst.qc.ca</a:t>
            </a:r>
            <a:endParaRPr>
              <a:solidFill>
                <a:srgbClr val="666666"/>
              </a:solidFill>
              <a:latin typeface="Ubuntu"/>
              <a:ea typeface="Ubuntu"/>
              <a:cs typeface="Ubuntu"/>
              <a:sym typeface="Ubuntu"/>
            </a:endParaRPr>
          </a:p>
          <a:p>
            <a:pPr marL="0" lvl="0" indent="0" algn="l" rtl="0">
              <a:spcBef>
                <a:spcPts val="600"/>
              </a:spcBef>
              <a:spcAft>
                <a:spcPts val="0"/>
              </a:spcAft>
              <a:buNone/>
            </a:pPr>
            <a:r>
              <a:rPr lang="en">
                <a:solidFill>
                  <a:srgbClr val="666666"/>
                </a:solidFill>
                <a:latin typeface="Ubuntu"/>
                <a:ea typeface="Ubuntu"/>
                <a:cs typeface="Ubuntu"/>
                <a:sym typeface="Ubuntu"/>
              </a:rPr>
              <a:t>Message à l’équipe : equipe</a:t>
            </a:r>
            <a:r>
              <a:rPr lang="en">
                <a:solidFill>
                  <a:srgbClr val="666666"/>
                </a:solidFill>
                <a:uFill>
                  <a:noFill/>
                </a:uFill>
                <a:latin typeface="Ubuntu"/>
                <a:ea typeface="Ubuntu"/>
                <a:cs typeface="Ubuntu"/>
                <a:sym typeface="Ubuntu"/>
                <a:hlinkClick r:id="rId4">
                  <a:extLst>
                    <a:ext uri="{A12FA001-AC4F-418D-AE19-62706E023703}">
                      <ahyp:hlinkClr xmlns:ahyp="http://schemas.microsoft.com/office/drawing/2018/hyperlinkcolor" val="tx"/>
                    </a:ext>
                  </a:extLst>
                </a:hlinkClick>
              </a:rPr>
              <a:t>@recitmst.qc.c</a:t>
            </a:r>
            <a:r>
              <a:rPr lang="en"/>
              <a:t>a</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faa5a27fc6_0_2318: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faa5a27fc6_0_2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Lien Wooclap : </a:t>
            </a:r>
            <a:r>
              <a:rPr lang="en" sz="1850" u="sng">
                <a:solidFill>
                  <a:schemeClr val="hlink"/>
                </a:solidFill>
                <a:latin typeface="Nunito"/>
                <a:ea typeface="Nunito"/>
                <a:cs typeface="Nunito"/>
                <a:sym typeface="Nunito"/>
                <a:hlinkClick r:id="rId3"/>
              </a:rPr>
              <a:t>www.wooclap.com/</a:t>
            </a:r>
            <a:r>
              <a:rPr lang="en" sz="1850" b="1" u="sng">
                <a:solidFill>
                  <a:schemeClr val="hlink"/>
                </a:solidFill>
                <a:latin typeface="Nunito"/>
                <a:ea typeface="Nunito"/>
                <a:cs typeface="Nunito"/>
                <a:sym typeface="Nunito"/>
                <a:hlinkClick r:id="rId3"/>
              </a:rPr>
              <a:t>UQAMCSSC</a:t>
            </a:r>
            <a:r>
              <a:rPr lang="en" sz="1850" b="1">
                <a:solidFill>
                  <a:schemeClr val="dk1"/>
                </a:solidFill>
                <a:latin typeface="Nunito"/>
                <a:ea typeface="Nunito"/>
                <a:cs typeface="Nunito"/>
                <a:sym typeface="Nunito"/>
              </a:rPr>
              <a:t> </a:t>
            </a:r>
            <a:endParaRPr sz="1850" b="1">
              <a:solidFill>
                <a:schemeClr val="dk1"/>
              </a:solidFill>
              <a:latin typeface="Nunito"/>
              <a:ea typeface="Nunito"/>
              <a:cs typeface="Nunito"/>
              <a:sym typeface="Nunito"/>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
        <p:cNvGrpSpPr/>
        <p:nvPr/>
      </p:nvGrpSpPr>
      <p:grpSpPr>
        <a:xfrm>
          <a:off x="0" y="0"/>
          <a:ext cx="0" cy="0"/>
          <a:chOff x="0" y="0"/>
          <a:chExt cx="0" cy="0"/>
        </a:xfrm>
      </p:grpSpPr>
      <p:sp>
        <p:nvSpPr>
          <p:cNvPr id="1148" name="Google Shape;1148;g103b846de43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 name="Google Shape;1149;g103b846de4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http://www.education.gouv.qc.ca/dossiers-thematiques/plan-daction-numerique/plan-daction-numerique/</a:t>
            </a:r>
            <a:r>
              <a:rPr lang="en"/>
              <a:t>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
        <p:cNvGrpSpPr/>
        <p:nvPr/>
      </p:nvGrpSpPr>
      <p:grpSpPr>
        <a:xfrm>
          <a:off x="0" y="0"/>
          <a:ext cx="0" cy="0"/>
          <a:chOff x="0" y="0"/>
          <a:chExt cx="0" cy="0"/>
        </a:xfrm>
      </p:grpSpPr>
      <p:sp>
        <p:nvSpPr>
          <p:cNvPr id="1161" name="Google Shape;1161;gfaa5a27fc6_0_11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2" name="Google Shape;1162;gfaa5a27fc6_0_1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http://www.education.gouv.qc.ca/dossiers-thematiques/plan-daction-numerique/cadre-de-reference-de-la-competence-numerique/</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2"/>
        <p:cNvGrpSpPr/>
        <p:nvPr/>
      </p:nvGrpSpPr>
      <p:grpSpPr>
        <a:xfrm>
          <a:off x="0" y="0"/>
          <a:ext cx="0" cy="0"/>
          <a:chOff x="0" y="0"/>
          <a:chExt cx="0" cy="0"/>
        </a:xfrm>
      </p:grpSpPr>
      <p:sp>
        <p:nvSpPr>
          <p:cNvPr id="1173" name="Google Shape;1173;g870a178747_0_1887: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4" name="Google Shape;1174;g870a178747_0_18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Modèle d’engagement créatif : </a:t>
            </a:r>
            <a:r>
              <a:rPr lang="en" u="sng">
                <a:solidFill>
                  <a:schemeClr val="hlink"/>
                </a:solidFill>
                <a:hlinkClick r:id="rId3"/>
              </a:rPr>
              <a:t>https://images.app.goo.gl/gxCn8HghpoSxiAQ58</a:t>
            </a:r>
            <a:endParaRPr/>
          </a:p>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0"/>
        <p:cNvGrpSpPr/>
        <p:nvPr/>
      </p:nvGrpSpPr>
      <p:grpSpPr>
        <a:xfrm>
          <a:off x="0" y="0"/>
          <a:ext cx="0" cy="0"/>
          <a:chOff x="0" y="0"/>
          <a:chExt cx="0" cy="0"/>
        </a:xfrm>
      </p:grpSpPr>
      <p:sp>
        <p:nvSpPr>
          <p:cNvPr id="1181" name="Google Shape;1181;g104b90d34e9_0_1: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2" name="Google Shape;1182;g104b90d34e9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104b90d34e9_0_9: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104b90d34e9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6"/>
        <p:cNvGrpSpPr/>
        <p:nvPr/>
      </p:nvGrpSpPr>
      <p:grpSpPr>
        <a:xfrm>
          <a:off x="0" y="0"/>
          <a:ext cx="0" cy="0"/>
          <a:chOff x="0" y="0"/>
          <a:chExt cx="0" cy="0"/>
        </a:xfrm>
      </p:grpSpPr>
      <p:sp>
        <p:nvSpPr>
          <p:cNvPr id="1197" name="Google Shape;1197;g104b90d34e9_0_24: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8" name="Google Shape;1198;g104b90d34e9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161"/>
        <p:cNvGrpSpPr/>
        <p:nvPr/>
      </p:nvGrpSpPr>
      <p:grpSpPr>
        <a:xfrm>
          <a:off x="0" y="0"/>
          <a:ext cx="0" cy="0"/>
          <a:chOff x="0" y="0"/>
          <a:chExt cx="0" cy="0"/>
        </a:xfrm>
      </p:grpSpPr>
      <p:sp>
        <p:nvSpPr>
          <p:cNvPr id="162" name="Google Shape;162;p2"/>
          <p:cNvSpPr txBox="1">
            <a:spLocks noGrp="1"/>
          </p:cNvSpPr>
          <p:nvPr>
            <p:ph type="ctrTitle"/>
          </p:nvPr>
        </p:nvSpPr>
        <p:spPr>
          <a:xfrm>
            <a:off x="2305100" y="1161050"/>
            <a:ext cx="6153000" cy="1159800"/>
          </a:xfrm>
          <a:prstGeom prst="rect">
            <a:avLst/>
          </a:prstGeom>
        </p:spPr>
        <p:txBody>
          <a:bodyPr spcFirstLastPara="1" wrap="square" lIns="91425" tIns="91425" rIns="91425" bIns="91425" anchor="ctr" anchorCtr="0">
            <a:noAutofit/>
          </a:bodyPr>
          <a:lstStyle>
            <a:lvl1pPr lvl="0" algn="r">
              <a:spcBef>
                <a:spcPts val="0"/>
              </a:spcBef>
              <a:spcAft>
                <a:spcPts val="0"/>
              </a:spcAft>
              <a:buClr>
                <a:schemeClr val="dk2"/>
              </a:buClr>
              <a:buSzPts val="4800"/>
              <a:buNone/>
              <a:defRPr sz="4800" b="0">
                <a:solidFill>
                  <a:schemeClr val="dk2"/>
                </a:solidFill>
              </a:defRPr>
            </a:lvl1pPr>
            <a:lvl2pPr lvl="1" algn="r">
              <a:spcBef>
                <a:spcPts val="0"/>
              </a:spcBef>
              <a:spcAft>
                <a:spcPts val="0"/>
              </a:spcAft>
              <a:buClr>
                <a:schemeClr val="dk2"/>
              </a:buClr>
              <a:buSzPts val="4800"/>
              <a:buNone/>
              <a:defRPr sz="4800" b="0">
                <a:solidFill>
                  <a:schemeClr val="dk2"/>
                </a:solidFill>
              </a:defRPr>
            </a:lvl2pPr>
            <a:lvl3pPr lvl="2" algn="r">
              <a:spcBef>
                <a:spcPts val="0"/>
              </a:spcBef>
              <a:spcAft>
                <a:spcPts val="0"/>
              </a:spcAft>
              <a:buClr>
                <a:schemeClr val="dk2"/>
              </a:buClr>
              <a:buSzPts val="4800"/>
              <a:buNone/>
              <a:defRPr sz="4800" b="0">
                <a:solidFill>
                  <a:schemeClr val="dk2"/>
                </a:solidFill>
              </a:defRPr>
            </a:lvl3pPr>
            <a:lvl4pPr lvl="3" algn="r">
              <a:spcBef>
                <a:spcPts val="0"/>
              </a:spcBef>
              <a:spcAft>
                <a:spcPts val="0"/>
              </a:spcAft>
              <a:buClr>
                <a:schemeClr val="dk2"/>
              </a:buClr>
              <a:buSzPts val="4800"/>
              <a:buNone/>
              <a:defRPr sz="4800" b="0">
                <a:solidFill>
                  <a:schemeClr val="dk2"/>
                </a:solidFill>
              </a:defRPr>
            </a:lvl4pPr>
            <a:lvl5pPr lvl="4" algn="r">
              <a:spcBef>
                <a:spcPts val="0"/>
              </a:spcBef>
              <a:spcAft>
                <a:spcPts val="0"/>
              </a:spcAft>
              <a:buClr>
                <a:schemeClr val="dk2"/>
              </a:buClr>
              <a:buSzPts val="4800"/>
              <a:buNone/>
              <a:defRPr sz="4800" b="0">
                <a:solidFill>
                  <a:schemeClr val="dk2"/>
                </a:solidFill>
              </a:defRPr>
            </a:lvl5pPr>
            <a:lvl6pPr lvl="5" algn="r">
              <a:spcBef>
                <a:spcPts val="0"/>
              </a:spcBef>
              <a:spcAft>
                <a:spcPts val="0"/>
              </a:spcAft>
              <a:buClr>
                <a:schemeClr val="dk2"/>
              </a:buClr>
              <a:buSzPts val="4800"/>
              <a:buNone/>
              <a:defRPr sz="4800" b="0">
                <a:solidFill>
                  <a:schemeClr val="dk2"/>
                </a:solidFill>
              </a:defRPr>
            </a:lvl6pPr>
            <a:lvl7pPr lvl="6" algn="r">
              <a:spcBef>
                <a:spcPts val="0"/>
              </a:spcBef>
              <a:spcAft>
                <a:spcPts val="0"/>
              </a:spcAft>
              <a:buClr>
                <a:schemeClr val="dk2"/>
              </a:buClr>
              <a:buSzPts val="4800"/>
              <a:buNone/>
              <a:defRPr sz="4800" b="0">
                <a:solidFill>
                  <a:schemeClr val="dk2"/>
                </a:solidFill>
              </a:defRPr>
            </a:lvl7pPr>
            <a:lvl8pPr lvl="7" algn="r">
              <a:spcBef>
                <a:spcPts val="0"/>
              </a:spcBef>
              <a:spcAft>
                <a:spcPts val="0"/>
              </a:spcAft>
              <a:buClr>
                <a:schemeClr val="dk2"/>
              </a:buClr>
              <a:buSzPts val="4800"/>
              <a:buNone/>
              <a:defRPr sz="4800" b="0">
                <a:solidFill>
                  <a:schemeClr val="dk2"/>
                </a:solidFill>
              </a:defRPr>
            </a:lvl8pPr>
            <a:lvl9pPr lvl="8" algn="r">
              <a:spcBef>
                <a:spcPts val="0"/>
              </a:spcBef>
              <a:spcAft>
                <a:spcPts val="0"/>
              </a:spcAft>
              <a:buClr>
                <a:schemeClr val="dk2"/>
              </a:buClr>
              <a:buSzPts val="4800"/>
              <a:buNone/>
              <a:defRPr sz="4800" b="0">
                <a:solidFill>
                  <a:schemeClr val="dk2"/>
                </a:solidFill>
              </a:defRPr>
            </a:lvl9pPr>
          </a:lstStyle>
          <a:p>
            <a:endParaRPr/>
          </a:p>
        </p:txBody>
      </p:sp>
      <p:sp>
        <p:nvSpPr>
          <p:cNvPr id="163" name="Google Shape;163;p2"/>
          <p:cNvSpPr/>
          <p:nvPr/>
        </p:nvSpPr>
        <p:spPr>
          <a:xfrm>
            <a:off x="723692" y="4220091"/>
            <a:ext cx="794875" cy="985737"/>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4" name="Google Shape;164;p2"/>
          <p:cNvSpPr/>
          <p:nvPr/>
        </p:nvSpPr>
        <p:spPr>
          <a:xfrm>
            <a:off x="-58319" y="3053287"/>
            <a:ext cx="782014" cy="890356"/>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5" name="Google Shape;165;p2"/>
          <p:cNvSpPr/>
          <p:nvPr/>
        </p:nvSpPr>
        <p:spPr>
          <a:xfrm>
            <a:off x="4025101" y="3422420"/>
            <a:ext cx="370865" cy="809588"/>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6" name="Google Shape;166;p2"/>
          <p:cNvSpPr/>
          <p:nvPr/>
        </p:nvSpPr>
        <p:spPr>
          <a:xfrm>
            <a:off x="3078045" y="3128354"/>
            <a:ext cx="730671" cy="895811"/>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7" name="Google Shape;167;p2"/>
          <p:cNvSpPr/>
          <p:nvPr/>
        </p:nvSpPr>
        <p:spPr>
          <a:xfrm>
            <a:off x="5401648" y="3285712"/>
            <a:ext cx="805934" cy="75083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8" name="Google Shape;168;p2"/>
          <p:cNvSpPr/>
          <p:nvPr/>
        </p:nvSpPr>
        <p:spPr>
          <a:xfrm>
            <a:off x="8364459" y="3346843"/>
            <a:ext cx="873792" cy="600260"/>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9" name="Google Shape;169;p2"/>
          <p:cNvSpPr/>
          <p:nvPr/>
        </p:nvSpPr>
        <p:spPr>
          <a:xfrm>
            <a:off x="4551116" y="3125540"/>
            <a:ext cx="657208" cy="679227"/>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0" name="Google Shape;170;p2"/>
          <p:cNvSpPr/>
          <p:nvPr/>
        </p:nvSpPr>
        <p:spPr>
          <a:xfrm>
            <a:off x="4419881" y="3994834"/>
            <a:ext cx="919681" cy="950908"/>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1" name="Google Shape;171;p2"/>
          <p:cNvSpPr/>
          <p:nvPr/>
        </p:nvSpPr>
        <p:spPr>
          <a:xfrm>
            <a:off x="2644912" y="4036538"/>
            <a:ext cx="890356" cy="7068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2" name="Google Shape;172;p2"/>
          <p:cNvSpPr/>
          <p:nvPr/>
        </p:nvSpPr>
        <p:spPr>
          <a:xfrm>
            <a:off x="2116542" y="3186156"/>
            <a:ext cx="829755" cy="780163"/>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3" name="Google Shape;173;p2"/>
          <p:cNvSpPr/>
          <p:nvPr/>
        </p:nvSpPr>
        <p:spPr>
          <a:xfrm>
            <a:off x="1347361" y="3186147"/>
            <a:ext cx="599146" cy="706812"/>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4" name="Google Shape;174;p2"/>
          <p:cNvSpPr/>
          <p:nvPr/>
        </p:nvSpPr>
        <p:spPr>
          <a:xfrm>
            <a:off x="2681615" y="4813558"/>
            <a:ext cx="816944" cy="313967"/>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5" name="Google Shape;175;p2"/>
          <p:cNvSpPr/>
          <p:nvPr/>
        </p:nvSpPr>
        <p:spPr>
          <a:xfrm>
            <a:off x="7146421" y="4508764"/>
            <a:ext cx="1040884" cy="73062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6" name="Google Shape;176;p2"/>
          <p:cNvSpPr/>
          <p:nvPr/>
        </p:nvSpPr>
        <p:spPr>
          <a:xfrm>
            <a:off x="7146430" y="3104432"/>
            <a:ext cx="684732" cy="721463"/>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7" name="Google Shape;177;p2"/>
          <p:cNvSpPr/>
          <p:nvPr/>
        </p:nvSpPr>
        <p:spPr>
          <a:xfrm>
            <a:off x="5262207" y="4729516"/>
            <a:ext cx="525046" cy="372666"/>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8" name="Google Shape;178;p2"/>
          <p:cNvSpPr/>
          <p:nvPr/>
        </p:nvSpPr>
        <p:spPr>
          <a:xfrm>
            <a:off x="8376372" y="4729061"/>
            <a:ext cx="508532" cy="324976"/>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9" name="Google Shape;179;p2"/>
          <p:cNvSpPr/>
          <p:nvPr/>
        </p:nvSpPr>
        <p:spPr>
          <a:xfrm>
            <a:off x="3808716" y="4429326"/>
            <a:ext cx="570935" cy="567282"/>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0" name="Google Shape;180;p2"/>
          <p:cNvSpPr/>
          <p:nvPr/>
        </p:nvSpPr>
        <p:spPr>
          <a:xfrm>
            <a:off x="7975391" y="3053272"/>
            <a:ext cx="541560" cy="67927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1" name="Google Shape;181;p2"/>
          <p:cNvSpPr/>
          <p:nvPr/>
        </p:nvSpPr>
        <p:spPr>
          <a:xfrm>
            <a:off x="1570785" y="4028295"/>
            <a:ext cx="734324" cy="723314"/>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2" name="Google Shape;182;p2"/>
          <p:cNvSpPr/>
          <p:nvPr/>
        </p:nvSpPr>
        <p:spPr>
          <a:xfrm>
            <a:off x="247060" y="4094875"/>
            <a:ext cx="275434" cy="244207"/>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3" name="Google Shape;183;p2"/>
          <p:cNvSpPr/>
          <p:nvPr/>
        </p:nvSpPr>
        <p:spPr>
          <a:xfrm>
            <a:off x="8516944" y="4082884"/>
            <a:ext cx="690236" cy="510383"/>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4" name="Google Shape;184;p2"/>
          <p:cNvSpPr/>
          <p:nvPr/>
        </p:nvSpPr>
        <p:spPr>
          <a:xfrm>
            <a:off x="859713" y="3417443"/>
            <a:ext cx="317620" cy="659010"/>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5" name="Google Shape;185;p2"/>
          <p:cNvSpPr/>
          <p:nvPr/>
        </p:nvSpPr>
        <p:spPr>
          <a:xfrm rot="1920742">
            <a:off x="5707038" y="4213989"/>
            <a:ext cx="884797" cy="750834"/>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6" name="Google Shape;186;p2"/>
          <p:cNvSpPr/>
          <p:nvPr/>
        </p:nvSpPr>
        <p:spPr>
          <a:xfrm rot="-3496844">
            <a:off x="115839" y="4509560"/>
            <a:ext cx="537852" cy="464440"/>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7" name="Google Shape;187;p2"/>
          <p:cNvSpPr/>
          <p:nvPr/>
        </p:nvSpPr>
        <p:spPr>
          <a:xfrm>
            <a:off x="7518184" y="3966329"/>
            <a:ext cx="846269" cy="598458"/>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8" name="Google Shape;188;p2"/>
          <p:cNvSpPr/>
          <p:nvPr/>
        </p:nvSpPr>
        <p:spPr>
          <a:xfrm rot="-5400000">
            <a:off x="6496794" y="3021441"/>
            <a:ext cx="493819" cy="63153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9" name="Google Shape;189;p2"/>
          <p:cNvSpPr/>
          <p:nvPr/>
        </p:nvSpPr>
        <p:spPr>
          <a:xfrm>
            <a:off x="6453205" y="3705907"/>
            <a:ext cx="666366" cy="752689"/>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0" name="Google Shape;190;p2"/>
          <p:cNvSpPr/>
          <p:nvPr/>
        </p:nvSpPr>
        <p:spPr>
          <a:xfrm>
            <a:off x="1866011" y="4742879"/>
            <a:ext cx="681078" cy="455287"/>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1" name="Google Shape;191;p2"/>
          <p:cNvSpPr/>
          <p:nvPr/>
        </p:nvSpPr>
        <p:spPr>
          <a:xfrm>
            <a:off x="6669805" y="4614395"/>
            <a:ext cx="308462" cy="330481"/>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ompletely blank">
  <p:cSld name="BLANK_1">
    <p:spTree>
      <p:nvGrpSpPr>
        <p:cNvPr id="1" name="Shape 519"/>
        <p:cNvGrpSpPr/>
        <p:nvPr/>
      </p:nvGrpSpPr>
      <p:grpSpPr>
        <a:xfrm>
          <a:off x="0" y="0"/>
          <a:ext cx="0" cy="0"/>
          <a:chOff x="0" y="0"/>
          <a:chExt cx="0" cy="0"/>
        </a:xfrm>
      </p:grpSpPr>
      <p:sp>
        <p:nvSpPr>
          <p:cNvPr id="520" name="Google Shape;520;p11"/>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1 column + image">
  <p:cSld name="TITLE_AND_BODY_1">
    <p:spTree>
      <p:nvGrpSpPr>
        <p:cNvPr id="1" name="Shape 521"/>
        <p:cNvGrpSpPr/>
        <p:nvPr/>
      </p:nvGrpSpPr>
      <p:grpSpPr>
        <a:xfrm>
          <a:off x="0" y="0"/>
          <a:ext cx="0" cy="0"/>
          <a:chOff x="0" y="0"/>
          <a:chExt cx="0" cy="0"/>
        </a:xfrm>
      </p:grpSpPr>
      <p:sp>
        <p:nvSpPr>
          <p:cNvPr id="522" name="Google Shape;522;p12"/>
          <p:cNvSpPr txBox="1">
            <a:spLocks noGrp="1"/>
          </p:cNvSpPr>
          <p:nvPr>
            <p:ph type="title"/>
          </p:nvPr>
        </p:nvSpPr>
        <p:spPr>
          <a:xfrm>
            <a:off x="4572000" y="909050"/>
            <a:ext cx="3639600" cy="6411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523" name="Google Shape;523;p12"/>
          <p:cNvSpPr txBox="1">
            <a:spLocks noGrp="1"/>
          </p:cNvSpPr>
          <p:nvPr>
            <p:ph type="body" idx="1"/>
          </p:nvPr>
        </p:nvSpPr>
        <p:spPr>
          <a:xfrm>
            <a:off x="4572000" y="1525754"/>
            <a:ext cx="3639600" cy="2786100"/>
          </a:xfrm>
          <a:prstGeom prst="rect">
            <a:avLst/>
          </a:prstGeom>
        </p:spPr>
        <p:txBody>
          <a:bodyPr spcFirstLastPara="1" wrap="square" lIns="91425" tIns="91425" rIns="91425" bIns="91425"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24" name="Google Shape;524;p12"/>
          <p:cNvSpPr/>
          <p:nvPr/>
        </p:nvSpPr>
        <p:spPr>
          <a:xfrm>
            <a:off x="580275" y="751950"/>
            <a:ext cx="3639600" cy="3639600"/>
          </a:xfrm>
          <a:prstGeom prst="ellipse">
            <a:avLst/>
          </a:prstGeom>
          <a:solidFill>
            <a:srgbClr val="ED4A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2"/>
          <p:cNvSpPr/>
          <p:nvPr/>
        </p:nvSpPr>
        <p:spPr>
          <a:xfrm>
            <a:off x="-295650" y="-356450"/>
            <a:ext cx="1057800" cy="1057800"/>
          </a:xfrm>
          <a:prstGeom prst="ellipse">
            <a:avLst/>
          </a:prstGeom>
          <a:solidFill>
            <a:srgbClr val="00ACC3">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2"/>
          <p:cNvSpPr/>
          <p:nvPr/>
        </p:nvSpPr>
        <p:spPr>
          <a:xfrm>
            <a:off x="2836600" y="179825"/>
            <a:ext cx="978600" cy="978600"/>
          </a:xfrm>
          <a:prstGeom prst="donut">
            <a:avLst>
              <a:gd name="adj" fmla="val 39527"/>
            </a:avLst>
          </a:prstGeom>
          <a:solidFill>
            <a:srgbClr val="F8BB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2"/>
          <p:cNvSpPr/>
          <p:nvPr/>
        </p:nvSpPr>
        <p:spPr>
          <a:xfrm>
            <a:off x="465975" y="3692750"/>
            <a:ext cx="1019400" cy="1019400"/>
          </a:xfrm>
          <a:prstGeom prst="ellipse">
            <a:avLst/>
          </a:prstGeom>
          <a:solidFill>
            <a:srgbClr val="BBCD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2"/>
          <p:cNvSpPr/>
          <p:nvPr/>
        </p:nvSpPr>
        <p:spPr>
          <a:xfrm>
            <a:off x="1485375" y="4559750"/>
            <a:ext cx="361500" cy="361500"/>
          </a:xfrm>
          <a:prstGeom prst="donut">
            <a:avLst>
              <a:gd name="adj" fmla="val 29951"/>
            </a:avLst>
          </a:prstGeom>
          <a:solidFill>
            <a:srgbClr val="65BB48">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2"/>
          <p:cNvSpPr/>
          <p:nvPr/>
        </p:nvSpPr>
        <p:spPr>
          <a:xfrm>
            <a:off x="2364800" y="346950"/>
            <a:ext cx="274200" cy="273900"/>
          </a:xfrm>
          <a:prstGeom prst="ellipse">
            <a:avLst/>
          </a:prstGeom>
          <a:solidFill>
            <a:srgbClr val="E8004C">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2"/>
          <p:cNvSpPr/>
          <p:nvPr/>
        </p:nvSpPr>
        <p:spPr>
          <a:xfrm>
            <a:off x="-472600" y="-533400"/>
            <a:ext cx="1411800" cy="1411800"/>
          </a:xfrm>
          <a:prstGeom prst="ellipse">
            <a:avLst/>
          </a:prstGeom>
          <a:noFill/>
          <a:ln w="9525" cap="flat" cmpd="sng">
            <a:solidFill>
              <a:srgbClr val="00ACC3"/>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2"/>
          <p:cNvSpPr/>
          <p:nvPr/>
        </p:nvSpPr>
        <p:spPr>
          <a:xfrm>
            <a:off x="2899000" y="242225"/>
            <a:ext cx="853800" cy="853800"/>
          </a:xfrm>
          <a:prstGeom prst="ellipse">
            <a:avLst/>
          </a:prstGeom>
          <a:noFill/>
          <a:ln w="9525" cap="flat" cmpd="sng">
            <a:solidFill>
              <a:srgbClr val="ED4A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2"/>
          <p:cNvSpPr/>
          <p:nvPr/>
        </p:nvSpPr>
        <p:spPr>
          <a:xfrm>
            <a:off x="1061150" y="142950"/>
            <a:ext cx="538500" cy="538200"/>
          </a:xfrm>
          <a:prstGeom prst="ellipse">
            <a:avLst/>
          </a:prstGeom>
          <a:solidFill>
            <a:srgbClr val="00D1C6">
              <a:alpha val="8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_2">
  <p:cSld name="TITLE_2">
    <p:spTree>
      <p:nvGrpSpPr>
        <p:cNvPr id="1" name="Shape 533"/>
        <p:cNvGrpSpPr/>
        <p:nvPr/>
      </p:nvGrpSpPr>
      <p:grpSpPr>
        <a:xfrm>
          <a:off x="0" y="0"/>
          <a:ext cx="0" cy="0"/>
          <a:chOff x="0" y="0"/>
          <a:chExt cx="0" cy="0"/>
        </a:xfrm>
      </p:grpSpPr>
      <p:sp>
        <p:nvSpPr>
          <p:cNvPr id="534" name="Google Shape;534;p13"/>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35" name="Google Shape;535;p13"/>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60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36" name="Google Shape;536;p1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541"/>
        <p:cNvGrpSpPr/>
        <p:nvPr/>
      </p:nvGrpSpPr>
      <p:grpSpPr>
        <a:xfrm>
          <a:off x="0" y="0"/>
          <a:ext cx="0" cy="0"/>
          <a:chOff x="0" y="0"/>
          <a:chExt cx="0" cy="0"/>
        </a:xfrm>
      </p:grpSpPr>
      <p:sp>
        <p:nvSpPr>
          <p:cNvPr id="542" name="Google Shape;542;p15"/>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Viga"/>
              <a:buNone/>
              <a:defRPr sz="5200">
                <a:latin typeface="Viga"/>
                <a:ea typeface="Viga"/>
                <a:cs typeface="Viga"/>
                <a:sym typeface="Vig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43" name="Google Shape;543;p15"/>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Ubuntu"/>
              <a:buNone/>
              <a:defRPr sz="2800">
                <a:latin typeface="Ubuntu"/>
                <a:ea typeface="Ubuntu"/>
                <a:cs typeface="Ubuntu"/>
                <a:sym typeface="Ubuntu"/>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44" name="Google Shape;544;p1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45"/>
        <p:cNvGrpSpPr/>
        <p:nvPr/>
      </p:nvGrpSpPr>
      <p:grpSpPr>
        <a:xfrm>
          <a:off x="0" y="0"/>
          <a:ext cx="0" cy="0"/>
          <a:chOff x="0" y="0"/>
          <a:chExt cx="0" cy="0"/>
        </a:xfrm>
      </p:grpSpPr>
      <p:sp>
        <p:nvSpPr>
          <p:cNvPr id="546" name="Google Shape;546;p16"/>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47" name="Google Shape;547;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48"/>
        <p:cNvGrpSpPr/>
        <p:nvPr/>
      </p:nvGrpSpPr>
      <p:grpSpPr>
        <a:xfrm>
          <a:off x="0" y="0"/>
          <a:ext cx="0" cy="0"/>
          <a:chOff x="0" y="0"/>
          <a:chExt cx="0" cy="0"/>
        </a:xfrm>
      </p:grpSpPr>
      <p:sp>
        <p:nvSpPr>
          <p:cNvPr id="549" name="Google Shape;549;p17"/>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50" name="Google Shape;550;p17"/>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551" name="Google Shape;551;p1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52"/>
        <p:cNvGrpSpPr/>
        <p:nvPr/>
      </p:nvGrpSpPr>
      <p:grpSpPr>
        <a:xfrm>
          <a:off x="0" y="0"/>
          <a:ext cx="0" cy="0"/>
          <a:chOff x="0" y="0"/>
          <a:chExt cx="0" cy="0"/>
        </a:xfrm>
      </p:grpSpPr>
      <p:sp>
        <p:nvSpPr>
          <p:cNvPr id="553" name="Google Shape;553;p18"/>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54" name="Google Shape;554;p18"/>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555" name="Google Shape;555;p18"/>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556" name="Google Shape;556;p1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57"/>
        <p:cNvGrpSpPr/>
        <p:nvPr/>
      </p:nvGrpSpPr>
      <p:grpSpPr>
        <a:xfrm>
          <a:off x="0" y="0"/>
          <a:ext cx="0" cy="0"/>
          <a:chOff x="0" y="0"/>
          <a:chExt cx="0" cy="0"/>
        </a:xfrm>
      </p:grpSpPr>
      <p:sp>
        <p:nvSpPr>
          <p:cNvPr id="558" name="Google Shape;558;p19"/>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59" name="Google Shape;559;p1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60"/>
        <p:cNvGrpSpPr/>
        <p:nvPr/>
      </p:nvGrpSpPr>
      <p:grpSpPr>
        <a:xfrm>
          <a:off x="0" y="0"/>
          <a:ext cx="0" cy="0"/>
          <a:chOff x="0" y="0"/>
          <a:chExt cx="0" cy="0"/>
        </a:xfrm>
      </p:grpSpPr>
      <p:sp>
        <p:nvSpPr>
          <p:cNvPr id="561" name="Google Shape;561;p20"/>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2" name="Google Shape;562;p20"/>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563" name="Google Shape;563;p2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64"/>
        <p:cNvGrpSpPr/>
        <p:nvPr/>
      </p:nvGrpSpPr>
      <p:grpSpPr>
        <a:xfrm>
          <a:off x="0" y="0"/>
          <a:ext cx="0" cy="0"/>
          <a:chOff x="0" y="0"/>
          <a:chExt cx="0" cy="0"/>
        </a:xfrm>
      </p:grpSpPr>
      <p:sp>
        <p:nvSpPr>
          <p:cNvPr id="565" name="Google Shape;565;p21"/>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566" name="Google Shape;566;p2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92"/>
        <p:cNvGrpSpPr/>
        <p:nvPr/>
      </p:nvGrpSpPr>
      <p:grpSpPr>
        <a:xfrm>
          <a:off x="0" y="0"/>
          <a:ext cx="0" cy="0"/>
          <a:chOff x="0" y="0"/>
          <a:chExt cx="0" cy="0"/>
        </a:xfrm>
      </p:grpSpPr>
      <p:sp>
        <p:nvSpPr>
          <p:cNvPr id="193" name="Google Shape;193;p3"/>
          <p:cNvSpPr txBox="1">
            <a:spLocks noGrp="1"/>
          </p:cNvSpPr>
          <p:nvPr>
            <p:ph type="ctrTitle"/>
          </p:nvPr>
        </p:nvSpPr>
        <p:spPr>
          <a:xfrm>
            <a:off x="3210935" y="1661762"/>
            <a:ext cx="5301600" cy="1159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700"/>
              <a:buNone/>
              <a:defRPr sz="3700" b="0"/>
            </a:lvl1pPr>
            <a:lvl2pPr lvl="1" algn="r" rtl="0">
              <a:spcBef>
                <a:spcPts val="0"/>
              </a:spcBef>
              <a:spcAft>
                <a:spcPts val="0"/>
              </a:spcAft>
              <a:buSzPts val="3700"/>
              <a:buNone/>
              <a:defRPr sz="3700" b="0"/>
            </a:lvl2pPr>
            <a:lvl3pPr lvl="2" algn="r" rtl="0">
              <a:spcBef>
                <a:spcPts val="0"/>
              </a:spcBef>
              <a:spcAft>
                <a:spcPts val="0"/>
              </a:spcAft>
              <a:buSzPts val="3700"/>
              <a:buNone/>
              <a:defRPr sz="3700" b="0"/>
            </a:lvl3pPr>
            <a:lvl4pPr lvl="3" algn="r" rtl="0">
              <a:spcBef>
                <a:spcPts val="0"/>
              </a:spcBef>
              <a:spcAft>
                <a:spcPts val="0"/>
              </a:spcAft>
              <a:buSzPts val="3700"/>
              <a:buNone/>
              <a:defRPr sz="3700" b="0"/>
            </a:lvl4pPr>
            <a:lvl5pPr lvl="4" algn="r" rtl="0">
              <a:spcBef>
                <a:spcPts val="0"/>
              </a:spcBef>
              <a:spcAft>
                <a:spcPts val="0"/>
              </a:spcAft>
              <a:buSzPts val="3700"/>
              <a:buNone/>
              <a:defRPr sz="3700" b="0"/>
            </a:lvl5pPr>
            <a:lvl6pPr lvl="5" algn="r" rtl="0">
              <a:spcBef>
                <a:spcPts val="0"/>
              </a:spcBef>
              <a:spcAft>
                <a:spcPts val="0"/>
              </a:spcAft>
              <a:buSzPts val="3700"/>
              <a:buNone/>
              <a:defRPr sz="3700" b="0"/>
            </a:lvl6pPr>
            <a:lvl7pPr lvl="6" algn="r" rtl="0">
              <a:spcBef>
                <a:spcPts val="0"/>
              </a:spcBef>
              <a:spcAft>
                <a:spcPts val="0"/>
              </a:spcAft>
              <a:buSzPts val="3700"/>
              <a:buNone/>
              <a:defRPr sz="3700" b="0"/>
            </a:lvl7pPr>
            <a:lvl8pPr lvl="7" algn="r" rtl="0">
              <a:spcBef>
                <a:spcPts val="0"/>
              </a:spcBef>
              <a:spcAft>
                <a:spcPts val="0"/>
              </a:spcAft>
              <a:buSzPts val="3700"/>
              <a:buNone/>
              <a:defRPr sz="3700" b="0"/>
            </a:lvl8pPr>
            <a:lvl9pPr lvl="8" algn="r" rtl="0">
              <a:spcBef>
                <a:spcPts val="0"/>
              </a:spcBef>
              <a:spcAft>
                <a:spcPts val="0"/>
              </a:spcAft>
              <a:buSzPts val="3700"/>
              <a:buNone/>
              <a:defRPr sz="3700" b="0"/>
            </a:lvl9pPr>
          </a:lstStyle>
          <a:p>
            <a:endParaRPr/>
          </a:p>
        </p:txBody>
      </p:sp>
      <p:sp>
        <p:nvSpPr>
          <p:cNvPr id="194" name="Google Shape;194;p3"/>
          <p:cNvSpPr txBox="1">
            <a:spLocks noGrp="1"/>
          </p:cNvSpPr>
          <p:nvPr>
            <p:ph type="subTitle" idx="1"/>
          </p:nvPr>
        </p:nvSpPr>
        <p:spPr>
          <a:xfrm>
            <a:off x="3210885" y="2864177"/>
            <a:ext cx="5301600" cy="7848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1C4587"/>
              </a:buClr>
              <a:buSzPts val="2600"/>
              <a:buNone/>
              <a:defRPr>
                <a:solidFill>
                  <a:srgbClr val="1C4587"/>
                </a:solidFill>
              </a:defRPr>
            </a:lvl1pPr>
            <a:lvl2pPr lvl="1" algn="r" rtl="0">
              <a:spcBef>
                <a:spcPts val="0"/>
              </a:spcBef>
              <a:spcAft>
                <a:spcPts val="0"/>
              </a:spcAft>
              <a:buClr>
                <a:srgbClr val="1C4587"/>
              </a:buClr>
              <a:buSzPts val="3000"/>
              <a:buNone/>
              <a:defRPr sz="3000">
                <a:solidFill>
                  <a:srgbClr val="1C4587"/>
                </a:solidFill>
              </a:defRPr>
            </a:lvl2pPr>
            <a:lvl3pPr lvl="2" algn="r" rtl="0">
              <a:spcBef>
                <a:spcPts val="0"/>
              </a:spcBef>
              <a:spcAft>
                <a:spcPts val="0"/>
              </a:spcAft>
              <a:buClr>
                <a:srgbClr val="1C4587"/>
              </a:buClr>
              <a:buSzPts val="3000"/>
              <a:buNone/>
              <a:defRPr sz="3000">
                <a:solidFill>
                  <a:srgbClr val="1C4587"/>
                </a:solidFill>
              </a:defRPr>
            </a:lvl3pPr>
            <a:lvl4pPr lvl="3" algn="r" rtl="0">
              <a:spcBef>
                <a:spcPts val="0"/>
              </a:spcBef>
              <a:spcAft>
                <a:spcPts val="0"/>
              </a:spcAft>
              <a:buClr>
                <a:srgbClr val="1C4587"/>
              </a:buClr>
              <a:buSzPts val="3000"/>
              <a:buNone/>
              <a:defRPr sz="3000">
                <a:solidFill>
                  <a:srgbClr val="1C4587"/>
                </a:solidFill>
              </a:defRPr>
            </a:lvl4pPr>
            <a:lvl5pPr lvl="4" algn="r" rtl="0">
              <a:spcBef>
                <a:spcPts val="0"/>
              </a:spcBef>
              <a:spcAft>
                <a:spcPts val="0"/>
              </a:spcAft>
              <a:buClr>
                <a:srgbClr val="1C4587"/>
              </a:buClr>
              <a:buSzPts val="3000"/>
              <a:buNone/>
              <a:defRPr sz="3000">
                <a:solidFill>
                  <a:srgbClr val="1C4587"/>
                </a:solidFill>
              </a:defRPr>
            </a:lvl5pPr>
            <a:lvl6pPr lvl="5" algn="r" rtl="0">
              <a:spcBef>
                <a:spcPts val="0"/>
              </a:spcBef>
              <a:spcAft>
                <a:spcPts val="0"/>
              </a:spcAft>
              <a:buClr>
                <a:srgbClr val="1C4587"/>
              </a:buClr>
              <a:buSzPts val="3000"/>
              <a:buNone/>
              <a:defRPr sz="3000">
                <a:solidFill>
                  <a:srgbClr val="1C4587"/>
                </a:solidFill>
              </a:defRPr>
            </a:lvl6pPr>
            <a:lvl7pPr lvl="6" algn="r" rtl="0">
              <a:spcBef>
                <a:spcPts val="0"/>
              </a:spcBef>
              <a:spcAft>
                <a:spcPts val="0"/>
              </a:spcAft>
              <a:buClr>
                <a:srgbClr val="1C4587"/>
              </a:buClr>
              <a:buSzPts val="3000"/>
              <a:buNone/>
              <a:defRPr sz="3000">
                <a:solidFill>
                  <a:srgbClr val="1C4587"/>
                </a:solidFill>
              </a:defRPr>
            </a:lvl7pPr>
            <a:lvl8pPr lvl="7" algn="r" rtl="0">
              <a:spcBef>
                <a:spcPts val="0"/>
              </a:spcBef>
              <a:spcAft>
                <a:spcPts val="0"/>
              </a:spcAft>
              <a:buClr>
                <a:srgbClr val="1C4587"/>
              </a:buClr>
              <a:buSzPts val="3000"/>
              <a:buNone/>
              <a:defRPr sz="3000">
                <a:solidFill>
                  <a:srgbClr val="1C4587"/>
                </a:solidFill>
              </a:defRPr>
            </a:lvl8pPr>
            <a:lvl9pPr lvl="8" algn="r" rtl="0">
              <a:spcBef>
                <a:spcPts val="0"/>
              </a:spcBef>
              <a:spcAft>
                <a:spcPts val="0"/>
              </a:spcAft>
              <a:buClr>
                <a:srgbClr val="1C4587"/>
              </a:buClr>
              <a:buSzPts val="3000"/>
              <a:buNone/>
              <a:defRPr sz="3000">
                <a:solidFill>
                  <a:srgbClr val="1C4587"/>
                </a:solidFill>
              </a:defRPr>
            </a:lvl9pPr>
          </a:lstStyle>
          <a:p>
            <a:endParaRPr/>
          </a:p>
        </p:txBody>
      </p:sp>
      <p:sp>
        <p:nvSpPr>
          <p:cNvPr id="195" name="Google Shape;195;p3"/>
          <p:cNvSpPr/>
          <p:nvPr/>
        </p:nvSpPr>
        <p:spPr>
          <a:xfrm>
            <a:off x="4412080" y="4661638"/>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6" name="Google Shape;196;p3"/>
          <p:cNvSpPr/>
          <p:nvPr/>
        </p:nvSpPr>
        <p:spPr>
          <a:xfrm>
            <a:off x="3968826" y="4000288"/>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7" name="Google Shape;197;p3"/>
          <p:cNvSpPr/>
          <p:nvPr/>
        </p:nvSpPr>
        <p:spPr>
          <a:xfrm>
            <a:off x="6283364"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8" name="Google Shape;198;p3"/>
          <p:cNvSpPr/>
          <p:nvPr/>
        </p:nvSpPr>
        <p:spPr>
          <a:xfrm>
            <a:off x="57465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9" name="Google Shape;199;p3"/>
          <p:cNvSpPr/>
          <p:nvPr/>
        </p:nvSpPr>
        <p:spPr>
          <a:xfrm>
            <a:off x="70636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0" name="Google Shape;200;p3"/>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1" name="Google Shape;201;p3"/>
          <p:cNvSpPr/>
          <p:nvPr/>
        </p:nvSpPr>
        <p:spPr>
          <a:xfrm>
            <a:off x="65815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2" name="Google Shape;202;p3"/>
          <p:cNvSpPr/>
          <p:nvPr/>
        </p:nvSpPr>
        <p:spPr>
          <a:xfrm>
            <a:off x="65071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3" name="Google Shape;203;p3"/>
          <p:cNvSpPr/>
          <p:nvPr/>
        </p:nvSpPr>
        <p:spPr>
          <a:xfrm>
            <a:off x="55010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4" name="Google Shape;204;p3"/>
          <p:cNvSpPr/>
          <p:nvPr/>
        </p:nvSpPr>
        <p:spPr>
          <a:xfrm>
            <a:off x="52015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5" name="Google Shape;205;p3"/>
          <p:cNvSpPr/>
          <p:nvPr/>
        </p:nvSpPr>
        <p:spPr>
          <a:xfrm>
            <a:off x="4765584"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6" name="Google Shape;206;p3"/>
          <p:cNvSpPr/>
          <p:nvPr/>
        </p:nvSpPr>
        <p:spPr>
          <a:xfrm>
            <a:off x="55218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7" name="Google Shape;207;p3"/>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8" name="Google Shape;208;p3"/>
          <p:cNvSpPr/>
          <p:nvPr/>
        </p:nvSpPr>
        <p:spPr>
          <a:xfrm>
            <a:off x="8052577"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9" name="Google Shape;209;p3"/>
          <p:cNvSpPr/>
          <p:nvPr/>
        </p:nvSpPr>
        <p:spPr>
          <a:xfrm>
            <a:off x="6984573"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0" name="Google Shape;210;p3"/>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1" name="Google Shape;211;p3"/>
          <p:cNvSpPr/>
          <p:nvPr/>
        </p:nvSpPr>
        <p:spPr>
          <a:xfrm>
            <a:off x="61607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2" name="Google Shape;212;p3"/>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3" name="Google Shape;213;p3"/>
          <p:cNvSpPr/>
          <p:nvPr/>
        </p:nvSpPr>
        <p:spPr>
          <a:xfrm>
            <a:off x="48922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4" name="Google Shape;214;p3"/>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5" name="Google Shape;215;p3"/>
          <p:cNvSpPr/>
          <p:nvPr/>
        </p:nvSpPr>
        <p:spPr>
          <a:xfrm>
            <a:off x="4489179" y="4206693"/>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6" name="Google Shape;216;p3"/>
          <p:cNvSpPr/>
          <p:nvPr/>
        </p:nvSpPr>
        <p:spPr>
          <a:xfrm rot="1920548">
            <a:off x="7236726"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7" name="Google Shape;217;p3"/>
          <p:cNvSpPr/>
          <p:nvPr/>
        </p:nvSpPr>
        <p:spPr>
          <a:xfrm>
            <a:off x="82632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8" name="Google Shape;218;p3"/>
          <p:cNvSpPr/>
          <p:nvPr/>
        </p:nvSpPr>
        <p:spPr>
          <a:xfrm rot="-5400000">
            <a:off x="76843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9" name="Google Shape;219;p3"/>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0" name="Google Shape;220;p3"/>
          <p:cNvSpPr/>
          <p:nvPr/>
        </p:nvSpPr>
        <p:spPr>
          <a:xfrm>
            <a:off x="50595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1" name="Google Shape;221;p3"/>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2" name="Google Shape;222;p3"/>
          <p:cNvSpPr/>
          <p:nvPr/>
        </p:nvSpPr>
        <p:spPr>
          <a:xfrm>
            <a:off x="1482765"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3" name="Google Shape;223;p3"/>
          <p:cNvSpPr/>
          <p:nvPr/>
        </p:nvSpPr>
        <p:spPr>
          <a:xfrm>
            <a:off x="9459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4" name="Google Shape;224;p3"/>
          <p:cNvSpPr/>
          <p:nvPr/>
        </p:nvSpPr>
        <p:spPr>
          <a:xfrm>
            <a:off x="22630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5" name="Google Shape;225;p3"/>
          <p:cNvSpPr/>
          <p:nvPr/>
        </p:nvSpPr>
        <p:spPr>
          <a:xfrm>
            <a:off x="17809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6" name="Google Shape;226;p3"/>
          <p:cNvSpPr/>
          <p:nvPr/>
        </p:nvSpPr>
        <p:spPr>
          <a:xfrm>
            <a:off x="17065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7" name="Google Shape;227;p3"/>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8" name="Google Shape;228;p3"/>
          <p:cNvSpPr/>
          <p:nvPr/>
        </p:nvSpPr>
        <p:spPr>
          <a:xfrm>
            <a:off x="4009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9" name="Google Shape;229;p3"/>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0" name="Google Shape;230;p3"/>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1" name="Google Shape;231;p3"/>
          <p:cNvSpPr/>
          <p:nvPr/>
        </p:nvSpPr>
        <p:spPr>
          <a:xfrm>
            <a:off x="32519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2" name="Google Shape;232;p3"/>
          <p:cNvSpPr/>
          <p:nvPr/>
        </p:nvSpPr>
        <p:spPr>
          <a:xfrm>
            <a:off x="3251978"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3" name="Google Shape;233;p3"/>
          <p:cNvSpPr/>
          <p:nvPr/>
        </p:nvSpPr>
        <p:spPr>
          <a:xfrm>
            <a:off x="2183974"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4" name="Google Shape;234;p3"/>
          <p:cNvSpPr/>
          <p:nvPr/>
        </p:nvSpPr>
        <p:spPr>
          <a:xfrm>
            <a:off x="39491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5" name="Google Shape;235;p3"/>
          <p:cNvSpPr/>
          <p:nvPr/>
        </p:nvSpPr>
        <p:spPr>
          <a:xfrm>
            <a:off x="13601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6" name="Google Shape;236;p3"/>
          <p:cNvSpPr/>
          <p:nvPr/>
        </p:nvSpPr>
        <p:spPr>
          <a:xfrm>
            <a:off x="37218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7" name="Google Shape;237;p3"/>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8" name="Google Shape;238;p3"/>
          <p:cNvSpPr/>
          <p:nvPr/>
        </p:nvSpPr>
        <p:spPr>
          <a:xfrm>
            <a:off x="40288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9" name="Google Shape;239;p3"/>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0" name="Google Shape;240;p3"/>
          <p:cNvSpPr/>
          <p:nvPr/>
        </p:nvSpPr>
        <p:spPr>
          <a:xfrm rot="1920548">
            <a:off x="2436125"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1" name="Google Shape;241;p3"/>
          <p:cNvSpPr/>
          <p:nvPr/>
        </p:nvSpPr>
        <p:spPr>
          <a:xfrm>
            <a:off x="34626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2" name="Google Shape;242;p3"/>
          <p:cNvSpPr/>
          <p:nvPr/>
        </p:nvSpPr>
        <p:spPr>
          <a:xfrm rot="-5400000">
            <a:off x="28837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3" name="Google Shape;243;p3"/>
          <p:cNvSpPr/>
          <p:nvPr/>
        </p:nvSpPr>
        <p:spPr>
          <a:xfrm>
            <a:off x="28590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4" name="Google Shape;244;p3"/>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5" name="Google Shape;245;p3"/>
          <p:cNvSpPr/>
          <p:nvPr/>
        </p:nvSpPr>
        <p:spPr>
          <a:xfrm>
            <a:off x="29818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67"/>
        <p:cNvGrpSpPr/>
        <p:nvPr/>
      </p:nvGrpSpPr>
      <p:grpSpPr>
        <a:xfrm>
          <a:off x="0" y="0"/>
          <a:ext cx="0" cy="0"/>
          <a:chOff x="0" y="0"/>
          <a:chExt cx="0" cy="0"/>
        </a:xfrm>
      </p:grpSpPr>
      <p:sp>
        <p:nvSpPr>
          <p:cNvPr id="568" name="Google Shape;568;p2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2"/>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570" name="Google Shape;570;p22"/>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71" name="Google Shape;571;p22"/>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rtl="0">
              <a:spcBef>
                <a:spcPts val="0"/>
              </a:spcBef>
              <a:spcAft>
                <a:spcPts val="0"/>
              </a:spcAft>
              <a:buSzPts val="18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572" name="Google Shape;572;p2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73"/>
        <p:cNvGrpSpPr/>
        <p:nvPr/>
      </p:nvGrpSpPr>
      <p:grpSpPr>
        <a:xfrm>
          <a:off x="0" y="0"/>
          <a:ext cx="0" cy="0"/>
          <a:chOff x="0" y="0"/>
          <a:chExt cx="0" cy="0"/>
        </a:xfrm>
      </p:grpSpPr>
      <p:sp>
        <p:nvSpPr>
          <p:cNvPr id="574" name="Google Shape;574;p23"/>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rtl="0">
              <a:lnSpc>
                <a:spcPct val="100000"/>
              </a:lnSpc>
              <a:spcBef>
                <a:spcPts val="0"/>
              </a:spcBef>
              <a:spcAft>
                <a:spcPts val="0"/>
              </a:spcAft>
              <a:buSzPts val="1800"/>
              <a:buNone/>
              <a:defRPr/>
            </a:lvl1pPr>
          </a:lstStyle>
          <a:p>
            <a:endParaRPr/>
          </a:p>
        </p:txBody>
      </p:sp>
      <p:sp>
        <p:nvSpPr>
          <p:cNvPr id="575" name="Google Shape;575;p2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76"/>
        <p:cNvGrpSpPr/>
        <p:nvPr/>
      </p:nvGrpSpPr>
      <p:grpSpPr>
        <a:xfrm>
          <a:off x="0" y="0"/>
          <a:ext cx="0" cy="0"/>
          <a:chOff x="0" y="0"/>
          <a:chExt cx="0" cy="0"/>
        </a:xfrm>
      </p:grpSpPr>
      <p:sp>
        <p:nvSpPr>
          <p:cNvPr id="577" name="Google Shape;577;p24"/>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78" name="Google Shape;578;p24"/>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579" name="Google Shape;579;p2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80"/>
        <p:cNvGrpSpPr/>
        <p:nvPr/>
      </p:nvGrpSpPr>
      <p:grpSpPr>
        <a:xfrm>
          <a:off x="0" y="0"/>
          <a:ext cx="0" cy="0"/>
          <a:chOff x="0" y="0"/>
          <a:chExt cx="0" cy="0"/>
        </a:xfrm>
      </p:grpSpPr>
      <p:sp>
        <p:nvSpPr>
          <p:cNvPr id="581" name="Google Shape;581;p2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738"/>
        <p:cNvGrpSpPr/>
        <p:nvPr/>
      </p:nvGrpSpPr>
      <p:grpSpPr>
        <a:xfrm>
          <a:off x="0" y="0"/>
          <a:ext cx="0" cy="0"/>
          <a:chOff x="0" y="0"/>
          <a:chExt cx="0" cy="0"/>
        </a:xfrm>
      </p:grpSpPr>
      <p:sp>
        <p:nvSpPr>
          <p:cNvPr id="739" name="Google Shape;739;p27"/>
          <p:cNvSpPr txBox="1">
            <a:spLocks noGrp="1"/>
          </p:cNvSpPr>
          <p:nvPr>
            <p:ph type="ctrTitle"/>
          </p:nvPr>
        </p:nvSpPr>
        <p:spPr>
          <a:xfrm>
            <a:off x="2305100" y="1161050"/>
            <a:ext cx="6153000" cy="1159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4800"/>
              <a:buFont typeface="Viga"/>
              <a:buNone/>
              <a:defRPr sz="4800">
                <a:solidFill>
                  <a:schemeClr val="dk2"/>
                </a:solidFill>
                <a:latin typeface="Viga"/>
                <a:ea typeface="Viga"/>
                <a:cs typeface="Viga"/>
                <a:sym typeface="Viga"/>
              </a:defRPr>
            </a:lvl1pPr>
            <a:lvl2pPr lvl="1" algn="r" rtl="0">
              <a:spcBef>
                <a:spcPts val="0"/>
              </a:spcBef>
              <a:spcAft>
                <a:spcPts val="0"/>
              </a:spcAft>
              <a:buClr>
                <a:schemeClr val="dk2"/>
              </a:buClr>
              <a:buSzPts val="4800"/>
              <a:buNone/>
              <a:defRPr sz="4800" b="0">
                <a:solidFill>
                  <a:schemeClr val="dk2"/>
                </a:solidFill>
              </a:defRPr>
            </a:lvl2pPr>
            <a:lvl3pPr lvl="2" algn="r" rtl="0">
              <a:spcBef>
                <a:spcPts val="0"/>
              </a:spcBef>
              <a:spcAft>
                <a:spcPts val="0"/>
              </a:spcAft>
              <a:buClr>
                <a:schemeClr val="dk2"/>
              </a:buClr>
              <a:buSzPts val="4800"/>
              <a:buNone/>
              <a:defRPr sz="4800" b="0">
                <a:solidFill>
                  <a:schemeClr val="dk2"/>
                </a:solidFill>
              </a:defRPr>
            </a:lvl3pPr>
            <a:lvl4pPr lvl="3" algn="r" rtl="0">
              <a:spcBef>
                <a:spcPts val="0"/>
              </a:spcBef>
              <a:spcAft>
                <a:spcPts val="0"/>
              </a:spcAft>
              <a:buClr>
                <a:schemeClr val="dk2"/>
              </a:buClr>
              <a:buSzPts val="4800"/>
              <a:buNone/>
              <a:defRPr sz="4800" b="0">
                <a:solidFill>
                  <a:schemeClr val="dk2"/>
                </a:solidFill>
              </a:defRPr>
            </a:lvl4pPr>
            <a:lvl5pPr lvl="4" algn="r" rtl="0">
              <a:spcBef>
                <a:spcPts val="0"/>
              </a:spcBef>
              <a:spcAft>
                <a:spcPts val="0"/>
              </a:spcAft>
              <a:buClr>
                <a:schemeClr val="dk2"/>
              </a:buClr>
              <a:buSzPts val="4800"/>
              <a:buNone/>
              <a:defRPr sz="4800" b="0">
                <a:solidFill>
                  <a:schemeClr val="dk2"/>
                </a:solidFill>
              </a:defRPr>
            </a:lvl5pPr>
            <a:lvl6pPr lvl="5" algn="r" rtl="0">
              <a:spcBef>
                <a:spcPts val="0"/>
              </a:spcBef>
              <a:spcAft>
                <a:spcPts val="0"/>
              </a:spcAft>
              <a:buClr>
                <a:schemeClr val="dk2"/>
              </a:buClr>
              <a:buSzPts val="4800"/>
              <a:buNone/>
              <a:defRPr sz="4800" b="0">
                <a:solidFill>
                  <a:schemeClr val="dk2"/>
                </a:solidFill>
              </a:defRPr>
            </a:lvl6pPr>
            <a:lvl7pPr lvl="6" algn="r" rtl="0">
              <a:spcBef>
                <a:spcPts val="0"/>
              </a:spcBef>
              <a:spcAft>
                <a:spcPts val="0"/>
              </a:spcAft>
              <a:buClr>
                <a:schemeClr val="dk2"/>
              </a:buClr>
              <a:buSzPts val="4800"/>
              <a:buNone/>
              <a:defRPr sz="4800" b="0">
                <a:solidFill>
                  <a:schemeClr val="dk2"/>
                </a:solidFill>
              </a:defRPr>
            </a:lvl7pPr>
            <a:lvl8pPr lvl="7" algn="r" rtl="0">
              <a:spcBef>
                <a:spcPts val="0"/>
              </a:spcBef>
              <a:spcAft>
                <a:spcPts val="0"/>
              </a:spcAft>
              <a:buClr>
                <a:schemeClr val="dk2"/>
              </a:buClr>
              <a:buSzPts val="4800"/>
              <a:buNone/>
              <a:defRPr sz="4800" b="0">
                <a:solidFill>
                  <a:schemeClr val="dk2"/>
                </a:solidFill>
              </a:defRPr>
            </a:lvl8pPr>
            <a:lvl9pPr lvl="8" algn="r" rtl="0">
              <a:spcBef>
                <a:spcPts val="0"/>
              </a:spcBef>
              <a:spcAft>
                <a:spcPts val="0"/>
              </a:spcAft>
              <a:buClr>
                <a:schemeClr val="dk2"/>
              </a:buClr>
              <a:buSzPts val="4800"/>
              <a:buNone/>
              <a:defRPr sz="4800" b="0">
                <a:solidFill>
                  <a:schemeClr val="dk2"/>
                </a:solidFill>
              </a:defRPr>
            </a:lvl9pPr>
          </a:lstStyle>
          <a:p>
            <a:endParaRPr/>
          </a:p>
        </p:txBody>
      </p:sp>
      <p:sp>
        <p:nvSpPr>
          <p:cNvPr id="740" name="Google Shape;740;p27"/>
          <p:cNvSpPr/>
          <p:nvPr/>
        </p:nvSpPr>
        <p:spPr>
          <a:xfrm>
            <a:off x="723692" y="4220091"/>
            <a:ext cx="794875" cy="985737"/>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41" name="Google Shape;741;p27"/>
          <p:cNvSpPr/>
          <p:nvPr/>
        </p:nvSpPr>
        <p:spPr>
          <a:xfrm>
            <a:off x="-58319" y="3053287"/>
            <a:ext cx="782014" cy="890356"/>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42" name="Google Shape;742;p27"/>
          <p:cNvSpPr/>
          <p:nvPr/>
        </p:nvSpPr>
        <p:spPr>
          <a:xfrm>
            <a:off x="4025101" y="3422420"/>
            <a:ext cx="370865" cy="809588"/>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43" name="Google Shape;743;p27"/>
          <p:cNvSpPr/>
          <p:nvPr/>
        </p:nvSpPr>
        <p:spPr>
          <a:xfrm>
            <a:off x="3078045" y="3128354"/>
            <a:ext cx="730671" cy="895811"/>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44" name="Google Shape;744;p27"/>
          <p:cNvSpPr/>
          <p:nvPr/>
        </p:nvSpPr>
        <p:spPr>
          <a:xfrm>
            <a:off x="5401648" y="3285712"/>
            <a:ext cx="805934" cy="75083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45" name="Google Shape;745;p27"/>
          <p:cNvSpPr/>
          <p:nvPr/>
        </p:nvSpPr>
        <p:spPr>
          <a:xfrm>
            <a:off x="8364459" y="3346843"/>
            <a:ext cx="873792" cy="600260"/>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46" name="Google Shape;746;p27"/>
          <p:cNvSpPr/>
          <p:nvPr/>
        </p:nvSpPr>
        <p:spPr>
          <a:xfrm>
            <a:off x="4551116" y="3125540"/>
            <a:ext cx="657208" cy="679227"/>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47" name="Google Shape;747;p27"/>
          <p:cNvSpPr/>
          <p:nvPr/>
        </p:nvSpPr>
        <p:spPr>
          <a:xfrm>
            <a:off x="4419881" y="3994834"/>
            <a:ext cx="919681" cy="950908"/>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48" name="Google Shape;748;p27"/>
          <p:cNvSpPr/>
          <p:nvPr/>
        </p:nvSpPr>
        <p:spPr>
          <a:xfrm>
            <a:off x="2644912" y="4036538"/>
            <a:ext cx="890356" cy="7068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49" name="Google Shape;749;p27"/>
          <p:cNvSpPr/>
          <p:nvPr/>
        </p:nvSpPr>
        <p:spPr>
          <a:xfrm>
            <a:off x="2116542" y="3186156"/>
            <a:ext cx="829755" cy="780163"/>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0" name="Google Shape;750;p27"/>
          <p:cNvSpPr/>
          <p:nvPr/>
        </p:nvSpPr>
        <p:spPr>
          <a:xfrm>
            <a:off x="1347361" y="3186147"/>
            <a:ext cx="599146" cy="706813"/>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1" name="Google Shape;751;p27"/>
          <p:cNvSpPr/>
          <p:nvPr/>
        </p:nvSpPr>
        <p:spPr>
          <a:xfrm>
            <a:off x="2681615" y="4813558"/>
            <a:ext cx="816944" cy="313967"/>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2" name="Google Shape;752;p27"/>
          <p:cNvSpPr/>
          <p:nvPr/>
        </p:nvSpPr>
        <p:spPr>
          <a:xfrm>
            <a:off x="7146421" y="4508764"/>
            <a:ext cx="1040884" cy="730621"/>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3" name="Google Shape;753;p27"/>
          <p:cNvSpPr/>
          <p:nvPr/>
        </p:nvSpPr>
        <p:spPr>
          <a:xfrm>
            <a:off x="7146430" y="3104432"/>
            <a:ext cx="684732" cy="721463"/>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4" name="Google Shape;754;p27"/>
          <p:cNvSpPr/>
          <p:nvPr/>
        </p:nvSpPr>
        <p:spPr>
          <a:xfrm>
            <a:off x="5262207" y="4729516"/>
            <a:ext cx="525046" cy="372666"/>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5" name="Google Shape;755;p27"/>
          <p:cNvSpPr/>
          <p:nvPr/>
        </p:nvSpPr>
        <p:spPr>
          <a:xfrm>
            <a:off x="8376372" y="4729061"/>
            <a:ext cx="508532" cy="324976"/>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6" name="Google Shape;756;p27"/>
          <p:cNvSpPr/>
          <p:nvPr/>
        </p:nvSpPr>
        <p:spPr>
          <a:xfrm>
            <a:off x="3808716" y="4429326"/>
            <a:ext cx="570935" cy="567282"/>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7" name="Google Shape;757;p27"/>
          <p:cNvSpPr/>
          <p:nvPr/>
        </p:nvSpPr>
        <p:spPr>
          <a:xfrm>
            <a:off x="7975391" y="3053272"/>
            <a:ext cx="541560" cy="67927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8" name="Google Shape;758;p27"/>
          <p:cNvSpPr/>
          <p:nvPr/>
        </p:nvSpPr>
        <p:spPr>
          <a:xfrm>
            <a:off x="1570785" y="4028295"/>
            <a:ext cx="734324" cy="723314"/>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59" name="Google Shape;759;p27"/>
          <p:cNvSpPr/>
          <p:nvPr/>
        </p:nvSpPr>
        <p:spPr>
          <a:xfrm>
            <a:off x="247060" y="4094875"/>
            <a:ext cx="275434" cy="244207"/>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60" name="Google Shape;760;p27"/>
          <p:cNvSpPr/>
          <p:nvPr/>
        </p:nvSpPr>
        <p:spPr>
          <a:xfrm>
            <a:off x="8516944" y="4082884"/>
            <a:ext cx="690236" cy="510383"/>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61" name="Google Shape;761;p27"/>
          <p:cNvSpPr/>
          <p:nvPr/>
        </p:nvSpPr>
        <p:spPr>
          <a:xfrm>
            <a:off x="859713" y="3417443"/>
            <a:ext cx="317620" cy="659010"/>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62" name="Google Shape;762;p27"/>
          <p:cNvSpPr/>
          <p:nvPr/>
        </p:nvSpPr>
        <p:spPr>
          <a:xfrm rot="1920742">
            <a:off x="5707038" y="4213989"/>
            <a:ext cx="884797" cy="750834"/>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63" name="Google Shape;763;p27"/>
          <p:cNvSpPr/>
          <p:nvPr/>
        </p:nvSpPr>
        <p:spPr>
          <a:xfrm rot="-3496844">
            <a:off x="115839" y="4509560"/>
            <a:ext cx="537852" cy="464440"/>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64" name="Google Shape;764;p27"/>
          <p:cNvSpPr/>
          <p:nvPr/>
        </p:nvSpPr>
        <p:spPr>
          <a:xfrm>
            <a:off x="7518184" y="3966329"/>
            <a:ext cx="846269" cy="598458"/>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65" name="Google Shape;765;p27"/>
          <p:cNvSpPr/>
          <p:nvPr/>
        </p:nvSpPr>
        <p:spPr>
          <a:xfrm rot="-5400000">
            <a:off x="6496794" y="3021440"/>
            <a:ext cx="493819" cy="63153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66" name="Google Shape;766;p27"/>
          <p:cNvSpPr/>
          <p:nvPr/>
        </p:nvSpPr>
        <p:spPr>
          <a:xfrm>
            <a:off x="6453205" y="3705907"/>
            <a:ext cx="666366" cy="752689"/>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67" name="Google Shape;767;p27"/>
          <p:cNvSpPr/>
          <p:nvPr/>
        </p:nvSpPr>
        <p:spPr>
          <a:xfrm>
            <a:off x="1866011" y="4742879"/>
            <a:ext cx="681078" cy="455287"/>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68" name="Google Shape;768;p27"/>
          <p:cNvSpPr/>
          <p:nvPr/>
        </p:nvSpPr>
        <p:spPr>
          <a:xfrm>
            <a:off x="6669805" y="4614395"/>
            <a:ext cx="308462" cy="330481"/>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769"/>
        <p:cNvGrpSpPr/>
        <p:nvPr/>
      </p:nvGrpSpPr>
      <p:grpSpPr>
        <a:xfrm>
          <a:off x="0" y="0"/>
          <a:ext cx="0" cy="0"/>
          <a:chOff x="0" y="0"/>
          <a:chExt cx="0" cy="0"/>
        </a:xfrm>
      </p:grpSpPr>
      <p:sp>
        <p:nvSpPr>
          <p:cNvPr id="770" name="Google Shape;770;p28"/>
          <p:cNvSpPr txBox="1">
            <a:spLocks noGrp="1"/>
          </p:cNvSpPr>
          <p:nvPr>
            <p:ph type="ctrTitle"/>
          </p:nvPr>
        </p:nvSpPr>
        <p:spPr>
          <a:xfrm>
            <a:off x="3210935" y="1661762"/>
            <a:ext cx="5301600" cy="1159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700"/>
              <a:buNone/>
              <a:defRPr sz="3700" b="0"/>
            </a:lvl1pPr>
            <a:lvl2pPr lvl="1" algn="r" rtl="0">
              <a:spcBef>
                <a:spcPts val="0"/>
              </a:spcBef>
              <a:spcAft>
                <a:spcPts val="0"/>
              </a:spcAft>
              <a:buSzPts val="3700"/>
              <a:buNone/>
              <a:defRPr sz="3700" b="0"/>
            </a:lvl2pPr>
            <a:lvl3pPr lvl="2" algn="r" rtl="0">
              <a:spcBef>
                <a:spcPts val="0"/>
              </a:spcBef>
              <a:spcAft>
                <a:spcPts val="0"/>
              </a:spcAft>
              <a:buSzPts val="3700"/>
              <a:buNone/>
              <a:defRPr sz="3700" b="0"/>
            </a:lvl3pPr>
            <a:lvl4pPr lvl="3" algn="r" rtl="0">
              <a:spcBef>
                <a:spcPts val="0"/>
              </a:spcBef>
              <a:spcAft>
                <a:spcPts val="0"/>
              </a:spcAft>
              <a:buSzPts val="3700"/>
              <a:buNone/>
              <a:defRPr sz="3700" b="0"/>
            </a:lvl4pPr>
            <a:lvl5pPr lvl="4" algn="r" rtl="0">
              <a:spcBef>
                <a:spcPts val="0"/>
              </a:spcBef>
              <a:spcAft>
                <a:spcPts val="0"/>
              </a:spcAft>
              <a:buSzPts val="3700"/>
              <a:buNone/>
              <a:defRPr sz="3700" b="0"/>
            </a:lvl5pPr>
            <a:lvl6pPr lvl="5" algn="r" rtl="0">
              <a:spcBef>
                <a:spcPts val="0"/>
              </a:spcBef>
              <a:spcAft>
                <a:spcPts val="0"/>
              </a:spcAft>
              <a:buSzPts val="3700"/>
              <a:buNone/>
              <a:defRPr sz="3700" b="0"/>
            </a:lvl6pPr>
            <a:lvl7pPr lvl="6" algn="r" rtl="0">
              <a:spcBef>
                <a:spcPts val="0"/>
              </a:spcBef>
              <a:spcAft>
                <a:spcPts val="0"/>
              </a:spcAft>
              <a:buSzPts val="3700"/>
              <a:buNone/>
              <a:defRPr sz="3700" b="0"/>
            </a:lvl7pPr>
            <a:lvl8pPr lvl="7" algn="r" rtl="0">
              <a:spcBef>
                <a:spcPts val="0"/>
              </a:spcBef>
              <a:spcAft>
                <a:spcPts val="0"/>
              </a:spcAft>
              <a:buSzPts val="3700"/>
              <a:buNone/>
              <a:defRPr sz="3700" b="0"/>
            </a:lvl8pPr>
            <a:lvl9pPr lvl="8" algn="r" rtl="0">
              <a:spcBef>
                <a:spcPts val="0"/>
              </a:spcBef>
              <a:spcAft>
                <a:spcPts val="0"/>
              </a:spcAft>
              <a:buSzPts val="3700"/>
              <a:buNone/>
              <a:defRPr sz="3700" b="0"/>
            </a:lvl9pPr>
          </a:lstStyle>
          <a:p>
            <a:endParaRPr/>
          </a:p>
        </p:txBody>
      </p:sp>
      <p:sp>
        <p:nvSpPr>
          <p:cNvPr id="771" name="Google Shape;771;p28"/>
          <p:cNvSpPr txBox="1">
            <a:spLocks noGrp="1"/>
          </p:cNvSpPr>
          <p:nvPr>
            <p:ph type="subTitle" idx="1"/>
          </p:nvPr>
        </p:nvSpPr>
        <p:spPr>
          <a:xfrm>
            <a:off x="3210885" y="2864177"/>
            <a:ext cx="5301600" cy="7848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1C4587"/>
              </a:buClr>
              <a:buSzPts val="2600"/>
              <a:buNone/>
              <a:defRPr>
                <a:solidFill>
                  <a:srgbClr val="1C4587"/>
                </a:solidFill>
              </a:defRPr>
            </a:lvl1pPr>
            <a:lvl2pPr lvl="1" algn="r" rtl="0">
              <a:spcBef>
                <a:spcPts val="0"/>
              </a:spcBef>
              <a:spcAft>
                <a:spcPts val="0"/>
              </a:spcAft>
              <a:buClr>
                <a:srgbClr val="1C4587"/>
              </a:buClr>
              <a:buSzPts val="3000"/>
              <a:buNone/>
              <a:defRPr sz="3000">
                <a:solidFill>
                  <a:srgbClr val="1C4587"/>
                </a:solidFill>
              </a:defRPr>
            </a:lvl2pPr>
            <a:lvl3pPr lvl="2" algn="r" rtl="0">
              <a:spcBef>
                <a:spcPts val="0"/>
              </a:spcBef>
              <a:spcAft>
                <a:spcPts val="0"/>
              </a:spcAft>
              <a:buClr>
                <a:srgbClr val="1C4587"/>
              </a:buClr>
              <a:buSzPts val="3000"/>
              <a:buNone/>
              <a:defRPr sz="3000">
                <a:solidFill>
                  <a:srgbClr val="1C4587"/>
                </a:solidFill>
              </a:defRPr>
            </a:lvl3pPr>
            <a:lvl4pPr lvl="3" algn="r" rtl="0">
              <a:spcBef>
                <a:spcPts val="0"/>
              </a:spcBef>
              <a:spcAft>
                <a:spcPts val="0"/>
              </a:spcAft>
              <a:buClr>
                <a:srgbClr val="1C4587"/>
              </a:buClr>
              <a:buSzPts val="3000"/>
              <a:buNone/>
              <a:defRPr sz="3000">
                <a:solidFill>
                  <a:srgbClr val="1C4587"/>
                </a:solidFill>
              </a:defRPr>
            </a:lvl4pPr>
            <a:lvl5pPr lvl="4" algn="r" rtl="0">
              <a:spcBef>
                <a:spcPts val="0"/>
              </a:spcBef>
              <a:spcAft>
                <a:spcPts val="0"/>
              </a:spcAft>
              <a:buClr>
                <a:srgbClr val="1C4587"/>
              </a:buClr>
              <a:buSzPts val="3000"/>
              <a:buNone/>
              <a:defRPr sz="3000">
                <a:solidFill>
                  <a:srgbClr val="1C4587"/>
                </a:solidFill>
              </a:defRPr>
            </a:lvl5pPr>
            <a:lvl6pPr lvl="5" algn="r" rtl="0">
              <a:spcBef>
                <a:spcPts val="0"/>
              </a:spcBef>
              <a:spcAft>
                <a:spcPts val="0"/>
              </a:spcAft>
              <a:buClr>
                <a:srgbClr val="1C4587"/>
              </a:buClr>
              <a:buSzPts val="3000"/>
              <a:buNone/>
              <a:defRPr sz="3000">
                <a:solidFill>
                  <a:srgbClr val="1C4587"/>
                </a:solidFill>
              </a:defRPr>
            </a:lvl6pPr>
            <a:lvl7pPr lvl="6" algn="r" rtl="0">
              <a:spcBef>
                <a:spcPts val="0"/>
              </a:spcBef>
              <a:spcAft>
                <a:spcPts val="0"/>
              </a:spcAft>
              <a:buClr>
                <a:srgbClr val="1C4587"/>
              </a:buClr>
              <a:buSzPts val="3000"/>
              <a:buNone/>
              <a:defRPr sz="3000">
                <a:solidFill>
                  <a:srgbClr val="1C4587"/>
                </a:solidFill>
              </a:defRPr>
            </a:lvl7pPr>
            <a:lvl8pPr lvl="7" algn="r" rtl="0">
              <a:spcBef>
                <a:spcPts val="0"/>
              </a:spcBef>
              <a:spcAft>
                <a:spcPts val="0"/>
              </a:spcAft>
              <a:buClr>
                <a:srgbClr val="1C4587"/>
              </a:buClr>
              <a:buSzPts val="3000"/>
              <a:buNone/>
              <a:defRPr sz="3000">
                <a:solidFill>
                  <a:srgbClr val="1C4587"/>
                </a:solidFill>
              </a:defRPr>
            </a:lvl8pPr>
            <a:lvl9pPr lvl="8" algn="r" rtl="0">
              <a:spcBef>
                <a:spcPts val="0"/>
              </a:spcBef>
              <a:spcAft>
                <a:spcPts val="0"/>
              </a:spcAft>
              <a:buClr>
                <a:srgbClr val="1C4587"/>
              </a:buClr>
              <a:buSzPts val="3000"/>
              <a:buNone/>
              <a:defRPr sz="3000">
                <a:solidFill>
                  <a:srgbClr val="1C4587"/>
                </a:solidFill>
              </a:defRPr>
            </a:lvl9pPr>
          </a:lstStyle>
          <a:p>
            <a:endParaRPr/>
          </a:p>
        </p:txBody>
      </p:sp>
      <p:sp>
        <p:nvSpPr>
          <p:cNvPr id="772" name="Google Shape;772;p28"/>
          <p:cNvSpPr/>
          <p:nvPr/>
        </p:nvSpPr>
        <p:spPr>
          <a:xfrm>
            <a:off x="4412080" y="4661638"/>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73" name="Google Shape;773;p28"/>
          <p:cNvSpPr/>
          <p:nvPr/>
        </p:nvSpPr>
        <p:spPr>
          <a:xfrm>
            <a:off x="3968826" y="4000288"/>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74" name="Google Shape;774;p28"/>
          <p:cNvSpPr/>
          <p:nvPr/>
        </p:nvSpPr>
        <p:spPr>
          <a:xfrm>
            <a:off x="6283364"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75" name="Google Shape;775;p28"/>
          <p:cNvSpPr/>
          <p:nvPr/>
        </p:nvSpPr>
        <p:spPr>
          <a:xfrm>
            <a:off x="57465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76" name="Google Shape;776;p28"/>
          <p:cNvSpPr/>
          <p:nvPr/>
        </p:nvSpPr>
        <p:spPr>
          <a:xfrm>
            <a:off x="70636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77" name="Google Shape;777;p28"/>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78" name="Google Shape;778;p28"/>
          <p:cNvSpPr/>
          <p:nvPr/>
        </p:nvSpPr>
        <p:spPr>
          <a:xfrm>
            <a:off x="65815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79" name="Google Shape;779;p28"/>
          <p:cNvSpPr/>
          <p:nvPr/>
        </p:nvSpPr>
        <p:spPr>
          <a:xfrm>
            <a:off x="65071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0" name="Google Shape;780;p28"/>
          <p:cNvSpPr/>
          <p:nvPr/>
        </p:nvSpPr>
        <p:spPr>
          <a:xfrm>
            <a:off x="55010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1" name="Google Shape;781;p28"/>
          <p:cNvSpPr/>
          <p:nvPr/>
        </p:nvSpPr>
        <p:spPr>
          <a:xfrm>
            <a:off x="52015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2" name="Google Shape;782;p28"/>
          <p:cNvSpPr/>
          <p:nvPr/>
        </p:nvSpPr>
        <p:spPr>
          <a:xfrm>
            <a:off x="4765584"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3" name="Google Shape;783;p28"/>
          <p:cNvSpPr/>
          <p:nvPr/>
        </p:nvSpPr>
        <p:spPr>
          <a:xfrm>
            <a:off x="55218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4" name="Google Shape;784;p28"/>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5" name="Google Shape;785;p28"/>
          <p:cNvSpPr/>
          <p:nvPr/>
        </p:nvSpPr>
        <p:spPr>
          <a:xfrm>
            <a:off x="8052577"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6" name="Google Shape;786;p28"/>
          <p:cNvSpPr/>
          <p:nvPr/>
        </p:nvSpPr>
        <p:spPr>
          <a:xfrm>
            <a:off x="6984573"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7" name="Google Shape;787;p28"/>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8" name="Google Shape;788;p28"/>
          <p:cNvSpPr/>
          <p:nvPr/>
        </p:nvSpPr>
        <p:spPr>
          <a:xfrm>
            <a:off x="61607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89" name="Google Shape;789;p28"/>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0" name="Google Shape;790;p28"/>
          <p:cNvSpPr/>
          <p:nvPr/>
        </p:nvSpPr>
        <p:spPr>
          <a:xfrm>
            <a:off x="48922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1" name="Google Shape;791;p28"/>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2" name="Google Shape;792;p28"/>
          <p:cNvSpPr/>
          <p:nvPr/>
        </p:nvSpPr>
        <p:spPr>
          <a:xfrm>
            <a:off x="4489179" y="4206693"/>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3" name="Google Shape;793;p28"/>
          <p:cNvSpPr/>
          <p:nvPr/>
        </p:nvSpPr>
        <p:spPr>
          <a:xfrm rot="1920548">
            <a:off x="7236726"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4" name="Google Shape;794;p28"/>
          <p:cNvSpPr/>
          <p:nvPr/>
        </p:nvSpPr>
        <p:spPr>
          <a:xfrm>
            <a:off x="82632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5" name="Google Shape;795;p28"/>
          <p:cNvSpPr/>
          <p:nvPr/>
        </p:nvSpPr>
        <p:spPr>
          <a:xfrm rot="-5400000">
            <a:off x="76843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6" name="Google Shape;796;p28"/>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7" name="Google Shape;797;p28"/>
          <p:cNvSpPr/>
          <p:nvPr/>
        </p:nvSpPr>
        <p:spPr>
          <a:xfrm>
            <a:off x="50595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8" name="Google Shape;798;p28"/>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799" name="Google Shape;799;p28"/>
          <p:cNvSpPr/>
          <p:nvPr/>
        </p:nvSpPr>
        <p:spPr>
          <a:xfrm>
            <a:off x="1482765"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0" name="Google Shape;800;p28"/>
          <p:cNvSpPr/>
          <p:nvPr/>
        </p:nvSpPr>
        <p:spPr>
          <a:xfrm>
            <a:off x="9459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1" name="Google Shape;801;p28"/>
          <p:cNvSpPr/>
          <p:nvPr/>
        </p:nvSpPr>
        <p:spPr>
          <a:xfrm>
            <a:off x="22630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2" name="Google Shape;802;p28"/>
          <p:cNvSpPr/>
          <p:nvPr/>
        </p:nvSpPr>
        <p:spPr>
          <a:xfrm>
            <a:off x="17809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3" name="Google Shape;803;p28"/>
          <p:cNvSpPr/>
          <p:nvPr/>
        </p:nvSpPr>
        <p:spPr>
          <a:xfrm>
            <a:off x="17065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4" name="Google Shape;804;p28"/>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5" name="Google Shape;805;p28"/>
          <p:cNvSpPr/>
          <p:nvPr/>
        </p:nvSpPr>
        <p:spPr>
          <a:xfrm>
            <a:off x="4009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6" name="Google Shape;806;p28"/>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7" name="Google Shape;807;p28"/>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8" name="Google Shape;808;p28"/>
          <p:cNvSpPr/>
          <p:nvPr/>
        </p:nvSpPr>
        <p:spPr>
          <a:xfrm>
            <a:off x="32519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09" name="Google Shape;809;p28"/>
          <p:cNvSpPr/>
          <p:nvPr/>
        </p:nvSpPr>
        <p:spPr>
          <a:xfrm>
            <a:off x="3251978"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0" name="Google Shape;810;p28"/>
          <p:cNvSpPr/>
          <p:nvPr/>
        </p:nvSpPr>
        <p:spPr>
          <a:xfrm>
            <a:off x="2183974"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1" name="Google Shape;811;p28"/>
          <p:cNvSpPr/>
          <p:nvPr/>
        </p:nvSpPr>
        <p:spPr>
          <a:xfrm>
            <a:off x="39491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2" name="Google Shape;812;p28"/>
          <p:cNvSpPr/>
          <p:nvPr/>
        </p:nvSpPr>
        <p:spPr>
          <a:xfrm>
            <a:off x="13601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3" name="Google Shape;813;p28"/>
          <p:cNvSpPr/>
          <p:nvPr/>
        </p:nvSpPr>
        <p:spPr>
          <a:xfrm>
            <a:off x="37218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4" name="Google Shape;814;p28"/>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5" name="Google Shape;815;p28"/>
          <p:cNvSpPr/>
          <p:nvPr/>
        </p:nvSpPr>
        <p:spPr>
          <a:xfrm>
            <a:off x="40288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6" name="Google Shape;816;p28"/>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7" name="Google Shape;817;p28"/>
          <p:cNvSpPr/>
          <p:nvPr/>
        </p:nvSpPr>
        <p:spPr>
          <a:xfrm rot="1920548">
            <a:off x="2436125"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8" name="Google Shape;818;p28"/>
          <p:cNvSpPr/>
          <p:nvPr/>
        </p:nvSpPr>
        <p:spPr>
          <a:xfrm>
            <a:off x="34626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19" name="Google Shape;819;p28"/>
          <p:cNvSpPr/>
          <p:nvPr/>
        </p:nvSpPr>
        <p:spPr>
          <a:xfrm rot="-5400000">
            <a:off x="28837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20" name="Google Shape;820;p28"/>
          <p:cNvSpPr/>
          <p:nvPr/>
        </p:nvSpPr>
        <p:spPr>
          <a:xfrm>
            <a:off x="28590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21" name="Google Shape;821;p28"/>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22" name="Google Shape;822;p28"/>
          <p:cNvSpPr/>
          <p:nvPr/>
        </p:nvSpPr>
        <p:spPr>
          <a:xfrm>
            <a:off x="29818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823"/>
        <p:cNvGrpSpPr/>
        <p:nvPr/>
      </p:nvGrpSpPr>
      <p:grpSpPr>
        <a:xfrm>
          <a:off x="0" y="0"/>
          <a:ext cx="0" cy="0"/>
          <a:chOff x="0" y="0"/>
          <a:chExt cx="0" cy="0"/>
        </a:xfrm>
      </p:grpSpPr>
      <p:sp>
        <p:nvSpPr>
          <p:cNvPr id="824" name="Google Shape;824;p29"/>
          <p:cNvSpPr txBox="1">
            <a:spLocks noGrp="1"/>
          </p:cNvSpPr>
          <p:nvPr>
            <p:ph type="body" idx="1"/>
          </p:nvPr>
        </p:nvSpPr>
        <p:spPr>
          <a:xfrm>
            <a:off x="2159325" y="2161800"/>
            <a:ext cx="4825500" cy="819900"/>
          </a:xfrm>
          <a:prstGeom prst="rect">
            <a:avLst/>
          </a:prstGeom>
        </p:spPr>
        <p:txBody>
          <a:bodyPr spcFirstLastPara="1" wrap="square" lIns="91425" tIns="91425" rIns="91425" bIns="91425" anchor="ctr" anchorCtr="0">
            <a:noAutofit/>
          </a:bodyPr>
          <a:lstStyle>
            <a:lvl1pPr marL="457200" lvl="0" indent="-387350" algn="ctr" rtl="0">
              <a:spcBef>
                <a:spcPts val="600"/>
              </a:spcBef>
              <a:spcAft>
                <a:spcPts val="0"/>
              </a:spcAft>
              <a:buClr>
                <a:srgbClr val="1C4587"/>
              </a:buClr>
              <a:buSzPts val="2500"/>
              <a:buChar char="✘"/>
              <a:defRPr sz="2500" b="1">
                <a:solidFill>
                  <a:srgbClr val="1C4587"/>
                </a:solidFill>
              </a:defRPr>
            </a:lvl1pPr>
            <a:lvl2pPr marL="914400" lvl="1" indent="-387350" algn="ctr" rtl="0">
              <a:spcBef>
                <a:spcPts val="0"/>
              </a:spcBef>
              <a:spcAft>
                <a:spcPts val="0"/>
              </a:spcAft>
              <a:buClr>
                <a:srgbClr val="1C4587"/>
              </a:buClr>
              <a:buSzPts val="2500"/>
              <a:buChar char="✗"/>
              <a:defRPr sz="2500" b="1">
                <a:solidFill>
                  <a:srgbClr val="1C4587"/>
                </a:solidFill>
              </a:defRPr>
            </a:lvl2pPr>
            <a:lvl3pPr marL="1371600" lvl="2" indent="-387350" algn="ctr" rtl="0">
              <a:spcBef>
                <a:spcPts val="0"/>
              </a:spcBef>
              <a:spcAft>
                <a:spcPts val="0"/>
              </a:spcAft>
              <a:buClr>
                <a:srgbClr val="1C4587"/>
              </a:buClr>
              <a:buSzPts val="2500"/>
              <a:buChar char="■"/>
              <a:defRPr sz="2500" b="1">
                <a:solidFill>
                  <a:srgbClr val="1C4587"/>
                </a:solidFill>
              </a:defRPr>
            </a:lvl3pPr>
            <a:lvl4pPr marL="1828800" lvl="3" indent="-387350" algn="ctr" rtl="0">
              <a:spcBef>
                <a:spcPts val="0"/>
              </a:spcBef>
              <a:spcAft>
                <a:spcPts val="0"/>
              </a:spcAft>
              <a:buClr>
                <a:srgbClr val="1C4587"/>
              </a:buClr>
              <a:buSzPts val="2500"/>
              <a:buChar char="●"/>
              <a:defRPr sz="2500" b="1">
                <a:solidFill>
                  <a:srgbClr val="1C4587"/>
                </a:solidFill>
              </a:defRPr>
            </a:lvl4pPr>
            <a:lvl5pPr marL="2286000" lvl="4" indent="-387350" algn="ctr" rtl="0">
              <a:spcBef>
                <a:spcPts val="0"/>
              </a:spcBef>
              <a:spcAft>
                <a:spcPts val="0"/>
              </a:spcAft>
              <a:buClr>
                <a:srgbClr val="1C4587"/>
              </a:buClr>
              <a:buSzPts val="2500"/>
              <a:buChar char="○"/>
              <a:defRPr sz="2500" b="1">
                <a:solidFill>
                  <a:srgbClr val="1C4587"/>
                </a:solidFill>
              </a:defRPr>
            </a:lvl5pPr>
            <a:lvl6pPr marL="2743200" lvl="5" indent="-387350" algn="ctr" rtl="0">
              <a:spcBef>
                <a:spcPts val="0"/>
              </a:spcBef>
              <a:spcAft>
                <a:spcPts val="0"/>
              </a:spcAft>
              <a:buClr>
                <a:srgbClr val="1C4587"/>
              </a:buClr>
              <a:buSzPts val="2500"/>
              <a:buChar char="■"/>
              <a:defRPr sz="2500" b="1">
                <a:solidFill>
                  <a:srgbClr val="1C4587"/>
                </a:solidFill>
              </a:defRPr>
            </a:lvl6pPr>
            <a:lvl7pPr marL="3200400" lvl="6" indent="-387350" algn="ctr" rtl="0">
              <a:spcBef>
                <a:spcPts val="0"/>
              </a:spcBef>
              <a:spcAft>
                <a:spcPts val="0"/>
              </a:spcAft>
              <a:buClr>
                <a:srgbClr val="1C4587"/>
              </a:buClr>
              <a:buSzPts val="2500"/>
              <a:buChar char="●"/>
              <a:defRPr sz="2500" b="1">
                <a:solidFill>
                  <a:srgbClr val="1C4587"/>
                </a:solidFill>
              </a:defRPr>
            </a:lvl7pPr>
            <a:lvl8pPr marL="3657600" lvl="7" indent="-387350" algn="ctr" rtl="0">
              <a:spcBef>
                <a:spcPts val="0"/>
              </a:spcBef>
              <a:spcAft>
                <a:spcPts val="0"/>
              </a:spcAft>
              <a:buClr>
                <a:srgbClr val="1C4587"/>
              </a:buClr>
              <a:buSzPts val="2500"/>
              <a:buChar char="○"/>
              <a:defRPr sz="2500" b="1">
                <a:solidFill>
                  <a:srgbClr val="1C4587"/>
                </a:solidFill>
              </a:defRPr>
            </a:lvl8pPr>
            <a:lvl9pPr marL="4114800" lvl="8" indent="-387350" algn="ctr" rtl="0">
              <a:spcBef>
                <a:spcPts val="0"/>
              </a:spcBef>
              <a:spcAft>
                <a:spcPts val="0"/>
              </a:spcAft>
              <a:buClr>
                <a:srgbClr val="1C4587"/>
              </a:buClr>
              <a:buSzPts val="2500"/>
              <a:buChar char="■"/>
              <a:defRPr sz="2500" b="1">
                <a:solidFill>
                  <a:srgbClr val="1C4587"/>
                </a:solidFill>
              </a:defRPr>
            </a:lvl9pPr>
          </a:lstStyle>
          <a:p>
            <a:endParaRPr/>
          </a:p>
        </p:txBody>
      </p:sp>
      <p:sp>
        <p:nvSpPr>
          <p:cNvPr id="825" name="Google Shape;825;p29"/>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26" name="Google Shape;826;p29"/>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27" name="Google Shape;827;p29"/>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28" name="Google Shape;828;p29"/>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29" name="Google Shape;829;p29"/>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0" name="Google Shape;830;p29"/>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1" name="Google Shape;831;p29"/>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2" name="Google Shape;832;p29"/>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3" name="Google Shape;833;p29"/>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4" name="Google Shape;834;p29"/>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5" name="Google Shape;835;p29"/>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6" name="Google Shape;836;p29"/>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7" name="Google Shape;837;p29"/>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8" name="Google Shape;838;p29"/>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39" name="Google Shape;839;p29"/>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0" name="Google Shape;840;p29"/>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1" name="Google Shape;841;p29"/>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2" name="Google Shape;842;p29"/>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3" name="Google Shape;843;p29"/>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4" name="Google Shape;844;p29"/>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5" name="Google Shape;845;p29"/>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6" name="Google Shape;846;p29"/>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7" name="Google Shape;847;p29"/>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8" name="Google Shape;848;p29"/>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49" name="Google Shape;849;p29"/>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0" name="Google Shape;850;p29"/>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1" name="Google Shape;851;p29"/>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2" name="Google Shape;852;p29"/>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3" name="Google Shape;853;p29"/>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4" name="Google Shape;854;p29"/>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5" name="Google Shape;855;p29"/>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6" name="Google Shape;856;p29"/>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7" name="Google Shape;857;p29"/>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8" name="Google Shape;858;p29"/>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59" name="Google Shape;859;p29"/>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60" name="Google Shape;860;p29"/>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61" name="Google Shape;861;p29"/>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62" name="Google Shape;862;p29"/>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63" name="Google Shape;863;p29"/>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64" name="Google Shape;864;p29"/>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65" name="Google Shape;865;p29"/>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66" name="Google Shape;866;p29"/>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867"/>
        <p:cNvGrpSpPr/>
        <p:nvPr/>
      </p:nvGrpSpPr>
      <p:grpSpPr>
        <a:xfrm>
          <a:off x="0" y="0"/>
          <a:ext cx="0" cy="0"/>
          <a:chOff x="0" y="0"/>
          <a:chExt cx="0" cy="0"/>
        </a:xfrm>
      </p:grpSpPr>
      <p:sp>
        <p:nvSpPr>
          <p:cNvPr id="868" name="Google Shape;868;p30"/>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869" name="Google Shape;869;p30"/>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lvl1pPr marL="457200" lvl="0" indent="-387350" rtl="0">
              <a:spcBef>
                <a:spcPts val="600"/>
              </a:spcBef>
              <a:spcAft>
                <a:spcPts val="0"/>
              </a:spcAft>
              <a:buSzPts val="2500"/>
              <a:buChar char="✘"/>
              <a:defRPr sz="2500"/>
            </a:lvl1pPr>
            <a:lvl2pPr marL="914400" lvl="1" indent="-355600" rtl="0">
              <a:spcBef>
                <a:spcPts val="0"/>
              </a:spcBef>
              <a:spcAft>
                <a:spcPts val="0"/>
              </a:spcAft>
              <a:buSzPts val="2000"/>
              <a:buChar char="✗"/>
              <a:defRPr/>
            </a:lvl2pPr>
            <a:lvl3pPr marL="1371600" lvl="2" indent="-355600" rtl="0">
              <a:spcBef>
                <a:spcPts val="0"/>
              </a:spcBef>
              <a:spcAft>
                <a:spcPts val="0"/>
              </a:spcAft>
              <a:buSzPts val="20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grpSp>
        <p:nvGrpSpPr>
          <p:cNvPr id="870" name="Google Shape;870;p30"/>
          <p:cNvGrpSpPr/>
          <p:nvPr/>
        </p:nvGrpSpPr>
        <p:grpSpPr>
          <a:xfrm>
            <a:off x="7442902" y="-91154"/>
            <a:ext cx="1796289" cy="5330574"/>
            <a:chOff x="6023725" y="842300"/>
            <a:chExt cx="1358150" cy="4030375"/>
          </a:xfrm>
        </p:grpSpPr>
        <p:sp>
          <p:nvSpPr>
            <p:cNvPr id="871" name="Google Shape;871;p30"/>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72" name="Google Shape;872;p30"/>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73" name="Google Shape;873;p30"/>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74" name="Google Shape;874;p30"/>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75" name="Google Shape;875;p30"/>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76" name="Google Shape;876;p30"/>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77" name="Google Shape;877;p30"/>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78" name="Google Shape;878;p30"/>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79" name="Google Shape;879;p30"/>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0" name="Google Shape;880;p30"/>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1" name="Google Shape;881;p30"/>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2" name="Google Shape;882;p30"/>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3" name="Google Shape;883;p30"/>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4" name="Google Shape;884;p30"/>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5" name="Google Shape;885;p30"/>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6" name="Google Shape;886;p30"/>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7" name="Google Shape;887;p30"/>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8" name="Google Shape;888;p30"/>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89" name="Google Shape;889;p30"/>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0" name="Google Shape;890;p30"/>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1" name="Google Shape;891;p30"/>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2" name="Google Shape;892;p30"/>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3" name="Google Shape;893;p30"/>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4" name="Google Shape;894;p30"/>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5" name="Google Shape;895;p30"/>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6" name="Google Shape;896;p30"/>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7" name="Google Shape;897;p30"/>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8" name="Google Shape;898;p30"/>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899" name="Google Shape;899;p30"/>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grpSp>
      <p:cxnSp>
        <p:nvCxnSpPr>
          <p:cNvPr id="900" name="Google Shape;900;p30"/>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901" name="Google Shape;901;p30"/>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902"/>
        <p:cNvGrpSpPr/>
        <p:nvPr/>
      </p:nvGrpSpPr>
      <p:grpSpPr>
        <a:xfrm>
          <a:off x="0" y="0"/>
          <a:ext cx="0" cy="0"/>
          <a:chOff x="0" y="0"/>
          <a:chExt cx="0" cy="0"/>
        </a:xfrm>
      </p:grpSpPr>
      <p:sp>
        <p:nvSpPr>
          <p:cNvPr id="903" name="Google Shape;903;p31"/>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904" name="Google Shape;904;p31"/>
          <p:cNvSpPr txBox="1">
            <a:spLocks noGrp="1"/>
          </p:cNvSpPr>
          <p:nvPr>
            <p:ph type="body" idx="1"/>
          </p:nvPr>
        </p:nvSpPr>
        <p:spPr>
          <a:xfrm>
            <a:off x="747925" y="1363153"/>
            <a:ext cx="3159000" cy="3610800"/>
          </a:xfrm>
          <a:prstGeom prst="rect">
            <a:avLst/>
          </a:prstGeom>
        </p:spPr>
        <p:txBody>
          <a:bodyPr spcFirstLastPara="1" wrap="square" lIns="91425" tIns="91425" rIns="91425" bIns="91425" anchor="t" anchorCtr="0">
            <a:noAutofit/>
          </a:bodyPr>
          <a:lstStyle>
            <a:lvl1pPr marL="457200" lvl="0" indent="-368300" rtl="0">
              <a:spcBef>
                <a:spcPts val="600"/>
              </a:spcBef>
              <a:spcAft>
                <a:spcPts val="0"/>
              </a:spcAft>
              <a:buSzPts val="2200"/>
              <a:buChar char="✘"/>
              <a:defRPr sz="2200"/>
            </a:lvl1pPr>
            <a:lvl2pPr marL="914400" lvl="1" indent="-368300" rtl="0">
              <a:spcBef>
                <a:spcPts val="0"/>
              </a:spcBef>
              <a:spcAft>
                <a:spcPts val="0"/>
              </a:spcAft>
              <a:buSzPts val="2200"/>
              <a:buChar char="✗"/>
              <a:defRPr sz="2200"/>
            </a:lvl2pPr>
            <a:lvl3pPr marL="1371600" lvl="2" indent="-368300" rtl="0">
              <a:spcBef>
                <a:spcPts val="0"/>
              </a:spcBef>
              <a:spcAft>
                <a:spcPts val="0"/>
              </a:spcAft>
              <a:buSzPts val="2200"/>
              <a:buChar char="■"/>
              <a:defRPr sz="2200"/>
            </a:lvl3pPr>
            <a:lvl4pPr marL="1828800" lvl="3" indent="-368300" rtl="0">
              <a:spcBef>
                <a:spcPts val="0"/>
              </a:spcBef>
              <a:spcAft>
                <a:spcPts val="0"/>
              </a:spcAft>
              <a:buSzPts val="2200"/>
              <a:buChar char="●"/>
              <a:defRPr sz="2200"/>
            </a:lvl4pPr>
            <a:lvl5pPr marL="2286000" lvl="4" indent="-368300" rtl="0">
              <a:spcBef>
                <a:spcPts val="0"/>
              </a:spcBef>
              <a:spcAft>
                <a:spcPts val="0"/>
              </a:spcAft>
              <a:buSzPts val="2200"/>
              <a:buChar char="○"/>
              <a:defRPr sz="2200"/>
            </a:lvl5pPr>
            <a:lvl6pPr marL="2743200" lvl="5" indent="-368300" rtl="0">
              <a:spcBef>
                <a:spcPts val="0"/>
              </a:spcBef>
              <a:spcAft>
                <a:spcPts val="0"/>
              </a:spcAft>
              <a:buSzPts val="2200"/>
              <a:buChar char="■"/>
              <a:defRPr sz="2200"/>
            </a:lvl6pPr>
            <a:lvl7pPr marL="3200400" lvl="6" indent="-368300" rtl="0">
              <a:spcBef>
                <a:spcPts val="0"/>
              </a:spcBef>
              <a:spcAft>
                <a:spcPts val="0"/>
              </a:spcAft>
              <a:buSzPts val="2200"/>
              <a:buChar char="●"/>
              <a:defRPr sz="2200"/>
            </a:lvl7pPr>
            <a:lvl8pPr marL="3657600" lvl="7" indent="-368300" rtl="0">
              <a:spcBef>
                <a:spcPts val="0"/>
              </a:spcBef>
              <a:spcAft>
                <a:spcPts val="0"/>
              </a:spcAft>
              <a:buSzPts val="2200"/>
              <a:buChar char="○"/>
              <a:defRPr sz="2200"/>
            </a:lvl8pPr>
            <a:lvl9pPr marL="4114800" lvl="8" indent="-368300" rtl="0">
              <a:spcBef>
                <a:spcPts val="0"/>
              </a:spcBef>
              <a:spcAft>
                <a:spcPts val="0"/>
              </a:spcAft>
              <a:buSzPts val="2200"/>
              <a:buChar char="■"/>
              <a:defRPr sz="2200"/>
            </a:lvl9pPr>
          </a:lstStyle>
          <a:p>
            <a:endParaRPr/>
          </a:p>
        </p:txBody>
      </p:sp>
      <p:sp>
        <p:nvSpPr>
          <p:cNvPr id="905" name="Google Shape;905;p31"/>
          <p:cNvSpPr txBox="1">
            <a:spLocks noGrp="1"/>
          </p:cNvSpPr>
          <p:nvPr>
            <p:ph type="body" idx="2"/>
          </p:nvPr>
        </p:nvSpPr>
        <p:spPr>
          <a:xfrm>
            <a:off x="4097098" y="1363153"/>
            <a:ext cx="3159000" cy="3610800"/>
          </a:xfrm>
          <a:prstGeom prst="rect">
            <a:avLst/>
          </a:prstGeom>
        </p:spPr>
        <p:txBody>
          <a:bodyPr spcFirstLastPara="1" wrap="square" lIns="91425" tIns="91425" rIns="91425" bIns="91425" anchor="t" anchorCtr="0">
            <a:noAutofit/>
          </a:bodyPr>
          <a:lstStyle>
            <a:lvl1pPr marL="457200" lvl="0" indent="-368300" rtl="0">
              <a:spcBef>
                <a:spcPts val="600"/>
              </a:spcBef>
              <a:spcAft>
                <a:spcPts val="0"/>
              </a:spcAft>
              <a:buSzPts val="2200"/>
              <a:buChar char="✘"/>
              <a:defRPr sz="2200"/>
            </a:lvl1pPr>
            <a:lvl2pPr marL="914400" lvl="1" indent="-368300" rtl="0">
              <a:spcBef>
                <a:spcPts val="0"/>
              </a:spcBef>
              <a:spcAft>
                <a:spcPts val="0"/>
              </a:spcAft>
              <a:buSzPts val="2200"/>
              <a:buChar char="✗"/>
              <a:defRPr sz="2200"/>
            </a:lvl2pPr>
            <a:lvl3pPr marL="1371600" lvl="2" indent="-368300" rtl="0">
              <a:spcBef>
                <a:spcPts val="0"/>
              </a:spcBef>
              <a:spcAft>
                <a:spcPts val="0"/>
              </a:spcAft>
              <a:buSzPts val="2200"/>
              <a:buChar char="■"/>
              <a:defRPr sz="2200"/>
            </a:lvl3pPr>
            <a:lvl4pPr marL="1828800" lvl="3" indent="-368300" rtl="0">
              <a:spcBef>
                <a:spcPts val="0"/>
              </a:spcBef>
              <a:spcAft>
                <a:spcPts val="0"/>
              </a:spcAft>
              <a:buSzPts val="2200"/>
              <a:buChar char="●"/>
              <a:defRPr sz="2200"/>
            </a:lvl4pPr>
            <a:lvl5pPr marL="2286000" lvl="4" indent="-368300" rtl="0">
              <a:spcBef>
                <a:spcPts val="0"/>
              </a:spcBef>
              <a:spcAft>
                <a:spcPts val="0"/>
              </a:spcAft>
              <a:buSzPts val="2200"/>
              <a:buChar char="○"/>
              <a:defRPr sz="2200"/>
            </a:lvl5pPr>
            <a:lvl6pPr marL="2743200" lvl="5" indent="-368300" rtl="0">
              <a:spcBef>
                <a:spcPts val="0"/>
              </a:spcBef>
              <a:spcAft>
                <a:spcPts val="0"/>
              </a:spcAft>
              <a:buSzPts val="2200"/>
              <a:buChar char="■"/>
              <a:defRPr sz="2200"/>
            </a:lvl6pPr>
            <a:lvl7pPr marL="3200400" lvl="6" indent="-368300" rtl="0">
              <a:spcBef>
                <a:spcPts val="0"/>
              </a:spcBef>
              <a:spcAft>
                <a:spcPts val="0"/>
              </a:spcAft>
              <a:buSzPts val="2200"/>
              <a:buChar char="●"/>
              <a:defRPr sz="2200"/>
            </a:lvl7pPr>
            <a:lvl8pPr marL="3657600" lvl="7" indent="-368300" rtl="0">
              <a:spcBef>
                <a:spcPts val="0"/>
              </a:spcBef>
              <a:spcAft>
                <a:spcPts val="0"/>
              </a:spcAft>
              <a:buSzPts val="2200"/>
              <a:buChar char="○"/>
              <a:defRPr sz="2200"/>
            </a:lvl8pPr>
            <a:lvl9pPr marL="4114800" lvl="8" indent="-368300" rtl="0">
              <a:spcBef>
                <a:spcPts val="0"/>
              </a:spcBef>
              <a:spcAft>
                <a:spcPts val="0"/>
              </a:spcAft>
              <a:buSzPts val="2200"/>
              <a:buChar char="■"/>
              <a:defRPr sz="2200"/>
            </a:lvl9pPr>
          </a:lstStyle>
          <a:p>
            <a:endParaRPr/>
          </a:p>
        </p:txBody>
      </p:sp>
      <p:grpSp>
        <p:nvGrpSpPr>
          <p:cNvPr id="906" name="Google Shape;906;p31"/>
          <p:cNvGrpSpPr/>
          <p:nvPr/>
        </p:nvGrpSpPr>
        <p:grpSpPr>
          <a:xfrm>
            <a:off x="7442902" y="-91154"/>
            <a:ext cx="1796289" cy="5330574"/>
            <a:chOff x="6023725" y="842300"/>
            <a:chExt cx="1358150" cy="4030375"/>
          </a:xfrm>
        </p:grpSpPr>
        <p:sp>
          <p:nvSpPr>
            <p:cNvPr id="907" name="Google Shape;907;p31"/>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1"/>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1"/>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1"/>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1"/>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1"/>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1"/>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1"/>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1"/>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1"/>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1"/>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1"/>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1"/>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1"/>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1"/>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1"/>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1"/>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1"/>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1"/>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1"/>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1"/>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1"/>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1"/>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1"/>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1"/>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1"/>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1"/>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1"/>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36" name="Google Shape;936;p31"/>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937" name="Google Shape;937;p31"/>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938"/>
        <p:cNvGrpSpPr/>
        <p:nvPr/>
      </p:nvGrpSpPr>
      <p:grpSpPr>
        <a:xfrm>
          <a:off x="0" y="0"/>
          <a:ext cx="0" cy="0"/>
          <a:chOff x="0" y="0"/>
          <a:chExt cx="0" cy="0"/>
        </a:xfrm>
      </p:grpSpPr>
      <p:sp>
        <p:nvSpPr>
          <p:cNvPr id="939" name="Google Shape;939;p32"/>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940" name="Google Shape;940;p32"/>
          <p:cNvSpPr txBox="1">
            <a:spLocks noGrp="1"/>
          </p:cNvSpPr>
          <p:nvPr>
            <p:ph type="body" idx="1"/>
          </p:nvPr>
        </p:nvSpPr>
        <p:spPr>
          <a:xfrm>
            <a:off x="747925"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941" name="Google Shape;941;p32"/>
          <p:cNvSpPr txBox="1">
            <a:spLocks noGrp="1"/>
          </p:cNvSpPr>
          <p:nvPr>
            <p:ph type="body" idx="2"/>
          </p:nvPr>
        </p:nvSpPr>
        <p:spPr>
          <a:xfrm>
            <a:off x="2953087"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942" name="Google Shape;942;p32"/>
          <p:cNvSpPr txBox="1">
            <a:spLocks noGrp="1"/>
          </p:cNvSpPr>
          <p:nvPr>
            <p:ph type="body" idx="3"/>
          </p:nvPr>
        </p:nvSpPr>
        <p:spPr>
          <a:xfrm>
            <a:off x="5158248"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grpSp>
        <p:nvGrpSpPr>
          <p:cNvPr id="943" name="Google Shape;943;p32"/>
          <p:cNvGrpSpPr/>
          <p:nvPr/>
        </p:nvGrpSpPr>
        <p:grpSpPr>
          <a:xfrm>
            <a:off x="7442902" y="-91154"/>
            <a:ext cx="1796289" cy="5330574"/>
            <a:chOff x="6023725" y="842300"/>
            <a:chExt cx="1358150" cy="4030375"/>
          </a:xfrm>
        </p:grpSpPr>
        <p:sp>
          <p:nvSpPr>
            <p:cNvPr id="944" name="Google Shape;944;p32"/>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2"/>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2"/>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2"/>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2"/>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73" name="Google Shape;973;p32"/>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974" name="Google Shape;974;p32"/>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46"/>
        <p:cNvGrpSpPr/>
        <p:nvPr/>
      </p:nvGrpSpPr>
      <p:grpSpPr>
        <a:xfrm>
          <a:off x="0" y="0"/>
          <a:ext cx="0" cy="0"/>
          <a:chOff x="0" y="0"/>
          <a:chExt cx="0" cy="0"/>
        </a:xfrm>
      </p:grpSpPr>
      <p:sp>
        <p:nvSpPr>
          <p:cNvPr id="247" name="Google Shape;247;p4"/>
          <p:cNvSpPr txBox="1">
            <a:spLocks noGrp="1"/>
          </p:cNvSpPr>
          <p:nvPr>
            <p:ph type="body" idx="1"/>
          </p:nvPr>
        </p:nvSpPr>
        <p:spPr>
          <a:xfrm>
            <a:off x="2159325" y="2161800"/>
            <a:ext cx="4825500" cy="819900"/>
          </a:xfrm>
          <a:prstGeom prst="rect">
            <a:avLst/>
          </a:prstGeom>
        </p:spPr>
        <p:txBody>
          <a:bodyPr spcFirstLastPara="1" wrap="square" lIns="91425" tIns="91425" rIns="91425" bIns="91425" anchor="ctr" anchorCtr="0">
            <a:noAutofit/>
          </a:bodyPr>
          <a:lstStyle>
            <a:lvl1pPr marL="457200" lvl="0" indent="-387350" algn="ctr" rtl="0">
              <a:spcBef>
                <a:spcPts val="600"/>
              </a:spcBef>
              <a:spcAft>
                <a:spcPts val="0"/>
              </a:spcAft>
              <a:buClr>
                <a:srgbClr val="1C4587"/>
              </a:buClr>
              <a:buSzPts val="2500"/>
              <a:buChar char="✘"/>
              <a:defRPr sz="2500" b="1">
                <a:solidFill>
                  <a:srgbClr val="1C4587"/>
                </a:solidFill>
              </a:defRPr>
            </a:lvl1pPr>
            <a:lvl2pPr marL="914400" lvl="1" indent="-387350" algn="ctr" rtl="0">
              <a:spcBef>
                <a:spcPts val="0"/>
              </a:spcBef>
              <a:spcAft>
                <a:spcPts val="0"/>
              </a:spcAft>
              <a:buClr>
                <a:srgbClr val="1C4587"/>
              </a:buClr>
              <a:buSzPts val="2500"/>
              <a:buChar char="✗"/>
              <a:defRPr sz="2500" b="1">
                <a:solidFill>
                  <a:srgbClr val="1C4587"/>
                </a:solidFill>
              </a:defRPr>
            </a:lvl2pPr>
            <a:lvl3pPr marL="1371600" lvl="2" indent="-387350" algn="ctr" rtl="0">
              <a:spcBef>
                <a:spcPts val="0"/>
              </a:spcBef>
              <a:spcAft>
                <a:spcPts val="0"/>
              </a:spcAft>
              <a:buClr>
                <a:srgbClr val="1C4587"/>
              </a:buClr>
              <a:buSzPts val="2500"/>
              <a:buChar char="■"/>
              <a:defRPr sz="2500" b="1">
                <a:solidFill>
                  <a:srgbClr val="1C4587"/>
                </a:solidFill>
              </a:defRPr>
            </a:lvl3pPr>
            <a:lvl4pPr marL="1828800" lvl="3" indent="-387350" algn="ctr" rtl="0">
              <a:spcBef>
                <a:spcPts val="0"/>
              </a:spcBef>
              <a:spcAft>
                <a:spcPts val="0"/>
              </a:spcAft>
              <a:buClr>
                <a:srgbClr val="1C4587"/>
              </a:buClr>
              <a:buSzPts val="2500"/>
              <a:buChar char="●"/>
              <a:defRPr sz="2500" b="1">
                <a:solidFill>
                  <a:srgbClr val="1C4587"/>
                </a:solidFill>
              </a:defRPr>
            </a:lvl4pPr>
            <a:lvl5pPr marL="2286000" lvl="4" indent="-387350" algn="ctr" rtl="0">
              <a:spcBef>
                <a:spcPts val="0"/>
              </a:spcBef>
              <a:spcAft>
                <a:spcPts val="0"/>
              </a:spcAft>
              <a:buClr>
                <a:srgbClr val="1C4587"/>
              </a:buClr>
              <a:buSzPts val="2500"/>
              <a:buChar char="○"/>
              <a:defRPr sz="2500" b="1">
                <a:solidFill>
                  <a:srgbClr val="1C4587"/>
                </a:solidFill>
              </a:defRPr>
            </a:lvl5pPr>
            <a:lvl6pPr marL="2743200" lvl="5" indent="-387350" algn="ctr" rtl="0">
              <a:spcBef>
                <a:spcPts val="0"/>
              </a:spcBef>
              <a:spcAft>
                <a:spcPts val="0"/>
              </a:spcAft>
              <a:buClr>
                <a:srgbClr val="1C4587"/>
              </a:buClr>
              <a:buSzPts val="2500"/>
              <a:buChar char="■"/>
              <a:defRPr sz="2500" b="1">
                <a:solidFill>
                  <a:srgbClr val="1C4587"/>
                </a:solidFill>
              </a:defRPr>
            </a:lvl6pPr>
            <a:lvl7pPr marL="3200400" lvl="6" indent="-387350" algn="ctr" rtl="0">
              <a:spcBef>
                <a:spcPts val="0"/>
              </a:spcBef>
              <a:spcAft>
                <a:spcPts val="0"/>
              </a:spcAft>
              <a:buClr>
                <a:srgbClr val="1C4587"/>
              </a:buClr>
              <a:buSzPts val="2500"/>
              <a:buChar char="●"/>
              <a:defRPr sz="2500" b="1">
                <a:solidFill>
                  <a:srgbClr val="1C4587"/>
                </a:solidFill>
              </a:defRPr>
            </a:lvl7pPr>
            <a:lvl8pPr marL="3657600" lvl="7" indent="-387350" algn="ctr" rtl="0">
              <a:spcBef>
                <a:spcPts val="0"/>
              </a:spcBef>
              <a:spcAft>
                <a:spcPts val="0"/>
              </a:spcAft>
              <a:buClr>
                <a:srgbClr val="1C4587"/>
              </a:buClr>
              <a:buSzPts val="2500"/>
              <a:buChar char="○"/>
              <a:defRPr sz="2500" b="1">
                <a:solidFill>
                  <a:srgbClr val="1C4587"/>
                </a:solidFill>
              </a:defRPr>
            </a:lvl8pPr>
            <a:lvl9pPr marL="4114800" lvl="8" indent="-387350" algn="ctr">
              <a:spcBef>
                <a:spcPts val="0"/>
              </a:spcBef>
              <a:spcAft>
                <a:spcPts val="0"/>
              </a:spcAft>
              <a:buClr>
                <a:srgbClr val="1C4587"/>
              </a:buClr>
              <a:buSzPts val="2500"/>
              <a:buChar char="■"/>
              <a:defRPr sz="2500" b="1">
                <a:solidFill>
                  <a:srgbClr val="1C4587"/>
                </a:solidFill>
              </a:defRPr>
            </a:lvl9pPr>
          </a:lstStyle>
          <a:p>
            <a:endParaRPr/>
          </a:p>
        </p:txBody>
      </p:sp>
      <p:sp>
        <p:nvSpPr>
          <p:cNvPr id="248" name="Google Shape;248;p4"/>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9" name="Google Shape;249;p4"/>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0" name="Google Shape;250;p4"/>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1" name="Google Shape;251;p4"/>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2" name="Google Shape;252;p4"/>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3" name="Google Shape;253;p4"/>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4" name="Google Shape;254;p4"/>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5" name="Google Shape;255;p4"/>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6" name="Google Shape;256;p4"/>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7" name="Google Shape;257;p4"/>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8" name="Google Shape;258;p4"/>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9" name="Google Shape;259;p4"/>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0" name="Google Shape;260;p4"/>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1" name="Google Shape;261;p4"/>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2" name="Google Shape;262;p4"/>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3" name="Google Shape;263;p4"/>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4" name="Google Shape;264;p4"/>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5" name="Google Shape;265;p4"/>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6" name="Google Shape;266;p4"/>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7" name="Google Shape;267;p4"/>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8" name="Google Shape;268;p4"/>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9" name="Google Shape;269;p4"/>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0" name="Google Shape;270;p4"/>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1" name="Google Shape;271;p4"/>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2" name="Google Shape;272;p4"/>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3" name="Google Shape;273;p4"/>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4" name="Google Shape;274;p4"/>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5" name="Google Shape;275;p4"/>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6" name="Google Shape;276;p4"/>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7" name="Google Shape;277;p4"/>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8" name="Google Shape;278;p4"/>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9" name="Google Shape;279;p4"/>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0" name="Google Shape;280;p4"/>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1" name="Google Shape;281;p4"/>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2" name="Google Shape;282;p4"/>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3" name="Google Shape;283;p4"/>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4" name="Google Shape;284;p4"/>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5" name="Google Shape;285;p4"/>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6" name="Google Shape;286;p4"/>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7" name="Google Shape;287;p4"/>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8" name="Google Shape;288;p4"/>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9" name="Google Shape;289;p4"/>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75"/>
        <p:cNvGrpSpPr/>
        <p:nvPr/>
      </p:nvGrpSpPr>
      <p:grpSpPr>
        <a:xfrm>
          <a:off x="0" y="0"/>
          <a:ext cx="0" cy="0"/>
          <a:chOff x="0" y="0"/>
          <a:chExt cx="0" cy="0"/>
        </a:xfrm>
      </p:grpSpPr>
      <p:sp>
        <p:nvSpPr>
          <p:cNvPr id="976" name="Google Shape;976;p33"/>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grpSp>
        <p:nvGrpSpPr>
          <p:cNvPr id="977" name="Google Shape;977;p33"/>
          <p:cNvGrpSpPr/>
          <p:nvPr/>
        </p:nvGrpSpPr>
        <p:grpSpPr>
          <a:xfrm>
            <a:off x="7442902" y="-91154"/>
            <a:ext cx="1796289" cy="5330574"/>
            <a:chOff x="6023725" y="842300"/>
            <a:chExt cx="1358150" cy="4030375"/>
          </a:xfrm>
        </p:grpSpPr>
        <p:sp>
          <p:nvSpPr>
            <p:cNvPr id="978" name="Google Shape;978;p33"/>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3"/>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3"/>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3"/>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3"/>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3"/>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3"/>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3"/>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3"/>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3"/>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3"/>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3"/>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3"/>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3"/>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3"/>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3"/>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3"/>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3"/>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3"/>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3"/>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3"/>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3"/>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3"/>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3"/>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3"/>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3"/>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3"/>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3"/>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07" name="Google Shape;1007;p33"/>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1008" name="Google Shape;1008;p33"/>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009"/>
        <p:cNvGrpSpPr/>
        <p:nvPr/>
      </p:nvGrpSpPr>
      <p:grpSpPr>
        <a:xfrm>
          <a:off x="0" y="0"/>
          <a:ext cx="0" cy="0"/>
          <a:chOff x="0" y="0"/>
          <a:chExt cx="0" cy="0"/>
        </a:xfrm>
      </p:grpSpPr>
      <p:sp>
        <p:nvSpPr>
          <p:cNvPr id="1010" name="Google Shape;1010;p34"/>
          <p:cNvSpPr txBox="1">
            <a:spLocks noGrp="1"/>
          </p:cNvSpPr>
          <p:nvPr>
            <p:ph type="body" idx="1"/>
          </p:nvPr>
        </p:nvSpPr>
        <p:spPr>
          <a:xfrm>
            <a:off x="457200" y="4406309"/>
            <a:ext cx="8229600" cy="519600"/>
          </a:xfrm>
          <a:prstGeom prst="rect">
            <a:avLst/>
          </a:prstGeom>
        </p:spPr>
        <p:txBody>
          <a:bodyPr spcFirstLastPara="1" wrap="square" lIns="91425" tIns="91425" rIns="91425" bIns="91425" anchor="t" anchorCtr="0">
            <a:noAutofit/>
          </a:bodyPr>
          <a:lstStyle>
            <a:lvl1pPr marL="457200" lvl="0" indent="-228600" algn="ctr" rtl="0">
              <a:spcBef>
                <a:spcPts val="360"/>
              </a:spcBef>
              <a:spcAft>
                <a:spcPts val="0"/>
              </a:spcAft>
              <a:buSzPts val="1800"/>
              <a:buNone/>
              <a:defRPr sz="1800"/>
            </a:lvl1pPr>
          </a:lstStyle>
          <a:p>
            <a:endParaRPr/>
          </a:p>
        </p:txBody>
      </p:sp>
      <p:sp>
        <p:nvSpPr>
          <p:cNvPr id="1011" name="Google Shape;1011;p34"/>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12" name="Google Shape;1012;p34"/>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13" name="Google Shape;1013;p34"/>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14" name="Google Shape;1014;p34"/>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15" name="Google Shape;1015;p34"/>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16" name="Google Shape;1016;p34"/>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17" name="Google Shape;1017;p34"/>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18" name="Google Shape;1018;p34"/>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19" name="Google Shape;1019;p34"/>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0" name="Google Shape;1020;p34"/>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1" name="Google Shape;1021;p34"/>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2" name="Google Shape;1022;p34"/>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3" name="Google Shape;1023;p34"/>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4" name="Google Shape;1024;p34"/>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5" name="Google Shape;1025;p34"/>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6" name="Google Shape;1026;p34"/>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7" name="Google Shape;1027;p34"/>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8" name="Google Shape;1028;p34"/>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29" name="Google Shape;1029;p34"/>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0" name="Google Shape;1030;p34"/>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1" name="Google Shape;1031;p34"/>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2" name="Google Shape;1032;p34"/>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3" name="Google Shape;1033;p34"/>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4" name="Google Shape;1034;p34"/>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5" name="Google Shape;1035;p34"/>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6" name="Google Shape;1036;p34"/>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7" name="Google Shape;1037;p34"/>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8" name="Google Shape;1038;p34"/>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39" name="Google Shape;1039;p34"/>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0" name="Google Shape;1040;p34"/>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1" name="Google Shape;1041;p34"/>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2" name="Google Shape;1042;p34"/>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3" name="Google Shape;1043;p34"/>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4" name="Google Shape;1044;p34"/>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5" name="Google Shape;1045;p34"/>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6" name="Google Shape;1046;p34"/>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7" name="Google Shape;1047;p34"/>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8" name="Google Shape;1048;p34"/>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49" name="Google Shape;1049;p34"/>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50" name="Google Shape;1050;p34"/>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51" name="Google Shape;1051;p34"/>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52" name="Google Shape;1052;p34"/>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53"/>
        <p:cNvGrpSpPr/>
        <p:nvPr/>
      </p:nvGrpSpPr>
      <p:grpSpPr>
        <a:xfrm>
          <a:off x="0" y="0"/>
          <a:ext cx="0" cy="0"/>
          <a:chOff x="0" y="0"/>
          <a:chExt cx="0" cy="0"/>
        </a:xfrm>
      </p:grpSpPr>
      <p:sp>
        <p:nvSpPr>
          <p:cNvPr id="1054" name="Google Shape;1054;p35"/>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55" name="Google Shape;1055;p35"/>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56" name="Google Shape;1056;p35"/>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57" name="Google Shape;1057;p35"/>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58" name="Google Shape;1058;p35"/>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59" name="Google Shape;1059;p35"/>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0" name="Google Shape;1060;p35"/>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1" name="Google Shape;1061;p35"/>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2" name="Google Shape;1062;p35"/>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3" name="Google Shape;1063;p35"/>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4" name="Google Shape;1064;p35"/>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5" name="Google Shape;1065;p35"/>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6" name="Google Shape;1066;p35"/>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7" name="Google Shape;1067;p35"/>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8" name="Google Shape;1068;p35"/>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69" name="Google Shape;1069;p35"/>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0" name="Google Shape;1070;p35"/>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1" name="Google Shape;1071;p35"/>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2" name="Google Shape;1072;p35"/>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3" name="Google Shape;1073;p35"/>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4" name="Google Shape;1074;p35"/>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5" name="Google Shape;1075;p35"/>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6" name="Google Shape;1076;p35"/>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7" name="Google Shape;1077;p35"/>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8" name="Google Shape;1078;p35"/>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79" name="Google Shape;1079;p35"/>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0" name="Google Shape;1080;p35"/>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1" name="Google Shape;1081;p35"/>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2" name="Google Shape;1082;p35"/>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3" name="Google Shape;1083;p35"/>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4" name="Google Shape;1084;p35"/>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5" name="Google Shape;1085;p35"/>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6" name="Google Shape;1086;p35"/>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7" name="Google Shape;1087;p35"/>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8" name="Google Shape;1088;p35"/>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89" name="Google Shape;1089;p35"/>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90" name="Google Shape;1090;p35"/>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91" name="Google Shape;1091;p35"/>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92" name="Google Shape;1092;p35"/>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93" name="Google Shape;1093;p35"/>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94" name="Google Shape;1094;p35"/>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095" name="Google Shape;1095;p35"/>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Completely blank">
  <p:cSld name="BLANK_1">
    <p:spTree>
      <p:nvGrpSpPr>
        <p:cNvPr id="1" name="Shape 1096"/>
        <p:cNvGrpSpPr/>
        <p:nvPr/>
      </p:nvGrpSpPr>
      <p:grpSpPr>
        <a:xfrm>
          <a:off x="0" y="0"/>
          <a:ext cx="0" cy="0"/>
          <a:chOff x="0" y="0"/>
          <a:chExt cx="0" cy="0"/>
        </a:xfrm>
      </p:grpSpPr>
      <p:sp>
        <p:nvSpPr>
          <p:cNvPr id="1097" name="Google Shape;1097;p36"/>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_2">
  <p:cSld name="TITLE_2">
    <p:spTree>
      <p:nvGrpSpPr>
        <p:cNvPr id="1" name="Shape 1098"/>
        <p:cNvGrpSpPr/>
        <p:nvPr/>
      </p:nvGrpSpPr>
      <p:grpSpPr>
        <a:xfrm>
          <a:off x="0" y="0"/>
          <a:ext cx="0" cy="0"/>
          <a:chOff x="0" y="0"/>
          <a:chExt cx="0" cy="0"/>
        </a:xfrm>
      </p:grpSpPr>
      <p:sp>
        <p:nvSpPr>
          <p:cNvPr id="1099" name="Google Shape;1099;p37"/>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Viga"/>
              <a:buNone/>
              <a:defRPr sz="5200">
                <a:latin typeface="Viga"/>
                <a:ea typeface="Viga"/>
                <a:cs typeface="Viga"/>
                <a:sym typeface="Vig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00" name="Google Shape;1100;p37"/>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600"/>
              </a:spcBef>
              <a:spcAft>
                <a:spcPts val="0"/>
              </a:spcAft>
              <a:buSzPts val="2800"/>
              <a:buFont typeface="Ubuntu"/>
              <a:buNone/>
              <a:defRPr sz="2800">
                <a:latin typeface="Ubuntu"/>
                <a:ea typeface="Ubuntu"/>
                <a:cs typeface="Ubuntu"/>
                <a:sym typeface="Ubuntu"/>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01" name="Google Shape;1101;p3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1 column + image">
  <p:cSld name="TITLE_AND_BODY_1">
    <p:spTree>
      <p:nvGrpSpPr>
        <p:cNvPr id="1" name="Shape 1102"/>
        <p:cNvGrpSpPr/>
        <p:nvPr/>
      </p:nvGrpSpPr>
      <p:grpSpPr>
        <a:xfrm>
          <a:off x="0" y="0"/>
          <a:ext cx="0" cy="0"/>
          <a:chOff x="0" y="0"/>
          <a:chExt cx="0" cy="0"/>
        </a:xfrm>
      </p:grpSpPr>
      <p:sp>
        <p:nvSpPr>
          <p:cNvPr id="1103" name="Google Shape;1103;p38"/>
          <p:cNvSpPr txBox="1">
            <a:spLocks noGrp="1"/>
          </p:cNvSpPr>
          <p:nvPr>
            <p:ph type="title"/>
          </p:nvPr>
        </p:nvSpPr>
        <p:spPr>
          <a:xfrm>
            <a:off x="4572000" y="909050"/>
            <a:ext cx="3639600" cy="6411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1104" name="Google Shape;1104;p38"/>
          <p:cNvSpPr txBox="1">
            <a:spLocks noGrp="1"/>
          </p:cNvSpPr>
          <p:nvPr>
            <p:ph type="body" idx="1"/>
          </p:nvPr>
        </p:nvSpPr>
        <p:spPr>
          <a:xfrm>
            <a:off x="4572000" y="1525754"/>
            <a:ext cx="3639600" cy="2786100"/>
          </a:xfrm>
          <a:prstGeom prst="rect">
            <a:avLst/>
          </a:prstGeom>
        </p:spPr>
        <p:txBody>
          <a:bodyPr spcFirstLastPara="1" wrap="square" lIns="91425" tIns="91425" rIns="91425" bIns="91425"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1105" name="Google Shape;1105;p38"/>
          <p:cNvSpPr/>
          <p:nvPr/>
        </p:nvSpPr>
        <p:spPr>
          <a:xfrm>
            <a:off x="580275" y="751950"/>
            <a:ext cx="3639600" cy="3639600"/>
          </a:xfrm>
          <a:prstGeom prst="ellipse">
            <a:avLst/>
          </a:prstGeom>
          <a:solidFill>
            <a:srgbClr val="ED4A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8"/>
          <p:cNvSpPr/>
          <p:nvPr/>
        </p:nvSpPr>
        <p:spPr>
          <a:xfrm>
            <a:off x="-295650" y="-356450"/>
            <a:ext cx="1057800" cy="1057800"/>
          </a:xfrm>
          <a:prstGeom prst="ellipse">
            <a:avLst/>
          </a:prstGeom>
          <a:solidFill>
            <a:srgbClr val="00ACC3">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8"/>
          <p:cNvSpPr/>
          <p:nvPr/>
        </p:nvSpPr>
        <p:spPr>
          <a:xfrm>
            <a:off x="2836600" y="179825"/>
            <a:ext cx="978600" cy="978600"/>
          </a:xfrm>
          <a:prstGeom prst="donut">
            <a:avLst>
              <a:gd name="adj" fmla="val 39527"/>
            </a:avLst>
          </a:prstGeom>
          <a:solidFill>
            <a:srgbClr val="F8BB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8"/>
          <p:cNvSpPr/>
          <p:nvPr/>
        </p:nvSpPr>
        <p:spPr>
          <a:xfrm>
            <a:off x="465975" y="3692750"/>
            <a:ext cx="1019400" cy="1019400"/>
          </a:xfrm>
          <a:prstGeom prst="ellipse">
            <a:avLst/>
          </a:prstGeom>
          <a:solidFill>
            <a:srgbClr val="BBCD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8"/>
          <p:cNvSpPr/>
          <p:nvPr/>
        </p:nvSpPr>
        <p:spPr>
          <a:xfrm>
            <a:off x="1485375" y="4559750"/>
            <a:ext cx="361500" cy="361500"/>
          </a:xfrm>
          <a:prstGeom prst="donut">
            <a:avLst>
              <a:gd name="adj" fmla="val 29951"/>
            </a:avLst>
          </a:prstGeom>
          <a:solidFill>
            <a:srgbClr val="65BB48">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8"/>
          <p:cNvSpPr/>
          <p:nvPr/>
        </p:nvSpPr>
        <p:spPr>
          <a:xfrm>
            <a:off x="2364800" y="346950"/>
            <a:ext cx="274200" cy="273900"/>
          </a:xfrm>
          <a:prstGeom prst="ellipse">
            <a:avLst/>
          </a:prstGeom>
          <a:solidFill>
            <a:srgbClr val="E8004C">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8"/>
          <p:cNvSpPr/>
          <p:nvPr/>
        </p:nvSpPr>
        <p:spPr>
          <a:xfrm>
            <a:off x="-472600" y="-533400"/>
            <a:ext cx="1411800" cy="1411800"/>
          </a:xfrm>
          <a:prstGeom prst="ellipse">
            <a:avLst/>
          </a:prstGeom>
          <a:noFill/>
          <a:ln w="9525" cap="flat" cmpd="sng">
            <a:solidFill>
              <a:srgbClr val="00ACC3"/>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8"/>
          <p:cNvSpPr/>
          <p:nvPr/>
        </p:nvSpPr>
        <p:spPr>
          <a:xfrm>
            <a:off x="2899000" y="242225"/>
            <a:ext cx="853800" cy="853800"/>
          </a:xfrm>
          <a:prstGeom prst="ellipse">
            <a:avLst/>
          </a:prstGeom>
          <a:noFill/>
          <a:ln w="9525" cap="flat" cmpd="sng">
            <a:solidFill>
              <a:srgbClr val="ED4A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8"/>
          <p:cNvSpPr/>
          <p:nvPr/>
        </p:nvSpPr>
        <p:spPr>
          <a:xfrm>
            <a:off x="1061150" y="142950"/>
            <a:ext cx="538500" cy="538200"/>
          </a:xfrm>
          <a:prstGeom prst="ellipse">
            <a:avLst/>
          </a:prstGeom>
          <a:solidFill>
            <a:srgbClr val="00D1C6">
              <a:alpha val="8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_3">
  <p:cSld name="TITLE_3">
    <p:spTree>
      <p:nvGrpSpPr>
        <p:cNvPr id="1" name="Shape 1114"/>
        <p:cNvGrpSpPr/>
        <p:nvPr/>
      </p:nvGrpSpPr>
      <p:grpSpPr>
        <a:xfrm>
          <a:off x="0" y="0"/>
          <a:ext cx="0" cy="0"/>
          <a:chOff x="0" y="0"/>
          <a:chExt cx="0" cy="0"/>
        </a:xfrm>
      </p:grpSpPr>
      <p:sp>
        <p:nvSpPr>
          <p:cNvPr id="1115" name="Google Shape;1115;p39"/>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16" name="Google Shape;1116;p39"/>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60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17" name="Google Shape;1117;p3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90"/>
        <p:cNvGrpSpPr/>
        <p:nvPr/>
      </p:nvGrpSpPr>
      <p:grpSpPr>
        <a:xfrm>
          <a:off x="0" y="0"/>
          <a:ext cx="0" cy="0"/>
          <a:chOff x="0" y="0"/>
          <a:chExt cx="0" cy="0"/>
        </a:xfrm>
      </p:grpSpPr>
      <p:sp>
        <p:nvSpPr>
          <p:cNvPr id="291" name="Google Shape;291;p5"/>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a:lvl1pPr>
            <a:lvl2pPr lvl="1">
              <a:spcBef>
                <a:spcPts val="0"/>
              </a:spcBef>
              <a:spcAft>
                <a:spcPts val="0"/>
              </a:spcAft>
              <a:buSzPts val="1800"/>
              <a:buNone/>
              <a:defRPr/>
            </a:lvl2pPr>
            <a:lvl3pPr lvl="2">
              <a:spcBef>
                <a:spcPts val="0"/>
              </a:spcBef>
              <a:spcAft>
                <a:spcPts val="0"/>
              </a:spcAft>
              <a:buSzPts val="1800"/>
              <a:buNone/>
              <a:defRPr/>
            </a:lvl3pPr>
            <a:lvl4pPr lvl="3">
              <a:spcBef>
                <a:spcPts val="0"/>
              </a:spcBef>
              <a:spcAft>
                <a:spcPts val="0"/>
              </a:spcAft>
              <a:buSzPts val="1800"/>
              <a:buNone/>
              <a:defRPr/>
            </a:lvl4pPr>
            <a:lvl5pPr lvl="4">
              <a:spcBef>
                <a:spcPts val="0"/>
              </a:spcBef>
              <a:spcAft>
                <a:spcPts val="0"/>
              </a:spcAft>
              <a:buSzPts val="1800"/>
              <a:buNone/>
              <a:defRPr/>
            </a:lvl5pPr>
            <a:lvl6pPr lvl="5">
              <a:spcBef>
                <a:spcPts val="0"/>
              </a:spcBef>
              <a:spcAft>
                <a:spcPts val="0"/>
              </a:spcAft>
              <a:buSzPts val="1800"/>
              <a:buNone/>
              <a:defRPr/>
            </a:lvl6pPr>
            <a:lvl7pPr lvl="6">
              <a:spcBef>
                <a:spcPts val="0"/>
              </a:spcBef>
              <a:spcAft>
                <a:spcPts val="0"/>
              </a:spcAft>
              <a:buSzPts val="1800"/>
              <a:buNone/>
              <a:defRPr/>
            </a:lvl7pPr>
            <a:lvl8pPr lvl="7">
              <a:spcBef>
                <a:spcPts val="0"/>
              </a:spcBef>
              <a:spcAft>
                <a:spcPts val="0"/>
              </a:spcAft>
              <a:buSzPts val="1800"/>
              <a:buNone/>
              <a:defRPr/>
            </a:lvl8pPr>
            <a:lvl9pPr lvl="8">
              <a:spcBef>
                <a:spcPts val="0"/>
              </a:spcBef>
              <a:spcAft>
                <a:spcPts val="0"/>
              </a:spcAft>
              <a:buSzPts val="1800"/>
              <a:buNone/>
              <a:defRPr/>
            </a:lvl9pPr>
          </a:lstStyle>
          <a:p>
            <a:endParaRPr/>
          </a:p>
        </p:txBody>
      </p:sp>
      <p:sp>
        <p:nvSpPr>
          <p:cNvPr id="292" name="Google Shape;292;p5"/>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lvl1pPr marL="457200" lvl="0" indent="-387350">
              <a:spcBef>
                <a:spcPts val="600"/>
              </a:spcBef>
              <a:spcAft>
                <a:spcPts val="0"/>
              </a:spcAft>
              <a:buSzPts val="2500"/>
              <a:buChar char="✘"/>
              <a:defRPr sz="2500"/>
            </a:lvl1pPr>
            <a:lvl2pPr marL="914400" lvl="1" indent="-355600">
              <a:spcBef>
                <a:spcPts val="0"/>
              </a:spcBef>
              <a:spcAft>
                <a:spcPts val="0"/>
              </a:spcAft>
              <a:buSzPts val="2000"/>
              <a:buChar char="✗"/>
              <a:defRPr/>
            </a:lvl2pPr>
            <a:lvl3pPr marL="1371600" lvl="2" indent="-355600">
              <a:spcBef>
                <a:spcPts val="0"/>
              </a:spcBef>
              <a:spcAft>
                <a:spcPts val="0"/>
              </a:spcAft>
              <a:buSzPts val="2000"/>
              <a:buChar char="■"/>
              <a:defRPr/>
            </a:lvl3pPr>
            <a:lvl4pPr marL="1828800" lvl="3" indent="-342900">
              <a:spcBef>
                <a:spcPts val="0"/>
              </a:spcBef>
              <a:spcAft>
                <a:spcPts val="0"/>
              </a:spcAft>
              <a:buSzPts val="1800"/>
              <a:buChar char="●"/>
              <a:defRPr/>
            </a:lvl4pPr>
            <a:lvl5pPr marL="2286000" lvl="4" indent="-342900">
              <a:spcBef>
                <a:spcPts val="0"/>
              </a:spcBef>
              <a:spcAft>
                <a:spcPts val="0"/>
              </a:spcAft>
              <a:buSzPts val="1800"/>
              <a:buChar char="○"/>
              <a:defRPr/>
            </a:lvl5pPr>
            <a:lvl6pPr marL="2743200" lvl="5" indent="-342900">
              <a:spcBef>
                <a:spcPts val="0"/>
              </a:spcBef>
              <a:spcAft>
                <a:spcPts val="0"/>
              </a:spcAft>
              <a:buSzPts val="1800"/>
              <a:buChar char="■"/>
              <a:defRPr/>
            </a:lvl6pPr>
            <a:lvl7pPr marL="3200400" lvl="6" indent="-342900">
              <a:spcBef>
                <a:spcPts val="0"/>
              </a:spcBef>
              <a:spcAft>
                <a:spcPts val="0"/>
              </a:spcAft>
              <a:buSzPts val="1800"/>
              <a:buChar char="●"/>
              <a:defRPr/>
            </a:lvl7pPr>
            <a:lvl8pPr marL="3657600" lvl="7" indent="-342900">
              <a:spcBef>
                <a:spcPts val="0"/>
              </a:spcBef>
              <a:spcAft>
                <a:spcPts val="0"/>
              </a:spcAft>
              <a:buSzPts val="1800"/>
              <a:buChar char="○"/>
              <a:defRPr/>
            </a:lvl8pPr>
            <a:lvl9pPr marL="4114800" lvl="8" indent="-342900">
              <a:spcBef>
                <a:spcPts val="0"/>
              </a:spcBef>
              <a:spcAft>
                <a:spcPts val="0"/>
              </a:spcAft>
              <a:buSzPts val="1800"/>
              <a:buChar char="■"/>
              <a:defRPr/>
            </a:lvl9pPr>
          </a:lstStyle>
          <a:p>
            <a:endParaRPr/>
          </a:p>
        </p:txBody>
      </p:sp>
      <p:grpSp>
        <p:nvGrpSpPr>
          <p:cNvPr id="293" name="Google Shape;293;p5"/>
          <p:cNvGrpSpPr/>
          <p:nvPr/>
        </p:nvGrpSpPr>
        <p:grpSpPr>
          <a:xfrm>
            <a:off x="7442902" y="-91154"/>
            <a:ext cx="1796289" cy="5330574"/>
            <a:chOff x="6023725" y="842300"/>
            <a:chExt cx="1358150" cy="4030375"/>
          </a:xfrm>
        </p:grpSpPr>
        <p:sp>
          <p:nvSpPr>
            <p:cNvPr id="294" name="Google Shape;294;p5"/>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5" name="Google Shape;295;p5"/>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6" name="Google Shape;296;p5"/>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7" name="Google Shape;297;p5"/>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8" name="Google Shape;298;p5"/>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9" name="Google Shape;299;p5"/>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0" name="Google Shape;300;p5"/>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1" name="Google Shape;301;p5"/>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2" name="Google Shape;302;p5"/>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3" name="Google Shape;303;p5"/>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4" name="Google Shape;304;p5"/>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5" name="Google Shape;305;p5"/>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6" name="Google Shape;306;p5"/>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7" name="Google Shape;307;p5"/>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8" name="Google Shape;308;p5"/>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9" name="Google Shape;309;p5"/>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0" name="Google Shape;310;p5"/>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1" name="Google Shape;311;p5"/>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2" name="Google Shape;312;p5"/>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3" name="Google Shape;313;p5"/>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4" name="Google Shape;314;p5"/>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5" name="Google Shape;315;p5"/>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6" name="Google Shape;316;p5"/>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7" name="Google Shape;317;p5"/>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8" name="Google Shape;318;p5"/>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9" name="Google Shape;319;p5"/>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20" name="Google Shape;320;p5"/>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21" name="Google Shape;321;p5"/>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22" name="Google Shape;322;p5"/>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grpSp>
      <p:cxnSp>
        <p:nvCxnSpPr>
          <p:cNvPr id="323" name="Google Shape;323;p5"/>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324" name="Google Shape;324;p5"/>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325"/>
        <p:cNvGrpSpPr/>
        <p:nvPr/>
      </p:nvGrpSpPr>
      <p:grpSpPr>
        <a:xfrm>
          <a:off x="0" y="0"/>
          <a:ext cx="0" cy="0"/>
          <a:chOff x="0" y="0"/>
          <a:chExt cx="0" cy="0"/>
        </a:xfrm>
      </p:grpSpPr>
      <p:sp>
        <p:nvSpPr>
          <p:cNvPr id="326" name="Google Shape;326;p6"/>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a:lvl1pPr>
            <a:lvl2pPr lvl="1">
              <a:spcBef>
                <a:spcPts val="0"/>
              </a:spcBef>
              <a:spcAft>
                <a:spcPts val="0"/>
              </a:spcAft>
              <a:buSzPts val="1800"/>
              <a:buNone/>
              <a:defRPr/>
            </a:lvl2pPr>
            <a:lvl3pPr lvl="2">
              <a:spcBef>
                <a:spcPts val="0"/>
              </a:spcBef>
              <a:spcAft>
                <a:spcPts val="0"/>
              </a:spcAft>
              <a:buSzPts val="1800"/>
              <a:buNone/>
              <a:defRPr/>
            </a:lvl3pPr>
            <a:lvl4pPr lvl="3">
              <a:spcBef>
                <a:spcPts val="0"/>
              </a:spcBef>
              <a:spcAft>
                <a:spcPts val="0"/>
              </a:spcAft>
              <a:buSzPts val="1800"/>
              <a:buNone/>
              <a:defRPr/>
            </a:lvl4pPr>
            <a:lvl5pPr lvl="4">
              <a:spcBef>
                <a:spcPts val="0"/>
              </a:spcBef>
              <a:spcAft>
                <a:spcPts val="0"/>
              </a:spcAft>
              <a:buSzPts val="1800"/>
              <a:buNone/>
              <a:defRPr/>
            </a:lvl5pPr>
            <a:lvl6pPr lvl="5">
              <a:spcBef>
                <a:spcPts val="0"/>
              </a:spcBef>
              <a:spcAft>
                <a:spcPts val="0"/>
              </a:spcAft>
              <a:buSzPts val="1800"/>
              <a:buNone/>
              <a:defRPr/>
            </a:lvl6pPr>
            <a:lvl7pPr lvl="6">
              <a:spcBef>
                <a:spcPts val="0"/>
              </a:spcBef>
              <a:spcAft>
                <a:spcPts val="0"/>
              </a:spcAft>
              <a:buSzPts val="1800"/>
              <a:buNone/>
              <a:defRPr/>
            </a:lvl7pPr>
            <a:lvl8pPr lvl="7">
              <a:spcBef>
                <a:spcPts val="0"/>
              </a:spcBef>
              <a:spcAft>
                <a:spcPts val="0"/>
              </a:spcAft>
              <a:buSzPts val="1800"/>
              <a:buNone/>
              <a:defRPr/>
            </a:lvl8pPr>
            <a:lvl9pPr lvl="8">
              <a:spcBef>
                <a:spcPts val="0"/>
              </a:spcBef>
              <a:spcAft>
                <a:spcPts val="0"/>
              </a:spcAft>
              <a:buSzPts val="1800"/>
              <a:buNone/>
              <a:defRPr/>
            </a:lvl9pPr>
          </a:lstStyle>
          <a:p>
            <a:endParaRPr/>
          </a:p>
        </p:txBody>
      </p:sp>
      <p:sp>
        <p:nvSpPr>
          <p:cNvPr id="327" name="Google Shape;327;p6"/>
          <p:cNvSpPr txBox="1">
            <a:spLocks noGrp="1"/>
          </p:cNvSpPr>
          <p:nvPr>
            <p:ph type="body" idx="1"/>
          </p:nvPr>
        </p:nvSpPr>
        <p:spPr>
          <a:xfrm>
            <a:off x="747925" y="1363153"/>
            <a:ext cx="3159000" cy="3610800"/>
          </a:xfrm>
          <a:prstGeom prst="rect">
            <a:avLst/>
          </a:prstGeom>
        </p:spPr>
        <p:txBody>
          <a:bodyPr spcFirstLastPara="1" wrap="square" lIns="91425" tIns="91425" rIns="91425" bIns="91425" anchor="t" anchorCtr="0">
            <a:noAutofit/>
          </a:bodyPr>
          <a:lstStyle>
            <a:lvl1pPr marL="457200" lvl="0" indent="-368300">
              <a:spcBef>
                <a:spcPts val="600"/>
              </a:spcBef>
              <a:spcAft>
                <a:spcPts val="0"/>
              </a:spcAft>
              <a:buSzPts val="2200"/>
              <a:buChar char="✘"/>
              <a:defRPr sz="2200"/>
            </a:lvl1pPr>
            <a:lvl2pPr marL="914400" lvl="1" indent="-368300">
              <a:spcBef>
                <a:spcPts val="0"/>
              </a:spcBef>
              <a:spcAft>
                <a:spcPts val="0"/>
              </a:spcAft>
              <a:buSzPts val="2200"/>
              <a:buChar char="✗"/>
              <a:defRPr sz="2200"/>
            </a:lvl2pPr>
            <a:lvl3pPr marL="1371600" lvl="2" indent="-368300">
              <a:spcBef>
                <a:spcPts val="0"/>
              </a:spcBef>
              <a:spcAft>
                <a:spcPts val="0"/>
              </a:spcAft>
              <a:buSzPts val="2200"/>
              <a:buChar char="■"/>
              <a:defRPr sz="2200"/>
            </a:lvl3pPr>
            <a:lvl4pPr marL="1828800" lvl="3" indent="-368300">
              <a:spcBef>
                <a:spcPts val="0"/>
              </a:spcBef>
              <a:spcAft>
                <a:spcPts val="0"/>
              </a:spcAft>
              <a:buSzPts val="2200"/>
              <a:buChar char="●"/>
              <a:defRPr sz="2200"/>
            </a:lvl4pPr>
            <a:lvl5pPr marL="2286000" lvl="4" indent="-368300">
              <a:spcBef>
                <a:spcPts val="0"/>
              </a:spcBef>
              <a:spcAft>
                <a:spcPts val="0"/>
              </a:spcAft>
              <a:buSzPts val="2200"/>
              <a:buChar char="○"/>
              <a:defRPr sz="2200"/>
            </a:lvl5pPr>
            <a:lvl6pPr marL="2743200" lvl="5" indent="-368300">
              <a:spcBef>
                <a:spcPts val="0"/>
              </a:spcBef>
              <a:spcAft>
                <a:spcPts val="0"/>
              </a:spcAft>
              <a:buSzPts val="2200"/>
              <a:buChar char="■"/>
              <a:defRPr sz="2200"/>
            </a:lvl6pPr>
            <a:lvl7pPr marL="3200400" lvl="6" indent="-368300">
              <a:spcBef>
                <a:spcPts val="0"/>
              </a:spcBef>
              <a:spcAft>
                <a:spcPts val="0"/>
              </a:spcAft>
              <a:buSzPts val="2200"/>
              <a:buChar char="●"/>
              <a:defRPr sz="2200"/>
            </a:lvl7pPr>
            <a:lvl8pPr marL="3657600" lvl="7" indent="-368300">
              <a:spcBef>
                <a:spcPts val="0"/>
              </a:spcBef>
              <a:spcAft>
                <a:spcPts val="0"/>
              </a:spcAft>
              <a:buSzPts val="2200"/>
              <a:buChar char="○"/>
              <a:defRPr sz="2200"/>
            </a:lvl8pPr>
            <a:lvl9pPr marL="4114800" lvl="8" indent="-368300">
              <a:spcBef>
                <a:spcPts val="0"/>
              </a:spcBef>
              <a:spcAft>
                <a:spcPts val="0"/>
              </a:spcAft>
              <a:buSzPts val="2200"/>
              <a:buChar char="■"/>
              <a:defRPr sz="2200"/>
            </a:lvl9pPr>
          </a:lstStyle>
          <a:p>
            <a:endParaRPr/>
          </a:p>
        </p:txBody>
      </p:sp>
      <p:sp>
        <p:nvSpPr>
          <p:cNvPr id="328" name="Google Shape;328;p6"/>
          <p:cNvSpPr txBox="1">
            <a:spLocks noGrp="1"/>
          </p:cNvSpPr>
          <p:nvPr>
            <p:ph type="body" idx="2"/>
          </p:nvPr>
        </p:nvSpPr>
        <p:spPr>
          <a:xfrm>
            <a:off x="4097098" y="1363153"/>
            <a:ext cx="3159000" cy="3610800"/>
          </a:xfrm>
          <a:prstGeom prst="rect">
            <a:avLst/>
          </a:prstGeom>
        </p:spPr>
        <p:txBody>
          <a:bodyPr spcFirstLastPara="1" wrap="square" lIns="91425" tIns="91425" rIns="91425" bIns="91425" anchor="t" anchorCtr="0">
            <a:noAutofit/>
          </a:bodyPr>
          <a:lstStyle>
            <a:lvl1pPr marL="457200" lvl="0" indent="-368300">
              <a:spcBef>
                <a:spcPts val="600"/>
              </a:spcBef>
              <a:spcAft>
                <a:spcPts val="0"/>
              </a:spcAft>
              <a:buSzPts val="2200"/>
              <a:buChar char="✘"/>
              <a:defRPr sz="2200"/>
            </a:lvl1pPr>
            <a:lvl2pPr marL="914400" lvl="1" indent="-368300">
              <a:spcBef>
                <a:spcPts val="0"/>
              </a:spcBef>
              <a:spcAft>
                <a:spcPts val="0"/>
              </a:spcAft>
              <a:buSzPts val="2200"/>
              <a:buChar char="✗"/>
              <a:defRPr sz="2200"/>
            </a:lvl2pPr>
            <a:lvl3pPr marL="1371600" lvl="2" indent="-368300">
              <a:spcBef>
                <a:spcPts val="0"/>
              </a:spcBef>
              <a:spcAft>
                <a:spcPts val="0"/>
              </a:spcAft>
              <a:buSzPts val="2200"/>
              <a:buChar char="■"/>
              <a:defRPr sz="2200"/>
            </a:lvl3pPr>
            <a:lvl4pPr marL="1828800" lvl="3" indent="-368300">
              <a:spcBef>
                <a:spcPts val="0"/>
              </a:spcBef>
              <a:spcAft>
                <a:spcPts val="0"/>
              </a:spcAft>
              <a:buSzPts val="2200"/>
              <a:buChar char="●"/>
              <a:defRPr sz="2200"/>
            </a:lvl4pPr>
            <a:lvl5pPr marL="2286000" lvl="4" indent="-368300">
              <a:spcBef>
                <a:spcPts val="0"/>
              </a:spcBef>
              <a:spcAft>
                <a:spcPts val="0"/>
              </a:spcAft>
              <a:buSzPts val="2200"/>
              <a:buChar char="○"/>
              <a:defRPr sz="2200"/>
            </a:lvl5pPr>
            <a:lvl6pPr marL="2743200" lvl="5" indent="-368300">
              <a:spcBef>
                <a:spcPts val="0"/>
              </a:spcBef>
              <a:spcAft>
                <a:spcPts val="0"/>
              </a:spcAft>
              <a:buSzPts val="2200"/>
              <a:buChar char="■"/>
              <a:defRPr sz="2200"/>
            </a:lvl6pPr>
            <a:lvl7pPr marL="3200400" lvl="6" indent="-368300">
              <a:spcBef>
                <a:spcPts val="0"/>
              </a:spcBef>
              <a:spcAft>
                <a:spcPts val="0"/>
              </a:spcAft>
              <a:buSzPts val="2200"/>
              <a:buChar char="●"/>
              <a:defRPr sz="2200"/>
            </a:lvl7pPr>
            <a:lvl8pPr marL="3657600" lvl="7" indent="-368300">
              <a:spcBef>
                <a:spcPts val="0"/>
              </a:spcBef>
              <a:spcAft>
                <a:spcPts val="0"/>
              </a:spcAft>
              <a:buSzPts val="2200"/>
              <a:buChar char="○"/>
              <a:defRPr sz="2200"/>
            </a:lvl8pPr>
            <a:lvl9pPr marL="4114800" lvl="8" indent="-368300">
              <a:spcBef>
                <a:spcPts val="0"/>
              </a:spcBef>
              <a:spcAft>
                <a:spcPts val="0"/>
              </a:spcAft>
              <a:buSzPts val="2200"/>
              <a:buChar char="■"/>
              <a:defRPr sz="2200"/>
            </a:lvl9pPr>
          </a:lstStyle>
          <a:p>
            <a:endParaRPr/>
          </a:p>
        </p:txBody>
      </p:sp>
      <p:grpSp>
        <p:nvGrpSpPr>
          <p:cNvPr id="329" name="Google Shape;329;p6"/>
          <p:cNvGrpSpPr/>
          <p:nvPr/>
        </p:nvGrpSpPr>
        <p:grpSpPr>
          <a:xfrm>
            <a:off x="7442902" y="-91154"/>
            <a:ext cx="1796289" cy="5330574"/>
            <a:chOff x="6023725" y="842300"/>
            <a:chExt cx="1358150" cy="4030375"/>
          </a:xfrm>
        </p:grpSpPr>
        <p:sp>
          <p:nvSpPr>
            <p:cNvPr id="330" name="Google Shape;330;p6"/>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6"/>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6"/>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6"/>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6"/>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6"/>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6"/>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6"/>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6"/>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6"/>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6"/>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6"/>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6"/>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6"/>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6"/>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6"/>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6"/>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6"/>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6"/>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6"/>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6"/>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6"/>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6"/>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6"/>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6"/>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6"/>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6"/>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6"/>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59" name="Google Shape;359;p6"/>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360" name="Google Shape;360;p6"/>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361"/>
        <p:cNvGrpSpPr/>
        <p:nvPr/>
      </p:nvGrpSpPr>
      <p:grpSpPr>
        <a:xfrm>
          <a:off x="0" y="0"/>
          <a:ext cx="0" cy="0"/>
          <a:chOff x="0" y="0"/>
          <a:chExt cx="0" cy="0"/>
        </a:xfrm>
      </p:grpSpPr>
      <p:sp>
        <p:nvSpPr>
          <p:cNvPr id="362" name="Google Shape;362;p7"/>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363" name="Google Shape;363;p7"/>
          <p:cNvSpPr txBox="1">
            <a:spLocks noGrp="1"/>
          </p:cNvSpPr>
          <p:nvPr>
            <p:ph type="body" idx="1"/>
          </p:nvPr>
        </p:nvSpPr>
        <p:spPr>
          <a:xfrm>
            <a:off x="747925"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364" name="Google Shape;364;p7"/>
          <p:cNvSpPr txBox="1">
            <a:spLocks noGrp="1"/>
          </p:cNvSpPr>
          <p:nvPr>
            <p:ph type="body" idx="2"/>
          </p:nvPr>
        </p:nvSpPr>
        <p:spPr>
          <a:xfrm>
            <a:off x="2953087"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365" name="Google Shape;365;p7"/>
          <p:cNvSpPr txBox="1">
            <a:spLocks noGrp="1"/>
          </p:cNvSpPr>
          <p:nvPr>
            <p:ph type="body" idx="3"/>
          </p:nvPr>
        </p:nvSpPr>
        <p:spPr>
          <a:xfrm>
            <a:off x="5158248"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grpSp>
        <p:nvGrpSpPr>
          <p:cNvPr id="366" name="Google Shape;366;p7"/>
          <p:cNvGrpSpPr/>
          <p:nvPr/>
        </p:nvGrpSpPr>
        <p:grpSpPr>
          <a:xfrm>
            <a:off x="7442902" y="-91154"/>
            <a:ext cx="1796289" cy="5330574"/>
            <a:chOff x="6023725" y="842300"/>
            <a:chExt cx="1358150" cy="4030375"/>
          </a:xfrm>
        </p:grpSpPr>
        <p:sp>
          <p:nvSpPr>
            <p:cNvPr id="367" name="Google Shape;367;p7"/>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7"/>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7"/>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7"/>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7"/>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7"/>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7"/>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7"/>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7"/>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7"/>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7"/>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7"/>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7"/>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7"/>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7"/>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7"/>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7"/>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7"/>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7"/>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7"/>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7"/>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7"/>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7"/>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7"/>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7"/>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7"/>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7"/>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7"/>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7"/>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96" name="Google Shape;396;p7"/>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397" name="Google Shape;397;p7"/>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8"/>
        <p:cNvGrpSpPr/>
        <p:nvPr/>
      </p:nvGrpSpPr>
      <p:grpSpPr>
        <a:xfrm>
          <a:off x="0" y="0"/>
          <a:ext cx="0" cy="0"/>
          <a:chOff x="0" y="0"/>
          <a:chExt cx="0" cy="0"/>
        </a:xfrm>
      </p:grpSpPr>
      <p:sp>
        <p:nvSpPr>
          <p:cNvPr id="399" name="Google Shape;399;p8"/>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a:lvl1pPr>
            <a:lvl2pPr lvl="1">
              <a:spcBef>
                <a:spcPts val="0"/>
              </a:spcBef>
              <a:spcAft>
                <a:spcPts val="0"/>
              </a:spcAft>
              <a:buSzPts val="1800"/>
              <a:buNone/>
              <a:defRPr/>
            </a:lvl2pPr>
            <a:lvl3pPr lvl="2">
              <a:spcBef>
                <a:spcPts val="0"/>
              </a:spcBef>
              <a:spcAft>
                <a:spcPts val="0"/>
              </a:spcAft>
              <a:buSzPts val="1800"/>
              <a:buNone/>
              <a:defRPr/>
            </a:lvl3pPr>
            <a:lvl4pPr lvl="3">
              <a:spcBef>
                <a:spcPts val="0"/>
              </a:spcBef>
              <a:spcAft>
                <a:spcPts val="0"/>
              </a:spcAft>
              <a:buSzPts val="1800"/>
              <a:buNone/>
              <a:defRPr/>
            </a:lvl4pPr>
            <a:lvl5pPr lvl="4">
              <a:spcBef>
                <a:spcPts val="0"/>
              </a:spcBef>
              <a:spcAft>
                <a:spcPts val="0"/>
              </a:spcAft>
              <a:buSzPts val="1800"/>
              <a:buNone/>
              <a:defRPr/>
            </a:lvl5pPr>
            <a:lvl6pPr lvl="5">
              <a:spcBef>
                <a:spcPts val="0"/>
              </a:spcBef>
              <a:spcAft>
                <a:spcPts val="0"/>
              </a:spcAft>
              <a:buSzPts val="1800"/>
              <a:buNone/>
              <a:defRPr/>
            </a:lvl6pPr>
            <a:lvl7pPr lvl="6">
              <a:spcBef>
                <a:spcPts val="0"/>
              </a:spcBef>
              <a:spcAft>
                <a:spcPts val="0"/>
              </a:spcAft>
              <a:buSzPts val="1800"/>
              <a:buNone/>
              <a:defRPr/>
            </a:lvl7pPr>
            <a:lvl8pPr lvl="7">
              <a:spcBef>
                <a:spcPts val="0"/>
              </a:spcBef>
              <a:spcAft>
                <a:spcPts val="0"/>
              </a:spcAft>
              <a:buSzPts val="1800"/>
              <a:buNone/>
              <a:defRPr/>
            </a:lvl8pPr>
            <a:lvl9pPr lvl="8">
              <a:spcBef>
                <a:spcPts val="0"/>
              </a:spcBef>
              <a:spcAft>
                <a:spcPts val="0"/>
              </a:spcAft>
              <a:buSzPts val="1800"/>
              <a:buNone/>
              <a:defRPr/>
            </a:lvl9pPr>
          </a:lstStyle>
          <a:p>
            <a:endParaRPr/>
          </a:p>
        </p:txBody>
      </p:sp>
      <p:grpSp>
        <p:nvGrpSpPr>
          <p:cNvPr id="400" name="Google Shape;400;p8"/>
          <p:cNvGrpSpPr/>
          <p:nvPr/>
        </p:nvGrpSpPr>
        <p:grpSpPr>
          <a:xfrm>
            <a:off x="7442902" y="-91154"/>
            <a:ext cx="1796289" cy="5330574"/>
            <a:chOff x="6023725" y="842300"/>
            <a:chExt cx="1358150" cy="4030375"/>
          </a:xfrm>
        </p:grpSpPr>
        <p:sp>
          <p:nvSpPr>
            <p:cNvPr id="401" name="Google Shape;401;p8"/>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8"/>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8"/>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8"/>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8"/>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8"/>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8"/>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8"/>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8"/>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8"/>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8"/>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8"/>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8"/>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8"/>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8"/>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8"/>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8"/>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8"/>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8"/>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8"/>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8"/>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8"/>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8"/>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8"/>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8"/>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8"/>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8"/>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30" name="Google Shape;430;p8"/>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431" name="Google Shape;431;p8"/>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32"/>
        <p:cNvGrpSpPr/>
        <p:nvPr/>
      </p:nvGrpSpPr>
      <p:grpSpPr>
        <a:xfrm>
          <a:off x="0" y="0"/>
          <a:ext cx="0" cy="0"/>
          <a:chOff x="0" y="0"/>
          <a:chExt cx="0" cy="0"/>
        </a:xfrm>
      </p:grpSpPr>
      <p:sp>
        <p:nvSpPr>
          <p:cNvPr id="433" name="Google Shape;433;p9"/>
          <p:cNvSpPr txBox="1">
            <a:spLocks noGrp="1"/>
          </p:cNvSpPr>
          <p:nvPr>
            <p:ph type="body" idx="1"/>
          </p:nvPr>
        </p:nvSpPr>
        <p:spPr>
          <a:xfrm>
            <a:off x="457200" y="4406309"/>
            <a:ext cx="8229600" cy="519600"/>
          </a:xfrm>
          <a:prstGeom prst="rect">
            <a:avLst/>
          </a:prstGeom>
        </p:spPr>
        <p:txBody>
          <a:bodyPr spcFirstLastPara="1" wrap="square" lIns="91425" tIns="91425" rIns="91425" bIns="91425" anchor="t" anchorCtr="0">
            <a:noAutofit/>
          </a:bodyPr>
          <a:lstStyle>
            <a:lvl1pPr marL="457200" lvl="0" indent="-228600" algn="ctr">
              <a:spcBef>
                <a:spcPts val="360"/>
              </a:spcBef>
              <a:spcAft>
                <a:spcPts val="0"/>
              </a:spcAft>
              <a:buSzPts val="1800"/>
              <a:buNone/>
              <a:defRPr sz="1800"/>
            </a:lvl1pPr>
          </a:lstStyle>
          <a:p>
            <a:endParaRPr/>
          </a:p>
        </p:txBody>
      </p:sp>
      <p:sp>
        <p:nvSpPr>
          <p:cNvPr id="434" name="Google Shape;434;p9"/>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5" name="Google Shape;435;p9"/>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6" name="Google Shape;436;p9"/>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7" name="Google Shape;437;p9"/>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8" name="Google Shape;438;p9"/>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9" name="Google Shape;439;p9"/>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0" name="Google Shape;440;p9"/>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1" name="Google Shape;441;p9"/>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2" name="Google Shape;442;p9"/>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3" name="Google Shape;443;p9"/>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4" name="Google Shape;444;p9"/>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5" name="Google Shape;445;p9"/>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6" name="Google Shape;446;p9"/>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7" name="Google Shape;447;p9"/>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8" name="Google Shape;448;p9"/>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9" name="Google Shape;449;p9"/>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0" name="Google Shape;450;p9"/>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1" name="Google Shape;451;p9"/>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2" name="Google Shape;452;p9"/>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3" name="Google Shape;453;p9"/>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4" name="Google Shape;454;p9"/>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5" name="Google Shape;455;p9"/>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6" name="Google Shape;456;p9"/>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7" name="Google Shape;457;p9"/>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8" name="Google Shape;458;p9"/>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9" name="Google Shape;459;p9"/>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0" name="Google Shape;460;p9"/>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1" name="Google Shape;461;p9"/>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2" name="Google Shape;462;p9"/>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3" name="Google Shape;463;p9"/>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4" name="Google Shape;464;p9"/>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5" name="Google Shape;465;p9"/>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6" name="Google Shape;466;p9"/>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7" name="Google Shape;467;p9"/>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8" name="Google Shape;468;p9"/>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9" name="Google Shape;469;p9"/>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0" name="Google Shape;470;p9"/>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1" name="Google Shape;471;p9"/>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2" name="Google Shape;472;p9"/>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3" name="Google Shape;473;p9"/>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4" name="Google Shape;474;p9"/>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5" name="Google Shape;475;p9"/>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76"/>
        <p:cNvGrpSpPr/>
        <p:nvPr/>
      </p:nvGrpSpPr>
      <p:grpSpPr>
        <a:xfrm>
          <a:off x="0" y="0"/>
          <a:ext cx="0" cy="0"/>
          <a:chOff x="0" y="0"/>
          <a:chExt cx="0" cy="0"/>
        </a:xfrm>
      </p:grpSpPr>
      <p:sp>
        <p:nvSpPr>
          <p:cNvPr id="477" name="Google Shape;477;p10"/>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8" name="Google Shape;478;p10"/>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9" name="Google Shape;479;p10"/>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0" name="Google Shape;480;p10"/>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1" name="Google Shape;481;p10"/>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2" name="Google Shape;482;p10"/>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3" name="Google Shape;483;p10"/>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4" name="Google Shape;484;p10"/>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5" name="Google Shape;485;p10"/>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6" name="Google Shape;486;p10"/>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7" name="Google Shape;487;p10"/>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8" name="Google Shape;488;p10"/>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9" name="Google Shape;489;p10"/>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0" name="Google Shape;490;p10"/>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1" name="Google Shape;491;p10"/>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2" name="Google Shape;492;p10"/>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3" name="Google Shape;493;p10"/>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4" name="Google Shape;494;p10"/>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5" name="Google Shape;495;p10"/>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6" name="Google Shape;496;p10"/>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7" name="Google Shape;497;p10"/>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8" name="Google Shape;498;p10"/>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9" name="Google Shape;499;p10"/>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0" name="Google Shape;500;p10"/>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1" name="Google Shape;501;p10"/>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2" name="Google Shape;502;p10"/>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3" name="Google Shape;503;p10"/>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4" name="Google Shape;504;p10"/>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5" name="Google Shape;505;p10"/>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6" name="Google Shape;506;p10"/>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7" name="Google Shape;507;p10"/>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8" name="Google Shape;508;p10"/>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9" name="Google Shape;509;p10"/>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0" name="Google Shape;510;p10"/>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1" name="Google Shape;511;p10"/>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2" name="Google Shape;512;p10"/>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3" name="Google Shape;513;p10"/>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4" name="Google Shape;514;p10"/>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5" name="Google Shape;515;p10"/>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6" name="Google Shape;516;p10"/>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7" name="Google Shape;517;p10"/>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8" name="Google Shape;518;p10"/>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solidFill>
          <a:schemeClr val="lt1"/>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6" y="-23"/>
            <a:ext cx="9143797" cy="5143378"/>
            <a:chOff x="239950" y="872550"/>
            <a:chExt cx="7042900" cy="3961625"/>
          </a:xfrm>
        </p:grpSpPr>
        <p:sp>
          <p:nvSpPr>
            <p:cNvPr id="7" name="Google Shape;7;p1"/>
            <p:cNvSpPr/>
            <p:nvPr/>
          </p:nvSpPr>
          <p:spPr>
            <a:xfrm>
              <a:off x="239950" y="872550"/>
              <a:ext cx="7042900" cy="3961625"/>
            </a:xfrm>
            <a:custGeom>
              <a:avLst/>
              <a:gdLst/>
              <a:ahLst/>
              <a:cxnLst/>
              <a:rect l="l" t="t" r="r" b="b"/>
              <a:pathLst>
                <a:path w="281716" h="158465" fill="none" extrusionOk="0">
                  <a:moveTo>
                    <a:pt x="0" y="0"/>
                  </a:moveTo>
                  <a:lnTo>
                    <a:pt x="281715" y="0"/>
                  </a:lnTo>
                  <a:lnTo>
                    <a:pt x="281715" y="158464"/>
                  </a:lnTo>
                  <a:lnTo>
                    <a:pt x="0" y="158464"/>
                  </a:lnTo>
                  <a:lnTo>
                    <a:pt x="0" y="0"/>
                  </a:lnTo>
                  <a:close/>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p1"/>
            <p:cNvSpPr/>
            <p:nvPr/>
          </p:nvSpPr>
          <p:spPr>
            <a:xfrm>
              <a:off x="239950" y="47617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p1"/>
            <p:cNvSpPr/>
            <p:nvPr/>
          </p:nvSpPr>
          <p:spPr>
            <a:xfrm>
              <a:off x="239950" y="4690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1"/>
            <p:cNvSpPr/>
            <p:nvPr/>
          </p:nvSpPr>
          <p:spPr>
            <a:xfrm>
              <a:off x="239950" y="46177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1"/>
            <p:cNvSpPr/>
            <p:nvPr/>
          </p:nvSpPr>
          <p:spPr>
            <a:xfrm>
              <a:off x="239950" y="4546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1"/>
            <p:cNvSpPr/>
            <p:nvPr/>
          </p:nvSpPr>
          <p:spPr>
            <a:xfrm>
              <a:off x="239950" y="44737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1"/>
            <p:cNvSpPr/>
            <p:nvPr/>
          </p:nvSpPr>
          <p:spPr>
            <a:xfrm>
              <a:off x="239950" y="4402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1"/>
            <p:cNvSpPr/>
            <p:nvPr/>
          </p:nvSpPr>
          <p:spPr>
            <a:xfrm>
              <a:off x="239950" y="43297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1"/>
            <p:cNvSpPr/>
            <p:nvPr/>
          </p:nvSpPr>
          <p:spPr>
            <a:xfrm>
              <a:off x="239950" y="4258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1"/>
            <p:cNvSpPr/>
            <p:nvPr/>
          </p:nvSpPr>
          <p:spPr>
            <a:xfrm>
              <a:off x="239950" y="41858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1"/>
            <p:cNvSpPr/>
            <p:nvPr/>
          </p:nvSpPr>
          <p:spPr>
            <a:xfrm>
              <a:off x="239950" y="4114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1"/>
            <p:cNvSpPr/>
            <p:nvPr/>
          </p:nvSpPr>
          <p:spPr>
            <a:xfrm>
              <a:off x="239950" y="40418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1"/>
            <p:cNvSpPr/>
            <p:nvPr/>
          </p:nvSpPr>
          <p:spPr>
            <a:xfrm>
              <a:off x="239950" y="39693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1"/>
            <p:cNvSpPr/>
            <p:nvPr/>
          </p:nvSpPr>
          <p:spPr>
            <a:xfrm>
              <a:off x="239950" y="38978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1"/>
            <p:cNvSpPr/>
            <p:nvPr/>
          </p:nvSpPr>
          <p:spPr>
            <a:xfrm>
              <a:off x="239950" y="38254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1"/>
            <p:cNvSpPr/>
            <p:nvPr/>
          </p:nvSpPr>
          <p:spPr>
            <a:xfrm>
              <a:off x="239950" y="37538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1"/>
            <p:cNvSpPr/>
            <p:nvPr/>
          </p:nvSpPr>
          <p:spPr>
            <a:xfrm>
              <a:off x="239950" y="36814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1"/>
            <p:cNvSpPr/>
            <p:nvPr/>
          </p:nvSpPr>
          <p:spPr>
            <a:xfrm>
              <a:off x="239950" y="36099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1"/>
            <p:cNvSpPr/>
            <p:nvPr/>
          </p:nvSpPr>
          <p:spPr>
            <a:xfrm>
              <a:off x="239950" y="35374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1"/>
            <p:cNvSpPr/>
            <p:nvPr/>
          </p:nvSpPr>
          <p:spPr>
            <a:xfrm>
              <a:off x="239950" y="34659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1"/>
            <p:cNvSpPr/>
            <p:nvPr/>
          </p:nvSpPr>
          <p:spPr>
            <a:xfrm>
              <a:off x="239950" y="33934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1"/>
            <p:cNvSpPr/>
            <p:nvPr/>
          </p:nvSpPr>
          <p:spPr>
            <a:xfrm>
              <a:off x="239950" y="33219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1"/>
            <p:cNvSpPr/>
            <p:nvPr/>
          </p:nvSpPr>
          <p:spPr>
            <a:xfrm>
              <a:off x="239950" y="32495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1"/>
            <p:cNvSpPr/>
            <p:nvPr/>
          </p:nvSpPr>
          <p:spPr>
            <a:xfrm>
              <a:off x="239950" y="31770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1"/>
            <p:cNvSpPr/>
            <p:nvPr/>
          </p:nvSpPr>
          <p:spPr>
            <a:xfrm>
              <a:off x="239950" y="31055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1"/>
            <p:cNvSpPr/>
            <p:nvPr/>
          </p:nvSpPr>
          <p:spPr>
            <a:xfrm>
              <a:off x="239950" y="3033100"/>
              <a:ext cx="7042900" cy="0"/>
            </a:xfrm>
            <a:custGeom>
              <a:avLst/>
              <a:gdLst/>
              <a:ahLst/>
              <a:cxnLst/>
              <a:rect l="l" t="t" r="r" b="b"/>
              <a:pathLst>
                <a:path w="281716"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1"/>
            <p:cNvSpPr/>
            <p:nvPr/>
          </p:nvSpPr>
          <p:spPr>
            <a:xfrm>
              <a:off x="239950" y="29615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1"/>
            <p:cNvSpPr/>
            <p:nvPr/>
          </p:nvSpPr>
          <p:spPr>
            <a:xfrm>
              <a:off x="239950" y="28891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1"/>
            <p:cNvSpPr/>
            <p:nvPr/>
          </p:nvSpPr>
          <p:spPr>
            <a:xfrm>
              <a:off x="239950" y="28175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1"/>
            <p:cNvSpPr/>
            <p:nvPr/>
          </p:nvSpPr>
          <p:spPr>
            <a:xfrm>
              <a:off x="239950" y="27451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1"/>
            <p:cNvSpPr/>
            <p:nvPr/>
          </p:nvSpPr>
          <p:spPr>
            <a:xfrm>
              <a:off x="239950" y="26736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1"/>
            <p:cNvSpPr/>
            <p:nvPr/>
          </p:nvSpPr>
          <p:spPr>
            <a:xfrm>
              <a:off x="239950" y="2601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1"/>
            <p:cNvSpPr/>
            <p:nvPr/>
          </p:nvSpPr>
          <p:spPr>
            <a:xfrm>
              <a:off x="239950" y="25296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1"/>
            <p:cNvSpPr/>
            <p:nvPr/>
          </p:nvSpPr>
          <p:spPr>
            <a:xfrm>
              <a:off x="239950" y="2457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1"/>
            <p:cNvSpPr/>
            <p:nvPr/>
          </p:nvSpPr>
          <p:spPr>
            <a:xfrm>
              <a:off x="239950" y="23847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1"/>
            <p:cNvSpPr/>
            <p:nvPr/>
          </p:nvSpPr>
          <p:spPr>
            <a:xfrm>
              <a:off x="239950" y="2313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1"/>
            <p:cNvSpPr/>
            <p:nvPr/>
          </p:nvSpPr>
          <p:spPr>
            <a:xfrm>
              <a:off x="239950" y="22407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1"/>
            <p:cNvSpPr/>
            <p:nvPr/>
          </p:nvSpPr>
          <p:spPr>
            <a:xfrm>
              <a:off x="239950" y="2169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1"/>
            <p:cNvSpPr/>
            <p:nvPr/>
          </p:nvSpPr>
          <p:spPr>
            <a:xfrm>
              <a:off x="239950" y="20968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1"/>
            <p:cNvSpPr/>
            <p:nvPr/>
          </p:nvSpPr>
          <p:spPr>
            <a:xfrm>
              <a:off x="239950" y="2025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1"/>
            <p:cNvSpPr/>
            <p:nvPr/>
          </p:nvSpPr>
          <p:spPr>
            <a:xfrm>
              <a:off x="239950" y="19528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1"/>
            <p:cNvSpPr/>
            <p:nvPr/>
          </p:nvSpPr>
          <p:spPr>
            <a:xfrm>
              <a:off x="239950" y="18813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1"/>
            <p:cNvSpPr/>
            <p:nvPr/>
          </p:nvSpPr>
          <p:spPr>
            <a:xfrm>
              <a:off x="239950" y="18088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1"/>
            <p:cNvSpPr/>
            <p:nvPr/>
          </p:nvSpPr>
          <p:spPr>
            <a:xfrm>
              <a:off x="239950" y="17373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1"/>
            <p:cNvSpPr/>
            <p:nvPr/>
          </p:nvSpPr>
          <p:spPr>
            <a:xfrm>
              <a:off x="239950" y="16648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1"/>
            <p:cNvSpPr/>
            <p:nvPr/>
          </p:nvSpPr>
          <p:spPr>
            <a:xfrm>
              <a:off x="239950" y="15924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1"/>
            <p:cNvSpPr/>
            <p:nvPr/>
          </p:nvSpPr>
          <p:spPr>
            <a:xfrm>
              <a:off x="239950" y="15209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1"/>
            <p:cNvSpPr/>
            <p:nvPr/>
          </p:nvSpPr>
          <p:spPr>
            <a:xfrm>
              <a:off x="239950" y="14484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1"/>
            <p:cNvSpPr/>
            <p:nvPr/>
          </p:nvSpPr>
          <p:spPr>
            <a:xfrm>
              <a:off x="239950" y="13769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1"/>
            <p:cNvSpPr/>
            <p:nvPr/>
          </p:nvSpPr>
          <p:spPr>
            <a:xfrm>
              <a:off x="239950" y="13044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
            <p:cNvSpPr/>
            <p:nvPr/>
          </p:nvSpPr>
          <p:spPr>
            <a:xfrm>
              <a:off x="239950" y="12329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
            <p:cNvSpPr/>
            <p:nvPr/>
          </p:nvSpPr>
          <p:spPr>
            <a:xfrm>
              <a:off x="239950" y="11605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
            <p:cNvSpPr/>
            <p:nvPr/>
          </p:nvSpPr>
          <p:spPr>
            <a:xfrm>
              <a:off x="239950" y="10889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1"/>
            <p:cNvSpPr/>
            <p:nvPr/>
          </p:nvSpPr>
          <p:spPr>
            <a:xfrm>
              <a:off x="239950" y="10165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
            <p:cNvSpPr/>
            <p:nvPr/>
          </p:nvSpPr>
          <p:spPr>
            <a:xfrm>
              <a:off x="239950" y="9450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
            <p:cNvSpPr/>
            <p:nvPr/>
          </p:nvSpPr>
          <p:spPr>
            <a:xfrm>
              <a:off x="7210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1"/>
            <p:cNvSpPr/>
            <p:nvPr/>
          </p:nvSpPr>
          <p:spPr>
            <a:xfrm>
              <a:off x="7137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
            <p:cNvSpPr/>
            <p:nvPr/>
          </p:nvSpPr>
          <p:spPr>
            <a:xfrm>
              <a:off x="70645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
            <p:cNvSpPr/>
            <p:nvPr/>
          </p:nvSpPr>
          <p:spPr>
            <a:xfrm>
              <a:off x="69921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
            <p:cNvSpPr/>
            <p:nvPr/>
          </p:nvSpPr>
          <p:spPr>
            <a:xfrm>
              <a:off x="69196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
            <p:cNvSpPr/>
            <p:nvPr/>
          </p:nvSpPr>
          <p:spPr>
            <a:xfrm>
              <a:off x="6847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
            <p:cNvSpPr/>
            <p:nvPr/>
          </p:nvSpPr>
          <p:spPr>
            <a:xfrm>
              <a:off x="6774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
            <p:cNvSpPr/>
            <p:nvPr/>
          </p:nvSpPr>
          <p:spPr>
            <a:xfrm>
              <a:off x="6702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
            <p:cNvSpPr/>
            <p:nvPr/>
          </p:nvSpPr>
          <p:spPr>
            <a:xfrm>
              <a:off x="66289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
            <p:cNvSpPr/>
            <p:nvPr/>
          </p:nvSpPr>
          <p:spPr>
            <a:xfrm>
              <a:off x="65565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
            <p:cNvSpPr/>
            <p:nvPr/>
          </p:nvSpPr>
          <p:spPr>
            <a:xfrm>
              <a:off x="64840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
            <p:cNvSpPr/>
            <p:nvPr/>
          </p:nvSpPr>
          <p:spPr>
            <a:xfrm>
              <a:off x="6411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
            <p:cNvSpPr/>
            <p:nvPr/>
          </p:nvSpPr>
          <p:spPr>
            <a:xfrm>
              <a:off x="633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
            <p:cNvSpPr/>
            <p:nvPr/>
          </p:nvSpPr>
          <p:spPr>
            <a:xfrm>
              <a:off x="6266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
            <p:cNvSpPr/>
            <p:nvPr/>
          </p:nvSpPr>
          <p:spPr>
            <a:xfrm>
              <a:off x="6193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
            <p:cNvSpPr/>
            <p:nvPr/>
          </p:nvSpPr>
          <p:spPr>
            <a:xfrm>
              <a:off x="6120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
            <p:cNvSpPr/>
            <p:nvPr/>
          </p:nvSpPr>
          <p:spPr>
            <a:xfrm>
              <a:off x="60484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
            <p:cNvSpPr/>
            <p:nvPr/>
          </p:nvSpPr>
          <p:spPr>
            <a:xfrm>
              <a:off x="5976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
            <p:cNvSpPr/>
            <p:nvPr/>
          </p:nvSpPr>
          <p:spPr>
            <a:xfrm>
              <a:off x="5903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
            <p:cNvSpPr/>
            <p:nvPr/>
          </p:nvSpPr>
          <p:spPr>
            <a:xfrm>
              <a:off x="5830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
            <p:cNvSpPr/>
            <p:nvPr/>
          </p:nvSpPr>
          <p:spPr>
            <a:xfrm>
              <a:off x="5757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
            <p:cNvSpPr/>
            <p:nvPr/>
          </p:nvSpPr>
          <p:spPr>
            <a:xfrm>
              <a:off x="5685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
            <p:cNvSpPr/>
            <p:nvPr/>
          </p:nvSpPr>
          <p:spPr>
            <a:xfrm>
              <a:off x="56129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
            <p:cNvSpPr/>
            <p:nvPr/>
          </p:nvSpPr>
          <p:spPr>
            <a:xfrm>
              <a:off x="5540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
            <p:cNvSpPr/>
            <p:nvPr/>
          </p:nvSpPr>
          <p:spPr>
            <a:xfrm>
              <a:off x="5468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
            <p:cNvSpPr/>
            <p:nvPr/>
          </p:nvSpPr>
          <p:spPr>
            <a:xfrm>
              <a:off x="5394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
            <p:cNvSpPr/>
            <p:nvPr/>
          </p:nvSpPr>
          <p:spPr>
            <a:xfrm>
              <a:off x="53222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
            <p:cNvSpPr/>
            <p:nvPr/>
          </p:nvSpPr>
          <p:spPr>
            <a:xfrm>
              <a:off x="5249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
            <p:cNvSpPr/>
            <p:nvPr/>
          </p:nvSpPr>
          <p:spPr>
            <a:xfrm>
              <a:off x="5177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
            <p:cNvSpPr/>
            <p:nvPr/>
          </p:nvSpPr>
          <p:spPr>
            <a:xfrm>
              <a:off x="510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
            <p:cNvSpPr/>
            <p:nvPr/>
          </p:nvSpPr>
          <p:spPr>
            <a:xfrm>
              <a:off x="5032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
            <p:cNvSpPr/>
            <p:nvPr/>
          </p:nvSpPr>
          <p:spPr>
            <a:xfrm>
              <a:off x="4959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
            <p:cNvSpPr/>
            <p:nvPr/>
          </p:nvSpPr>
          <p:spPr>
            <a:xfrm>
              <a:off x="4886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
            <p:cNvSpPr/>
            <p:nvPr/>
          </p:nvSpPr>
          <p:spPr>
            <a:xfrm>
              <a:off x="48141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
            <p:cNvSpPr/>
            <p:nvPr/>
          </p:nvSpPr>
          <p:spPr>
            <a:xfrm>
              <a:off x="4741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
            <p:cNvSpPr/>
            <p:nvPr/>
          </p:nvSpPr>
          <p:spPr>
            <a:xfrm>
              <a:off x="4669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
            <p:cNvSpPr/>
            <p:nvPr/>
          </p:nvSpPr>
          <p:spPr>
            <a:xfrm>
              <a:off x="4596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
            <p:cNvSpPr/>
            <p:nvPr/>
          </p:nvSpPr>
          <p:spPr>
            <a:xfrm>
              <a:off x="4523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
            <p:cNvSpPr/>
            <p:nvPr/>
          </p:nvSpPr>
          <p:spPr>
            <a:xfrm>
              <a:off x="4451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
            <p:cNvSpPr/>
            <p:nvPr/>
          </p:nvSpPr>
          <p:spPr>
            <a:xfrm>
              <a:off x="43785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
            <p:cNvSpPr/>
            <p:nvPr/>
          </p:nvSpPr>
          <p:spPr>
            <a:xfrm>
              <a:off x="4306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
            <p:cNvSpPr/>
            <p:nvPr/>
          </p:nvSpPr>
          <p:spPr>
            <a:xfrm>
              <a:off x="4233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
            <p:cNvSpPr/>
            <p:nvPr/>
          </p:nvSpPr>
          <p:spPr>
            <a:xfrm>
              <a:off x="4160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
            <p:cNvSpPr/>
            <p:nvPr/>
          </p:nvSpPr>
          <p:spPr>
            <a:xfrm>
              <a:off x="40878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
            <p:cNvSpPr/>
            <p:nvPr/>
          </p:nvSpPr>
          <p:spPr>
            <a:xfrm>
              <a:off x="4015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
            <p:cNvSpPr/>
            <p:nvPr/>
          </p:nvSpPr>
          <p:spPr>
            <a:xfrm>
              <a:off x="3942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
            <p:cNvSpPr/>
            <p:nvPr/>
          </p:nvSpPr>
          <p:spPr>
            <a:xfrm>
              <a:off x="38705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
            <p:cNvSpPr/>
            <p:nvPr/>
          </p:nvSpPr>
          <p:spPr>
            <a:xfrm>
              <a:off x="3798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
            <p:cNvSpPr/>
            <p:nvPr/>
          </p:nvSpPr>
          <p:spPr>
            <a:xfrm>
              <a:off x="3724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
            <p:cNvSpPr/>
            <p:nvPr/>
          </p:nvSpPr>
          <p:spPr>
            <a:xfrm>
              <a:off x="3652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
            <p:cNvSpPr/>
            <p:nvPr/>
          </p:nvSpPr>
          <p:spPr>
            <a:xfrm>
              <a:off x="3579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
            <p:cNvSpPr/>
            <p:nvPr/>
          </p:nvSpPr>
          <p:spPr>
            <a:xfrm>
              <a:off x="3507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
            <p:cNvSpPr/>
            <p:nvPr/>
          </p:nvSpPr>
          <p:spPr>
            <a:xfrm>
              <a:off x="3434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
            <p:cNvSpPr/>
            <p:nvPr/>
          </p:nvSpPr>
          <p:spPr>
            <a:xfrm>
              <a:off x="3362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
            <p:cNvSpPr/>
            <p:nvPr/>
          </p:nvSpPr>
          <p:spPr>
            <a:xfrm>
              <a:off x="3289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
            <p:cNvSpPr/>
            <p:nvPr/>
          </p:nvSpPr>
          <p:spPr>
            <a:xfrm>
              <a:off x="3216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
            <p:cNvSpPr/>
            <p:nvPr/>
          </p:nvSpPr>
          <p:spPr>
            <a:xfrm>
              <a:off x="31442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
            <p:cNvSpPr/>
            <p:nvPr/>
          </p:nvSpPr>
          <p:spPr>
            <a:xfrm>
              <a:off x="3071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
            <p:cNvSpPr/>
            <p:nvPr/>
          </p:nvSpPr>
          <p:spPr>
            <a:xfrm>
              <a:off x="2999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
            <p:cNvSpPr/>
            <p:nvPr/>
          </p:nvSpPr>
          <p:spPr>
            <a:xfrm>
              <a:off x="2925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
            <p:cNvSpPr/>
            <p:nvPr/>
          </p:nvSpPr>
          <p:spPr>
            <a:xfrm>
              <a:off x="28535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
            <p:cNvSpPr/>
            <p:nvPr/>
          </p:nvSpPr>
          <p:spPr>
            <a:xfrm>
              <a:off x="2781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
            <p:cNvSpPr/>
            <p:nvPr/>
          </p:nvSpPr>
          <p:spPr>
            <a:xfrm>
              <a:off x="27086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
            <p:cNvSpPr/>
            <p:nvPr/>
          </p:nvSpPr>
          <p:spPr>
            <a:xfrm>
              <a:off x="2636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
            <p:cNvSpPr/>
            <p:nvPr/>
          </p:nvSpPr>
          <p:spPr>
            <a:xfrm>
              <a:off x="2563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
            <p:cNvSpPr/>
            <p:nvPr/>
          </p:nvSpPr>
          <p:spPr>
            <a:xfrm>
              <a:off x="2490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
            <p:cNvSpPr/>
            <p:nvPr/>
          </p:nvSpPr>
          <p:spPr>
            <a:xfrm>
              <a:off x="2417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
            <p:cNvSpPr/>
            <p:nvPr/>
          </p:nvSpPr>
          <p:spPr>
            <a:xfrm>
              <a:off x="2345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
            <p:cNvSpPr/>
            <p:nvPr/>
          </p:nvSpPr>
          <p:spPr>
            <a:xfrm>
              <a:off x="2273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
            <p:cNvSpPr/>
            <p:nvPr/>
          </p:nvSpPr>
          <p:spPr>
            <a:xfrm>
              <a:off x="2200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
            <p:cNvSpPr/>
            <p:nvPr/>
          </p:nvSpPr>
          <p:spPr>
            <a:xfrm>
              <a:off x="2128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
            <p:cNvSpPr/>
            <p:nvPr/>
          </p:nvSpPr>
          <p:spPr>
            <a:xfrm>
              <a:off x="2054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
            <p:cNvSpPr/>
            <p:nvPr/>
          </p:nvSpPr>
          <p:spPr>
            <a:xfrm>
              <a:off x="1982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
            <p:cNvSpPr/>
            <p:nvPr/>
          </p:nvSpPr>
          <p:spPr>
            <a:xfrm>
              <a:off x="19098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
            <p:cNvSpPr/>
            <p:nvPr/>
          </p:nvSpPr>
          <p:spPr>
            <a:xfrm>
              <a:off x="1837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
            <p:cNvSpPr/>
            <p:nvPr/>
          </p:nvSpPr>
          <p:spPr>
            <a:xfrm>
              <a:off x="1764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
            <p:cNvSpPr/>
            <p:nvPr/>
          </p:nvSpPr>
          <p:spPr>
            <a:xfrm>
              <a:off x="1692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
            <p:cNvSpPr/>
            <p:nvPr/>
          </p:nvSpPr>
          <p:spPr>
            <a:xfrm>
              <a:off x="161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
            <p:cNvSpPr/>
            <p:nvPr/>
          </p:nvSpPr>
          <p:spPr>
            <a:xfrm>
              <a:off x="1546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
            <p:cNvSpPr/>
            <p:nvPr/>
          </p:nvSpPr>
          <p:spPr>
            <a:xfrm>
              <a:off x="14742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
            <p:cNvSpPr/>
            <p:nvPr/>
          </p:nvSpPr>
          <p:spPr>
            <a:xfrm>
              <a:off x="1401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
            <p:cNvSpPr/>
            <p:nvPr/>
          </p:nvSpPr>
          <p:spPr>
            <a:xfrm>
              <a:off x="1329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
            <p:cNvSpPr/>
            <p:nvPr/>
          </p:nvSpPr>
          <p:spPr>
            <a:xfrm>
              <a:off x="1256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
            <p:cNvSpPr/>
            <p:nvPr/>
          </p:nvSpPr>
          <p:spPr>
            <a:xfrm>
              <a:off x="1183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
            <p:cNvSpPr/>
            <p:nvPr/>
          </p:nvSpPr>
          <p:spPr>
            <a:xfrm>
              <a:off x="1111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
            <p:cNvSpPr/>
            <p:nvPr/>
          </p:nvSpPr>
          <p:spPr>
            <a:xfrm>
              <a:off x="10387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
            <p:cNvSpPr/>
            <p:nvPr/>
          </p:nvSpPr>
          <p:spPr>
            <a:xfrm>
              <a:off x="9662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
            <p:cNvSpPr/>
            <p:nvPr/>
          </p:nvSpPr>
          <p:spPr>
            <a:xfrm>
              <a:off x="8938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
            <p:cNvSpPr/>
            <p:nvPr/>
          </p:nvSpPr>
          <p:spPr>
            <a:xfrm>
              <a:off x="820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
            <p:cNvSpPr/>
            <p:nvPr/>
          </p:nvSpPr>
          <p:spPr>
            <a:xfrm>
              <a:off x="747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
            <p:cNvSpPr/>
            <p:nvPr/>
          </p:nvSpPr>
          <p:spPr>
            <a:xfrm>
              <a:off x="675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
            <p:cNvSpPr/>
            <p:nvPr/>
          </p:nvSpPr>
          <p:spPr>
            <a:xfrm>
              <a:off x="6031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
            <p:cNvSpPr/>
            <p:nvPr/>
          </p:nvSpPr>
          <p:spPr>
            <a:xfrm>
              <a:off x="5306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
            <p:cNvSpPr/>
            <p:nvPr/>
          </p:nvSpPr>
          <p:spPr>
            <a:xfrm>
              <a:off x="4582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
            <p:cNvSpPr/>
            <p:nvPr/>
          </p:nvSpPr>
          <p:spPr>
            <a:xfrm>
              <a:off x="38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
            <p:cNvSpPr/>
            <p:nvPr/>
          </p:nvSpPr>
          <p:spPr>
            <a:xfrm>
              <a:off x="312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1"/>
          <p:cNvSpPr txBox="1">
            <a:spLocks noGrp="1"/>
          </p:cNvSpPr>
          <p:nvPr>
            <p:ph type="title"/>
          </p:nvPr>
        </p:nvSpPr>
        <p:spPr>
          <a:xfrm>
            <a:off x="747925" y="225025"/>
            <a:ext cx="6791700" cy="8574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1pPr>
            <a:lvl2pPr lvl="1">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2pPr>
            <a:lvl3pPr lvl="2">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3pPr>
            <a:lvl4pPr lvl="3">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4pPr>
            <a:lvl5pPr lvl="4">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5pPr>
            <a:lvl6pPr lvl="5">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6pPr>
            <a:lvl7pPr lvl="6">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7pPr>
            <a:lvl8pPr lvl="7">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8pPr>
            <a:lvl9pPr lvl="8">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9pPr>
          </a:lstStyle>
          <a:p>
            <a:endParaRPr/>
          </a:p>
        </p:txBody>
      </p:sp>
      <p:sp>
        <p:nvSpPr>
          <p:cNvPr id="159" name="Google Shape;159;p1"/>
          <p:cNvSpPr txBox="1">
            <a:spLocks noGrp="1"/>
          </p:cNvSpPr>
          <p:nvPr>
            <p:ph type="body" idx="1"/>
          </p:nvPr>
        </p:nvSpPr>
        <p:spPr>
          <a:xfrm>
            <a:off x="747925" y="1314900"/>
            <a:ext cx="6791700" cy="3610800"/>
          </a:xfrm>
          <a:prstGeom prst="rect">
            <a:avLst/>
          </a:prstGeom>
          <a:noFill/>
          <a:ln>
            <a:noFill/>
          </a:ln>
        </p:spPr>
        <p:txBody>
          <a:bodyPr spcFirstLastPara="1" wrap="square" lIns="91425" tIns="91425" rIns="91425" bIns="91425" anchor="t" anchorCtr="0">
            <a:noAutofit/>
          </a:bodyPr>
          <a:lstStyle>
            <a:lvl1pPr marL="457200" lvl="0" indent="-393700">
              <a:spcBef>
                <a:spcPts val="600"/>
              </a:spcBef>
              <a:spcAft>
                <a:spcPts val="0"/>
              </a:spcAft>
              <a:buClr>
                <a:schemeClr val="dk1"/>
              </a:buClr>
              <a:buSzPts val="2600"/>
              <a:buFont typeface="Dosis"/>
              <a:buChar char="✘"/>
              <a:defRPr sz="2600">
                <a:solidFill>
                  <a:schemeClr val="dk1"/>
                </a:solidFill>
                <a:latin typeface="Dosis"/>
                <a:ea typeface="Dosis"/>
                <a:cs typeface="Dosis"/>
                <a:sym typeface="Dosis"/>
              </a:defRPr>
            </a:lvl1pPr>
            <a:lvl2pPr marL="914400" lvl="1" indent="-35560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2pPr>
            <a:lvl3pPr marL="1371600" lvl="2" indent="-35560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3pPr>
            <a:lvl4pPr marL="1828800" lvl="3"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4pPr>
            <a:lvl5pPr marL="2286000" lvl="4"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5pPr>
            <a:lvl6pPr marL="2743200" lvl="5"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6pPr>
            <a:lvl7pPr marL="3200400" lvl="6"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7pPr>
            <a:lvl8pPr marL="3657600" lvl="7"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8pPr>
            <a:lvl9pPr marL="4114800" lvl="8"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9pPr>
          </a:lstStyle>
          <a:p>
            <a:endParaRPr/>
          </a:p>
        </p:txBody>
      </p:sp>
      <p:sp>
        <p:nvSpPr>
          <p:cNvPr id="160" name="Google Shape;160;p1"/>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lvl="0">
              <a:buNone/>
              <a:defRPr sz="1200">
                <a:solidFill>
                  <a:schemeClr val="accent1"/>
                </a:solidFill>
                <a:latin typeface="Sniglet"/>
                <a:ea typeface="Sniglet"/>
                <a:cs typeface="Sniglet"/>
                <a:sym typeface="Sniglet"/>
              </a:defRPr>
            </a:lvl1pPr>
            <a:lvl2pPr lvl="1">
              <a:buNone/>
              <a:defRPr sz="1200">
                <a:solidFill>
                  <a:schemeClr val="accent1"/>
                </a:solidFill>
                <a:latin typeface="Sniglet"/>
                <a:ea typeface="Sniglet"/>
                <a:cs typeface="Sniglet"/>
                <a:sym typeface="Sniglet"/>
              </a:defRPr>
            </a:lvl2pPr>
            <a:lvl3pPr lvl="2">
              <a:buNone/>
              <a:defRPr sz="1200">
                <a:solidFill>
                  <a:schemeClr val="accent1"/>
                </a:solidFill>
                <a:latin typeface="Sniglet"/>
                <a:ea typeface="Sniglet"/>
                <a:cs typeface="Sniglet"/>
                <a:sym typeface="Sniglet"/>
              </a:defRPr>
            </a:lvl3pPr>
            <a:lvl4pPr lvl="3">
              <a:buNone/>
              <a:defRPr sz="1200">
                <a:solidFill>
                  <a:schemeClr val="accent1"/>
                </a:solidFill>
                <a:latin typeface="Sniglet"/>
                <a:ea typeface="Sniglet"/>
                <a:cs typeface="Sniglet"/>
                <a:sym typeface="Sniglet"/>
              </a:defRPr>
            </a:lvl4pPr>
            <a:lvl5pPr lvl="4">
              <a:buNone/>
              <a:defRPr sz="1200">
                <a:solidFill>
                  <a:schemeClr val="accent1"/>
                </a:solidFill>
                <a:latin typeface="Sniglet"/>
                <a:ea typeface="Sniglet"/>
                <a:cs typeface="Sniglet"/>
                <a:sym typeface="Sniglet"/>
              </a:defRPr>
            </a:lvl5pPr>
            <a:lvl6pPr lvl="5">
              <a:buNone/>
              <a:defRPr sz="1200">
                <a:solidFill>
                  <a:schemeClr val="accent1"/>
                </a:solidFill>
                <a:latin typeface="Sniglet"/>
                <a:ea typeface="Sniglet"/>
                <a:cs typeface="Sniglet"/>
                <a:sym typeface="Sniglet"/>
              </a:defRPr>
            </a:lvl6pPr>
            <a:lvl7pPr lvl="6">
              <a:buNone/>
              <a:defRPr sz="1200">
                <a:solidFill>
                  <a:schemeClr val="accent1"/>
                </a:solidFill>
                <a:latin typeface="Sniglet"/>
                <a:ea typeface="Sniglet"/>
                <a:cs typeface="Sniglet"/>
                <a:sym typeface="Sniglet"/>
              </a:defRPr>
            </a:lvl7pPr>
            <a:lvl8pPr lvl="7">
              <a:buNone/>
              <a:defRPr sz="1200">
                <a:solidFill>
                  <a:schemeClr val="accent1"/>
                </a:solidFill>
                <a:latin typeface="Sniglet"/>
                <a:ea typeface="Sniglet"/>
                <a:cs typeface="Sniglet"/>
                <a:sym typeface="Sniglet"/>
              </a:defRPr>
            </a:lvl8pPr>
            <a:lvl9pPr lvl="8">
              <a:buNone/>
              <a:defRPr sz="1200">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37"/>
        <p:cNvGrpSpPr/>
        <p:nvPr/>
      </p:nvGrpSpPr>
      <p:grpSpPr>
        <a:xfrm>
          <a:off x="0" y="0"/>
          <a:ext cx="0" cy="0"/>
          <a:chOff x="0" y="0"/>
          <a:chExt cx="0" cy="0"/>
        </a:xfrm>
      </p:grpSpPr>
      <p:sp>
        <p:nvSpPr>
          <p:cNvPr id="538" name="Google Shape;538;p14"/>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Viga"/>
              <a:buNone/>
              <a:defRPr sz="2800">
                <a:solidFill>
                  <a:schemeClr val="dk1"/>
                </a:solidFill>
                <a:latin typeface="Viga"/>
                <a:ea typeface="Viga"/>
                <a:cs typeface="Viga"/>
                <a:sym typeface="Vig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539" name="Google Shape;539;p14"/>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rgbClr val="434343"/>
              </a:buClr>
              <a:buSzPts val="1800"/>
              <a:buFont typeface="Ubuntu"/>
              <a:buChar char="●"/>
              <a:defRPr sz="1800">
                <a:solidFill>
                  <a:srgbClr val="434343"/>
                </a:solidFill>
                <a:latin typeface="Ubuntu"/>
                <a:ea typeface="Ubuntu"/>
                <a:cs typeface="Ubuntu"/>
                <a:sym typeface="Ubuntu"/>
              </a:defRPr>
            </a:lvl1pPr>
            <a:lvl2pPr marL="914400" lvl="1"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2pPr>
            <a:lvl3pPr marL="1371600" lvl="2"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3pPr>
            <a:lvl4pPr marL="1828800" lvl="3"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4pPr>
            <a:lvl5pPr marL="2286000" lvl="4"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5pPr>
            <a:lvl6pPr marL="2743200" lvl="5"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6pPr>
            <a:lvl7pPr marL="3200400" lvl="6"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7pPr>
            <a:lvl8pPr marL="3657600" lvl="7"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8pPr>
            <a:lvl9pPr marL="4114800" lvl="8" indent="-317500" rtl="0">
              <a:lnSpc>
                <a:spcPct val="115000"/>
              </a:lnSpc>
              <a:spcBef>
                <a:spcPts val="1600"/>
              </a:spcBef>
              <a:spcAft>
                <a:spcPts val="1600"/>
              </a:spcAft>
              <a:buClr>
                <a:srgbClr val="434343"/>
              </a:buClr>
              <a:buSzPts val="1400"/>
              <a:buFont typeface="Ubuntu"/>
              <a:buChar char="■"/>
              <a:defRPr>
                <a:solidFill>
                  <a:srgbClr val="434343"/>
                </a:solidFill>
                <a:latin typeface="Ubuntu"/>
                <a:ea typeface="Ubuntu"/>
                <a:cs typeface="Ubuntu"/>
                <a:sym typeface="Ubuntu"/>
              </a:defRPr>
            </a:lvl9pPr>
          </a:lstStyle>
          <a:p>
            <a:endParaRPr/>
          </a:p>
        </p:txBody>
      </p:sp>
      <p:sp>
        <p:nvSpPr>
          <p:cNvPr id="540" name="Google Shape;540;p14"/>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60" r:id="rId1"/>
    <p:sldLayoutId id="2147483661" r:id="rId2"/>
    <p:sldLayoutId id="2147483662" r:id="rId3"/>
    <p:sldLayoutId id="2147483663" r:id="rId4"/>
    <p:sldLayoutId id="2147483664" r:id="rId5"/>
    <p:sldLayoutId id="2147483665" r:id="rId6"/>
    <p:sldLayoutId id="2147483666" r:id="rId7"/>
    <p:sldLayoutId id="2147483667" r:id="rId8"/>
    <p:sldLayoutId id="2147483668" r:id="rId9"/>
    <p:sldLayoutId id="2147483669" r:id="rId10"/>
    <p:sldLayoutId id="2147483670" r:id="rId1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
    <p:bg>
      <p:bgPr>
        <a:solidFill>
          <a:schemeClr val="lt1"/>
        </a:solidFill>
        <a:effectLst/>
      </p:bgPr>
    </p:bg>
    <p:spTree>
      <p:nvGrpSpPr>
        <p:cNvPr id="1" name="Shape 582"/>
        <p:cNvGrpSpPr/>
        <p:nvPr/>
      </p:nvGrpSpPr>
      <p:grpSpPr>
        <a:xfrm>
          <a:off x="0" y="0"/>
          <a:ext cx="0" cy="0"/>
          <a:chOff x="0" y="0"/>
          <a:chExt cx="0" cy="0"/>
        </a:xfrm>
      </p:grpSpPr>
      <p:grpSp>
        <p:nvGrpSpPr>
          <p:cNvPr id="583" name="Google Shape;583;p26"/>
          <p:cNvGrpSpPr/>
          <p:nvPr/>
        </p:nvGrpSpPr>
        <p:grpSpPr>
          <a:xfrm>
            <a:off x="-6" y="-23"/>
            <a:ext cx="9143797" cy="5143378"/>
            <a:chOff x="239950" y="872550"/>
            <a:chExt cx="7042900" cy="3961625"/>
          </a:xfrm>
        </p:grpSpPr>
        <p:sp>
          <p:nvSpPr>
            <p:cNvPr id="584" name="Google Shape;584;p26"/>
            <p:cNvSpPr/>
            <p:nvPr/>
          </p:nvSpPr>
          <p:spPr>
            <a:xfrm>
              <a:off x="239950" y="872550"/>
              <a:ext cx="7042900" cy="3961625"/>
            </a:xfrm>
            <a:custGeom>
              <a:avLst/>
              <a:gdLst/>
              <a:ahLst/>
              <a:cxnLst/>
              <a:rect l="l" t="t" r="r" b="b"/>
              <a:pathLst>
                <a:path w="281716" h="158465" fill="none" extrusionOk="0">
                  <a:moveTo>
                    <a:pt x="0" y="0"/>
                  </a:moveTo>
                  <a:lnTo>
                    <a:pt x="281715" y="0"/>
                  </a:lnTo>
                  <a:lnTo>
                    <a:pt x="281715" y="158464"/>
                  </a:lnTo>
                  <a:lnTo>
                    <a:pt x="0" y="158464"/>
                  </a:lnTo>
                  <a:lnTo>
                    <a:pt x="0" y="0"/>
                  </a:lnTo>
                  <a:close/>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6"/>
            <p:cNvSpPr/>
            <p:nvPr/>
          </p:nvSpPr>
          <p:spPr>
            <a:xfrm>
              <a:off x="239950" y="47617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6"/>
            <p:cNvSpPr/>
            <p:nvPr/>
          </p:nvSpPr>
          <p:spPr>
            <a:xfrm>
              <a:off x="239950" y="4690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6"/>
            <p:cNvSpPr/>
            <p:nvPr/>
          </p:nvSpPr>
          <p:spPr>
            <a:xfrm>
              <a:off x="239950" y="46177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6"/>
            <p:cNvSpPr/>
            <p:nvPr/>
          </p:nvSpPr>
          <p:spPr>
            <a:xfrm>
              <a:off x="239950" y="4546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6"/>
            <p:cNvSpPr/>
            <p:nvPr/>
          </p:nvSpPr>
          <p:spPr>
            <a:xfrm>
              <a:off x="239950" y="44737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6"/>
            <p:cNvSpPr/>
            <p:nvPr/>
          </p:nvSpPr>
          <p:spPr>
            <a:xfrm>
              <a:off x="239950" y="4402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6"/>
            <p:cNvSpPr/>
            <p:nvPr/>
          </p:nvSpPr>
          <p:spPr>
            <a:xfrm>
              <a:off x="239950" y="43297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6"/>
            <p:cNvSpPr/>
            <p:nvPr/>
          </p:nvSpPr>
          <p:spPr>
            <a:xfrm>
              <a:off x="239950" y="4258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6"/>
            <p:cNvSpPr/>
            <p:nvPr/>
          </p:nvSpPr>
          <p:spPr>
            <a:xfrm>
              <a:off x="239950" y="41858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6"/>
            <p:cNvSpPr/>
            <p:nvPr/>
          </p:nvSpPr>
          <p:spPr>
            <a:xfrm>
              <a:off x="239950" y="4114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6"/>
            <p:cNvSpPr/>
            <p:nvPr/>
          </p:nvSpPr>
          <p:spPr>
            <a:xfrm>
              <a:off x="239950" y="40418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6"/>
            <p:cNvSpPr/>
            <p:nvPr/>
          </p:nvSpPr>
          <p:spPr>
            <a:xfrm>
              <a:off x="239950" y="39693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6"/>
            <p:cNvSpPr/>
            <p:nvPr/>
          </p:nvSpPr>
          <p:spPr>
            <a:xfrm>
              <a:off x="239950" y="38978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6"/>
            <p:cNvSpPr/>
            <p:nvPr/>
          </p:nvSpPr>
          <p:spPr>
            <a:xfrm>
              <a:off x="239950" y="38254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6"/>
            <p:cNvSpPr/>
            <p:nvPr/>
          </p:nvSpPr>
          <p:spPr>
            <a:xfrm>
              <a:off x="239950" y="37538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6"/>
            <p:cNvSpPr/>
            <p:nvPr/>
          </p:nvSpPr>
          <p:spPr>
            <a:xfrm>
              <a:off x="239950" y="36814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6"/>
            <p:cNvSpPr/>
            <p:nvPr/>
          </p:nvSpPr>
          <p:spPr>
            <a:xfrm>
              <a:off x="239950" y="36099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6"/>
            <p:cNvSpPr/>
            <p:nvPr/>
          </p:nvSpPr>
          <p:spPr>
            <a:xfrm>
              <a:off x="239950" y="35374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6"/>
            <p:cNvSpPr/>
            <p:nvPr/>
          </p:nvSpPr>
          <p:spPr>
            <a:xfrm>
              <a:off x="239950" y="34659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6"/>
            <p:cNvSpPr/>
            <p:nvPr/>
          </p:nvSpPr>
          <p:spPr>
            <a:xfrm>
              <a:off x="239950" y="33934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6"/>
            <p:cNvSpPr/>
            <p:nvPr/>
          </p:nvSpPr>
          <p:spPr>
            <a:xfrm>
              <a:off x="239950" y="33219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6"/>
            <p:cNvSpPr/>
            <p:nvPr/>
          </p:nvSpPr>
          <p:spPr>
            <a:xfrm>
              <a:off x="239950" y="32495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6"/>
            <p:cNvSpPr/>
            <p:nvPr/>
          </p:nvSpPr>
          <p:spPr>
            <a:xfrm>
              <a:off x="239950" y="31770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6"/>
            <p:cNvSpPr/>
            <p:nvPr/>
          </p:nvSpPr>
          <p:spPr>
            <a:xfrm>
              <a:off x="239950" y="31055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6"/>
            <p:cNvSpPr/>
            <p:nvPr/>
          </p:nvSpPr>
          <p:spPr>
            <a:xfrm>
              <a:off x="239950" y="3033100"/>
              <a:ext cx="7042900" cy="0"/>
            </a:xfrm>
            <a:custGeom>
              <a:avLst/>
              <a:gdLst/>
              <a:ahLst/>
              <a:cxnLst/>
              <a:rect l="l" t="t" r="r" b="b"/>
              <a:pathLst>
                <a:path w="281716"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6"/>
            <p:cNvSpPr/>
            <p:nvPr/>
          </p:nvSpPr>
          <p:spPr>
            <a:xfrm>
              <a:off x="239950" y="29615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6"/>
            <p:cNvSpPr/>
            <p:nvPr/>
          </p:nvSpPr>
          <p:spPr>
            <a:xfrm>
              <a:off x="239950" y="28891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6"/>
            <p:cNvSpPr/>
            <p:nvPr/>
          </p:nvSpPr>
          <p:spPr>
            <a:xfrm>
              <a:off x="239950" y="28175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6"/>
            <p:cNvSpPr/>
            <p:nvPr/>
          </p:nvSpPr>
          <p:spPr>
            <a:xfrm>
              <a:off x="239950" y="27451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6"/>
            <p:cNvSpPr/>
            <p:nvPr/>
          </p:nvSpPr>
          <p:spPr>
            <a:xfrm>
              <a:off x="239950" y="26736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6"/>
            <p:cNvSpPr/>
            <p:nvPr/>
          </p:nvSpPr>
          <p:spPr>
            <a:xfrm>
              <a:off x="239950" y="2601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6"/>
            <p:cNvSpPr/>
            <p:nvPr/>
          </p:nvSpPr>
          <p:spPr>
            <a:xfrm>
              <a:off x="239950" y="25296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6"/>
            <p:cNvSpPr/>
            <p:nvPr/>
          </p:nvSpPr>
          <p:spPr>
            <a:xfrm>
              <a:off x="239950" y="2457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6"/>
            <p:cNvSpPr/>
            <p:nvPr/>
          </p:nvSpPr>
          <p:spPr>
            <a:xfrm>
              <a:off x="239950" y="23847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6"/>
            <p:cNvSpPr/>
            <p:nvPr/>
          </p:nvSpPr>
          <p:spPr>
            <a:xfrm>
              <a:off x="239950" y="2313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6"/>
            <p:cNvSpPr/>
            <p:nvPr/>
          </p:nvSpPr>
          <p:spPr>
            <a:xfrm>
              <a:off x="239950" y="22407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6"/>
            <p:cNvSpPr/>
            <p:nvPr/>
          </p:nvSpPr>
          <p:spPr>
            <a:xfrm>
              <a:off x="239950" y="2169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6"/>
            <p:cNvSpPr/>
            <p:nvPr/>
          </p:nvSpPr>
          <p:spPr>
            <a:xfrm>
              <a:off x="239950" y="20968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6"/>
            <p:cNvSpPr/>
            <p:nvPr/>
          </p:nvSpPr>
          <p:spPr>
            <a:xfrm>
              <a:off x="239950" y="2025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6"/>
            <p:cNvSpPr/>
            <p:nvPr/>
          </p:nvSpPr>
          <p:spPr>
            <a:xfrm>
              <a:off x="239950" y="19528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6"/>
            <p:cNvSpPr/>
            <p:nvPr/>
          </p:nvSpPr>
          <p:spPr>
            <a:xfrm>
              <a:off x="239950" y="18813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6"/>
            <p:cNvSpPr/>
            <p:nvPr/>
          </p:nvSpPr>
          <p:spPr>
            <a:xfrm>
              <a:off x="239950" y="18088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6"/>
            <p:cNvSpPr/>
            <p:nvPr/>
          </p:nvSpPr>
          <p:spPr>
            <a:xfrm>
              <a:off x="239950" y="17373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6"/>
            <p:cNvSpPr/>
            <p:nvPr/>
          </p:nvSpPr>
          <p:spPr>
            <a:xfrm>
              <a:off x="239950" y="16648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6"/>
            <p:cNvSpPr/>
            <p:nvPr/>
          </p:nvSpPr>
          <p:spPr>
            <a:xfrm>
              <a:off x="239950" y="15924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6"/>
            <p:cNvSpPr/>
            <p:nvPr/>
          </p:nvSpPr>
          <p:spPr>
            <a:xfrm>
              <a:off x="239950" y="15209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6"/>
            <p:cNvSpPr/>
            <p:nvPr/>
          </p:nvSpPr>
          <p:spPr>
            <a:xfrm>
              <a:off x="239950" y="14484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6"/>
            <p:cNvSpPr/>
            <p:nvPr/>
          </p:nvSpPr>
          <p:spPr>
            <a:xfrm>
              <a:off x="239950" y="13769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6"/>
            <p:cNvSpPr/>
            <p:nvPr/>
          </p:nvSpPr>
          <p:spPr>
            <a:xfrm>
              <a:off x="239950" y="13044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6"/>
            <p:cNvSpPr/>
            <p:nvPr/>
          </p:nvSpPr>
          <p:spPr>
            <a:xfrm>
              <a:off x="239950" y="12329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6"/>
            <p:cNvSpPr/>
            <p:nvPr/>
          </p:nvSpPr>
          <p:spPr>
            <a:xfrm>
              <a:off x="239950" y="11605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6"/>
            <p:cNvSpPr/>
            <p:nvPr/>
          </p:nvSpPr>
          <p:spPr>
            <a:xfrm>
              <a:off x="239950" y="10889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6"/>
            <p:cNvSpPr/>
            <p:nvPr/>
          </p:nvSpPr>
          <p:spPr>
            <a:xfrm>
              <a:off x="239950" y="10165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6"/>
            <p:cNvSpPr/>
            <p:nvPr/>
          </p:nvSpPr>
          <p:spPr>
            <a:xfrm>
              <a:off x="239950" y="9450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6"/>
            <p:cNvSpPr/>
            <p:nvPr/>
          </p:nvSpPr>
          <p:spPr>
            <a:xfrm>
              <a:off x="7210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6"/>
            <p:cNvSpPr/>
            <p:nvPr/>
          </p:nvSpPr>
          <p:spPr>
            <a:xfrm>
              <a:off x="7137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6"/>
            <p:cNvSpPr/>
            <p:nvPr/>
          </p:nvSpPr>
          <p:spPr>
            <a:xfrm>
              <a:off x="70645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6"/>
            <p:cNvSpPr/>
            <p:nvPr/>
          </p:nvSpPr>
          <p:spPr>
            <a:xfrm>
              <a:off x="69921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6"/>
            <p:cNvSpPr/>
            <p:nvPr/>
          </p:nvSpPr>
          <p:spPr>
            <a:xfrm>
              <a:off x="69196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6"/>
            <p:cNvSpPr/>
            <p:nvPr/>
          </p:nvSpPr>
          <p:spPr>
            <a:xfrm>
              <a:off x="6847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6"/>
            <p:cNvSpPr/>
            <p:nvPr/>
          </p:nvSpPr>
          <p:spPr>
            <a:xfrm>
              <a:off x="6774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6"/>
            <p:cNvSpPr/>
            <p:nvPr/>
          </p:nvSpPr>
          <p:spPr>
            <a:xfrm>
              <a:off x="6702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6"/>
            <p:cNvSpPr/>
            <p:nvPr/>
          </p:nvSpPr>
          <p:spPr>
            <a:xfrm>
              <a:off x="66289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6"/>
            <p:cNvSpPr/>
            <p:nvPr/>
          </p:nvSpPr>
          <p:spPr>
            <a:xfrm>
              <a:off x="65565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6"/>
            <p:cNvSpPr/>
            <p:nvPr/>
          </p:nvSpPr>
          <p:spPr>
            <a:xfrm>
              <a:off x="64840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6"/>
            <p:cNvSpPr/>
            <p:nvPr/>
          </p:nvSpPr>
          <p:spPr>
            <a:xfrm>
              <a:off x="6411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6"/>
            <p:cNvSpPr/>
            <p:nvPr/>
          </p:nvSpPr>
          <p:spPr>
            <a:xfrm>
              <a:off x="633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6"/>
            <p:cNvSpPr/>
            <p:nvPr/>
          </p:nvSpPr>
          <p:spPr>
            <a:xfrm>
              <a:off x="6266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6"/>
            <p:cNvSpPr/>
            <p:nvPr/>
          </p:nvSpPr>
          <p:spPr>
            <a:xfrm>
              <a:off x="6193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6"/>
            <p:cNvSpPr/>
            <p:nvPr/>
          </p:nvSpPr>
          <p:spPr>
            <a:xfrm>
              <a:off x="6120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6"/>
            <p:cNvSpPr/>
            <p:nvPr/>
          </p:nvSpPr>
          <p:spPr>
            <a:xfrm>
              <a:off x="60484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6"/>
            <p:cNvSpPr/>
            <p:nvPr/>
          </p:nvSpPr>
          <p:spPr>
            <a:xfrm>
              <a:off x="5976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6"/>
            <p:cNvSpPr/>
            <p:nvPr/>
          </p:nvSpPr>
          <p:spPr>
            <a:xfrm>
              <a:off x="5903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6"/>
            <p:cNvSpPr/>
            <p:nvPr/>
          </p:nvSpPr>
          <p:spPr>
            <a:xfrm>
              <a:off x="5830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6"/>
            <p:cNvSpPr/>
            <p:nvPr/>
          </p:nvSpPr>
          <p:spPr>
            <a:xfrm>
              <a:off x="5757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6"/>
            <p:cNvSpPr/>
            <p:nvPr/>
          </p:nvSpPr>
          <p:spPr>
            <a:xfrm>
              <a:off x="5685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6"/>
            <p:cNvSpPr/>
            <p:nvPr/>
          </p:nvSpPr>
          <p:spPr>
            <a:xfrm>
              <a:off x="56129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6"/>
            <p:cNvSpPr/>
            <p:nvPr/>
          </p:nvSpPr>
          <p:spPr>
            <a:xfrm>
              <a:off x="5540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6"/>
            <p:cNvSpPr/>
            <p:nvPr/>
          </p:nvSpPr>
          <p:spPr>
            <a:xfrm>
              <a:off x="5468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6"/>
            <p:cNvSpPr/>
            <p:nvPr/>
          </p:nvSpPr>
          <p:spPr>
            <a:xfrm>
              <a:off x="5394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6"/>
            <p:cNvSpPr/>
            <p:nvPr/>
          </p:nvSpPr>
          <p:spPr>
            <a:xfrm>
              <a:off x="53222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6"/>
            <p:cNvSpPr/>
            <p:nvPr/>
          </p:nvSpPr>
          <p:spPr>
            <a:xfrm>
              <a:off x="5249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6"/>
            <p:cNvSpPr/>
            <p:nvPr/>
          </p:nvSpPr>
          <p:spPr>
            <a:xfrm>
              <a:off x="5177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6"/>
            <p:cNvSpPr/>
            <p:nvPr/>
          </p:nvSpPr>
          <p:spPr>
            <a:xfrm>
              <a:off x="510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6"/>
            <p:cNvSpPr/>
            <p:nvPr/>
          </p:nvSpPr>
          <p:spPr>
            <a:xfrm>
              <a:off x="5032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6"/>
            <p:cNvSpPr/>
            <p:nvPr/>
          </p:nvSpPr>
          <p:spPr>
            <a:xfrm>
              <a:off x="4959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6"/>
            <p:cNvSpPr/>
            <p:nvPr/>
          </p:nvSpPr>
          <p:spPr>
            <a:xfrm>
              <a:off x="4886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6"/>
            <p:cNvSpPr/>
            <p:nvPr/>
          </p:nvSpPr>
          <p:spPr>
            <a:xfrm>
              <a:off x="48141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6"/>
            <p:cNvSpPr/>
            <p:nvPr/>
          </p:nvSpPr>
          <p:spPr>
            <a:xfrm>
              <a:off x="4741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6"/>
            <p:cNvSpPr/>
            <p:nvPr/>
          </p:nvSpPr>
          <p:spPr>
            <a:xfrm>
              <a:off x="4669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6"/>
            <p:cNvSpPr/>
            <p:nvPr/>
          </p:nvSpPr>
          <p:spPr>
            <a:xfrm>
              <a:off x="4596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6"/>
            <p:cNvSpPr/>
            <p:nvPr/>
          </p:nvSpPr>
          <p:spPr>
            <a:xfrm>
              <a:off x="4523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6"/>
            <p:cNvSpPr/>
            <p:nvPr/>
          </p:nvSpPr>
          <p:spPr>
            <a:xfrm>
              <a:off x="4451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6"/>
            <p:cNvSpPr/>
            <p:nvPr/>
          </p:nvSpPr>
          <p:spPr>
            <a:xfrm>
              <a:off x="43785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6"/>
            <p:cNvSpPr/>
            <p:nvPr/>
          </p:nvSpPr>
          <p:spPr>
            <a:xfrm>
              <a:off x="4306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6"/>
            <p:cNvSpPr/>
            <p:nvPr/>
          </p:nvSpPr>
          <p:spPr>
            <a:xfrm>
              <a:off x="4233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6"/>
            <p:cNvSpPr/>
            <p:nvPr/>
          </p:nvSpPr>
          <p:spPr>
            <a:xfrm>
              <a:off x="4160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6"/>
            <p:cNvSpPr/>
            <p:nvPr/>
          </p:nvSpPr>
          <p:spPr>
            <a:xfrm>
              <a:off x="40878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6"/>
            <p:cNvSpPr/>
            <p:nvPr/>
          </p:nvSpPr>
          <p:spPr>
            <a:xfrm>
              <a:off x="4015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6"/>
            <p:cNvSpPr/>
            <p:nvPr/>
          </p:nvSpPr>
          <p:spPr>
            <a:xfrm>
              <a:off x="3942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6"/>
            <p:cNvSpPr/>
            <p:nvPr/>
          </p:nvSpPr>
          <p:spPr>
            <a:xfrm>
              <a:off x="38705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6"/>
            <p:cNvSpPr/>
            <p:nvPr/>
          </p:nvSpPr>
          <p:spPr>
            <a:xfrm>
              <a:off x="3798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6"/>
            <p:cNvSpPr/>
            <p:nvPr/>
          </p:nvSpPr>
          <p:spPr>
            <a:xfrm>
              <a:off x="3724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6"/>
            <p:cNvSpPr/>
            <p:nvPr/>
          </p:nvSpPr>
          <p:spPr>
            <a:xfrm>
              <a:off x="3652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6"/>
            <p:cNvSpPr/>
            <p:nvPr/>
          </p:nvSpPr>
          <p:spPr>
            <a:xfrm>
              <a:off x="3579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6"/>
            <p:cNvSpPr/>
            <p:nvPr/>
          </p:nvSpPr>
          <p:spPr>
            <a:xfrm>
              <a:off x="3507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6"/>
            <p:cNvSpPr/>
            <p:nvPr/>
          </p:nvSpPr>
          <p:spPr>
            <a:xfrm>
              <a:off x="3434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6"/>
            <p:cNvSpPr/>
            <p:nvPr/>
          </p:nvSpPr>
          <p:spPr>
            <a:xfrm>
              <a:off x="3362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6"/>
            <p:cNvSpPr/>
            <p:nvPr/>
          </p:nvSpPr>
          <p:spPr>
            <a:xfrm>
              <a:off x="3289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6"/>
            <p:cNvSpPr/>
            <p:nvPr/>
          </p:nvSpPr>
          <p:spPr>
            <a:xfrm>
              <a:off x="3216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6"/>
            <p:cNvSpPr/>
            <p:nvPr/>
          </p:nvSpPr>
          <p:spPr>
            <a:xfrm>
              <a:off x="31442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6"/>
            <p:cNvSpPr/>
            <p:nvPr/>
          </p:nvSpPr>
          <p:spPr>
            <a:xfrm>
              <a:off x="3071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6"/>
            <p:cNvSpPr/>
            <p:nvPr/>
          </p:nvSpPr>
          <p:spPr>
            <a:xfrm>
              <a:off x="2999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6"/>
            <p:cNvSpPr/>
            <p:nvPr/>
          </p:nvSpPr>
          <p:spPr>
            <a:xfrm>
              <a:off x="2925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6"/>
            <p:cNvSpPr/>
            <p:nvPr/>
          </p:nvSpPr>
          <p:spPr>
            <a:xfrm>
              <a:off x="28535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6"/>
            <p:cNvSpPr/>
            <p:nvPr/>
          </p:nvSpPr>
          <p:spPr>
            <a:xfrm>
              <a:off x="2781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6"/>
            <p:cNvSpPr/>
            <p:nvPr/>
          </p:nvSpPr>
          <p:spPr>
            <a:xfrm>
              <a:off x="27086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6"/>
            <p:cNvSpPr/>
            <p:nvPr/>
          </p:nvSpPr>
          <p:spPr>
            <a:xfrm>
              <a:off x="2636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6"/>
            <p:cNvSpPr/>
            <p:nvPr/>
          </p:nvSpPr>
          <p:spPr>
            <a:xfrm>
              <a:off x="2563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6"/>
            <p:cNvSpPr/>
            <p:nvPr/>
          </p:nvSpPr>
          <p:spPr>
            <a:xfrm>
              <a:off x="2490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6"/>
            <p:cNvSpPr/>
            <p:nvPr/>
          </p:nvSpPr>
          <p:spPr>
            <a:xfrm>
              <a:off x="2417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6"/>
            <p:cNvSpPr/>
            <p:nvPr/>
          </p:nvSpPr>
          <p:spPr>
            <a:xfrm>
              <a:off x="2345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6"/>
            <p:cNvSpPr/>
            <p:nvPr/>
          </p:nvSpPr>
          <p:spPr>
            <a:xfrm>
              <a:off x="2273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6"/>
            <p:cNvSpPr/>
            <p:nvPr/>
          </p:nvSpPr>
          <p:spPr>
            <a:xfrm>
              <a:off x="2200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6"/>
            <p:cNvSpPr/>
            <p:nvPr/>
          </p:nvSpPr>
          <p:spPr>
            <a:xfrm>
              <a:off x="2128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6"/>
            <p:cNvSpPr/>
            <p:nvPr/>
          </p:nvSpPr>
          <p:spPr>
            <a:xfrm>
              <a:off x="2054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6"/>
            <p:cNvSpPr/>
            <p:nvPr/>
          </p:nvSpPr>
          <p:spPr>
            <a:xfrm>
              <a:off x="1982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6"/>
            <p:cNvSpPr/>
            <p:nvPr/>
          </p:nvSpPr>
          <p:spPr>
            <a:xfrm>
              <a:off x="19098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6"/>
            <p:cNvSpPr/>
            <p:nvPr/>
          </p:nvSpPr>
          <p:spPr>
            <a:xfrm>
              <a:off x="1837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6"/>
            <p:cNvSpPr/>
            <p:nvPr/>
          </p:nvSpPr>
          <p:spPr>
            <a:xfrm>
              <a:off x="1764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6"/>
            <p:cNvSpPr/>
            <p:nvPr/>
          </p:nvSpPr>
          <p:spPr>
            <a:xfrm>
              <a:off x="1692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6"/>
            <p:cNvSpPr/>
            <p:nvPr/>
          </p:nvSpPr>
          <p:spPr>
            <a:xfrm>
              <a:off x="161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6"/>
            <p:cNvSpPr/>
            <p:nvPr/>
          </p:nvSpPr>
          <p:spPr>
            <a:xfrm>
              <a:off x="1546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6"/>
            <p:cNvSpPr/>
            <p:nvPr/>
          </p:nvSpPr>
          <p:spPr>
            <a:xfrm>
              <a:off x="14742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6"/>
            <p:cNvSpPr/>
            <p:nvPr/>
          </p:nvSpPr>
          <p:spPr>
            <a:xfrm>
              <a:off x="1401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6"/>
            <p:cNvSpPr/>
            <p:nvPr/>
          </p:nvSpPr>
          <p:spPr>
            <a:xfrm>
              <a:off x="1329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6"/>
            <p:cNvSpPr/>
            <p:nvPr/>
          </p:nvSpPr>
          <p:spPr>
            <a:xfrm>
              <a:off x="1256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6"/>
            <p:cNvSpPr/>
            <p:nvPr/>
          </p:nvSpPr>
          <p:spPr>
            <a:xfrm>
              <a:off x="1183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6"/>
            <p:cNvSpPr/>
            <p:nvPr/>
          </p:nvSpPr>
          <p:spPr>
            <a:xfrm>
              <a:off x="1111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6"/>
            <p:cNvSpPr/>
            <p:nvPr/>
          </p:nvSpPr>
          <p:spPr>
            <a:xfrm>
              <a:off x="10387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6"/>
            <p:cNvSpPr/>
            <p:nvPr/>
          </p:nvSpPr>
          <p:spPr>
            <a:xfrm>
              <a:off x="9662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6"/>
            <p:cNvSpPr/>
            <p:nvPr/>
          </p:nvSpPr>
          <p:spPr>
            <a:xfrm>
              <a:off x="8938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6"/>
            <p:cNvSpPr/>
            <p:nvPr/>
          </p:nvSpPr>
          <p:spPr>
            <a:xfrm>
              <a:off x="820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6"/>
            <p:cNvSpPr/>
            <p:nvPr/>
          </p:nvSpPr>
          <p:spPr>
            <a:xfrm>
              <a:off x="747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6"/>
            <p:cNvSpPr/>
            <p:nvPr/>
          </p:nvSpPr>
          <p:spPr>
            <a:xfrm>
              <a:off x="675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6"/>
            <p:cNvSpPr/>
            <p:nvPr/>
          </p:nvSpPr>
          <p:spPr>
            <a:xfrm>
              <a:off x="6031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6"/>
            <p:cNvSpPr/>
            <p:nvPr/>
          </p:nvSpPr>
          <p:spPr>
            <a:xfrm>
              <a:off x="5306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6"/>
            <p:cNvSpPr/>
            <p:nvPr/>
          </p:nvSpPr>
          <p:spPr>
            <a:xfrm>
              <a:off x="4582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6"/>
            <p:cNvSpPr/>
            <p:nvPr/>
          </p:nvSpPr>
          <p:spPr>
            <a:xfrm>
              <a:off x="38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6"/>
            <p:cNvSpPr/>
            <p:nvPr/>
          </p:nvSpPr>
          <p:spPr>
            <a:xfrm>
              <a:off x="312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 name="Google Shape;735;p26"/>
          <p:cNvSpPr txBox="1">
            <a:spLocks noGrp="1"/>
          </p:cNvSpPr>
          <p:nvPr>
            <p:ph type="title"/>
          </p:nvPr>
        </p:nvSpPr>
        <p:spPr>
          <a:xfrm>
            <a:off x="747925" y="225025"/>
            <a:ext cx="6791700" cy="8574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Clr>
                <a:schemeClr val="accent1"/>
              </a:buClr>
              <a:buSzPts val="1800"/>
              <a:buFont typeface="Viga"/>
              <a:buNone/>
              <a:defRPr sz="1800">
                <a:solidFill>
                  <a:schemeClr val="accent1"/>
                </a:solidFill>
                <a:latin typeface="Viga"/>
                <a:ea typeface="Viga"/>
                <a:cs typeface="Viga"/>
                <a:sym typeface="Viga"/>
              </a:defRPr>
            </a:lvl1pPr>
            <a:lvl2pPr lvl="1"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2pPr>
            <a:lvl3pPr lvl="2"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3pPr>
            <a:lvl4pPr lvl="3"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4pPr>
            <a:lvl5pPr lvl="4"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5pPr>
            <a:lvl6pPr lvl="5"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6pPr>
            <a:lvl7pPr lvl="6"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7pPr>
            <a:lvl8pPr lvl="7"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8pPr>
            <a:lvl9pPr lvl="8"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9pPr>
          </a:lstStyle>
          <a:p>
            <a:endParaRPr/>
          </a:p>
        </p:txBody>
      </p:sp>
      <p:sp>
        <p:nvSpPr>
          <p:cNvPr id="736" name="Google Shape;736;p26"/>
          <p:cNvSpPr txBox="1">
            <a:spLocks noGrp="1"/>
          </p:cNvSpPr>
          <p:nvPr>
            <p:ph type="body" idx="1"/>
          </p:nvPr>
        </p:nvSpPr>
        <p:spPr>
          <a:xfrm>
            <a:off x="747925" y="1314900"/>
            <a:ext cx="6791700" cy="3610800"/>
          </a:xfrm>
          <a:prstGeom prst="rect">
            <a:avLst/>
          </a:prstGeom>
          <a:noFill/>
          <a:ln>
            <a:noFill/>
          </a:ln>
        </p:spPr>
        <p:txBody>
          <a:bodyPr spcFirstLastPara="1" wrap="square" lIns="91425" tIns="91425" rIns="91425" bIns="91425" anchor="t" anchorCtr="0">
            <a:noAutofit/>
          </a:bodyPr>
          <a:lstStyle>
            <a:lvl1pPr marL="457200" lvl="0" indent="-393700" rtl="0">
              <a:spcBef>
                <a:spcPts val="600"/>
              </a:spcBef>
              <a:spcAft>
                <a:spcPts val="0"/>
              </a:spcAft>
              <a:buClr>
                <a:schemeClr val="dk1"/>
              </a:buClr>
              <a:buSzPts val="2600"/>
              <a:buFont typeface="Ubuntu"/>
              <a:buChar char="✘"/>
              <a:defRPr sz="2600">
                <a:solidFill>
                  <a:schemeClr val="dk1"/>
                </a:solidFill>
                <a:latin typeface="Ubuntu"/>
                <a:ea typeface="Ubuntu"/>
                <a:cs typeface="Ubuntu"/>
                <a:sym typeface="Ubuntu"/>
              </a:defRPr>
            </a:lvl1pPr>
            <a:lvl2pPr marL="914400" lvl="1" indent="-355600" rtl="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2pPr>
            <a:lvl3pPr marL="1371600" lvl="2" indent="-355600" rtl="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3pPr>
            <a:lvl4pPr marL="1828800" lvl="3"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4pPr>
            <a:lvl5pPr marL="2286000" lvl="4"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5pPr>
            <a:lvl6pPr marL="2743200" lvl="5"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6pPr>
            <a:lvl7pPr marL="3200400" lvl="6"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7pPr>
            <a:lvl8pPr marL="3657600" lvl="7"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8pPr>
            <a:lvl9pPr marL="4114800" lvl="8"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9pPr>
          </a:lstStyle>
          <a:p>
            <a:endParaRPr/>
          </a:p>
        </p:txBody>
      </p:sp>
      <p:sp>
        <p:nvSpPr>
          <p:cNvPr id="737" name="Google Shape;737;p26"/>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lvl="0" rtl="0">
              <a:buNone/>
              <a:defRPr sz="1200">
                <a:solidFill>
                  <a:schemeClr val="accent1"/>
                </a:solidFill>
                <a:latin typeface="Sniglet"/>
                <a:ea typeface="Sniglet"/>
                <a:cs typeface="Sniglet"/>
                <a:sym typeface="Sniglet"/>
              </a:defRPr>
            </a:lvl1pPr>
            <a:lvl2pPr lvl="1" rtl="0">
              <a:buNone/>
              <a:defRPr sz="1200">
                <a:solidFill>
                  <a:schemeClr val="accent1"/>
                </a:solidFill>
                <a:latin typeface="Sniglet"/>
                <a:ea typeface="Sniglet"/>
                <a:cs typeface="Sniglet"/>
                <a:sym typeface="Sniglet"/>
              </a:defRPr>
            </a:lvl2pPr>
            <a:lvl3pPr lvl="2" rtl="0">
              <a:buNone/>
              <a:defRPr sz="1200">
                <a:solidFill>
                  <a:schemeClr val="accent1"/>
                </a:solidFill>
                <a:latin typeface="Sniglet"/>
                <a:ea typeface="Sniglet"/>
                <a:cs typeface="Sniglet"/>
                <a:sym typeface="Sniglet"/>
              </a:defRPr>
            </a:lvl3pPr>
            <a:lvl4pPr lvl="3" rtl="0">
              <a:buNone/>
              <a:defRPr sz="1200">
                <a:solidFill>
                  <a:schemeClr val="accent1"/>
                </a:solidFill>
                <a:latin typeface="Sniglet"/>
                <a:ea typeface="Sniglet"/>
                <a:cs typeface="Sniglet"/>
                <a:sym typeface="Sniglet"/>
              </a:defRPr>
            </a:lvl4pPr>
            <a:lvl5pPr lvl="4" rtl="0">
              <a:buNone/>
              <a:defRPr sz="1200">
                <a:solidFill>
                  <a:schemeClr val="accent1"/>
                </a:solidFill>
                <a:latin typeface="Sniglet"/>
                <a:ea typeface="Sniglet"/>
                <a:cs typeface="Sniglet"/>
                <a:sym typeface="Sniglet"/>
              </a:defRPr>
            </a:lvl5pPr>
            <a:lvl6pPr lvl="5" rtl="0">
              <a:buNone/>
              <a:defRPr sz="1200">
                <a:solidFill>
                  <a:schemeClr val="accent1"/>
                </a:solidFill>
                <a:latin typeface="Sniglet"/>
                <a:ea typeface="Sniglet"/>
                <a:cs typeface="Sniglet"/>
                <a:sym typeface="Sniglet"/>
              </a:defRPr>
            </a:lvl6pPr>
            <a:lvl7pPr lvl="6" rtl="0">
              <a:buNone/>
              <a:defRPr sz="1200">
                <a:solidFill>
                  <a:schemeClr val="accent1"/>
                </a:solidFill>
                <a:latin typeface="Sniglet"/>
                <a:ea typeface="Sniglet"/>
                <a:cs typeface="Sniglet"/>
                <a:sym typeface="Sniglet"/>
              </a:defRPr>
            </a:lvl7pPr>
            <a:lvl8pPr lvl="7" rtl="0">
              <a:buNone/>
              <a:defRPr sz="1200">
                <a:solidFill>
                  <a:schemeClr val="accent1"/>
                </a:solidFill>
                <a:latin typeface="Sniglet"/>
                <a:ea typeface="Sniglet"/>
                <a:cs typeface="Sniglet"/>
                <a:sym typeface="Sniglet"/>
              </a:defRPr>
            </a:lvl8pPr>
            <a:lvl9pPr lvl="8" rtl="0">
              <a:buNone/>
              <a:defRPr sz="1200">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png"/><Relationship Id="rId7"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3.xml"/><Relationship Id="rId6" Type="http://schemas.openxmlformats.org/officeDocument/2006/relationships/image" Target="../media/image2.png"/><Relationship Id="rId5" Type="http://schemas.openxmlformats.org/officeDocument/2006/relationships/hyperlink" Target="https://recitmst.qc.ca/" TargetMode="External"/><Relationship Id="rId4" Type="http://schemas.openxmlformats.org/officeDocument/2006/relationships/hyperlink" Target="https://bit.ly/mst30nov21" TargetMode="Externa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4.xml"/><Relationship Id="rId4" Type="http://schemas.openxmlformats.org/officeDocument/2006/relationships/image" Target="../media/image19.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hyperlink" Target="https://docs.google.com/document/d/108UqqlzNy4EPOa4cqk6MxGhkaQ0ZDi3ktIeBD4DJ6c8/edit?usp=sharing" TargetMode="External"/><Relationship Id="rId2" Type="http://schemas.openxmlformats.org/officeDocument/2006/relationships/notesSlide" Target="../notesSlides/notesSlide19.xml"/><Relationship Id="rId1" Type="http://schemas.openxmlformats.org/officeDocument/2006/relationships/slideLayout" Target="../slideLayouts/slideLayout9.xml"/><Relationship Id="rId4" Type="http://schemas.openxmlformats.org/officeDocument/2006/relationships/hyperlink" Target="https://docs.google.com/document/d/17mvmNb9P7A_YZ9FwCfR-7zpj0fQrogQc7ZNkkQtwSsw/edit?usp=sharing" TargetMode="External"/></Relationships>
</file>

<file path=ppt/slides/_rels/slide2.xml.rels><?xml version="1.0" encoding="UTF-8" standalone="yes"?>
<Relationships xmlns="http://schemas.openxmlformats.org/package/2006/relationships"><Relationship Id="rId8" Type="http://schemas.openxmlformats.org/officeDocument/2006/relationships/hyperlink" Target="http://creativecommons.org/licenses/by-nc-sa/4.0/" TargetMode="External"/><Relationship Id="rId3" Type="http://schemas.openxmlformats.org/officeDocument/2006/relationships/hyperlink" Target="https://creativecommons.org/licenses/by-nc-sa/4.0/deed.fr" TargetMode="External"/><Relationship Id="rId7" Type="http://schemas.openxmlformats.org/officeDocument/2006/relationships/hyperlink" Target="mailto:equipe@recitmst.qc.ca" TargetMode="External"/><Relationship Id="rId2" Type="http://schemas.openxmlformats.org/officeDocument/2006/relationships/notesSlide" Target="../notesSlides/notesSlide2.xml"/><Relationship Id="rId1" Type="http://schemas.openxmlformats.org/officeDocument/2006/relationships/slideLayout" Target="../slideLayouts/slideLayout32.xml"/><Relationship Id="rId6" Type="http://schemas.openxmlformats.org/officeDocument/2006/relationships/hyperlink" Target="https://professeurs.uqam.ca/professeur/venant.fabienne/" TargetMode="External"/><Relationship Id="rId5" Type="http://schemas.openxmlformats.org/officeDocument/2006/relationships/hyperlink" Target="mailto:baril.martin@cscapitale.qc.ca" TargetMode="External"/><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8" Type="http://schemas.openxmlformats.org/officeDocument/2006/relationships/hyperlink" Target="https://campus.recit.qc.ca/course/view.php?id=298" TargetMode="External"/><Relationship Id="rId3" Type="http://schemas.openxmlformats.org/officeDocument/2006/relationships/hyperlink" Target="https://campus.recit.qc.ca/course/view.php?id=177" TargetMode="External"/><Relationship Id="rId7" Type="http://schemas.openxmlformats.org/officeDocument/2006/relationships/hyperlink" Target="https://campus.recit.qc.ca/course/view.php?id=51" TargetMode="External"/><Relationship Id="rId2" Type="http://schemas.openxmlformats.org/officeDocument/2006/relationships/notesSlide" Target="../notesSlides/notesSlide26.xml"/><Relationship Id="rId1" Type="http://schemas.openxmlformats.org/officeDocument/2006/relationships/slideLayout" Target="../slideLayouts/slideLayout4.xml"/><Relationship Id="rId6" Type="http://schemas.openxmlformats.org/officeDocument/2006/relationships/hyperlink" Target="https://campus.recit.qc.ca/course/view.php?id=103" TargetMode="External"/><Relationship Id="rId11" Type="http://schemas.openxmlformats.org/officeDocument/2006/relationships/image" Target="../media/image25.png"/><Relationship Id="rId5" Type="http://schemas.openxmlformats.org/officeDocument/2006/relationships/hyperlink" Target="https://campus.recit.qc.ca/course/view.php?id=276" TargetMode="External"/><Relationship Id="rId10" Type="http://schemas.openxmlformats.org/officeDocument/2006/relationships/image" Target="../media/image24.png"/><Relationship Id="rId4" Type="http://schemas.openxmlformats.org/officeDocument/2006/relationships/hyperlink" Target="https://campus.recit.qc.ca/course/view.php?id=178" TargetMode="External"/><Relationship Id="rId9" Type="http://schemas.openxmlformats.org/officeDocument/2006/relationships/hyperlink" Target="https://padlet.com/sonya_fiset/progCSC" TargetMode="External"/></Relationships>
</file>

<file path=ppt/slides/_rels/slide27.xml.rels><?xml version="1.0" encoding="UTF-8" standalone="yes"?>
<Relationships xmlns="http://schemas.openxmlformats.org/package/2006/relationships"><Relationship Id="rId3" Type="http://schemas.openxmlformats.org/officeDocument/2006/relationships/hyperlink" Target="https://campus.recit.qc.ca/login/index.php" TargetMode="External"/><Relationship Id="rId7" Type="http://schemas.openxmlformats.org/officeDocument/2006/relationships/image" Target="../media/image27.png"/><Relationship Id="rId2" Type="http://schemas.openxmlformats.org/officeDocument/2006/relationships/notesSlide" Target="../notesSlides/notesSlide27.xml"/><Relationship Id="rId1" Type="http://schemas.openxmlformats.org/officeDocument/2006/relationships/slideLayout" Target="../slideLayouts/slideLayout9.xml"/><Relationship Id="rId6" Type="http://schemas.openxmlformats.org/officeDocument/2006/relationships/image" Target="../media/image26.png"/><Relationship Id="rId5" Type="http://schemas.openxmlformats.org/officeDocument/2006/relationships/hyperlink" Target="https://campus.recit.qc.ca/mod/assign/view.php?id=7041" TargetMode="External"/><Relationship Id="rId4" Type="http://schemas.openxmlformats.org/officeDocument/2006/relationships/hyperlink" Target="https://campus.recit.qc.ca/course/view.php?id=177" TargetMode="External"/></Relationships>
</file>

<file path=ppt/slides/_rels/slide28.xml.rels><?xml version="1.0" encoding="UTF-8" standalone="yes"?>
<Relationships xmlns="http://schemas.openxmlformats.org/package/2006/relationships"><Relationship Id="rId8" Type="http://schemas.openxmlformats.org/officeDocument/2006/relationships/hyperlink" Target="mailto:equipe@recitmst.qc.ca" TargetMode="External"/><Relationship Id="rId3" Type="http://schemas.openxmlformats.org/officeDocument/2006/relationships/image" Target="../media/image28.png"/><Relationship Id="rId7" Type="http://schemas.openxmlformats.org/officeDocument/2006/relationships/hyperlink" Target="https://professeurs.uqam.ca/professeur/venant.fabienne/" TargetMode="External"/><Relationship Id="rId2" Type="http://schemas.openxmlformats.org/officeDocument/2006/relationships/notesSlide" Target="../notesSlides/notesSlide28.xml"/><Relationship Id="rId1" Type="http://schemas.openxmlformats.org/officeDocument/2006/relationships/slideLayout" Target="../slideLayouts/slideLayout9.xml"/><Relationship Id="rId6" Type="http://schemas.openxmlformats.org/officeDocument/2006/relationships/hyperlink" Target="mailto:baril.martin@cscapitale.qc.ca" TargetMode="External"/><Relationship Id="rId5" Type="http://schemas.openxmlformats.org/officeDocument/2006/relationships/hyperlink" Target="mailto:Sonya.Fiset@recitmst.qc.ca" TargetMode="External"/><Relationship Id="rId10" Type="http://schemas.openxmlformats.org/officeDocument/2006/relationships/image" Target="../media/image5.png"/><Relationship Id="rId4" Type="http://schemas.openxmlformats.org/officeDocument/2006/relationships/hyperlink" Target="mailto:Baril.Martin@cscapitale.qc.ca" TargetMode="External"/><Relationship Id="rId9" Type="http://schemas.openxmlformats.org/officeDocument/2006/relationships/hyperlink" Target="http://creativecommons.org/licenses/by-nc-sa/4.0/"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hyperlink" Target="http://www.education.gouv.qc.ca/dossiers-thematiques/plan-daction-numerique/" TargetMode="External"/><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hyperlink" Target="http://www.education.gouv.qc.ca/dossiers-thematiques/plan-daction-numerique/cadre-de-reference-de-la-competence-numerique/" TargetMode="External"/><Relationship Id="rId7"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pic>
        <p:nvPicPr>
          <p:cNvPr id="1122" name="Google Shape;1122;p40"/>
          <p:cNvPicPr preferRelativeResize="0"/>
          <p:nvPr/>
        </p:nvPicPr>
        <p:blipFill>
          <a:blip r:embed="rId3">
            <a:alphaModFix/>
          </a:blip>
          <a:stretch>
            <a:fillRect/>
          </a:stretch>
        </p:blipFill>
        <p:spPr>
          <a:xfrm>
            <a:off x="0" y="-28699"/>
            <a:ext cx="9144003" cy="5143484"/>
          </a:xfrm>
          <a:prstGeom prst="rect">
            <a:avLst/>
          </a:prstGeom>
          <a:noFill/>
          <a:ln>
            <a:noFill/>
          </a:ln>
        </p:spPr>
      </p:pic>
      <p:sp>
        <p:nvSpPr>
          <p:cNvPr id="1123" name="Google Shape;1123;p40"/>
          <p:cNvSpPr txBox="1"/>
          <p:nvPr/>
        </p:nvSpPr>
        <p:spPr>
          <a:xfrm>
            <a:off x="124925" y="472775"/>
            <a:ext cx="6272400" cy="26505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Clr>
                <a:schemeClr val="dk1"/>
              </a:buClr>
              <a:buSzPts val="1100"/>
              <a:buFont typeface="Arial"/>
              <a:buNone/>
            </a:pPr>
            <a:r>
              <a:rPr lang="en" sz="3600">
                <a:solidFill>
                  <a:schemeClr val="lt1"/>
                </a:solidFill>
                <a:latin typeface="Viga"/>
                <a:ea typeface="Viga"/>
                <a:cs typeface="Viga"/>
                <a:sym typeface="Viga"/>
              </a:rPr>
              <a:t>Intégration de la programmation informatique en MST : quels enjeux pour la formation des enseignants?</a:t>
            </a:r>
            <a:endParaRPr sz="3600">
              <a:solidFill>
                <a:schemeClr val="lt1"/>
              </a:solidFill>
              <a:latin typeface="Viga"/>
              <a:ea typeface="Viga"/>
              <a:cs typeface="Viga"/>
              <a:sym typeface="Viga"/>
            </a:endParaRPr>
          </a:p>
        </p:txBody>
      </p:sp>
      <p:sp>
        <p:nvSpPr>
          <p:cNvPr id="1124" name="Google Shape;1124;p40"/>
          <p:cNvSpPr txBox="1"/>
          <p:nvPr/>
        </p:nvSpPr>
        <p:spPr>
          <a:xfrm>
            <a:off x="5511975" y="3346175"/>
            <a:ext cx="3632100" cy="1385400"/>
          </a:xfrm>
          <a:prstGeom prst="rect">
            <a:avLst/>
          </a:prstGeom>
          <a:noFill/>
          <a:ln>
            <a:noFill/>
          </a:ln>
        </p:spPr>
        <p:txBody>
          <a:bodyPr spcFirstLastPara="1" wrap="square" lIns="91425" tIns="91425" rIns="91425" bIns="91425" anchor="t" anchorCtr="0">
            <a:spAutoFit/>
          </a:bodyPr>
          <a:lstStyle/>
          <a:p>
            <a:pPr marL="107999" lvl="0" indent="0" algn="l" rtl="0">
              <a:spcBef>
                <a:spcPts val="0"/>
              </a:spcBef>
              <a:spcAft>
                <a:spcPts val="0"/>
              </a:spcAft>
              <a:buNone/>
            </a:pPr>
            <a:r>
              <a:rPr lang="en" sz="1800">
                <a:solidFill>
                  <a:schemeClr val="lt1"/>
                </a:solidFill>
                <a:latin typeface="Ubuntu"/>
                <a:ea typeface="Ubuntu"/>
                <a:cs typeface="Ubuntu"/>
                <a:sym typeface="Ubuntu"/>
              </a:rPr>
              <a:t>30 novembre </a:t>
            </a:r>
            <a:endParaRPr sz="1800">
              <a:solidFill>
                <a:schemeClr val="lt1"/>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1800">
                <a:solidFill>
                  <a:schemeClr val="lt1"/>
                </a:solidFill>
                <a:latin typeface="Ubuntu"/>
                <a:ea typeface="Ubuntu"/>
                <a:cs typeface="Ubuntu"/>
                <a:sym typeface="Ubuntu"/>
              </a:rPr>
              <a:t> </a:t>
            </a:r>
            <a:r>
              <a:rPr lang="en" sz="3000" b="1" u="sng">
                <a:solidFill>
                  <a:schemeClr val="accent1"/>
                </a:solidFill>
                <a:latin typeface="Ubuntu"/>
                <a:ea typeface="Ubuntu"/>
                <a:cs typeface="Ubuntu"/>
                <a:sym typeface="Ubuntu"/>
                <a:hlinkClick r:id="rId4">
                  <a:extLst>
                    <a:ext uri="{A12FA001-AC4F-418D-AE19-62706E023703}">
                      <ahyp:hlinkClr xmlns:ahyp="http://schemas.microsoft.com/office/drawing/2018/hyperlinkcolor" val="tx"/>
                    </a:ext>
                  </a:extLst>
                </a:hlinkClick>
              </a:rPr>
              <a:t>bit.ly/mst30nov21</a:t>
            </a:r>
            <a:r>
              <a:rPr lang="en" sz="3000">
                <a:solidFill>
                  <a:schemeClr val="accent1"/>
                </a:solidFill>
                <a:latin typeface="Ubuntu"/>
                <a:ea typeface="Ubuntu"/>
                <a:cs typeface="Ubuntu"/>
                <a:sym typeface="Ubuntu"/>
              </a:rPr>
              <a:t> </a:t>
            </a:r>
            <a:endParaRPr>
              <a:solidFill>
                <a:schemeClr val="accent1"/>
              </a:solidFill>
              <a:latin typeface="Ubuntu"/>
              <a:ea typeface="Ubuntu"/>
              <a:cs typeface="Ubuntu"/>
              <a:sym typeface="Ubuntu"/>
            </a:endParaRPr>
          </a:p>
          <a:p>
            <a:pPr marL="0" lvl="0" indent="0" algn="l" rtl="0">
              <a:spcBef>
                <a:spcPts val="0"/>
              </a:spcBef>
              <a:spcAft>
                <a:spcPts val="0"/>
              </a:spcAft>
              <a:buNone/>
            </a:pPr>
            <a:endParaRPr sz="1800">
              <a:solidFill>
                <a:schemeClr val="lt1"/>
              </a:solidFill>
              <a:latin typeface="Ubuntu"/>
              <a:ea typeface="Ubuntu"/>
              <a:cs typeface="Ubuntu"/>
              <a:sym typeface="Ubuntu"/>
            </a:endParaRPr>
          </a:p>
          <a:p>
            <a:pPr marL="0" lvl="0" indent="0" algn="l" rtl="0">
              <a:spcBef>
                <a:spcPts val="0"/>
              </a:spcBef>
              <a:spcAft>
                <a:spcPts val="0"/>
              </a:spcAft>
              <a:buNone/>
            </a:pPr>
            <a:endParaRPr sz="1200"/>
          </a:p>
        </p:txBody>
      </p:sp>
      <p:sp>
        <p:nvSpPr>
          <p:cNvPr id="1125" name="Google Shape;1125;p40"/>
          <p:cNvSpPr txBox="1"/>
          <p:nvPr/>
        </p:nvSpPr>
        <p:spPr>
          <a:xfrm>
            <a:off x="6060225" y="4745475"/>
            <a:ext cx="3009600" cy="369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200">
                <a:solidFill>
                  <a:schemeClr val="lt1"/>
                </a:solidFill>
                <a:latin typeface="Ubuntu"/>
                <a:ea typeface="Ubuntu"/>
                <a:cs typeface="Ubuntu"/>
                <a:sym typeface="Ubuntu"/>
              </a:rPr>
              <a:t>Pour plus de détails : </a:t>
            </a:r>
            <a:r>
              <a:rPr lang="en" sz="1200" u="sng">
                <a:solidFill>
                  <a:schemeClr val="accent1"/>
                </a:solidFill>
                <a:latin typeface="Ubuntu"/>
                <a:ea typeface="Ubuntu"/>
                <a:cs typeface="Ubuntu"/>
                <a:sym typeface="Ubuntu"/>
                <a:hlinkClick r:id="rId5">
                  <a:extLst>
                    <a:ext uri="{A12FA001-AC4F-418D-AE19-62706E023703}">
                      <ahyp:hlinkClr xmlns:ahyp="http://schemas.microsoft.com/office/drawing/2018/hyperlinkcolor" val="tx"/>
                    </a:ext>
                  </a:extLst>
                </a:hlinkClick>
              </a:rPr>
              <a:t>recitmst.qc.ca</a:t>
            </a:r>
            <a:endParaRPr sz="1200">
              <a:solidFill>
                <a:schemeClr val="accent1"/>
              </a:solidFill>
              <a:latin typeface="Ubuntu"/>
              <a:ea typeface="Ubuntu"/>
              <a:cs typeface="Ubuntu"/>
              <a:sym typeface="Ubuntu"/>
            </a:endParaRPr>
          </a:p>
        </p:txBody>
      </p:sp>
      <p:pic>
        <p:nvPicPr>
          <p:cNvPr id="1126" name="Google Shape;1126;p40"/>
          <p:cNvPicPr preferRelativeResize="0"/>
          <p:nvPr/>
        </p:nvPicPr>
        <p:blipFill rotWithShape="1">
          <a:blip r:embed="rId6">
            <a:alphaModFix/>
          </a:blip>
          <a:srcRect t="18540" b="15829"/>
          <a:stretch/>
        </p:blipFill>
        <p:spPr>
          <a:xfrm>
            <a:off x="1515150" y="4309325"/>
            <a:ext cx="474850" cy="502950"/>
          </a:xfrm>
          <a:prstGeom prst="rect">
            <a:avLst/>
          </a:prstGeom>
          <a:noFill/>
          <a:ln>
            <a:noFill/>
          </a:ln>
        </p:spPr>
      </p:pic>
      <p:sp>
        <p:nvSpPr>
          <p:cNvPr id="1127" name="Google Shape;1127;p40"/>
          <p:cNvSpPr txBox="1"/>
          <p:nvPr/>
        </p:nvSpPr>
        <p:spPr>
          <a:xfrm>
            <a:off x="1957825" y="4163875"/>
            <a:ext cx="1202100" cy="76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900">
                <a:latin typeface="Ubuntu"/>
                <a:ea typeface="Ubuntu"/>
                <a:cs typeface="Ubuntu"/>
                <a:sym typeface="Ubuntu"/>
              </a:rPr>
              <a:t>Domaine de la mathématique, de la science et technologie (MST)</a:t>
            </a:r>
            <a:endParaRPr sz="900">
              <a:latin typeface="Ubuntu"/>
              <a:ea typeface="Ubuntu"/>
              <a:cs typeface="Ubuntu"/>
              <a:sym typeface="Ubuntu"/>
            </a:endParaRPr>
          </a:p>
        </p:txBody>
      </p:sp>
      <p:pic>
        <p:nvPicPr>
          <p:cNvPr id="1128" name="Google Shape;1128;p40"/>
          <p:cNvPicPr preferRelativeResize="0"/>
          <p:nvPr/>
        </p:nvPicPr>
        <p:blipFill>
          <a:blip r:embed="rId7">
            <a:alphaModFix/>
          </a:blip>
          <a:stretch>
            <a:fillRect/>
          </a:stretch>
        </p:blipFill>
        <p:spPr>
          <a:xfrm>
            <a:off x="6957570" y="171470"/>
            <a:ext cx="2030100" cy="870043"/>
          </a:xfrm>
          <a:prstGeom prst="rect">
            <a:avLst/>
          </a:prstGeom>
          <a:noFill/>
          <a:ln>
            <a:noFill/>
          </a:ln>
        </p:spPr>
      </p:pic>
      <p:pic>
        <p:nvPicPr>
          <p:cNvPr id="1129" name="Google Shape;1129;p40"/>
          <p:cNvPicPr preferRelativeResize="0"/>
          <p:nvPr/>
        </p:nvPicPr>
        <p:blipFill>
          <a:blip r:embed="rId8">
            <a:alphaModFix/>
          </a:blip>
          <a:stretch>
            <a:fillRect/>
          </a:stretch>
        </p:blipFill>
        <p:spPr>
          <a:xfrm>
            <a:off x="77300" y="4166625"/>
            <a:ext cx="1303320" cy="870050"/>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06"/>
        <p:cNvGrpSpPr/>
        <p:nvPr/>
      </p:nvGrpSpPr>
      <p:grpSpPr>
        <a:xfrm>
          <a:off x="0" y="0"/>
          <a:ext cx="0" cy="0"/>
          <a:chOff x="0" y="0"/>
          <a:chExt cx="0" cy="0"/>
        </a:xfrm>
      </p:grpSpPr>
      <p:sp>
        <p:nvSpPr>
          <p:cNvPr id="1207" name="Google Shape;1207;p49"/>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Dualité compétence/outil</a:t>
            </a:r>
            <a:endParaRPr sz="3600">
              <a:latin typeface="Viga"/>
              <a:ea typeface="Viga"/>
              <a:cs typeface="Viga"/>
              <a:sym typeface="Viga"/>
            </a:endParaRPr>
          </a:p>
        </p:txBody>
      </p:sp>
      <p:sp>
        <p:nvSpPr>
          <p:cNvPr id="1208" name="Google Shape;1208;p49"/>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p>
            <a:pPr marL="0" lvl="0" indent="0" algn="l" rtl="0">
              <a:lnSpc>
                <a:spcPct val="98181"/>
              </a:lnSpc>
              <a:spcBef>
                <a:spcPts val="1000"/>
              </a:spcBef>
              <a:spcAft>
                <a:spcPts val="0"/>
              </a:spcAft>
              <a:buNone/>
            </a:pPr>
            <a:r>
              <a:rPr lang="en" sz="2800">
                <a:solidFill>
                  <a:srgbClr val="000000"/>
                </a:solidFill>
                <a:latin typeface="Ubuntu"/>
                <a:ea typeface="Ubuntu"/>
                <a:cs typeface="Ubuntu"/>
                <a:sym typeface="Ubuntu"/>
              </a:rPr>
              <a:t>Soutenir les apprentissages scolaires grâce à l’algorithmique</a:t>
            </a:r>
            <a:endParaRPr sz="2800">
              <a:solidFill>
                <a:srgbClr val="000000"/>
              </a:solidFill>
              <a:latin typeface="Ubuntu"/>
              <a:ea typeface="Ubuntu"/>
              <a:cs typeface="Ubuntu"/>
              <a:sym typeface="Ubuntu"/>
            </a:endParaRPr>
          </a:p>
          <a:p>
            <a:pPr marL="457200" lvl="0" indent="-336550" algn="l" rtl="0">
              <a:lnSpc>
                <a:spcPct val="98181"/>
              </a:lnSpc>
              <a:spcBef>
                <a:spcPts val="500"/>
              </a:spcBef>
              <a:spcAft>
                <a:spcPts val="0"/>
              </a:spcAft>
              <a:buClr>
                <a:srgbClr val="000000"/>
              </a:buClr>
              <a:buSzPts val="1700"/>
              <a:buFont typeface="Ubuntu"/>
              <a:buChar char="✘"/>
            </a:pPr>
            <a:r>
              <a:rPr lang="en" sz="1700">
                <a:solidFill>
                  <a:srgbClr val="000000"/>
                </a:solidFill>
                <a:latin typeface="Ubuntu"/>
                <a:ea typeface="Ubuntu"/>
                <a:cs typeface="Ubuntu"/>
                <a:sym typeface="Ubuntu"/>
              </a:rPr>
              <a:t>Lien avec le PFEQ, donner du sens</a:t>
            </a:r>
            <a:endParaRPr sz="1700">
              <a:solidFill>
                <a:srgbClr val="000000"/>
              </a:solidFill>
              <a:latin typeface="Ubuntu"/>
              <a:ea typeface="Ubuntu"/>
              <a:cs typeface="Ubuntu"/>
              <a:sym typeface="Ubuntu"/>
            </a:endParaRPr>
          </a:p>
          <a:p>
            <a:pPr marL="457200" lvl="0" indent="-336550" algn="l" rtl="0">
              <a:lnSpc>
                <a:spcPct val="98181"/>
              </a:lnSpc>
              <a:spcBef>
                <a:spcPts val="0"/>
              </a:spcBef>
              <a:spcAft>
                <a:spcPts val="0"/>
              </a:spcAft>
              <a:buClr>
                <a:srgbClr val="000000"/>
              </a:buClr>
              <a:buSzPts val="1700"/>
              <a:buFont typeface="Ubuntu"/>
              <a:buChar char="✘"/>
            </a:pPr>
            <a:r>
              <a:rPr lang="en" sz="1700">
                <a:solidFill>
                  <a:srgbClr val="000000"/>
                </a:solidFill>
                <a:latin typeface="Ubuntu"/>
                <a:ea typeface="Ubuntu"/>
                <a:cs typeface="Ubuntu"/>
                <a:sym typeface="Ubuntu"/>
              </a:rPr>
              <a:t>Conceptualisation mathématique</a:t>
            </a:r>
            <a:endParaRPr sz="1700">
              <a:solidFill>
                <a:srgbClr val="000000"/>
              </a:solidFill>
              <a:latin typeface="Ubuntu"/>
              <a:ea typeface="Ubuntu"/>
              <a:cs typeface="Ubuntu"/>
              <a:sym typeface="Ubuntu"/>
            </a:endParaRPr>
          </a:p>
          <a:p>
            <a:pPr marL="457200" lvl="0" indent="-336550" algn="l" rtl="0">
              <a:lnSpc>
                <a:spcPct val="98181"/>
              </a:lnSpc>
              <a:spcBef>
                <a:spcPts val="0"/>
              </a:spcBef>
              <a:spcAft>
                <a:spcPts val="0"/>
              </a:spcAft>
              <a:buClr>
                <a:srgbClr val="000000"/>
              </a:buClr>
              <a:buSzPts val="1700"/>
              <a:buFont typeface="Ubuntu"/>
              <a:buChar char="✘"/>
            </a:pPr>
            <a:r>
              <a:rPr lang="en" sz="1700">
                <a:solidFill>
                  <a:srgbClr val="000000"/>
                </a:solidFill>
                <a:latin typeface="Ubuntu"/>
                <a:ea typeface="Ubuntu"/>
                <a:cs typeface="Ubuntu"/>
                <a:sym typeface="Ubuntu"/>
              </a:rPr>
              <a:t>Structuration de la pensée et capacités d’analyse</a:t>
            </a:r>
            <a:endParaRPr sz="1700">
              <a:solidFill>
                <a:srgbClr val="000000"/>
              </a:solidFill>
              <a:latin typeface="Ubuntu"/>
              <a:ea typeface="Ubuntu"/>
              <a:cs typeface="Ubuntu"/>
              <a:sym typeface="Ubuntu"/>
            </a:endParaRPr>
          </a:p>
          <a:p>
            <a:pPr marL="457200" lvl="0" indent="-336550" algn="l" rtl="0">
              <a:lnSpc>
                <a:spcPct val="98181"/>
              </a:lnSpc>
              <a:spcBef>
                <a:spcPts val="0"/>
              </a:spcBef>
              <a:spcAft>
                <a:spcPts val="0"/>
              </a:spcAft>
              <a:buClr>
                <a:srgbClr val="000000"/>
              </a:buClr>
              <a:buSzPts val="1700"/>
              <a:buFont typeface="Ubuntu"/>
              <a:buChar char="✘"/>
            </a:pPr>
            <a:r>
              <a:rPr lang="en" sz="1700">
                <a:solidFill>
                  <a:srgbClr val="000000"/>
                </a:solidFill>
                <a:latin typeface="Ubuntu"/>
                <a:ea typeface="Ubuntu"/>
                <a:cs typeface="Ubuntu"/>
                <a:sym typeface="Ubuntu"/>
              </a:rPr>
              <a:t>Raisonnement, preuve</a:t>
            </a:r>
            <a:endParaRPr sz="1700">
              <a:solidFill>
                <a:srgbClr val="000000"/>
              </a:solidFill>
              <a:latin typeface="Ubuntu"/>
              <a:ea typeface="Ubuntu"/>
              <a:cs typeface="Ubuntu"/>
              <a:sym typeface="Ubuntu"/>
            </a:endParaRPr>
          </a:p>
          <a:p>
            <a:pPr marL="457200" lvl="0" indent="-336550" algn="l" rtl="0">
              <a:lnSpc>
                <a:spcPct val="98181"/>
              </a:lnSpc>
              <a:spcBef>
                <a:spcPts val="0"/>
              </a:spcBef>
              <a:spcAft>
                <a:spcPts val="0"/>
              </a:spcAft>
              <a:buClr>
                <a:srgbClr val="000000"/>
              </a:buClr>
              <a:buSzPts val="1700"/>
              <a:buFont typeface="Ubuntu"/>
              <a:buChar char="✘"/>
            </a:pPr>
            <a:r>
              <a:rPr lang="en" sz="1700">
                <a:solidFill>
                  <a:srgbClr val="000000"/>
                </a:solidFill>
                <a:latin typeface="Ubuntu"/>
                <a:ea typeface="Ubuntu"/>
                <a:cs typeface="Ubuntu"/>
                <a:sym typeface="Ubuntu"/>
              </a:rPr>
              <a:t>Verbaliser, décontextualiser, généraliser</a:t>
            </a:r>
            <a:endParaRPr sz="1700">
              <a:solidFill>
                <a:srgbClr val="000000"/>
              </a:solidFill>
              <a:latin typeface="Ubuntu"/>
              <a:ea typeface="Ubuntu"/>
              <a:cs typeface="Ubuntu"/>
              <a:sym typeface="Ubuntu"/>
            </a:endParaRPr>
          </a:p>
          <a:p>
            <a:pPr marL="457200" lvl="0" indent="-336550" algn="l" rtl="0">
              <a:lnSpc>
                <a:spcPct val="98181"/>
              </a:lnSpc>
              <a:spcBef>
                <a:spcPts val="0"/>
              </a:spcBef>
              <a:spcAft>
                <a:spcPts val="0"/>
              </a:spcAft>
              <a:buClr>
                <a:srgbClr val="000000"/>
              </a:buClr>
              <a:buSzPts val="1700"/>
              <a:buFont typeface="Ubuntu"/>
              <a:buChar char="✘"/>
            </a:pPr>
            <a:r>
              <a:rPr lang="en" sz="1700">
                <a:solidFill>
                  <a:srgbClr val="000000"/>
                </a:solidFill>
                <a:latin typeface="Ubuntu"/>
                <a:ea typeface="Ubuntu"/>
                <a:cs typeface="Ubuntu"/>
                <a:sym typeface="Ubuntu"/>
              </a:rPr>
              <a:t>Résoudre des problèmes</a:t>
            </a:r>
            <a:endParaRPr/>
          </a:p>
        </p:txBody>
      </p:sp>
      <p:sp>
        <p:nvSpPr>
          <p:cNvPr id="1209" name="Google Shape;1209;p49"/>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10</a:t>
            </a:fld>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13"/>
        <p:cNvGrpSpPr/>
        <p:nvPr/>
      </p:nvGrpSpPr>
      <p:grpSpPr>
        <a:xfrm>
          <a:off x="0" y="0"/>
          <a:ext cx="0" cy="0"/>
          <a:chOff x="0" y="0"/>
          <a:chExt cx="0" cy="0"/>
        </a:xfrm>
      </p:grpSpPr>
      <p:sp>
        <p:nvSpPr>
          <p:cNvPr id="1214" name="Google Shape;1214;p50"/>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Enjeux de formation</a:t>
            </a:r>
            <a:endParaRPr sz="3600">
              <a:latin typeface="Viga"/>
              <a:ea typeface="Viga"/>
              <a:cs typeface="Viga"/>
              <a:sym typeface="Viga"/>
            </a:endParaRPr>
          </a:p>
        </p:txBody>
      </p:sp>
      <p:sp>
        <p:nvSpPr>
          <p:cNvPr id="1215" name="Google Shape;1215;p50"/>
          <p:cNvSpPr txBox="1">
            <a:spLocks noGrp="1"/>
          </p:cNvSpPr>
          <p:nvPr>
            <p:ph type="body" idx="1"/>
          </p:nvPr>
        </p:nvSpPr>
        <p:spPr>
          <a:xfrm>
            <a:off x="747925" y="1302825"/>
            <a:ext cx="7197900" cy="3610800"/>
          </a:xfrm>
          <a:prstGeom prst="rect">
            <a:avLst/>
          </a:prstGeom>
        </p:spPr>
        <p:txBody>
          <a:bodyPr spcFirstLastPara="1" wrap="square" lIns="91425" tIns="91425" rIns="91425" bIns="91425" anchor="t" anchorCtr="0">
            <a:noAutofit/>
          </a:bodyPr>
          <a:lstStyle/>
          <a:p>
            <a:pPr marL="0" lvl="0" indent="0" algn="l" rtl="0">
              <a:lnSpc>
                <a:spcPct val="98181"/>
              </a:lnSpc>
              <a:spcBef>
                <a:spcPts val="1000"/>
              </a:spcBef>
              <a:spcAft>
                <a:spcPts val="0"/>
              </a:spcAft>
              <a:buNone/>
            </a:pPr>
            <a:r>
              <a:rPr lang="en" sz="2400">
                <a:solidFill>
                  <a:srgbClr val="000000"/>
                </a:solidFill>
                <a:latin typeface="Ubuntu"/>
                <a:ea typeface="Ubuntu"/>
                <a:cs typeface="Ubuntu"/>
                <a:sym typeface="Ubuntu"/>
              </a:rPr>
              <a:t>Plus que jamais l’intégration de la pensée informatique passe par l’accompagnement des enseignants dans l’appropriation des outils, de la programmation informatique, et des liens qu’ils permettent de faire avec les approches d’enseignement ouvertes comme la résolution de problèmes individuelle ou collaborative (Barma, 2018). </a:t>
            </a:r>
            <a:endParaRPr sz="2400">
              <a:solidFill>
                <a:srgbClr val="000000"/>
              </a:solidFill>
              <a:latin typeface="Ubuntu"/>
              <a:ea typeface="Ubuntu"/>
              <a:cs typeface="Ubuntu"/>
              <a:sym typeface="Ubuntu"/>
            </a:endParaRPr>
          </a:p>
          <a:p>
            <a:pPr marL="0" lvl="0" indent="0" algn="l" rtl="0">
              <a:spcBef>
                <a:spcPts val="600"/>
              </a:spcBef>
              <a:spcAft>
                <a:spcPts val="0"/>
              </a:spcAft>
              <a:buNone/>
            </a:pPr>
            <a:endParaRPr sz="2400"/>
          </a:p>
        </p:txBody>
      </p:sp>
      <p:sp>
        <p:nvSpPr>
          <p:cNvPr id="1216" name="Google Shape;1216;p50"/>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11</a:t>
            </a:fld>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20"/>
        <p:cNvGrpSpPr/>
        <p:nvPr/>
      </p:nvGrpSpPr>
      <p:grpSpPr>
        <a:xfrm>
          <a:off x="0" y="0"/>
          <a:ext cx="0" cy="0"/>
          <a:chOff x="0" y="0"/>
          <a:chExt cx="0" cy="0"/>
        </a:xfrm>
      </p:grpSpPr>
      <p:sp>
        <p:nvSpPr>
          <p:cNvPr id="1221" name="Google Shape;1221;p51"/>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Objectifs</a:t>
            </a:r>
            <a:endParaRPr sz="3600">
              <a:latin typeface="Viga"/>
              <a:ea typeface="Viga"/>
              <a:cs typeface="Viga"/>
              <a:sym typeface="Viga"/>
            </a:endParaRPr>
          </a:p>
        </p:txBody>
      </p:sp>
      <p:sp>
        <p:nvSpPr>
          <p:cNvPr id="1222" name="Google Shape;1222;p51"/>
          <p:cNvSpPr txBox="1">
            <a:spLocks noGrp="1"/>
          </p:cNvSpPr>
          <p:nvPr>
            <p:ph type="body" idx="1"/>
          </p:nvPr>
        </p:nvSpPr>
        <p:spPr>
          <a:xfrm>
            <a:off x="747925" y="943750"/>
            <a:ext cx="7203300" cy="4093500"/>
          </a:xfrm>
          <a:prstGeom prst="rect">
            <a:avLst/>
          </a:prstGeom>
        </p:spPr>
        <p:txBody>
          <a:bodyPr spcFirstLastPara="1" wrap="square" lIns="91425" tIns="91425" rIns="91425" bIns="91425" anchor="t" anchorCtr="0">
            <a:noAutofit/>
          </a:bodyPr>
          <a:lstStyle/>
          <a:p>
            <a:pPr marL="457200" lvl="0" indent="-368300" algn="l" rtl="0">
              <a:lnSpc>
                <a:spcPct val="98181"/>
              </a:lnSpc>
              <a:spcBef>
                <a:spcPts val="1000"/>
              </a:spcBef>
              <a:spcAft>
                <a:spcPts val="0"/>
              </a:spcAft>
              <a:buClr>
                <a:srgbClr val="000000"/>
              </a:buClr>
              <a:buSzPts val="2200"/>
              <a:buFont typeface="Ubuntu"/>
              <a:buChar char="✘"/>
            </a:pPr>
            <a:r>
              <a:rPr lang="en" sz="2200">
                <a:solidFill>
                  <a:srgbClr val="000000"/>
                </a:solidFill>
                <a:latin typeface="Ubuntu"/>
                <a:ea typeface="Ubuntu"/>
                <a:cs typeface="Ubuntu"/>
                <a:sym typeface="Ubuntu"/>
              </a:rPr>
              <a:t>Mettre en place des formations pour promouvoir les </a:t>
            </a:r>
            <a:r>
              <a:rPr lang="en" sz="2200" b="1">
                <a:solidFill>
                  <a:srgbClr val="000000"/>
                </a:solidFill>
                <a:latin typeface="Ubuntu"/>
                <a:ea typeface="Ubuntu"/>
                <a:cs typeface="Ubuntu"/>
                <a:sym typeface="Ubuntu"/>
              </a:rPr>
              <a:t>pratiques efficaces</a:t>
            </a:r>
            <a:r>
              <a:rPr lang="en" sz="2200">
                <a:solidFill>
                  <a:srgbClr val="000000"/>
                </a:solidFill>
                <a:latin typeface="Ubuntu"/>
                <a:ea typeface="Ubuntu"/>
                <a:cs typeface="Ubuntu"/>
                <a:sym typeface="Ubuntu"/>
              </a:rPr>
              <a:t> dans l’intégration de la programmation informatique et de la robotique pédagogique dans l’enseignement primaire et secondaire</a:t>
            </a:r>
            <a:endParaRPr sz="2200">
              <a:solidFill>
                <a:srgbClr val="000000"/>
              </a:solidFill>
              <a:latin typeface="Ubuntu"/>
              <a:ea typeface="Ubuntu"/>
              <a:cs typeface="Ubuntu"/>
              <a:sym typeface="Ubuntu"/>
            </a:endParaRPr>
          </a:p>
          <a:p>
            <a:pPr marL="457200" lvl="0" indent="0" algn="l" rtl="0">
              <a:lnSpc>
                <a:spcPct val="98181"/>
              </a:lnSpc>
              <a:spcBef>
                <a:spcPts val="1000"/>
              </a:spcBef>
              <a:spcAft>
                <a:spcPts val="0"/>
              </a:spcAft>
              <a:buNone/>
            </a:pPr>
            <a:endParaRPr sz="2200">
              <a:solidFill>
                <a:srgbClr val="000000"/>
              </a:solidFill>
              <a:latin typeface="Ubuntu"/>
              <a:ea typeface="Ubuntu"/>
              <a:cs typeface="Ubuntu"/>
              <a:sym typeface="Ubuntu"/>
            </a:endParaRPr>
          </a:p>
          <a:p>
            <a:pPr marL="457200" lvl="0" indent="-368300" algn="l" rtl="0">
              <a:lnSpc>
                <a:spcPct val="98181"/>
              </a:lnSpc>
              <a:spcBef>
                <a:spcPts val="1000"/>
              </a:spcBef>
              <a:spcAft>
                <a:spcPts val="0"/>
              </a:spcAft>
              <a:buClr>
                <a:srgbClr val="000000"/>
              </a:buClr>
              <a:buSzPts val="2200"/>
              <a:buFont typeface="Ubuntu"/>
              <a:buChar char="✘"/>
            </a:pPr>
            <a:r>
              <a:rPr lang="en" sz="2200">
                <a:solidFill>
                  <a:srgbClr val="000000"/>
                </a:solidFill>
                <a:latin typeface="Ubuntu"/>
                <a:ea typeface="Ubuntu"/>
                <a:cs typeface="Ubuntu"/>
                <a:sym typeface="Ubuntu"/>
              </a:rPr>
              <a:t>Dégager les </a:t>
            </a:r>
            <a:r>
              <a:rPr lang="en" sz="2200" b="1">
                <a:solidFill>
                  <a:srgbClr val="000000"/>
                </a:solidFill>
                <a:latin typeface="Ubuntu"/>
                <a:ea typeface="Ubuntu"/>
                <a:cs typeface="Ubuntu"/>
                <a:sym typeface="Ubuntu"/>
              </a:rPr>
              <a:t>critères d’efficacité</a:t>
            </a:r>
            <a:r>
              <a:rPr lang="en" sz="2200">
                <a:solidFill>
                  <a:srgbClr val="000000"/>
                </a:solidFill>
                <a:latin typeface="Ubuntu"/>
                <a:ea typeface="Ubuntu"/>
                <a:cs typeface="Ubuntu"/>
                <a:sym typeface="Ubuntu"/>
              </a:rPr>
              <a:t> et de </a:t>
            </a:r>
            <a:r>
              <a:rPr lang="en" sz="2200" b="1">
                <a:solidFill>
                  <a:srgbClr val="000000"/>
                </a:solidFill>
                <a:latin typeface="Ubuntu"/>
                <a:ea typeface="Ubuntu"/>
                <a:cs typeface="Ubuntu"/>
                <a:sym typeface="Ubuntu"/>
              </a:rPr>
              <a:t>pertinence des pratiques</a:t>
            </a:r>
            <a:r>
              <a:rPr lang="en" sz="2200">
                <a:solidFill>
                  <a:srgbClr val="000000"/>
                </a:solidFill>
                <a:latin typeface="Ubuntu"/>
                <a:ea typeface="Ubuntu"/>
                <a:cs typeface="Ubuntu"/>
                <a:sym typeface="Ubuntu"/>
              </a:rPr>
              <a:t> et des </a:t>
            </a:r>
            <a:r>
              <a:rPr lang="en" sz="2200" b="1">
                <a:solidFill>
                  <a:srgbClr val="000000"/>
                </a:solidFill>
                <a:latin typeface="Ubuntu"/>
                <a:ea typeface="Ubuntu"/>
                <a:cs typeface="Ubuntu"/>
                <a:sym typeface="Ubuntu"/>
              </a:rPr>
              <a:t>ressources</a:t>
            </a:r>
            <a:r>
              <a:rPr lang="en" sz="2200">
                <a:solidFill>
                  <a:srgbClr val="000000"/>
                </a:solidFill>
                <a:latin typeface="Ubuntu"/>
                <a:ea typeface="Ubuntu"/>
                <a:cs typeface="Ubuntu"/>
                <a:sym typeface="Ubuntu"/>
              </a:rPr>
              <a:t> en programmation informatique et robotique pédagogique au secondaire et construire des ressources qui mettent en œuvre ces critères. </a:t>
            </a:r>
            <a:endParaRPr sz="2200"/>
          </a:p>
        </p:txBody>
      </p:sp>
      <p:sp>
        <p:nvSpPr>
          <p:cNvPr id="1223" name="Google Shape;1223;p51"/>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12</a:t>
            </a:fld>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27"/>
        <p:cNvGrpSpPr/>
        <p:nvPr/>
      </p:nvGrpSpPr>
      <p:grpSpPr>
        <a:xfrm>
          <a:off x="0" y="0"/>
          <a:ext cx="0" cy="0"/>
          <a:chOff x="0" y="0"/>
          <a:chExt cx="0" cy="0"/>
        </a:xfrm>
      </p:grpSpPr>
      <p:sp>
        <p:nvSpPr>
          <p:cNvPr id="1228" name="Google Shape;1228;p52"/>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Déroulement</a:t>
            </a:r>
            <a:endParaRPr sz="3600">
              <a:latin typeface="Viga"/>
              <a:ea typeface="Viga"/>
              <a:cs typeface="Viga"/>
              <a:sym typeface="Viga"/>
            </a:endParaRPr>
          </a:p>
        </p:txBody>
      </p:sp>
      <p:sp>
        <p:nvSpPr>
          <p:cNvPr id="1229" name="Google Shape;1229;p52"/>
          <p:cNvSpPr txBox="1">
            <a:spLocks noGrp="1"/>
          </p:cNvSpPr>
          <p:nvPr>
            <p:ph type="body" idx="1"/>
          </p:nvPr>
        </p:nvSpPr>
        <p:spPr>
          <a:xfrm>
            <a:off x="747925" y="1167200"/>
            <a:ext cx="7769400" cy="3610800"/>
          </a:xfrm>
          <a:prstGeom prst="rect">
            <a:avLst/>
          </a:prstGeom>
        </p:spPr>
        <p:txBody>
          <a:bodyPr spcFirstLastPara="1" wrap="square" lIns="91425" tIns="91425" rIns="91425" bIns="91425" anchor="t" anchorCtr="0">
            <a:noAutofit/>
          </a:bodyPr>
          <a:lstStyle/>
          <a:p>
            <a:pPr marL="457200" lvl="0" indent="-381000" algn="l" rtl="0">
              <a:lnSpc>
                <a:spcPct val="98181"/>
              </a:lnSpc>
              <a:spcBef>
                <a:spcPts val="1000"/>
              </a:spcBef>
              <a:spcAft>
                <a:spcPts val="0"/>
              </a:spcAft>
              <a:buClr>
                <a:srgbClr val="000000"/>
              </a:buClr>
              <a:buSzPts val="2400"/>
              <a:buFont typeface="Ubuntu"/>
              <a:buChar char="✘"/>
            </a:pPr>
            <a:r>
              <a:rPr lang="en" sz="2400">
                <a:solidFill>
                  <a:srgbClr val="000000"/>
                </a:solidFill>
                <a:latin typeface="Ubuntu"/>
                <a:ea typeface="Ubuntu"/>
                <a:cs typeface="Ubuntu"/>
                <a:sym typeface="Ubuntu"/>
              </a:rPr>
              <a:t>Journées de formation-création</a:t>
            </a:r>
            <a:endParaRPr sz="2400">
              <a:solidFill>
                <a:srgbClr val="000000"/>
              </a:solidFill>
              <a:latin typeface="Ubuntu"/>
              <a:ea typeface="Ubuntu"/>
              <a:cs typeface="Ubuntu"/>
              <a:sym typeface="Ubuntu"/>
            </a:endParaRPr>
          </a:p>
          <a:p>
            <a:pPr marL="914400" lvl="1" indent="-381000" algn="l" rtl="0">
              <a:lnSpc>
                <a:spcPct val="98181"/>
              </a:lnSpc>
              <a:spcBef>
                <a:spcPts val="0"/>
              </a:spcBef>
              <a:spcAft>
                <a:spcPts val="0"/>
              </a:spcAft>
              <a:buClr>
                <a:srgbClr val="000000"/>
              </a:buClr>
              <a:buSzPts val="2400"/>
              <a:buFont typeface="Ubuntu"/>
              <a:buChar char="✗"/>
            </a:pPr>
            <a:r>
              <a:rPr lang="en" sz="1800">
                <a:solidFill>
                  <a:srgbClr val="000000"/>
                </a:solidFill>
                <a:latin typeface="Ubuntu"/>
                <a:ea typeface="Ubuntu"/>
                <a:cs typeface="Ubuntu"/>
                <a:sym typeface="Ubuntu"/>
              </a:rPr>
              <a:t>Discussions  autour de ressources</a:t>
            </a:r>
            <a:endParaRPr sz="1800">
              <a:solidFill>
                <a:srgbClr val="000000"/>
              </a:solidFill>
              <a:latin typeface="Ubuntu"/>
              <a:ea typeface="Ubuntu"/>
              <a:cs typeface="Ubuntu"/>
              <a:sym typeface="Ubuntu"/>
            </a:endParaRPr>
          </a:p>
          <a:p>
            <a:pPr marL="914400" lvl="1" indent="-381000" algn="l" rtl="0">
              <a:lnSpc>
                <a:spcPct val="98181"/>
              </a:lnSpc>
              <a:spcBef>
                <a:spcPts val="0"/>
              </a:spcBef>
              <a:spcAft>
                <a:spcPts val="0"/>
              </a:spcAft>
              <a:buClr>
                <a:srgbClr val="000000"/>
              </a:buClr>
              <a:buSzPts val="2400"/>
              <a:buFont typeface="Ubuntu"/>
              <a:buChar char="✗"/>
            </a:pPr>
            <a:r>
              <a:rPr lang="en" sz="1800">
                <a:solidFill>
                  <a:srgbClr val="000000"/>
                </a:solidFill>
                <a:latin typeface="Ubuntu"/>
                <a:ea typeface="Ubuntu"/>
                <a:cs typeface="Ubuntu"/>
                <a:sym typeface="Ubuntu"/>
              </a:rPr>
              <a:t>Choix d’une ou plusieurs ressources à expérimenter en classe</a:t>
            </a:r>
            <a:endParaRPr sz="1800">
              <a:solidFill>
                <a:srgbClr val="000000"/>
              </a:solidFill>
              <a:latin typeface="Ubuntu"/>
              <a:ea typeface="Ubuntu"/>
              <a:cs typeface="Ubuntu"/>
              <a:sym typeface="Ubuntu"/>
            </a:endParaRPr>
          </a:p>
          <a:p>
            <a:pPr marL="914400" lvl="1" indent="-381000" algn="l" rtl="0">
              <a:lnSpc>
                <a:spcPct val="98181"/>
              </a:lnSpc>
              <a:spcBef>
                <a:spcPts val="0"/>
              </a:spcBef>
              <a:spcAft>
                <a:spcPts val="0"/>
              </a:spcAft>
              <a:buClr>
                <a:srgbClr val="000000"/>
              </a:buClr>
              <a:buSzPts val="2400"/>
              <a:buFont typeface="Ubuntu"/>
              <a:buChar char="✗"/>
            </a:pPr>
            <a:r>
              <a:rPr lang="en" sz="1800">
                <a:solidFill>
                  <a:srgbClr val="000000"/>
                </a:solidFill>
                <a:latin typeface="Ubuntu"/>
                <a:ea typeface="Ubuntu"/>
                <a:cs typeface="Ubuntu"/>
                <a:sym typeface="Ubuntu"/>
              </a:rPr>
              <a:t>Retour sur les expérimentations</a:t>
            </a:r>
            <a:endParaRPr sz="1800">
              <a:solidFill>
                <a:srgbClr val="000000"/>
              </a:solidFill>
              <a:latin typeface="Ubuntu"/>
              <a:ea typeface="Ubuntu"/>
              <a:cs typeface="Ubuntu"/>
              <a:sym typeface="Ubuntu"/>
            </a:endParaRPr>
          </a:p>
          <a:p>
            <a:pPr marL="0" lvl="0" indent="0" algn="l" rtl="0">
              <a:lnSpc>
                <a:spcPct val="98181"/>
              </a:lnSpc>
              <a:spcBef>
                <a:spcPts val="1000"/>
              </a:spcBef>
              <a:spcAft>
                <a:spcPts val="0"/>
              </a:spcAft>
              <a:buNone/>
            </a:pPr>
            <a:endParaRPr sz="1800">
              <a:solidFill>
                <a:srgbClr val="000000"/>
              </a:solidFill>
              <a:latin typeface="Ubuntu"/>
              <a:ea typeface="Ubuntu"/>
              <a:cs typeface="Ubuntu"/>
              <a:sym typeface="Ubuntu"/>
            </a:endParaRPr>
          </a:p>
          <a:p>
            <a:pPr marL="457200" lvl="0" indent="-381000" algn="l" rtl="0">
              <a:lnSpc>
                <a:spcPct val="98181"/>
              </a:lnSpc>
              <a:spcBef>
                <a:spcPts val="1000"/>
              </a:spcBef>
              <a:spcAft>
                <a:spcPts val="0"/>
              </a:spcAft>
              <a:buClr>
                <a:srgbClr val="000000"/>
              </a:buClr>
              <a:buSzPts val="2400"/>
              <a:buFont typeface="Ubuntu"/>
              <a:buChar char="✘"/>
            </a:pPr>
            <a:r>
              <a:rPr lang="en" sz="2400">
                <a:solidFill>
                  <a:srgbClr val="000000"/>
                </a:solidFill>
                <a:latin typeface="Ubuntu"/>
                <a:ea typeface="Ubuntu"/>
                <a:cs typeface="Ubuntu"/>
                <a:sym typeface="Ubuntu"/>
              </a:rPr>
              <a:t>Expérimentations en classe</a:t>
            </a:r>
            <a:endParaRPr sz="1800">
              <a:solidFill>
                <a:srgbClr val="000000"/>
              </a:solidFill>
              <a:latin typeface="Ubuntu"/>
              <a:ea typeface="Ubuntu"/>
              <a:cs typeface="Ubuntu"/>
              <a:sym typeface="Ubuntu"/>
            </a:endParaRPr>
          </a:p>
          <a:p>
            <a:pPr marL="914400" lvl="1" indent="-381000" algn="l" rtl="0">
              <a:lnSpc>
                <a:spcPct val="98181"/>
              </a:lnSpc>
              <a:spcBef>
                <a:spcPts val="0"/>
              </a:spcBef>
              <a:spcAft>
                <a:spcPts val="0"/>
              </a:spcAft>
              <a:buClr>
                <a:srgbClr val="000000"/>
              </a:buClr>
              <a:buSzPts val="2400"/>
              <a:buFont typeface="Ubuntu"/>
              <a:buChar char="✗"/>
            </a:pPr>
            <a:r>
              <a:rPr lang="en" sz="1800">
                <a:solidFill>
                  <a:srgbClr val="000000"/>
                </a:solidFill>
                <a:latin typeface="Ubuntu"/>
                <a:ea typeface="Ubuntu"/>
                <a:cs typeface="Ubuntu"/>
                <a:sym typeface="Ubuntu"/>
              </a:rPr>
              <a:t>Assistance possible d’un des co-chercheurs</a:t>
            </a:r>
            <a:endParaRPr sz="1800">
              <a:solidFill>
                <a:srgbClr val="000000"/>
              </a:solidFill>
              <a:latin typeface="Ubuntu"/>
              <a:ea typeface="Ubuntu"/>
              <a:cs typeface="Ubuntu"/>
              <a:sym typeface="Ubuntu"/>
            </a:endParaRPr>
          </a:p>
          <a:p>
            <a:pPr marL="914400" lvl="1" indent="-381000" algn="l" rtl="0">
              <a:lnSpc>
                <a:spcPct val="98181"/>
              </a:lnSpc>
              <a:spcBef>
                <a:spcPts val="0"/>
              </a:spcBef>
              <a:spcAft>
                <a:spcPts val="0"/>
              </a:spcAft>
              <a:buClr>
                <a:srgbClr val="000000"/>
              </a:buClr>
              <a:buSzPts val="2400"/>
              <a:buFont typeface="Ubuntu"/>
              <a:buChar char="✗"/>
            </a:pPr>
            <a:r>
              <a:rPr lang="en" sz="1800">
                <a:solidFill>
                  <a:srgbClr val="000000"/>
                </a:solidFill>
                <a:latin typeface="Ubuntu"/>
                <a:ea typeface="Ubuntu"/>
                <a:cs typeface="Ubuntu"/>
                <a:sym typeface="Ubuntu"/>
              </a:rPr>
              <a:t>Possibilité de filmer ou d’enregistrer ce qui se passe en classe</a:t>
            </a:r>
            <a:endParaRPr sz="1800">
              <a:solidFill>
                <a:srgbClr val="000000"/>
              </a:solidFill>
              <a:latin typeface="Ubuntu"/>
              <a:ea typeface="Ubuntu"/>
              <a:cs typeface="Ubuntu"/>
              <a:sym typeface="Ubuntu"/>
            </a:endParaRPr>
          </a:p>
          <a:p>
            <a:pPr marL="914400" lvl="1" indent="-381000" algn="l" rtl="0">
              <a:lnSpc>
                <a:spcPct val="98181"/>
              </a:lnSpc>
              <a:spcBef>
                <a:spcPts val="0"/>
              </a:spcBef>
              <a:spcAft>
                <a:spcPts val="0"/>
              </a:spcAft>
              <a:buClr>
                <a:srgbClr val="000000"/>
              </a:buClr>
              <a:buSzPts val="2400"/>
              <a:buFont typeface="Ubuntu"/>
              <a:buChar char="✗"/>
            </a:pPr>
            <a:r>
              <a:rPr lang="en" sz="1800">
                <a:solidFill>
                  <a:srgbClr val="000000"/>
                </a:solidFill>
                <a:latin typeface="Ubuntu"/>
                <a:ea typeface="Ubuntu"/>
                <a:cs typeface="Ubuntu"/>
                <a:sym typeface="Ubuntu"/>
              </a:rPr>
              <a:t>Questionnaires auprès des élèves </a:t>
            </a:r>
            <a:endParaRPr sz="1800">
              <a:solidFill>
                <a:srgbClr val="000000"/>
              </a:solidFill>
              <a:latin typeface="Ubuntu"/>
              <a:ea typeface="Ubuntu"/>
              <a:cs typeface="Ubuntu"/>
              <a:sym typeface="Ubuntu"/>
            </a:endParaRPr>
          </a:p>
          <a:p>
            <a:pPr marL="0" lvl="0" indent="0" algn="l" rtl="0">
              <a:lnSpc>
                <a:spcPct val="98181"/>
              </a:lnSpc>
              <a:spcBef>
                <a:spcPts val="500"/>
              </a:spcBef>
              <a:spcAft>
                <a:spcPts val="0"/>
              </a:spcAft>
              <a:buNone/>
            </a:pPr>
            <a:endParaRPr sz="1800" b="1">
              <a:solidFill>
                <a:srgbClr val="000000"/>
              </a:solidFill>
              <a:latin typeface="Ubuntu"/>
              <a:ea typeface="Ubuntu"/>
              <a:cs typeface="Ubuntu"/>
              <a:sym typeface="Ubuntu"/>
            </a:endParaRPr>
          </a:p>
        </p:txBody>
      </p:sp>
      <p:sp>
        <p:nvSpPr>
          <p:cNvPr id="1230" name="Google Shape;1230;p52"/>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13</a:t>
            </a:fld>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53"/>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Exemples</a:t>
            </a:r>
            <a:endParaRPr sz="3600">
              <a:latin typeface="Viga"/>
              <a:ea typeface="Viga"/>
              <a:cs typeface="Viga"/>
              <a:sym typeface="Viga"/>
            </a:endParaRPr>
          </a:p>
        </p:txBody>
      </p:sp>
      <p:sp>
        <p:nvSpPr>
          <p:cNvPr id="1236" name="Google Shape;1236;p53"/>
          <p:cNvSpPr txBox="1">
            <a:spLocks noGrp="1"/>
          </p:cNvSpPr>
          <p:nvPr>
            <p:ph type="body" idx="1"/>
          </p:nvPr>
        </p:nvSpPr>
        <p:spPr>
          <a:xfrm>
            <a:off x="747925" y="1302825"/>
            <a:ext cx="7198800" cy="3610800"/>
          </a:xfrm>
          <a:prstGeom prst="rect">
            <a:avLst/>
          </a:prstGeom>
        </p:spPr>
        <p:txBody>
          <a:bodyPr spcFirstLastPara="1" wrap="square" lIns="91425" tIns="91425" rIns="91425" bIns="91425" anchor="t" anchorCtr="0">
            <a:noAutofit/>
          </a:bodyPr>
          <a:lstStyle/>
          <a:p>
            <a:pPr marL="457200" lvl="0" indent="-387350" algn="l" rtl="0">
              <a:spcBef>
                <a:spcPts val="600"/>
              </a:spcBef>
              <a:spcAft>
                <a:spcPts val="0"/>
              </a:spcAft>
              <a:buSzPts val="2500"/>
              <a:buFont typeface="Ubuntu"/>
              <a:buChar char="❏"/>
            </a:pPr>
            <a:r>
              <a:rPr lang="en">
                <a:latin typeface="Ubuntu"/>
                <a:ea typeface="Ubuntu"/>
                <a:cs typeface="Ubuntu"/>
                <a:sym typeface="Ubuntu"/>
              </a:rPr>
              <a:t>Frise de figures planes - Scratch</a:t>
            </a:r>
            <a:endParaRPr>
              <a:latin typeface="Ubuntu"/>
              <a:ea typeface="Ubuntu"/>
              <a:cs typeface="Ubuntu"/>
              <a:sym typeface="Ubuntu"/>
            </a:endParaRPr>
          </a:p>
          <a:p>
            <a:pPr marL="457200" lvl="0" indent="-387350" algn="l" rtl="0">
              <a:spcBef>
                <a:spcPts val="0"/>
              </a:spcBef>
              <a:spcAft>
                <a:spcPts val="0"/>
              </a:spcAft>
              <a:buSzPts val="2500"/>
              <a:buFont typeface="Ubuntu"/>
              <a:buChar char="❏"/>
            </a:pPr>
            <a:r>
              <a:rPr lang="en">
                <a:latin typeface="Ubuntu"/>
                <a:ea typeface="Ubuntu"/>
                <a:cs typeface="Ubuntu"/>
                <a:sym typeface="Ubuntu"/>
              </a:rPr>
              <a:t>Nombres pairs - Scratch</a:t>
            </a:r>
            <a:endParaRPr>
              <a:latin typeface="Ubuntu"/>
              <a:ea typeface="Ubuntu"/>
              <a:cs typeface="Ubuntu"/>
              <a:sym typeface="Ubuntu"/>
            </a:endParaRPr>
          </a:p>
          <a:p>
            <a:pPr marL="457200" lvl="0" indent="-387350" algn="l" rtl="0">
              <a:spcBef>
                <a:spcPts val="0"/>
              </a:spcBef>
              <a:spcAft>
                <a:spcPts val="0"/>
              </a:spcAft>
              <a:buSzPts val="2500"/>
              <a:buFont typeface="Ubuntu"/>
              <a:buChar char="❏"/>
            </a:pPr>
            <a:r>
              <a:rPr lang="en">
                <a:latin typeface="Ubuntu"/>
                <a:ea typeface="Ubuntu"/>
                <a:cs typeface="Ubuntu"/>
                <a:sym typeface="Ubuntu"/>
              </a:rPr>
              <a:t>Puissance d’un nombre - Scratch</a:t>
            </a:r>
            <a:endParaRPr>
              <a:latin typeface="Ubuntu"/>
              <a:ea typeface="Ubuntu"/>
              <a:cs typeface="Ubuntu"/>
              <a:sym typeface="Ubuntu"/>
            </a:endParaRPr>
          </a:p>
          <a:p>
            <a:pPr marL="457200" lvl="0" indent="-387350" algn="l" rtl="0">
              <a:spcBef>
                <a:spcPts val="0"/>
              </a:spcBef>
              <a:spcAft>
                <a:spcPts val="0"/>
              </a:spcAft>
              <a:buSzPts val="2500"/>
              <a:buFont typeface="Ubuntu"/>
              <a:buChar char="❏"/>
            </a:pPr>
            <a:r>
              <a:rPr lang="en">
                <a:latin typeface="Ubuntu"/>
                <a:ea typeface="Ubuntu"/>
                <a:cs typeface="Ubuntu"/>
                <a:sym typeface="Ubuntu"/>
              </a:rPr>
              <a:t>Déplacement - Makeblock &amp; EV3 Classroom</a:t>
            </a:r>
            <a:endParaRPr>
              <a:latin typeface="Ubuntu"/>
              <a:ea typeface="Ubuntu"/>
              <a:cs typeface="Ubuntu"/>
              <a:sym typeface="Ubuntu"/>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40"/>
        <p:cNvGrpSpPr/>
        <p:nvPr/>
      </p:nvGrpSpPr>
      <p:grpSpPr>
        <a:xfrm>
          <a:off x="0" y="0"/>
          <a:ext cx="0" cy="0"/>
          <a:chOff x="0" y="0"/>
          <a:chExt cx="0" cy="0"/>
        </a:xfrm>
      </p:grpSpPr>
      <p:sp>
        <p:nvSpPr>
          <p:cNvPr id="1241" name="Google Shape;1241;p54"/>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Exemple 1</a:t>
            </a:r>
            <a:endParaRPr sz="3600">
              <a:latin typeface="Viga"/>
              <a:ea typeface="Viga"/>
              <a:cs typeface="Viga"/>
              <a:sym typeface="Viga"/>
            </a:endParaRPr>
          </a:p>
        </p:txBody>
      </p:sp>
      <p:sp>
        <p:nvSpPr>
          <p:cNvPr id="1242" name="Google Shape;1242;p54"/>
          <p:cNvSpPr txBox="1">
            <a:spLocks noGrp="1"/>
          </p:cNvSpPr>
          <p:nvPr>
            <p:ph type="body" idx="1"/>
          </p:nvPr>
        </p:nvSpPr>
        <p:spPr>
          <a:xfrm>
            <a:off x="747925" y="1302825"/>
            <a:ext cx="6041100" cy="3610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a:latin typeface="Ubuntu"/>
                <a:ea typeface="Ubuntu"/>
                <a:cs typeface="Ubuntu"/>
                <a:sym typeface="Ubuntu"/>
              </a:rPr>
              <a:t>Tracer une frise de figures planes avec Scratch.</a:t>
            </a:r>
            <a:endParaRPr>
              <a:latin typeface="Ubuntu"/>
              <a:ea typeface="Ubuntu"/>
              <a:cs typeface="Ubuntu"/>
              <a:sym typeface="Ubuntu"/>
            </a:endParaRPr>
          </a:p>
          <a:p>
            <a:pPr marL="0" lvl="0" indent="0" algn="l" rtl="0">
              <a:spcBef>
                <a:spcPts val="600"/>
              </a:spcBef>
              <a:spcAft>
                <a:spcPts val="0"/>
              </a:spcAft>
              <a:buNone/>
            </a:pPr>
            <a:endParaRPr>
              <a:latin typeface="Ubuntu"/>
              <a:ea typeface="Ubuntu"/>
              <a:cs typeface="Ubuntu"/>
              <a:sym typeface="Ubuntu"/>
            </a:endParaRPr>
          </a:p>
          <a:p>
            <a:pPr marL="0" lvl="0" indent="0" algn="l" rtl="0">
              <a:spcBef>
                <a:spcPts val="600"/>
              </a:spcBef>
              <a:spcAft>
                <a:spcPts val="0"/>
              </a:spcAft>
              <a:buNone/>
            </a:pPr>
            <a:r>
              <a:rPr lang="en" sz="1800">
                <a:latin typeface="Ubuntu"/>
                <a:ea typeface="Ubuntu"/>
                <a:cs typeface="Ubuntu"/>
                <a:sym typeface="Ubuntu"/>
              </a:rPr>
              <a:t>Contraintes :</a:t>
            </a:r>
            <a:endParaRPr sz="1800">
              <a:latin typeface="Ubuntu"/>
              <a:ea typeface="Ubuntu"/>
              <a:cs typeface="Ubuntu"/>
              <a:sym typeface="Ubuntu"/>
            </a:endParaRPr>
          </a:p>
          <a:p>
            <a:pPr marL="457200" lvl="0" indent="-342900" algn="l" rtl="0">
              <a:lnSpc>
                <a:spcPct val="115000"/>
              </a:lnSpc>
              <a:spcBef>
                <a:spcPts val="0"/>
              </a:spcBef>
              <a:spcAft>
                <a:spcPts val="0"/>
              </a:spcAft>
              <a:buSzPts val="1800"/>
              <a:buFont typeface="Ubuntu"/>
              <a:buChar char="●"/>
            </a:pPr>
            <a:r>
              <a:rPr lang="en" sz="1800">
                <a:latin typeface="Ubuntu"/>
                <a:ea typeface="Ubuntu"/>
                <a:cs typeface="Ubuntu"/>
                <a:sym typeface="Ubuntu"/>
              </a:rPr>
              <a:t>Utiliser au moins deux figures planes différentes;</a:t>
            </a:r>
            <a:endParaRPr sz="1800">
              <a:latin typeface="Ubuntu"/>
              <a:ea typeface="Ubuntu"/>
              <a:cs typeface="Ubuntu"/>
              <a:sym typeface="Ubuntu"/>
            </a:endParaRPr>
          </a:p>
          <a:p>
            <a:pPr marL="457200" lvl="0" indent="-342900" algn="l" rtl="0">
              <a:lnSpc>
                <a:spcPct val="115000"/>
              </a:lnSpc>
              <a:spcBef>
                <a:spcPts val="0"/>
              </a:spcBef>
              <a:spcAft>
                <a:spcPts val="0"/>
              </a:spcAft>
              <a:buSzPts val="1800"/>
              <a:buFont typeface="Ubuntu"/>
              <a:buChar char="●"/>
            </a:pPr>
            <a:r>
              <a:rPr lang="en" sz="1800">
                <a:latin typeface="Ubuntu"/>
                <a:ea typeface="Ubuntu"/>
                <a:cs typeface="Ubuntu"/>
                <a:sym typeface="Ubuntu"/>
              </a:rPr>
              <a:t>Afficher au moins 5 figures;</a:t>
            </a:r>
            <a:endParaRPr sz="1800">
              <a:latin typeface="Ubuntu"/>
              <a:ea typeface="Ubuntu"/>
              <a:cs typeface="Ubuntu"/>
              <a:sym typeface="Ubuntu"/>
            </a:endParaRPr>
          </a:p>
          <a:p>
            <a:pPr marL="457200" lvl="0" indent="-342900" algn="l" rtl="0">
              <a:lnSpc>
                <a:spcPct val="115000"/>
              </a:lnSpc>
              <a:spcBef>
                <a:spcPts val="0"/>
              </a:spcBef>
              <a:spcAft>
                <a:spcPts val="0"/>
              </a:spcAft>
              <a:buSzPts val="1800"/>
              <a:buFont typeface="Ubuntu"/>
              <a:buChar char="●"/>
            </a:pPr>
            <a:r>
              <a:rPr lang="en" sz="1800">
                <a:latin typeface="Ubuntu"/>
                <a:ea typeface="Ubuntu"/>
                <a:cs typeface="Ubuntu"/>
                <a:sym typeface="Ubuntu"/>
              </a:rPr>
              <a:t>Avoir des formes de tailles différentes;</a:t>
            </a:r>
            <a:endParaRPr sz="1800">
              <a:latin typeface="Ubuntu"/>
              <a:ea typeface="Ubuntu"/>
              <a:cs typeface="Ubuntu"/>
              <a:sym typeface="Ubuntu"/>
            </a:endParaRPr>
          </a:p>
          <a:p>
            <a:pPr marL="457200" lvl="0" indent="-342900" algn="l" rtl="0">
              <a:lnSpc>
                <a:spcPct val="115000"/>
              </a:lnSpc>
              <a:spcBef>
                <a:spcPts val="0"/>
              </a:spcBef>
              <a:spcAft>
                <a:spcPts val="0"/>
              </a:spcAft>
              <a:buSzPts val="1800"/>
              <a:buFont typeface="Ubuntu"/>
              <a:buChar char="●"/>
            </a:pPr>
            <a:r>
              <a:rPr lang="en" sz="1800">
                <a:latin typeface="Ubuntu"/>
                <a:ea typeface="Ubuntu"/>
                <a:cs typeface="Ubuntu"/>
                <a:sym typeface="Ubuntu"/>
              </a:rPr>
              <a:t>Utiliser au moins deux couleurs.</a:t>
            </a:r>
            <a:endParaRPr sz="1800" u="sng">
              <a:latin typeface="Ubuntu"/>
              <a:ea typeface="Ubuntu"/>
              <a:cs typeface="Ubuntu"/>
              <a:sym typeface="Ubuntu"/>
            </a:endParaRPr>
          </a:p>
        </p:txBody>
      </p:sp>
      <p:sp>
        <p:nvSpPr>
          <p:cNvPr id="1243" name="Google Shape;1243;p54"/>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15</a:t>
            </a:fld>
            <a:endParaRPr/>
          </a:p>
        </p:txBody>
      </p:sp>
      <p:pic>
        <p:nvPicPr>
          <p:cNvPr id="1244" name="Google Shape;1244;p54"/>
          <p:cNvPicPr preferRelativeResize="0"/>
          <p:nvPr/>
        </p:nvPicPr>
        <p:blipFill>
          <a:blip r:embed="rId3">
            <a:alphaModFix/>
          </a:blip>
          <a:stretch>
            <a:fillRect/>
          </a:stretch>
        </p:blipFill>
        <p:spPr>
          <a:xfrm>
            <a:off x="3324200" y="423500"/>
            <a:ext cx="3019425" cy="800100"/>
          </a:xfrm>
          <a:prstGeom prst="rect">
            <a:avLst/>
          </a:prstGeom>
          <a:noFill/>
          <a:ln>
            <a:noFill/>
          </a:ln>
        </p:spPr>
      </p:pic>
      <p:pic>
        <p:nvPicPr>
          <p:cNvPr id="1245" name="Google Shape;1245;p54"/>
          <p:cNvPicPr preferRelativeResize="0"/>
          <p:nvPr/>
        </p:nvPicPr>
        <p:blipFill>
          <a:blip r:embed="rId4">
            <a:alphaModFix/>
          </a:blip>
          <a:stretch>
            <a:fillRect/>
          </a:stretch>
        </p:blipFill>
        <p:spPr>
          <a:xfrm>
            <a:off x="6662213" y="265213"/>
            <a:ext cx="2447925" cy="452437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49"/>
        <p:cNvGrpSpPr/>
        <p:nvPr/>
      </p:nvGrpSpPr>
      <p:grpSpPr>
        <a:xfrm>
          <a:off x="0" y="0"/>
          <a:ext cx="0" cy="0"/>
          <a:chOff x="0" y="0"/>
          <a:chExt cx="0" cy="0"/>
        </a:xfrm>
      </p:grpSpPr>
      <p:sp>
        <p:nvSpPr>
          <p:cNvPr id="1250" name="Google Shape;1250;p55"/>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Exemple 2</a:t>
            </a:r>
            <a:endParaRPr sz="3600">
              <a:latin typeface="Viga"/>
              <a:ea typeface="Viga"/>
              <a:cs typeface="Viga"/>
              <a:sym typeface="Viga"/>
            </a:endParaRPr>
          </a:p>
        </p:txBody>
      </p:sp>
      <p:sp>
        <p:nvSpPr>
          <p:cNvPr id="1251" name="Google Shape;1251;p55"/>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a:latin typeface="Ubuntu"/>
                <a:ea typeface="Ubuntu"/>
                <a:cs typeface="Ubuntu"/>
                <a:sym typeface="Ubuntu"/>
              </a:rPr>
              <a:t>Concevoir un programme avec Scratch qui donne le n-ième nombre pair. </a:t>
            </a:r>
            <a:endParaRPr>
              <a:latin typeface="Ubuntu"/>
              <a:ea typeface="Ubuntu"/>
              <a:cs typeface="Ubuntu"/>
              <a:sym typeface="Ubuntu"/>
            </a:endParaRPr>
          </a:p>
          <a:p>
            <a:pPr marL="0" lvl="0" indent="0" algn="l" rtl="0">
              <a:spcBef>
                <a:spcPts val="600"/>
              </a:spcBef>
              <a:spcAft>
                <a:spcPts val="0"/>
              </a:spcAft>
              <a:buNone/>
            </a:pPr>
            <a:endParaRPr>
              <a:latin typeface="Ubuntu"/>
              <a:ea typeface="Ubuntu"/>
              <a:cs typeface="Ubuntu"/>
              <a:sym typeface="Ubuntu"/>
            </a:endParaRPr>
          </a:p>
          <a:p>
            <a:pPr marL="457200" lvl="0" indent="-387350" algn="l" rtl="0">
              <a:spcBef>
                <a:spcPts val="600"/>
              </a:spcBef>
              <a:spcAft>
                <a:spcPts val="0"/>
              </a:spcAft>
              <a:buSzPts val="2500"/>
              <a:buFont typeface="Ubuntu"/>
              <a:buChar char="●"/>
            </a:pPr>
            <a:r>
              <a:rPr lang="en" u="sng">
                <a:latin typeface="Ubuntu"/>
                <a:ea typeface="Ubuntu"/>
                <a:cs typeface="Ubuntu"/>
                <a:sym typeface="Ubuntu"/>
              </a:rPr>
              <a:t>Entrée</a:t>
            </a:r>
            <a:r>
              <a:rPr lang="en">
                <a:latin typeface="Ubuntu"/>
                <a:ea typeface="Ubuntu"/>
                <a:cs typeface="Ubuntu"/>
                <a:sym typeface="Ubuntu"/>
              </a:rPr>
              <a:t>: La position (n)</a:t>
            </a:r>
            <a:endParaRPr>
              <a:latin typeface="Ubuntu"/>
              <a:ea typeface="Ubuntu"/>
              <a:cs typeface="Ubuntu"/>
              <a:sym typeface="Ubuntu"/>
            </a:endParaRPr>
          </a:p>
          <a:p>
            <a:pPr marL="457200" lvl="0" indent="-387350" algn="l" rtl="0">
              <a:spcBef>
                <a:spcPts val="0"/>
              </a:spcBef>
              <a:spcAft>
                <a:spcPts val="0"/>
              </a:spcAft>
              <a:buSzPts val="2500"/>
              <a:buFont typeface="Ubuntu"/>
              <a:buChar char="●"/>
            </a:pPr>
            <a:r>
              <a:rPr lang="en" u="sng">
                <a:latin typeface="Ubuntu"/>
                <a:ea typeface="Ubuntu"/>
                <a:cs typeface="Ubuntu"/>
                <a:sym typeface="Ubuntu"/>
              </a:rPr>
              <a:t>Sortie</a:t>
            </a:r>
            <a:r>
              <a:rPr lang="en">
                <a:latin typeface="Ubuntu"/>
                <a:ea typeface="Ubuntu"/>
                <a:cs typeface="Ubuntu"/>
                <a:sym typeface="Ubuntu"/>
              </a:rPr>
              <a:t>: Le n-ième nombre pair </a:t>
            </a:r>
            <a:endParaRPr>
              <a:latin typeface="Ubuntu"/>
              <a:ea typeface="Ubuntu"/>
              <a:cs typeface="Ubuntu"/>
              <a:sym typeface="Ubuntu"/>
            </a:endParaRPr>
          </a:p>
        </p:txBody>
      </p:sp>
      <p:sp>
        <p:nvSpPr>
          <p:cNvPr id="1252" name="Google Shape;1252;p55"/>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16</a:t>
            </a:fld>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56"/>
        <p:cNvGrpSpPr/>
        <p:nvPr/>
      </p:nvGrpSpPr>
      <p:grpSpPr>
        <a:xfrm>
          <a:off x="0" y="0"/>
          <a:ext cx="0" cy="0"/>
          <a:chOff x="0" y="0"/>
          <a:chExt cx="0" cy="0"/>
        </a:xfrm>
      </p:grpSpPr>
      <p:sp>
        <p:nvSpPr>
          <p:cNvPr id="1257" name="Google Shape;1257;p56"/>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Exemple 3</a:t>
            </a:r>
            <a:endParaRPr sz="3600">
              <a:latin typeface="Viga"/>
              <a:ea typeface="Viga"/>
              <a:cs typeface="Viga"/>
              <a:sym typeface="Viga"/>
            </a:endParaRPr>
          </a:p>
        </p:txBody>
      </p:sp>
      <p:sp>
        <p:nvSpPr>
          <p:cNvPr id="1258" name="Google Shape;1258;p56"/>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a:latin typeface="Ubuntu"/>
                <a:ea typeface="Ubuntu"/>
                <a:cs typeface="Ubuntu"/>
                <a:sym typeface="Ubuntu"/>
              </a:rPr>
              <a:t>Concevoir un programme permettant de calculer la puissance n-ième d’un nombre.</a:t>
            </a:r>
            <a:endParaRPr>
              <a:latin typeface="Ubuntu"/>
              <a:ea typeface="Ubuntu"/>
              <a:cs typeface="Ubuntu"/>
              <a:sym typeface="Ubuntu"/>
            </a:endParaRPr>
          </a:p>
          <a:p>
            <a:pPr marL="0" lvl="0" indent="0" algn="l" rtl="0">
              <a:spcBef>
                <a:spcPts val="600"/>
              </a:spcBef>
              <a:spcAft>
                <a:spcPts val="0"/>
              </a:spcAft>
              <a:buNone/>
            </a:pPr>
            <a:endParaRPr>
              <a:latin typeface="Ubuntu"/>
              <a:ea typeface="Ubuntu"/>
              <a:cs typeface="Ubuntu"/>
              <a:sym typeface="Ubuntu"/>
            </a:endParaRPr>
          </a:p>
          <a:p>
            <a:pPr marL="457200" lvl="0" indent="-387350" algn="l" rtl="0">
              <a:spcBef>
                <a:spcPts val="600"/>
              </a:spcBef>
              <a:spcAft>
                <a:spcPts val="0"/>
              </a:spcAft>
              <a:buSzPts val="2500"/>
              <a:buFont typeface="Ubuntu"/>
              <a:buChar char="●"/>
            </a:pPr>
            <a:r>
              <a:rPr lang="en" u="sng">
                <a:latin typeface="Ubuntu"/>
                <a:ea typeface="Ubuntu"/>
                <a:cs typeface="Ubuntu"/>
                <a:sym typeface="Ubuntu"/>
              </a:rPr>
              <a:t>Entrée</a:t>
            </a:r>
            <a:r>
              <a:rPr lang="en">
                <a:latin typeface="Ubuntu"/>
                <a:ea typeface="Ubuntu"/>
                <a:cs typeface="Ubuntu"/>
                <a:sym typeface="Ubuntu"/>
              </a:rPr>
              <a:t>: Le nombre et la puissance</a:t>
            </a:r>
            <a:endParaRPr>
              <a:latin typeface="Ubuntu"/>
              <a:ea typeface="Ubuntu"/>
              <a:cs typeface="Ubuntu"/>
              <a:sym typeface="Ubuntu"/>
            </a:endParaRPr>
          </a:p>
          <a:p>
            <a:pPr marL="457200" lvl="0" indent="-387350" algn="l" rtl="0">
              <a:spcBef>
                <a:spcPts val="0"/>
              </a:spcBef>
              <a:spcAft>
                <a:spcPts val="0"/>
              </a:spcAft>
              <a:buSzPts val="2500"/>
              <a:buFont typeface="Ubuntu"/>
              <a:buChar char="●"/>
            </a:pPr>
            <a:r>
              <a:rPr lang="en" u="sng">
                <a:latin typeface="Ubuntu"/>
                <a:ea typeface="Ubuntu"/>
                <a:cs typeface="Ubuntu"/>
                <a:sym typeface="Ubuntu"/>
              </a:rPr>
              <a:t>Sortie</a:t>
            </a:r>
            <a:r>
              <a:rPr lang="en">
                <a:latin typeface="Ubuntu"/>
                <a:ea typeface="Ubuntu"/>
                <a:cs typeface="Ubuntu"/>
                <a:sym typeface="Ubuntu"/>
              </a:rPr>
              <a:t>: La puissance du nombre</a:t>
            </a:r>
            <a:endParaRPr>
              <a:latin typeface="Ubuntu"/>
              <a:ea typeface="Ubuntu"/>
              <a:cs typeface="Ubuntu"/>
              <a:sym typeface="Ubuntu"/>
            </a:endParaRPr>
          </a:p>
          <a:p>
            <a:pPr marL="0" lvl="0" indent="0" algn="l" rtl="0">
              <a:spcBef>
                <a:spcPts val="600"/>
              </a:spcBef>
              <a:spcAft>
                <a:spcPts val="0"/>
              </a:spcAft>
              <a:buNone/>
            </a:pPr>
            <a:endParaRPr/>
          </a:p>
        </p:txBody>
      </p:sp>
      <p:sp>
        <p:nvSpPr>
          <p:cNvPr id="1259" name="Google Shape;1259;p56"/>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17</a:t>
            </a:fld>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63"/>
        <p:cNvGrpSpPr/>
        <p:nvPr/>
      </p:nvGrpSpPr>
      <p:grpSpPr>
        <a:xfrm>
          <a:off x="0" y="0"/>
          <a:ext cx="0" cy="0"/>
          <a:chOff x="0" y="0"/>
          <a:chExt cx="0" cy="0"/>
        </a:xfrm>
      </p:grpSpPr>
      <p:sp>
        <p:nvSpPr>
          <p:cNvPr id="1264" name="Google Shape;1264;p57"/>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Exemple 4</a:t>
            </a:r>
            <a:endParaRPr sz="3600">
              <a:latin typeface="Viga"/>
              <a:ea typeface="Viga"/>
              <a:cs typeface="Viga"/>
              <a:sym typeface="Viga"/>
            </a:endParaRPr>
          </a:p>
        </p:txBody>
      </p:sp>
      <p:sp>
        <p:nvSpPr>
          <p:cNvPr id="1265" name="Google Shape;1265;p57"/>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a:latin typeface="Ubuntu"/>
                <a:ea typeface="Ubuntu"/>
                <a:cs typeface="Ubuntu"/>
                <a:sym typeface="Ubuntu"/>
              </a:rPr>
              <a:t>Déplacement</a:t>
            </a:r>
            <a:endParaRPr>
              <a:latin typeface="Ubuntu"/>
              <a:ea typeface="Ubuntu"/>
              <a:cs typeface="Ubuntu"/>
              <a:sym typeface="Ubuntu"/>
            </a:endParaRPr>
          </a:p>
          <a:p>
            <a:pPr marL="0" lvl="0" indent="0" algn="l" rtl="0">
              <a:spcBef>
                <a:spcPts val="600"/>
              </a:spcBef>
              <a:spcAft>
                <a:spcPts val="0"/>
              </a:spcAft>
              <a:buNone/>
            </a:pPr>
            <a:endParaRPr>
              <a:latin typeface="Ubuntu"/>
              <a:ea typeface="Ubuntu"/>
              <a:cs typeface="Ubuntu"/>
              <a:sym typeface="Ubuntu"/>
            </a:endParaRPr>
          </a:p>
          <a:p>
            <a:pPr marL="0" lvl="0" indent="0" algn="l" rtl="0">
              <a:spcBef>
                <a:spcPts val="600"/>
              </a:spcBef>
              <a:spcAft>
                <a:spcPts val="0"/>
              </a:spcAft>
              <a:buNone/>
            </a:pPr>
            <a:endParaRPr>
              <a:latin typeface="Ubuntu"/>
              <a:ea typeface="Ubuntu"/>
              <a:cs typeface="Ubuntu"/>
              <a:sym typeface="Ubuntu"/>
            </a:endParaRPr>
          </a:p>
          <a:p>
            <a:pPr marL="0" lvl="0" indent="0" algn="l" rtl="0">
              <a:spcBef>
                <a:spcPts val="600"/>
              </a:spcBef>
              <a:spcAft>
                <a:spcPts val="0"/>
              </a:spcAft>
              <a:buNone/>
            </a:pPr>
            <a:endParaRPr/>
          </a:p>
        </p:txBody>
      </p:sp>
      <p:sp>
        <p:nvSpPr>
          <p:cNvPr id="1266" name="Google Shape;1266;p57"/>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18</a:t>
            </a:fld>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70"/>
        <p:cNvGrpSpPr/>
        <p:nvPr/>
      </p:nvGrpSpPr>
      <p:grpSpPr>
        <a:xfrm>
          <a:off x="0" y="0"/>
          <a:ext cx="0" cy="0"/>
          <a:chOff x="0" y="0"/>
          <a:chExt cx="0" cy="0"/>
        </a:xfrm>
      </p:grpSpPr>
      <p:sp>
        <p:nvSpPr>
          <p:cNvPr id="1271" name="Google Shape;1271;p58"/>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19</a:t>
            </a:fld>
            <a:endParaRPr/>
          </a:p>
        </p:txBody>
      </p:sp>
      <p:sp>
        <p:nvSpPr>
          <p:cNvPr id="1272" name="Google Shape;1272;p58"/>
          <p:cNvSpPr txBox="1"/>
          <p:nvPr/>
        </p:nvSpPr>
        <p:spPr>
          <a:xfrm>
            <a:off x="1124900" y="760775"/>
            <a:ext cx="7483500" cy="2401200"/>
          </a:xfrm>
          <a:prstGeom prst="rect">
            <a:avLst/>
          </a:prstGeom>
          <a:noFill/>
          <a:ln>
            <a:noFill/>
          </a:ln>
        </p:spPr>
        <p:txBody>
          <a:bodyPr spcFirstLastPara="1" wrap="square" lIns="91425" tIns="91425" rIns="91425" bIns="91425" anchor="t" anchorCtr="0">
            <a:spAutoFit/>
          </a:bodyPr>
          <a:lstStyle/>
          <a:p>
            <a:pPr marL="457200" lvl="0" indent="-381000" algn="l" rtl="0">
              <a:spcBef>
                <a:spcPts val="0"/>
              </a:spcBef>
              <a:spcAft>
                <a:spcPts val="0"/>
              </a:spcAft>
              <a:buSzPts val="2400"/>
              <a:buFont typeface="Ubuntu"/>
              <a:buAutoNum type="arabicPeriod"/>
            </a:pPr>
            <a:r>
              <a:rPr lang="en" sz="2400">
                <a:latin typeface="Ubuntu"/>
                <a:ea typeface="Ubuntu"/>
                <a:cs typeface="Ubuntu"/>
                <a:sym typeface="Ubuntu"/>
              </a:rPr>
              <a:t>PFEQ </a:t>
            </a:r>
            <a:endParaRPr sz="2400">
              <a:latin typeface="Ubuntu"/>
              <a:ea typeface="Ubuntu"/>
              <a:cs typeface="Ubuntu"/>
              <a:sym typeface="Ubuntu"/>
            </a:endParaRPr>
          </a:p>
          <a:p>
            <a:pPr marL="457200" lvl="0" indent="-381000" algn="l" rtl="0">
              <a:spcBef>
                <a:spcPts val="0"/>
              </a:spcBef>
              <a:spcAft>
                <a:spcPts val="0"/>
              </a:spcAft>
              <a:buSzPts val="2400"/>
              <a:buFont typeface="Ubuntu"/>
              <a:buAutoNum type="arabicPeriod"/>
            </a:pPr>
            <a:r>
              <a:rPr lang="en" sz="2400">
                <a:latin typeface="Ubuntu"/>
                <a:ea typeface="Ubuntu"/>
                <a:cs typeface="Ubuntu"/>
                <a:sym typeface="Ubuntu"/>
              </a:rPr>
              <a:t>PDA, Primaire mathématique </a:t>
            </a:r>
            <a:endParaRPr sz="2400">
              <a:latin typeface="Ubuntu"/>
              <a:ea typeface="Ubuntu"/>
              <a:cs typeface="Ubuntu"/>
              <a:sym typeface="Ubuntu"/>
            </a:endParaRPr>
          </a:p>
          <a:p>
            <a:pPr marL="914400" lvl="1" indent="-381000" algn="l" rtl="0">
              <a:spcBef>
                <a:spcPts val="0"/>
              </a:spcBef>
              <a:spcAft>
                <a:spcPts val="0"/>
              </a:spcAft>
              <a:buSzPts val="2400"/>
              <a:buFont typeface="Ubuntu"/>
              <a:buAutoNum type="alphaLcPeriod"/>
            </a:pPr>
            <a:r>
              <a:rPr lang="en" sz="2400" u="sng">
                <a:solidFill>
                  <a:srgbClr val="1155CC"/>
                </a:solidFill>
                <a:latin typeface="Ubuntu"/>
                <a:ea typeface="Ubuntu"/>
                <a:cs typeface="Ubuntu"/>
                <a:sym typeface="Ubuntu"/>
                <a:hlinkClick r:id="rId3">
                  <a:extLst>
                    <a:ext uri="{A12FA001-AC4F-418D-AE19-62706E023703}">
                      <ahyp:hlinkClr xmlns:ahyp="http://schemas.microsoft.com/office/drawing/2018/hyperlinkcolor" val="tx"/>
                    </a:ext>
                  </a:extLst>
                </a:hlinkClick>
              </a:rPr>
              <a:t>Programmation</a:t>
            </a:r>
            <a:endParaRPr sz="2400">
              <a:latin typeface="Ubuntu"/>
              <a:ea typeface="Ubuntu"/>
              <a:cs typeface="Ubuntu"/>
              <a:sym typeface="Ubuntu"/>
            </a:endParaRPr>
          </a:p>
          <a:p>
            <a:pPr marL="914400" lvl="1" indent="-381000" algn="l" rtl="0">
              <a:spcBef>
                <a:spcPts val="0"/>
              </a:spcBef>
              <a:spcAft>
                <a:spcPts val="0"/>
              </a:spcAft>
              <a:buSzPts val="2400"/>
              <a:buFont typeface="Ubuntu"/>
              <a:buAutoNum type="alphaLcPeriod"/>
            </a:pPr>
            <a:r>
              <a:rPr lang="en" sz="2400" u="sng">
                <a:solidFill>
                  <a:srgbClr val="1155CC"/>
                </a:solidFill>
                <a:latin typeface="Ubuntu"/>
                <a:ea typeface="Ubuntu"/>
                <a:cs typeface="Ubuntu"/>
                <a:sym typeface="Ubuntu"/>
                <a:hlinkClick r:id="rId4">
                  <a:extLst>
                    <a:ext uri="{A12FA001-AC4F-418D-AE19-62706E023703}">
                      <ahyp:hlinkClr xmlns:ahyp="http://schemas.microsoft.com/office/drawing/2018/hyperlinkcolor" val="tx"/>
                    </a:ext>
                  </a:extLst>
                </a:hlinkClick>
              </a:rPr>
              <a:t>Robotique</a:t>
            </a:r>
            <a:endParaRPr sz="2400">
              <a:latin typeface="Ubuntu"/>
              <a:ea typeface="Ubuntu"/>
              <a:cs typeface="Ubuntu"/>
              <a:sym typeface="Ubuntu"/>
            </a:endParaRPr>
          </a:p>
          <a:p>
            <a:pPr marL="457200" lvl="0" indent="-381000" algn="l" rtl="0">
              <a:spcBef>
                <a:spcPts val="0"/>
              </a:spcBef>
              <a:spcAft>
                <a:spcPts val="0"/>
              </a:spcAft>
              <a:buSzPts val="2400"/>
              <a:buFont typeface="Ubuntu"/>
              <a:buAutoNum type="arabicPeriod"/>
            </a:pPr>
            <a:r>
              <a:rPr lang="en" sz="2400">
                <a:latin typeface="Ubuntu"/>
                <a:ea typeface="Ubuntu"/>
                <a:cs typeface="Ubuntu"/>
                <a:sym typeface="Ubuntu"/>
              </a:rPr>
              <a:t>PDA secondaire</a:t>
            </a:r>
            <a:endParaRPr sz="2400">
              <a:latin typeface="Ubuntu"/>
              <a:ea typeface="Ubuntu"/>
              <a:cs typeface="Ubuntu"/>
              <a:sym typeface="Ubuntu"/>
            </a:endParaRPr>
          </a:p>
          <a:p>
            <a:pPr marL="457200" lvl="0" indent="0" algn="l" rtl="0">
              <a:spcBef>
                <a:spcPts val="0"/>
              </a:spcBef>
              <a:spcAft>
                <a:spcPts val="0"/>
              </a:spcAft>
              <a:buNone/>
            </a:pPr>
            <a:r>
              <a:rPr lang="en" sz="2400">
                <a:latin typeface="Ubuntu"/>
                <a:ea typeface="Ubuntu"/>
                <a:cs typeface="Ubuntu"/>
                <a:sym typeface="Ubuntu"/>
              </a:rPr>
              <a:t>Mathématique</a:t>
            </a:r>
            <a:endParaRPr>
              <a:latin typeface="Dosis"/>
              <a:ea typeface="Dosis"/>
              <a:cs typeface="Dosis"/>
              <a:sym typeface="Dosis"/>
            </a:endParaRPr>
          </a:p>
        </p:txBody>
      </p:sp>
      <p:sp>
        <p:nvSpPr>
          <p:cNvPr id="1273" name="Google Shape;1273;p58"/>
          <p:cNvSpPr txBox="1"/>
          <p:nvPr/>
        </p:nvSpPr>
        <p:spPr>
          <a:xfrm>
            <a:off x="1165975" y="305975"/>
            <a:ext cx="48954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chemeClr val="accent1"/>
                </a:solidFill>
                <a:latin typeface="Viga"/>
                <a:ea typeface="Viga"/>
                <a:cs typeface="Viga"/>
                <a:sym typeface="Viga"/>
              </a:rPr>
              <a:t>Liens avec les programmes</a:t>
            </a:r>
            <a:endParaRPr>
              <a:solidFill>
                <a:schemeClr val="accent1"/>
              </a:solidFill>
              <a:latin typeface="Viga"/>
              <a:ea typeface="Viga"/>
              <a:cs typeface="Viga"/>
              <a:sym typeface="Viga"/>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33"/>
        <p:cNvGrpSpPr/>
        <p:nvPr/>
      </p:nvGrpSpPr>
      <p:grpSpPr>
        <a:xfrm>
          <a:off x="0" y="0"/>
          <a:ext cx="0" cy="0"/>
          <a:chOff x="0" y="0"/>
          <a:chExt cx="0" cy="0"/>
        </a:xfrm>
      </p:grpSpPr>
      <p:sp>
        <p:nvSpPr>
          <p:cNvPr id="1134" name="Google Shape;1134;p41"/>
          <p:cNvSpPr txBox="1">
            <a:spLocks noGrp="1"/>
          </p:cNvSpPr>
          <p:nvPr>
            <p:ph type="body" idx="4294967295"/>
          </p:nvPr>
        </p:nvSpPr>
        <p:spPr>
          <a:xfrm>
            <a:off x="3749650" y="803400"/>
            <a:ext cx="5137800" cy="25920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sz="2400" b="1">
                <a:solidFill>
                  <a:schemeClr val="accent1"/>
                </a:solidFill>
              </a:rPr>
              <a:t>Martin Baril, CSS Capitale</a:t>
            </a:r>
            <a:endParaRPr sz="2400" b="1">
              <a:solidFill>
                <a:schemeClr val="accent1"/>
              </a:solidFill>
            </a:endParaRPr>
          </a:p>
          <a:p>
            <a:pPr marL="0" lvl="0" indent="0" algn="l" rtl="0">
              <a:spcBef>
                <a:spcPts val="600"/>
              </a:spcBef>
              <a:spcAft>
                <a:spcPts val="0"/>
              </a:spcAft>
              <a:buNone/>
            </a:pPr>
            <a:r>
              <a:rPr lang="en" sz="2400" b="1">
                <a:solidFill>
                  <a:schemeClr val="accent1"/>
                </a:solidFill>
                <a:latin typeface="Ubuntu"/>
                <a:ea typeface="Ubuntu"/>
                <a:cs typeface="Ubuntu"/>
                <a:sym typeface="Ubuntu"/>
              </a:rPr>
              <a:t>Sonya Fiset, RÉCIT MST</a:t>
            </a:r>
            <a:endParaRPr sz="2400" b="1">
              <a:solidFill>
                <a:schemeClr val="accent1"/>
              </a:solidFill>
              <a:latin typeface="Ubuntu"/>
              <a:ea typeface="Ubuntu"/>
              <a:cs typeface="Ubuntu"/>
              <a:sym typeface="Ubuntu"/>
            </a:endParaRPr>
          </a:p>
          <a:p>
            <a:pPr marL="0" lvl="0" indent="0" algn="l" rtl="0">
              <a:spcBef>
                <a:spcPts val="600"/>
              </a:spcBef>
              <a:spcAft>
                <a:spcPts val="0"/>
              </a:spcAft>
              <a:buNone/>
            </a:pPr>
            <a:r>
              <a:rPr lang="en" sz="2400" b="1">
                <a:solidFill>
                  <a:schemeClr val="accent1"/>
                </a:solidFill>
              </a:rPr>
              <a:t>Achraf Hajby, UQAM</a:t>
            </a:r>
            <a:endParaRPr sz="2400" b="1">
              <a:solidFill>
                <a:schemeClr val="accent1"/>
              </a:solidFill>
            </a:endParaRPr>
          </a:p>
          <a:p>
            <a:pPr marL="0" lvl="0" indent="0" algn="l" rtl="0">
              <a:spcBef>
                <a:spcPts val="600"/>
              </a:spcBef>
              <a:spcAft>
                <a:spcPts val="0"/>
              </a:spcAft>
              <a:buNone/>
            </a:pPr>
            <a:r>
              <a:rPr lang="en" sz="2400" b="1">
                <a:solidFill>
                  <a:schemeClr val="accent1"/>
                </a:solidFill>
              </a:rPr>
              <a:t>Raoul Kamga, UQAM</a:t>
            </a:r>
            <a:endParaRPr sz="2400" b="1">
              <a:solidFill>
                <a:schemeClr val="accent1"/>
              </a:solidFill>
            </a:endParaRPr>
          </a:p>
          <a:p>
            <a:pPr marL="0" lvl="0" indent="0" algn="l" rtl="0">
              <a:spcBef>
                <a:spcPts val="600"/>
              </a:spcBef>
              <a:spcAft>
                <a:spcPts val="0"/>
              </a:spcAft>
              <a:buNone/>
            </a:pPr>
            <a:r>
              <a:rPr lang="en" sz="2400" b="1">
                <a:solidFill>
                  <a:schemeClr val="accent1"/>
                </a:solidFill>
              </a:rPr>
              <a:t>Marie-Frédérick St-Cyr, UQAM</a:t>
            </a:r>
            <a:endParaRPr sz="2400" b="1">
              <a:solidFill>
                <a:schemeClr val="accent1"/>
              </a:solidFill>
            </a:endParaRPr>
          </a:p>
          <a:p>
            <a:pPr marL="0" lvl="0" indent="0" algn="l" rtl="0">
              <a:spcBef>
                <a:spcPts val="600"/>
              </a:spcBef>
              <a:spcAft>
                <a:spcPts val="0"/>
              </a:spcAft>
              <a:buNone/>
            </a:pPr>
            <a:r>
              <a:rPr lang="en" sz="2400" b="1">
                <a:solidFill>
                  <a:schemeClr val="accent1"/>
                </a:solidFill>
              </a:rPr>
              <a:t>Fabienne Venant Langlais, UQAM</a:t>
            </a:r>
            <a:endParaRPr sz="2400" b="1">
              <a:solidFill>
                <a:schemeClr val="accent1"/>
              </a:solidFill>
            </a:endParaRPr>
          </a:p>
          <a:p>
            <a:pPr marL="0" lvl="0" indent="0" algn="l" rtl="0">
              <a:lnSpc>
                <a:spcPct val="115000"/>
              </a:lnSpc>
              <a:spcBef>
                <a:spcPts val="0"/>
              </a:spcBef>
              <a:spcAft>
                <a:spcPts val="0"/>
              </a:spcAft>
              <a:buNone/>
            </a:pPr>
            <a:endParaRPr sz="3600" b="1">
              <a:solidFill>
                <a:schemeClr val="dk2"/>
              </a:solidFill>
            </a:endParaRPr>
          </a:p>
          <a:p>
            <a:pPr marL="0" lvl="0" indent="0" algn="l" rtl="0">
              <a:spcBef>
                <a:spcPts val="600"/>
              </a:spcBef>
              <a:spcAft>
                <a:spcPts val="0"/>
              </a:spcAft>
              <a:buNone/>
            </a:pPr>
            <a:endParaRPr sz="2000" b="1">
              <a:solidFill>
                <a:schemeClr val="dk2"/>
              </a:solidFill>
              <a:latin typeface="Ubuntu"/>
              <a:ea typeface="Ubuntu"/>
              <a:cs typeface="Ubuntu"/>
              <a:sym typeface="Ubuntu"/>
            </a:endParaRPr>
          </a:p>
          <a:p>
            <a:pPr marL="0" lvl="0" indent="0" algn="l" rtl="0">
              <a:spcBef>
                <a:spcPts val="600"/>
              </a:spcBef>
              <a:spcAft>
                <a:spcPts val="0"/>
              </a:spcAft>
              <a:buNone/>
            </a:pPr>
            <a:endParaRPr sz="2000" b="1">
              <a:latin typeface="Ubuntu"/>
              <a:ea typeface="Ubuntu"/>
              <a:cs typeface="Ubuntu"/>
              <a:sym typeface="Ubuntu"/>
            </a:endParaRPr>
          </a:p>
        </p:txBody>
      </p:sp>
      <p:sp>
        <p:nvSpPr>
          <p:cNvPr id="1135" name="Google Shape;1135;p41"/>
          <p:cNvSpPr txBox="1">
            <a:spLocks noGrp="1"/>
          </p:cNvSpPr>
          <p:nvPr>
            <p:ph type="sldNum" idx="12"/>
          </p:nvPr>
        </p:nvSpPr>
        <p:spPr>
          <a:xfrm>
            <a:off x="5730200" y="6471066"/>
            <a:ext cx="731700" cy="38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a:t>
            </a:fld>
            <a:endParaRPr/>
          </a:p>
        </p:txBody>
      </p:sp>
      <p:sp>
        <p:nvSpPr>
          <p:cNvPr id="1136" name="Google Shape;1136;p41"/>
          <p:cNvSpPr txBox="1"/>
          <p:nvPr/>
        </p:nvSpPr>
        <p:spPr>
          <a:xfrm>
            <a:off x="2104238" y="4193963"/>
            <a:ext cx="5018400" cy="66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b="1" u="sng">
              <a:solidFill>
                <a:srgbClr val="0000FF"/>
              </a:solidFill>
              <a:latin typeface="Ubuntu"/>
              <a:ea typeface="Ubuntu"/>
              <a:cs typeface="Ubuntu"/>
              <a:sym typeface="Ubuntu"/>
            </a:endParaRPr>
          </a:p>
          <a:p>
            <a:pPr marL="0" lvl="0" indent="0" algn="ctr" rtl="0">
              <a:spcBef>
                <a:spcPts val="0"/>
              </a:spcBef>
              <a:spcAft>
                <a:spcPts val="0"/>
              </a:spcAft>
              <a:buNone/>
            </a:pPr>
            <a:endParaRPr sz="1400" b="1" u="sng">
              <a:solidFill>
                <a:srgbClr val="0000FF"/>
              </a:solidFill>
              <a:latin typeface="Ubuntu"/>
              <a:ea typeface="Ubuntu"/>
              <a:cs typeface="Ubuntu"/>
              <a:sym typeface="Ubuntu"/>
            </a:endParaRPr>
          </a:p>
          <a:p>
            <a:pPr marL="0" lvl="0" indent="0" algn="ctr" rtl="0">
              <a:spcBef>
                <a:spcPts val="0"/>
              </a:spcBef>
              <a:spcAft>
                <a:spcPts val="0"/>
              </a:spcAft>
              <a:buNone/>
            </a:pPr>
            <a:endParaRPr sz="1400" b="1" u="sng">
              <a:solidFill>
                <a:srgbClr val="0000FF"/>
              </a:solidFill>
              <a:latin typeface="Ubuntu"/>
              <a:ea typeface="Ubuntu"/>
              <a:cs typeface="Ubuntu"/>
              <a:sym typeface="Ubuntu"/>
            </a:endParaRPr>
          </a:p>
        </p:txBody>
      </p:sp>
      <p:sp>
        <p:nvSpPr>
          <p:cNvPr id="1137" name="Google Shape;1137;p41"/>
          <p:cNvSpPr txBox="1"/>
          <p:nvPr/>
        </p:nvSpPr>
        <p:spPr>
          <a:xfrm>
            <a:off x="111650" y="1119925"/>
            <a:ext cx="3683700" cy="2401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4800" b="1">
                <a:solidFill>
                  <a:schemeClr val="accent1"/>
                </a:solidFill>
                <a:latin typeface="Viga"/>
                <a:ea typeface="Viga"/>
                <a:cs typeface="Viga"/>
                <a:sym typeface="Viga"/>
              </a:rPr>
              <a:t>Bonjour !</a:t>
            </a:r>
            <a:endParaRPr sz="4800" b="1">
              <a:solidFill>
                <a:schemeClr val="accent1"/>
              </a:solidFill>
              <a:latin typeface="Viga"/>
              <a:ea typeface="Viga"/>
              <a:cs typeface="Viga"/>
              <a:sym typeface="Viga"/>
            </a:endParaRPr>
          </a:p>
          <a:p>
            <a:pPr marL="0" lvl="0" indent="0" algn="l" rtl="0">
              <a:spcBef>
                <a:spcPts val="0"/>
              </a:spcBef>
              <a:spcAft>
                <a:spcPts val="0"/>
              </a:spcAft>
              <a:buNone/>
            </a:pPr>
            <a:endParaRPr sz="4800" b="1">
              <a:solidFill>
                <a:schemeClr val="accent1"/>
              </a:solidFill>
              <a:latin typeface="Viga"/>
              <a:ea typeface="Viga"/>
              <a:cs typeface="Viga"/>
              <a:sym typeface="Viga"/>
            </a:endParaRPr>
          </a:p>
          <a:p>
            <a:pPr marL="0" lvl="0" indent="0" algn="ctr" rtl="0">
              <a:spcBef>
                <a:spcPts val="0"/>
              </a:spcBef>
              <a:spcAft>
                <a:spcPts val="0"/>
              </a:spcAft>
              <a:buNone/>
            </a:pPr>
            <a:r>
              <a:rPr lang="en" sz="4800" b="1">
                <a:solidFill>
                  <a:schemeClr val="accent1"/>
                </a:solidFill>
                <a:latin typeface="Viga"/>
                <a:ea typeface="Viga"/>
                <a:cs typeface="Viga"/>
                <a:sym typeface="Viga"/>
              </a:rPr>
              <a:t>et vous?</a:t>
            </a:r>
            <a:endParaRPr sz="4800" b="1">
              <a:solidFill>
                <a:schemeClr val="accent1"/>
              </a:solidFill>
              <a:latin typeface="Viga"/>
              <a:ea typeface="Viga"/>
              <a:cs typeface="Viga"/>
              <a:sym typeface="Viga"/>
            </a:endParaRPr>
          </a:p>
        </p:txBody>
      </p:sp>
      <p:pic>
        <p:nvPicPr>
          <p:cNvPr id="1138" name="Google Shape;1138;p41">
            <a:hlinkClick r:id="rId3"/>
          </p:cNvPr>
          <p:cNvPicPr preferRelativeResize="0"/>
          <p:nvPr/>
        </p:nvPicPr>
        <p:blipFill>
          <a:blip r:embed="rId4">
            <a:alphaModFix/>
          </a:blip>
          <a:stretch>
            <a:fillRect/>
          </a:stretch>
        </p:blipFill>
        <p:spPr>
          <a:xfrm>
            <a:off x="7682249" y="4704324"/>
            <a:ext cx="1024125" cy="358325"/>
          </a:xfrm>
          <a:prstGeom prst="rect">
            <a:avLst/>
          </a:prstGeom>
          <a:noFill/>
          <a:ln>
            <a:noFill/>
          </a:ln>
        </p:spPr>
      </p:pic>
      <p:sp>
        <p:nvSpPr>
          <p:cNvPr id="1139" name="Google Shape;1139;p41"/>
          <p:cNvSpPr txBox="1"/>
          <p:nvPr/>
        </p:nvSpPr>
        <p:spPr>
          <a:xfrm>
            <a:off x="163175" y="4704325"/>
            <a:ext cx="7461900" cy="406200"/>
          </a:xfrm>
          <a:prstGeom prst="rect">
            <a:avLst/>
          </a:prstGeom>
          <a:noFill/>
          <a:ln>
            <a:noFill/>
          </a:ln>
        </p:spPr>
        <p:txBody>
          <a:bodyPr spcFirstLastPara="1" wrap="square" lIns="91425" tIns="91425" rIns="91425" bIns="91425" anchor="t" anchorCtr="0">
            <a:spAutoFit/>
          </a:bodyPr>
          <a:lstStyle/>
          <a:p>
            <a:pPr marL="0" lvl="0" indent="0" algn="ctr" rtl="0">
              <a:lnSpc>
                <a:spcPct val="80000"/>
              </a:lnSpc>
              <a:spcBef>
                <a:spcPts val="0"/>
              </a:spcBef>
              <a:spcAft>
                <a:spcPts val="0"/>
              </a:spcAft>
              <a:buNone/>
            </a:pPr>
            <a:r>
              <a:rPr lang="en" sz="900">
                <a:solidFill>
                  <a:schemeClr val="dk1"/>
                </a:solidFill>
                <a:highlight>
                  <a:schemeClr val="lt1"/>
                </a:highlight>
                <a:latin typeface="Ubuntu"/>
                <a:ea typeface="Ubuntu"/>
                <a:cs typeface="Ubuntu"/>
                <a:sym typeface="Ubuntu"/>
              </a:rPr>
              <a:t>Cette présentation produite en collaboration avec le </a:t>
            </a:r>
            <a:r>
              <a:rPr lang="en" sz="900" u="sng">
                <a:solidFill>
                  <a:schemeClr val="hlink"/>
                </a:solidFill>
                <a:highlight>
                  <a:schemeClr val="lt1"/>
                </a:highlight>
                <a:latin typeface="Ubuntu"/>
                <a:ea typeface="Ubuntu"/>
                <a:cs typeface="Ubuntu"/>
                <a:sym typeface="Ubuntu"/>
                <a:hlinkClick r:id="rId5"/>
              </a:rPr>
              <a:t>CSS de la Capitale</a:t>
            </a:r>
            <a:r>
              <a:rPr lang="en" sz="900">
                <a:solidFill>
                  <a:schemeClr val="dk1"/>
                </a:solidFill>
                <a:highlight>
                  <a:schemeClr val="lt1"/>
                </a:highlight>
                <a:latin typeface="Ubuntu"/>
                <a:ea typeface="Ubuntu"/>
                <a:cs typeface="Ubuntu"/>
                <a:sym typeface="Ubuntu"/>
              </a:rPr>
              <a:t>, l’</a:t>
            </a:r>
            <a:r>
              <a:rPr lang="en" sz="900" u="sng">
                <a:solidFill>
                  <a:schemeClr val="hlink"/>
                </a:solidFill>
                <a:highlight>
                  <a:schemeClr val="lt1"/>
                </a:highlight>
                <a:latin typeface="Ubuntu"/>
                <a:ea typeface="Ubuntu"/>
                <a:cs typeface="Ubuntu"/>
                <a:sym typeface="Ubuntu"/>
                <a:hlinkClick r:id="rId6"/>
              </a:rPr>
              <a:t>UQAM </a:t>
            </a:r>
            <a:r>
              <a:rPr lang="en" sz="900">
                <a:solidFill>
                  <a:schemeClr val="dk1"/>
                </a:solidFill>
                <a:highlight>
                  <a:schemeClr val="lt1"/>
                </a:highlight>
                <a:latin typeface="Ubuntu"/>
                <a:ea typeface="Ubuntu"/>
                <a:cs typeface="Ubuntu"/>
                <a:sym typeface="Ubuntu"/>
              </a:rPr>
              <a:t>et le </a:t>
            </a:r>
            <a:r>
              <a:rPr lang="en" sz="900" u="sng">
                <a:solidFill>
                  <a:schemeClr val="hlink"/>
                </a:solidFill>
                <a:highlight>
                  <a:schemeClr val="lt1"/>
                </a:highlight>
                <a:latin typeface="Ubuntu"/>
                <a:ea typeface="Ubuntu"/>
                <a:cs typeface="Ubuntu"/>
                <a:sym typeface="Ubuntu"/>
                <a:hlinkClick r:id="rId7"/>
              </a:rPr>
              <a:t>RÉCIT MST</a:t>
            </a:r>
            <a:r>
              <a:rPr lang="en" sz="900">
                <a:solidFill>
                  <a:schemeClr val="dk1"/>
                </a:solidFill>
                <a:highlight>
                  <a:schemeClr val="lt1"/>
                </a:highlight>
                <a:latin typeface="Ubuntu"/>
                <a:ea typeface="Ubuntu"/>
                <a:cs typeface="Ubuntu"/>
                <a:sym typeface="Ubuntu"/>
              </a:rPr>
              <a:t> est mise à disposition, </a:t>
            </a:r>
            <a:endParaRPr sz="900">
              <a:solidFill>
                <a:schemeClr val="dk1"/>
              </a:solidFill>
              <a:highlight>
                <a:schemeClr val="lt1"/>
              </a:highlight>
              <a:latin typeface="Ubuntu"/>
              <a:ea typeface="Ubuntu"/>
              <a:cs typeface="Ubuntu"/>
              <a:sym typeface="Ubuntu"/>
            </a:endParaRPr>
          </a:p>
          <a:p>
            <a:pPr marL="0" lvl="0" indent="0" algn="ctr" rtl="0">
              <a:lnSpc>
                <a:spcPct val="80000"/>
              </a:lnSpc>
              <a:spcBef>
                <a:spcPts val="0"/>
              </a:spcBef>
              <a:spcAft>
                <a:spcPts val="0"/>
              </a:spcAft>
              <a:buNone/>
            </a:pPr>
            <a:r>
              <a:rPr lang="en" sz="900">
                <a:solidFill>
                  <a:schemeClr val="dk1"/>
                </a:solidFill>
                <a:highlight>
                  <a:schemeClr val="lt1"/>
                </a:highlight>
                <a:latin typeface="Ubuntu"/>
                <a:ea typeface="Ubuntu"/>
                <a:cs typeface="Ubuntu"/>
                <a:sym typeface="Ubuntu"/>
              </a:rPr>
              <a:t>sauf exception, selon les termes de la </a:t>
            </a:r>
            <a:r>
              <a:rPr lang="en" sz="900" u="sng">
                <a:solidFill>
                  <a:schemeClr val="dk1"/>
                </a:solidFill>
                <a:highlight>
                  <a:schemeClr val="lt1"/>
                </a:highlight>
                <a:latin typeface="Ubuntu"/>
                <a:ea typeface="Ubuntu"/>
                <a:cs typeface="Ubuntu"/>
                <a:sym typeface="Ubuntu"/>
                <a:hlinkClick r:id="rId8">
                  <a:extLst>
                    <a:ext uri="{A12FA001-AC4F-418D-AE19-62706E023703}">
                      <ahyp:hlinkClr xmlns:ahyp="http://schemas.microsoft.com/office/drawing/2018/hyperlinkcolor" val="tx"/>
                    </a:ext>
                  </a:extLst>
                </a:hlinkClick>
              </a:rPr>
              <a:t>Licence Creative Common</a:t>
            </a:r>
            <a:r>
              <a:rPr lang="en" sz="900">
                <a:highlight>
                  <a:schemeClr val="lt1"/>
                </a:highlight>
                <a:latin typeface="Ubuntu"/>
                <a:ea typeface="Ubuntu"/>
                <a:cs typeface="Ubuntu"/>
                <a:sym typeface="Ubuntu"/>
              </a:rPr>
              <a:t>.</a:t>
            </a:r>
            <a:endParaRPr>
              <a:highlight>
                <a:schemeClr val="lt1"/>
              </a:highlight>
              <a:latin typeface="Ubuntu"/>
              <a:ea typeface="Ubuntu"/>
              <a:cs typeface="Ubuntu"/>
              <a:sym typeface="Ubuntu"/>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77"/>
        <p:cNvGrpSpPr/>
        <p:nvPr/>
      </p:nvGrpSpPr>
      <p:grpSpPr>
        <a:xfrm>
          <a:off x="0" y="0"/>
          <a:ext cx="0" cy="0"/>
          <a:chOff x="0" y="0"/>
          <a:chExt cx="0" cy="0"/>
        </a:xfrm>
      </p:grpSpPr>
      <p:sp>
        <p:nvSpPr>
          <p:cNvPr id="1278" name="Google Shape;1278;p59"/>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20</a:t>
            </a:fld>
            <a:endParaRPr/>
          </a:p>
        </p:txBody>
      </p:sp>
      <p:sp>
        <p:nvSpPr>
          <p:cNvPr id="1279" name="Google Shape;1279;p59"/>
          <p:cNvSpPr txBox="1"/>
          <p:nvPr/>
        </p:nvSpPr>
        <p:spPr>
          <a:xfrm>
            <a:off x="1165975" y="305975"/>
            <a:ext cx="48954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chemeClr val="accent1"/>
                </a:solidFill>
                <a:latin typeface="Viga"/>
                <a:ea typeface="Viga"/>
                <a:cs typeface="Viga"/>
                <a:sym typeface="Viga"/>
              </a:rPr>
              <a:t>Liens avec les programmes</a:t>
            </a:r>
            <a:endParaRPr>
              <a:solidFill>
                <a:schemeClr val="accent1"/>
              </a:solidFill>
              <a:latin typeface="Viga"/>
              <a:ea typeface="Viga"/>
              <a:cs typeface="Viga"/>
              <a:sym typeface="Viga"/>
            </a:endParaRPr>
          </a:p>
        </p:txBody>
      </p:sp>
      <p:pic>
        <p:nvPicPr>
          <p:cNvPr id="1280" name="Google Shape;1280;p59"/>
          <p:cNvPicPr preferRelativeResize="0"/>
          <p:nvPr/>
        </p:nvPicPr>
        <p:blipFill>
          <a:blip r:embed="rId3">
            <a:alphaModFix/>
          </a:blip>
          <a:stretch>
            <a:fillRect/>
          </a:stretch>
        </p:blipFill>
        <p:spPr>
          <a:xfrm>
            <a:off x="1466850" y="783875"/>
            <a:ext cx="5784326" cy="4085300"/>
          </a:xfrm>
          <a:prstGeom prst="rect">
            <a:avLst/>
          </a:prstGeom>
          <a:noFill/>
          <a:ln>
            <a:noFill/>
          </a:ln>
        </p:spPr>
      </p:pic>
      <p:sp>
        <p:nvSpPr>
          <p:cNvPr id="1281" name="Google Shape;1281;p59"/>
          <p:cNvSpPr txBox="1"/>
          <p:nvPr/>
        </p:nvSpPr>
        <p:spPr>
          <a:xfrm>
            <a:off x="2820875" y="4766775"/>
            <a:ext cx="2315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Dosis"/>
                <a:ea typeface="Dosis"/>
                <a:cs typeface="Dosis"/>
                <a:sym typeface="Dosis"/>
              </a:rPr>
              <a:t>(Kamga et al. 2021)</a:t>
            </a:r>
            <a:endParaRPr>
              <a:latin typeface="Dosis"/>
              <a:ea typeface="Dosis"/>
              <a:cs typeface="Dosis"/>
              <a:sym typeface="Dosis"/>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85"/>
        <p:cNvGrpSpPr/>
        <p:nvPr/>
      </p:nvGrpSpPr>
      <p:grpSpPr>
        <a:xfrm>
          <a:off x="0" y="0"/>
          <a:ext cx="0" cy="0"/>
          <a:chOff x="0" y="0"/>
          <a:chExt cx="0" cy="0"/>
        </a:xfrm>
      </p:grpSpPr>
      <p:sp>
        <p:nvSpPr>
          <p:cNvPr id="1286" name="Google Shape;1286;p60"/>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21</a:t>
            </a:fld>
            <a:endParaRPr/>
          </a:p>
        </p:txBody>
      </p:sp>
      <p:sp>
        <p:nvSpPr>
          <p:cNvPr id="1287" name="Google Shape;1287;p60"/>
          <p:cNvSpPr txBox="1"/>
          <p:nvPr/>
        </p:nvSpPr>
        <p:spPr>
          <a:xfrm>
            <a:off x="1165975" y="305975"/>
            <a:ext cx="48954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chemeClr val="accent1"/>
                </a:solidFill>
                <a:latin typeface="Viga"/>
                <a:ea typeface="Viga"/>
                <a:cs typeface="Viga"/>
                <a:sym typeface="Viga"/>
              </a:rPr>
              <a:t>Liens avec les programmes</a:t>
            </a:r>
            <a:endParaRPr>
              <a:solidFill>
                <a:schemeClr val="accent1"/>
              </a:solidFill>
              <a:latin typeface="Viga"/>
              <a:ea typeface="Viga"/>
              <a:cs typeface="Viga"/>
              <a:sym typeface="Viga"/>
            </a:endParaRPr>
          </a:p>
        </p:txBody>
      </p:sp>
      <p:pic>
        <p:nvPicPr>
          <p:cNvPr id="1288" name="Google Shape;1288;p60"/>
          <p:cNvPicPr preferRelativeResize="0"/>
          <p:nvPr/>
        </p:nvPicPr>
        <p:blipFill>
          <a:blip r:embed="rId3">
            <a:alphaModFix/>
          </a:blip>
          <a:stretch>
            <a:fillRect/>
          </a:stretch>
        </p:blipFill>
        <p:spPr>
          <a:xfrm>
            <a:off x="626153" y="992425"/>
            <a:ext cx="7713372" cy="35025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61"/>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22</a:t>
            </a:fld>
            <a:endParaRPr/>
          </a:p>
        </p:txBody>
      </p:sp>
      <p:sp>
        <p:nvSpPr>
          <p:cNvPr id="1294" name="Google Shape;1294;p61"/>
          <p:cNvSpPr txBox="1"/>
          <p:nvPr/>
        </p:nvSpPr>
        <p:spPr>
          <a:xfrm>
            <a:off x="1165975" y="305975"/>
            <a:ext cx="48954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chemeClr val="accent1"/>
                </a:solidFill>
                <a:latin typeface="Viga"/>
                <a:ea typeface="Viga"/>
                <a:cs typeface="Viga"/>
                <a:sym typeface="Viga"/>
              </a:rPr>
              <a:t>Liens avec les programmes</a:t>
            </a:r>
            <a:endParaRPr>
              <a:solidFill>
                <a:schemeClr val="accent1"/>
              </a:solidFill>
              <a:latin typeface="Viga"/>
              <a:ea typeface="Viga"/>
              <a:cs typeface="Viga"/>
              <a:sym typeface="Viga"/>
            </a:endParaRPr>
          </a:p>
        </p:txBody>
      </p:sp>
      <p:pic>
        <p:nvPicPr>
          <p:cNvPr id="1295" name="Google Shape;1295;p61"/>
          <p:cNvPicPr preferRelativeResize="0"/>
          <p:nvPr/>
        </p:nvPicPr>
        <p:blipFill>
          <a:blip r:embed="rId3">
            <a:alphaModFix/>
          </a:blip>
          <a:stretch>
            <a:fillRect/>
          </a:stretch>
        </p:blipFill>
        <p:spPr>
          <a:xfrm>
            <a:off x="762000" y="936275"/>
            <a:ext cx="7507480" cy="3688424"/>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99"/>
        <p:cNvGrpSpPr/>
        <p:nvPr/>
      </p:nvGrpSpPr>
      <p:grpSpPr>
        <a:xfrm>
          <a:off x="0" y="0"/>
          <a:ext cx="0" cy="0"/>
          <a:chOff x="0" y="0"/>
          <a:chExt cx="0" cy="0"/>
        </a:xfrm>
      </p:grpSpPr>
      <p:sp>
        <p:nvSpPr>
          <p:cNvPr id="1300" name="Google Shape;1300;p62"/>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23</a:t>
            </a:fld>
            <a:endParaRPr/>
          </a:p>
        </p:txBody>
      </p:sp>
      <p:sp>
        <p:nvSpPr>
          <p:cNvPr id="1301" name="Google Shape;1301;p62"/>
          <p:cNvSpPr txBox="1"/>
          <p:nvPr/>
        </p:nvSpPr>
        <p:spPr>
          <a:xfrm>
            <a:off x="1165975" y="305975"/>
            <a:ext cx="48954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chemeClr val="accent1"/>
                </a:solidFill>
                <a:latin typeface="Viga"/>
                <a:ea typeface="Viga"/>
                <a:cs typeface="Viga"/>
                <a:sym typeface="Viga"/>
              </a:rPr>
              <a:t>Liens avec les programmes</a:t>
            </a:r>
            <a:endParaRPr>
              <a:solidFill>
                <a:schemeClr val="accent1"/>
              </a:solidFill>
              <a:latin typeface="Viga"/>
              <a:ea typeface="Viga"/>
              <a:cs typeface="Viga"/>
              <a:sym typeface="Viga"/>
            </a:endParaRPr>
          </a:p>
        </p:txBody>
      </p:sp>
      <p:pic>
        <p:nvPicPr>
          <p:cNvPr id="1302" name="Google Shape;1302;p62"/>
          <p:cNvPicPr preferRelativeResize="0"/>
          <p:nvPr/>
        </p:nvPicPr>
        <p:blipFill>
          <a:blip r:embed="rId3">
            <a:alphaModFix/>
          </a:blip>
          <a:stretch>
            <a:fillRect/>
          </a:stretch>
        </p:blipFill>
        <p:spPr>
          <a:xfrm>
            <a:off x="966775" y="956075"/>
            <a:ext cx="7038975" cy="295275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06"/>
        <p:cNvGrpSpPr/>
        <p:nvPr/>
      </p:nvGrpSpPr>
      <p:grpSpPr>
        <a:xfrm>
          <a:off x="0" y="0"/>
          <a:ext cx="0" cy="0"/>
          <a:chOff x="0" y="0"/>
          <a:chExt cx="0" cy="0"/>
        </a:xfrm>
      </p:grpSpPr>
      <p:sp>
        <p:nvSpPr>
          <p:cNvPr id="1307" name="Google Shape;1307;p63"/>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24</a:t>
            </a:fld>
            <a:endParaRPr/>
          </a:p>
        </p:txBody>
      </p:sp>
      <p:sp>
        <p:nvSpPr>
          <p:cNvPr id="1308" name="Google Shape;1308;p63"/>
          <p:cNvSpPr txBox="1"/>
          <p:nvPr/>
        </p:nvSpPr>
        <p:spPr>
          <a:xfrm>
            <a:off x="1124900" y="760775"/>
            <a:ext cx="7483500" cy="3140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latin typeface="Ubuntu"/>
                <a:ea typeface="Ubuntu"/>
                <a:cs typeface="Ubuntu"/>
                <a:sym typeface="Ubuntu"/>
              </a:rPr>
              <a:t>ST au primaire</a:t>
            </a:r>
            <a:endParaRPr sz="2400">
              <a:latin typeface="Ubuntu"/>
              <a:ea typeface="Ubuntu"/>
              <a:cs typeface="Ubuntu"/>
              <a:sym typeface="Ubuntu"/>
            </a:endParaRPr>
          </a:p>
          <a:p>
            <a:pPr marL="457200" lvl="0" indent="-381000" algn="l" rtl="0">
              <a:spcBef>
                <a:spcPts val="0"/>
              </a:spcBef>
              <a:spcAft>
                <a:spcPts val="0"/>
              </a:spcAft>
              <a:buSzPts val="2400"/>
              <a:buFont typeface="Ubuntu"/>
              <a:buChar char="●"/>
            </a:pPr>
            <a:r>
              <a:rPr lang="en" sz="2400">
                <a:latin typeface="Ubuntu"/>
                <a:ea typeface="Ubuntu"/>
                <a:cs typeface="Ubuntu"/>
                <a:sym typeface="Ubuntu"/>
              </a:rPr>
              <a:t>Effet d’une force sur la direction de frottement (force de frottement)</a:t>
            </a:r>
            <a:endParaRPr sz="2400">
              <a:latin typeface="Ubuntu"/>
              <a:ea typeface="Ubuntu"/>
              <a:cs typeface="Ubuntu"/>
              <a:sym typeface="Ubuntu"/>
            </a:endParaRPr>
          </a:p>
          <a:p>
            <a:pPr marL="457200" lvl="0" indent="-381000" algn="l" rtl="0">
              <a:spcBef>
                <a:spcPts val="0"/>
              </a:spcBef>
              <a:spcAft>
                <a:spcPts val="0"/>
              </a:spcAft>
              <a:buSzPts val="2400"/>
              <a:buFont typeface="Ubuntu"/>
              <a:buChar char="●"/>
            </a:pPr>
            <a:r>
              <a:rPr lang="en" sz="2400">
                <a:latin typeface="Ubuntu"/>
                <a:ea typeface="Ubuntu"/>
                <a:cs typeface="Ubuntu"/>
                <a:sym typeface="Ubuntu"/>
              </a:rPr>
              <a:t>Machines simples (identification, utilité et utilisation adéquate)</a:t>
            </a:r>
            <a:endParaRPr sz="2400">
              <a:latin typeface="Ubuntu"/>
              <a:ea typeface="Ubuntu"/>
              <a:cs typeface="Ubuntu"/>
              <a:sym typeface="Ubuntu"/>
            </a:endParaRPr>
          </a:p>
          <a:p>
            <a:pPr marL="457200" lvl="0" indent="-381000" algn="l" rtl="0">
              <a:spcBef>
                <a:spcPts val="0"/>
              </a:spcBef>
              <a:spcAft>
                <a:spcPts val="0"/>
              </a:spcAft>
              <a:buSzPts val="2400"/>
              <a:buFont typeface="Ubuntu"/>
              <a:buChar char="●"/>
            </a:pPr>
            <a:r>
              <a:rPr lang="en" sz="2400">
                <a:latin typeface="Ubuntu"/>
                <a:ea typeface="Ubuntu"/>
                <a:cs typeface="Ubuntu"/>
                <a:sym typeface="Ubuntu"/>
              </a:rPr>
              <a:t>Fonctionnement d’objets fabriqués (identification des pièces, de mouvements de rotation et de translation </a:t>
            </a:r>
            <a:endParaRPr sz="2400">
              <a:latin typeface="Ubuntu"/>
              <a:ea typeface="Ubuntu"/>
              <a:cs typeface="Ubuntu"/>
              <a:sym typeface="Ubuntu"/>
            </a:endParaRPr>
          </a:p>
        </p:txBody>
      </p:sp>
      <p:sp>
        <p:nvSpPr>
          <p:cNvPr id="1309" name="Google Shape;1309;p63"/>
          <p:cNvSpPr txBox="1"/>
          <p:nvPr/>
        </p:nvSpPr>
        <p:spPr>
          <a:xfrm>
            <a:off x="1165975" y="305975"/>
            <a:ext cx="48954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chemeClr val="accent1"/>
                </a:solidFill>
                <a:latin typeface="Viga"/>
                <a:ea typeface="Viga"/>
                <a:cs typeface="Viga"/>
                <a:sym typeface="Viga"/>
              </a:rPr>
              <a:t>Liens avec les programmes</a:t>
            </a:r>
            <a:endParaRPr>
              <a:solidFill>
                <a:schemeClr val="accent1"/>
              </a:solidFill>
              <a:latin typeface="Viga"/>
              <a:ea typeface="Viga"/>
              <a:cs typeface="Viga"/>
              <a:sym typeface="Viga"/>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13"/>
        <p:cNvGrpSpPr/>
        <p:nvPr/>
      </p:nvGrpSpPr>
      <p:grpSpPr>
        <a:xfrm>
          <a:off x="0" y="0"/>
          <a:ext cx="0" cy="0"/>
          <a:chOff x="0" y="0"/>
          <a:chExt cx="0" cy="0"/>
        </a:xfrm>
      </p:grpSpPr>
      <p:sp>
        <p:nvSpPr>
          <p:cNvPr id="1314" name="Google Shape;1314;p64"/>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25</a:t>
            </a:fld>
            <a:endParaRPr/>
          </a:p>
        </p:txBody>
      </p:sp>
      <p:sp>
        <p:nvSpPr>
          <p:cNvPr id="1315" name="Google Shape;1315;p64"/>
          <p:cNvSpPr txBox="1"/>
          <p:nvPr/>
        </p:nvSpPr>
        <p:spPr>
          <a:xfrm>
            <a:off x="964675" y="760775"/>
            <a:ext cx="7897500" cy="4463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latin typeface="Ubuntu"/>
                <a:ea typeface="Ubuntu"/>
                <a:cs typeface="Ubuntu"/>
                <a:sym typeface="Ubuntu"/>
              </a:rPr>
              <a:t>ST au secondaire</a:t>
            </a:r>
            <a:endParaRPr sz="2400">
              <a:latin typeface="Ubuntu"/>
              <a:ea typeface="Ubuntu"/>
              <a:cs typeface="Ubuntu"/>
              <a:sym typeface="Ubuntu"/>
            </a:endParaRPr>
          </a:p>
          <a:p>
            <a:pPr marL="457200" lvl="0" indent="-381000" algn="l" rtl="0">
              <a:spcBef>
                <a:spcPts val="0"/>
              </a:spcBef>
              <a:spcAft>
                <a:spcPts val="0"/>
              </a:spcAft>
              <a:buSzPts val="2400"/>
              <a:buFont typeface="Ubuntu"/>
              <a:buChar char="●"/>
            </a:pPr>
            <a:r>
              <a:rPr lang="en" sz="2400">
                <a:latin typeface="Ubuntu"/>
                <a:ea typeface="Ubuntu"/>
                <a:cs typeface="Ubuntu"/>
                <a:sym typeface="Ubuntu"/>
              </a:rPr>
              <a:t>Schéma de construction pour expliquer un objet technique</a:t>
            </a:r>
            <a:endParaRPr sz="2400">
              <a:latin typeface="Ubuntu"/>
              <a:ea typeface="Ubuntu"/>
              <a:cs typeface="Ubuntu"/>
              <a:sym typeface="Ubuntu"/>
            </a:endParaRPr>
          </a:p>
          <a:p>
            <a:pPr marL="457200" lvl="0" indent="-381000" algn="l" rtl="0">
              <a:spcBef>
                <a:spcPts val="0"/>
              </a:spcBef>
              <a:spcAft>
                <a:spcPts val="0"/>
              </a:spcAft>
              <a:buSzPts val="2400"/>
              <a:buFont typeface="Ubuntu"/>
              <a:buChar char="●"/>
            </a:pPr>
            <a:r>
              <a:rPr lang="en" sz="2400">
                <a:latin typeface="Ubuntu"/>
                <a:ea typeface="Ubuntu"/>
                <a:cs typeface="Ubuntu"/>
                <a:sym typeface="Ubuntu"/>
              </a:rPr>
              <a:t>Système technologique</a:t>
            </a:r>
            <a:endParaRPr sz="2400">
              <a:latin typeface="Ubuntu"/>
              <a:ea typeface="Ubuntu"/>
              <a:cs typeface="Ubuntu"/>
              <a:sym typeface="Ubuntu"/>
            </a:endParaRPr>
          </a:p>
          <a:p>
            <a:pPr marL="457200" lvl="0" indent="-381000" algn="l" rtl="0">
              <a:spcBef>
                <a:spcPts val="0"/>
              </a:spcBef>
              <a:spcAft>
                <a:spcPts val="0"/>
              </a:spcAft>
              <a:buSzPts val="2400"/>
              <a:buFont typeface="Ubuntu"/>
              <a:buChar char="●"/>
            </a:pPr>
            <a:r>
              <a:rPr lang="en" sz="2400">
                <a:latin typeface="Ubuntu"/>
                <a:ea typeface="Ubuntu"/>
                <a:cs typeface="Ubuntu"/>
                <a:sym typeface="Ubuntu"/>
              </a:rPr>
              <a:t>Caractéristiques des liaisons des pièces mécaniques</a:t>
            </a:r>
            <a:endParaRPr sz="2400">
              <a:latin typeface="Ubuntu"/>
              <a:ea typeface="Ubuntu"/>
              <a:cs typeface="Ubuntu"/>
              <a:sym typeface="Ubuntu"/>
            </a:endParaRPr>
          </a:p>
          <a:p>
            <a:pPr marL="457200" lvl="0" indent="-381000" algn="l" rtl="0">
              <a:spcBef>
                <a:spcPts val="0"/>
              </a:spcBef>
              <a:spcAft>
                <a:spcPts val="0"/>
              </a:spcAft>
              <a:buSzPts val="2400"/>
              <a:buFont typeface="Ubuntu"/>
              <a:buChar char="●"/>
            </a:pPr>
            <a:r>
              <a:rPr lang="en" sz="2400">
                <a:latin typeface="Ubuntu"/>
                <a:ea typeface="Ubuntu"/>
                <a:cs typeface="Ubuntu"/>
                <a:sym typeface="Ubuntu"/>
              </a:rPr>
              <a:t>Fonction, composantes et utilisation des systèmes de transmission du mouvement</a:t>
            </a:r>
            <a:endParaRPr sz="2400">
              <a:latin typeface="Ubuntu"/>
              <a:ea typeface="Ubuntu"/>
              <a:cs typeface="Ubuntu"/>
              <a:sym typeface="Ubuntu"/>
            </a:endParaRPr>
          </a:p>
          <a:p>
            <a:pPr marL="457200" lvl="0" indent="-381000" algn="l" rtl="0">
              <a:spcBef>
                <a:spcPts val="0"/>
              </a:spcBef>
              <a:spcAft>
                <a:spcPts val="0"/>
              </a:spcAft>
              <a:buSzPts val="2400"/>
              <a:buFont typeface="Ubuntu"/>
              <a:buChar char="●"/>
            </a:pPr>
            <a:r>
              <a:rPr lang="en" sz="2400">
                <a:latin typeface="Ubuntu"/>
                <a:ea typeface="Ubuntu"/>
                <a:cs typeface="Ubuntu"/>
                <a:sym typeface="Ubuntu"/>
              </a:rPr>
              <a:t>Construction et particularités du mouvement des systèmes de transformation du mouvement</a:t>
            </a:r>
            <a:endParaRPr sz="2400">
              <a:latin typeface="Ubuntu"/>
              <a:ea typeface="Ubuntu"/>
              <a:cs typeface="Ubuntu"/>
              <a:sym typeface="Ubuntu"/>
            </a:endParaRPr>
          </a:p>
          <a:p>
            <a:pPr marL="457200" lvl="0" indent="-381000" algn="l" rtl="0">
              <a:spcBef>
                <a:spcPts val="0"/>
              </a:spcBef>
              <a:spcAft>
                <a:spcPts val="0"/>
              </a:spcAft>
              <a:buSzPts val="2400"/>
              <a:buFont typeface="Ubuntu"/>
              <a:buChar char="●"/>
            </a:pPr>
            <a:r>
              <a:rPr lang="en" sz="2400">
                <a:latin typeface="Ubuntu"/>
                <a:ea typeface="Ubuntu"/>
                <a:cs typeface="Ubuntu"/>
                <a:sym typeface="Ubuntu"/>
              </a:rPr>
              <a:t>Fabrication (évaluer un prototype ou un objet technique, etc.)</a:t>
            </a:r>
            <a:endParaRPr sz="2400">
              <a:latin typeface="Ubuntu"/>
              <a:ea typeface="Ubuntu"/>
              <a:cs typeface="Ubuntu"/>
              <a:sym typeface="Ubuntu"/>
            </a:endParaRPr>
          </a:p>
          <a:p>
            <a:pPr marL="0" lvl="0" indent="0" algn="l" rtl="0">
              <a:spcBef>
                <a:spcPts val="0"/>
              </a:spcBef>
              <a:spcAft>
                <a:spcPts val="0"/>
              </a:spcAft>
              <a:buNone/>
            </a:pPr>
            <a:endParaRPr>
              <a:latin typeface="Dosis"/>
              <a:ea typeface="Dosis"/>
              <a:cs typeface="Dosis"/>
              <a:sym typeface="Dosis"/>
            </a:endParaRPr>
          </a:p>
        </p:txBody>
      </p:sp>
      <p:sp>
        <p:nvSpPr>
          <p:cNvPr id="1316" name="Google Shape;1316;p64"/>
          <p:cNvSpPr txBox="1"/>
          <p:nvPr/>
        </p:nvSpPr>
        <p:spPr>
          <a:xfrm>
            <a:off x="1165975" y="305975"/>
            <a:ext cx="48954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chemeClr val="accent1"/>
                </a:solidFill>
                <a:latin typeface="Viga"/>
                <a:ea typeface="Viga"/>
                <a:cs typeface="Viga"/>
                <a:sym typeface="Viga"/>
              </a:rPr>
              <a:t>Liens avec les programmes</a:t>
            </a:r>
            <a:endParaRPr>
              <a:solidFill>
                <a:schemeClr val="accent1"/>
              </a:solidFill>
              <a:latin typeface="Viga"/>
              <a:ea typeface="Viga"/>
              <a:cs typeface="Viga"/>
              <a:sym typeface="Viga"/>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20"/>
        <p:cNvGrpSpPr/>
        <p:nvPr/>
      </p:nvGrpSpPr>
      <p:grpSpPr>
        <a:xfrm>
          <a:off x="0" y="0"/>
          <a:ext cx="0" cy="0"/>
          <a:chOff x="0" y="0"/>
          <a:chExt cx="0" cy="0"/>
        </a:xfrm>
      </p:grpSpPr>
      <p:sp>
        <p:nvSpPr>
          <p:cNvPr id="1321" name="Google Shape;1321;p65"/>
          <p:cNvSpPr txBox="1">
            <a:spLocks noGrp="1"/>
          </p:cNvSpPr>
          <p:nvPr>
            <p:ph type="body" idx="1"/>
          </p:nvPr>
        </p:nvSpPr>
        <p:spPr>
          <a:xfrm>
            <a:off x="2393575" y="152700"/>
            <a:ext cx="6347100" cy="499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rgbClr val="FAA22A"/>
                </a:solidFill>
                <a:latin typeface="Viga"/>
                <a:ea typeface="Viga"/>
                <a:cs typeface="Viga"/>
                <a:sym typeface="Viga"/>
              </a:rPr>
              <a:t>Ressources :</a:t>
            </a:r>
            <a:endParaRPr sz="3600" b="1">
              <a:solidFill>
                <a:srgbClr val="FAA22A"/>
              </a:solidFill>
              <a:latin typeface="Viga"/>
              <a:ea typeface="Viga"/>
              <a:cs typeface="Viga"/>
              <a:sym typeface="Viga"/>
            </a:endParaRPr>
          </a:p>
          <a:p>
            <a:pPr marL="0" lvl="0" indent="0" algn="ctr" rtl="0">
              <a:spcBef>
                <a:spcPts val="0"/>
              </a:spcBef>
              <a:spcAft>
                <a:spcPts val="0"/>
              </a:spcAft>
              <a:buNone/>
            </a:pPr>
            <a:endParaRPr sz="2200" b="1">
              <a:solidFill>
                <a:srgbClr val="FAA22A"/>
              </a:solidFill>
              <a:latin typeface="Ubuntu"/>
              <a:ea typeface="Ubuntu"/>
              <a:cs typeface="Ubuntu"/>
              <a:sym typeface="Ubuntu"/>
            </a:endParaRPr>
          </a:p>
          <a:p>
            <a:pPr marL="457200" lvl="0" indent="-368300" algn="ctr" rtl="0">
              <a:spcBef>
                <a:spcPts val="0"/>
              </a:spcBef>
              <a:spcAft>
                <a:spcPts val="0"/>
              </a:spcAft>
              <a:buClr>
                <a:schemeClr val="accent1"/>
              </a:buClr>
              <a:buSzPts val="2200"/>
              <a:buFont typeface="Ubuntu"/>
              <a:buChar char="●"/>
            </a:pPr>
            <a:r>
              <a:rPr lang="en" sz="2200">
                <a:solidFill>
                  <a:schemeClr val="accent1"/>
                </a:solidFill>
                <a:latin typeface="Ubuntu"/>
                <a:ea typeface="Ubuntu"/>
                <a:cs typeface="Ubuntu"/>
                <a:sym typeface="Ubuntu"/>
              </a:rPr>
              <a:t>Autoformations sur Campus RÉCIT :</a:t>
            </a:r>
            <a:endParaRPr sz="2200">
              <a:solidFill>
                <a:schemeClr val="accent1"/>
              </a:solidFill>
              <a:latin typeface="Ubuntu"/>
              <a:ea typeface="Ubuntu"/>
              <a:cs typeface="Ubuntu"/>
              <a:sym typeface="Ubuntu"/>
            </a:endParaRPr>
          </a:p>
          <a:p>
            <a:pPr marL="0" lvl="0" indent="0" algn="ctr" rtl="0">
              <a:spcBef>
                <a:spcPts val="0"/>
              </a:spcBef>
              <a:spcAft>
                <a:spcPts val="0"/>
              </a:spcAft>
              <a:buNone/>
            </a:pPr>
            <a:r>
              <a:rPr lang="en" sz="2200" u="sng">
                <a:solidFill>
                  <a:schemeClr val="accent1"/>
                </a:solidFill>
                <a:latin typeface="Ubuntu"/>
                <a:ea typeface="Ubuntu"/>
                <a:cs typeface="Ubuntu"/>
                <a:sym typeface="Ubuntu"/>
                <a:hlinkClick r:id="rId3">
                  <a:extLst>
                    <a:ext uri="{A12FA001-AC4F-418D-AE19-62706E023703}">
                      <ahyp:hlinkClr xmlns:ahyp="http://schemas.microsoft.com/office/drawing/2018/hyperlinkcolor" val="tx"/>
                    </a:ext>
                  </a:extLst>
                </a:hlinkClick>
              </a:rPr>
              <a:t>Scratch pour tous</a:t>
            </a:r>
            <a:r>
              <a:rPr lang="en" sz="2200">
                <a:solidFill>
                  <a:schemeClr val="accent1"/>
                </a:solidFill>
                <a:latin typeface="Ubuntu"/>
                <a:ea typeface="Ubuntu"/>
                <a:cs typeface="Ubuntu"/>
                <a:sym typeface="Ubuntu"/>
              </a:rPr>
              <a:t>, </a:t>
            </a:r>
            <a:endParaRPr sz="2200">
              <a:solidFill>
                <a:schemeClr val="accent1"/>
              </a:solidFill>
              <a:latin typeface="Ubuntu"/>
              <a:ea typeface="Ubuntu"/>
              <a:cs typeface="Ubuntu"/>
              <a:sym typeface="Ubuntu"/>
            </a:endParaRPr>
          </a:p>
          <a:p>
            <a:pPr marL="0" lvl="0" indent="0" algn="ctr" rtl="0">
              <a:spcBef>
                <a:spcPts val="0"/>
              </a:spcBef>
              <a:spcAft>
                <a:spcPts val="0"/>
              </a:spcAft>
              <a:buNone/>
            </a:pPr>
            <a:r>
              <a:rPr lang="en" sz="2200" u="sng">
                <a:solidFill>
                  <a:schemeClr val="accent1"/>
                </a:solidFill>
                <a:latin typeface="Ubuntu"/>
                <a:ea typeface="Ubuntu"/>
                <a:cs typeface="Ubuntu"/>
                <a:sym typeface="Ubuntu"/>
                <a:hlinkClick r:id="rId4">
                  <a:extLst>
                    <a:ext uri="{A12FA001-AC4F-418D-AE19-62706E023703}">
                      <ahyp:hlinkClr xmlns:ahyp="http://schemas.microsoft.com/office/drawing/2018/hyperlinkcolor" val="tx"/>
                    </a:ext>
                  </a:extLst>
                </a:hlinkClick>
              </a:rPr>
              <a:t>Premiers pas avec Scratch en mathématique</a:t>
            </a:r>
            <a:r>
              <a:rPr lang="en" sz="2200">
                <a:solidFill>
                  <a:schemeClr val="accent1"/>
                </a:solidFill>
                <a:latin typeface="Ubuntu"/>
                <a:ea typeface="Ubuntu"/>
                <a:cs typeface="Ubuntu"/>
                <a:sym typeface="Ubuntu"/>
              </a:rPr>
              <a:t>,</a:t>
            </a:r>
            <a:endParaRPr sz="2200">
              <a:solidFill>
                <a:schemeClr val="accent1"/>
              </a:solidFill>
              <a:latin typeface="Ubuntu"/>
              <a:ea typeface="Ubuntu"/>
              <a:cs typeface="Ubuntu"/>
              <a:sym typeface="Ubuntu"/>
            </a:endParaRPr>
          </a:p>
          <a:p>
            <a:pPr marL="0" lvl="0" indent="0" algn="ctr" rtl="0">
              <a:spcBef>
                <a:spcPts val="0"/>
              </a:spcBef>
              <a:spcAft>
                <a:spcPts val="0"/>
              </a:spcAft>
              <a:buNone/>
            </a:pPr>
            <a:r>
              <a:rPr lang="en" sz="2200" u="sng">
                <a:solidFill>
                  <a:schemeClr val="accent1"/>
                </a:solidFill>
                <a:latin typeface="Ubuntu"/>
                <a:ea typeface="Ubuntu"/>
                <a:cs typeface="Ubuntu"/>
                <a:sym typeface="Ubuntu"/>
                <a:hlinkClick r:id="rId5">
                  <a:extLst>
                    <a:ext uri="{A12FA001-AC4F-418D-AE19-62706E023703}">
                      <ahyp:hlinkClr xmlns:ahyp="http://schemas.microsoft.com/office/drawing/2018/hyperlinkcolor" val="tx"/>
                    </a:ext>
                  </a:extLst>
                </a:hlinkClick>
              </a:rPr>
              <a:t>Aller plus loin avec Scratch</a:t>
            </a:r>
            <a:endParaRPr sz="2200">
              <a:solidFill>
                <a:schemeClr val="accent1"/>
              </a:solidFill>
              <a:latin typeface="Ubuntu"/>
              <a:ea typeface="Ubuntu"/>
              <a:cs typeface="Ubuntu"/>
              <a:sym typeface="Ubuntu"/>
            </a:endParaRPr>
          </a:p>
          <a:p>
            <a:pPr marL="0" lvl="0" indent="0" algn="ctr" rtl="0">
              <a:spcBef>
                <a:spcPts val="0"/>
              </a:spcBef>
              <a:spcAft>
                <a:spcPts val="0"/>
              </a:spcAft>
              <a:buNone/>
            </a:pPr>
            <a:r>
              <a:rPr lang="en" sz="2200" u="sng">
                <a:solidFill>
                  <a:schemeClr val="accent1"/>
                </a:solidFill>
                <a:latin typeface="Ubuntu"/>
                <a:ea typeface="Ubuntu"/>
                <a:cs typeface="Ubuntu"/>
                <a:sym typeface="Ubuntu"/>
                <a:hlinkClick r:id="rId6">
                  <a:extLst>
                    <a:ext uri="{A12FA001-AC4F-418D-AE19-62706E023703}">
                      <ahyp:hlinkClr xmlns:ahyp="http://schemas.microsoft.com/office/drawing/2018/hyperlinkcolor" val="tx"/>
                    </a:ext>
                  </a:extLst>
                </a:hlinkClick>
              </a:rPr>
              <a:t>Premiers pas avec EV3</a:t>
            </a:r>
            <a:endParaRPr sz="2200">
              <a:solidFill>
                <a:schemeClr val="accent1"/>
              </a:solidFill>
              <a:latin typeface="Ubuntu"/>
              <a:ea typeface="Ubuntu"/>
              <a:cs typeface="Ubuntu"/>
              <a:sym typeface="Ubuntu"/>
            </a:endParaRPr>
          </a:p>
          <a:p>
            <a:pPr marL="0" lvl="0" indent="0" algn="ctr" rtl="0">
              <a:spcBef>
                <a:spcPts val="0"/>
              </a:spcBef>
              <a:spcAft>
                <a:spcPts val="0"/>
              </a:spcAft>
              <a:buNone/>
            </a:pPr>
            <a:r>
              <a:rPr lang="en" sz="2200" u="sng">
                <a:solidFill>
                  <a:schemeClr val="accent1"/>
                </a:solidFill>
                <a:latin typeface="Ubuntu"/>
                <a:ea typeface="Ubuntu"/>
                <a:cs typeface="Ubuntu"/>
                <a:sym typeface="Ubuntu"/>
                <a:hlinkClick r:id="rId7">
                  <a:extLst>
                    <a:ext uri="{A12FA001-AC4F-418D-AE19-62706E023703}">
                      <ahyp:hlinkClr xmlns:ahyp="http://schemas.microsoft.com/office/drawing/2018/hyperlinkcolor" val="tx"/>
                    </a:ext>
                  </a:extLst>
                </a:hlinkClick>
              </a:rPr>
              <a:t>Robotique en classe avec mBot et Ranger</a:t>
            </a:r>
            <a:endParaRPr sz="2200">
              <a:solidFill>
                <a:schemeClr val="accent1"/>
              </a:solidFill>
              <a:latin typeface="Ubuntu"/>
              <a:ea typeface="Ubuntu"/>
              <a:cs typeface="Ubuntu"/>
              <a:sym typeface="Ubuntu"/>
            </a:endParaRPr>
          </a:p>
          <a:p>
            <a:pPr marL="0" lvl="0" indent="0" algn="ctr" rtl="0">
              <a:spcBef>
                <a:spcPts val="0"/>
              </a:spcBef>
              <a:spcAft>
                <a:spcPts val="0"/>
              </a:spcAft>
              <a:buNone/>
            </a:pPr>
            <a:r>
              <a:rPr lang="en" sz="2200" u="sng">
                <a:solidFill>
                  <a:schemeClr val="accent1"/>
                </a:solidFill>
                <a:latin typeface="Ubuntu"/>
                <a:ea typeface="Ubuntu"/>
                <a:cs typeface="Ubuntu"/>
                <a:sym typeface="Ubuntu"/>
                <a:hlinkClick r:id="rId8">
                  <a:extLst>
                    <a:ext uri="{A12FA001-AC4F-418D-AE19-62706E023703}">
                      <ahyp:hlinkClr xmlns:ahyp="http://schemas.microsoft.com/office/drawing/2018/hyperlinkcolor" val="tx"/>
                    </a:ext>
                  </a:extLst>
                </a:hlinkClick>
              </a:rPr>
              <a:t>Représentation et analyse de données en ST</a:t>
            </a:r>
            <a:endParaRPr sz="2200">
              <a:solidFill>
                <a:schemeClr val="accent1"/>
              </a:solidFill>
              <a:latin typeface="Ubuntu"/>
              <a:ea typeface="Ubuntu"/>
              <a:cs typeface="Ubuntu"/>
              <a:sym typeface="Ubuntu"/>
            </a:endParaRPr>
          </a:p>
          <a:p>
            <a:pPr marL="0" lvl="0" indent="0" algn="ctr" rtl="0">
              <a:spcBef>
                <a:spcPts val="0"/>
              </a:spcBef>
              <a:spcAft>
                <a:spcPts val="0"/>
              </a:spcAft>
              <a:buNone/>
            </a:pPr>
            <a:endParaRPr sz="2200">
              <a:solidFill>
                <a:schemeClr val="accent1"/>
              </a:solidFill>
              <a:latin typeface="Ubuntu"/>
              <a:ea typeface="Ubuntu"/>
              <a:cs typeface="Ubuntu"/>
              <a:sym typeface="Ubuntu"/>
            </a:endParaRPr>
          </a:p>
          <a:p>
            <a:pPr marL="457200" lvl="0" indent="-368300" algn="ctr" rtl="0">
              <a:lnSpc>
                <a:spcPct val="115000"/>
              </a:lnSpc>
              <a:spcBef>
                <a:spcPts val="0"/>
              </a:spcBef>
              <a:spcAft>
                <a:spcPts val="0"/>
              </a:spcAft>
              <a:buClr>
                <a:schemeClr val="accent1"/>
              </a:buClr>
              <a:buSzPts val="2200"/>
              <a:buFont typeface="Ubuntu"/>
              <a:buChar char="●"/>
            </a:pPr>
            <a:r>
              <a:rPr lang="en" sz="2200">
                <a:solidFill>
                  <a:schemeClr val="accent1"/>
                </a:solidFill>
                <a:latin typeface="Ubuntu"/>
                <a:ea typeface="Ubuntu"/>
                <a:cs typeface="Ubuntu"/>
                <a:sym typeface="Ubuntu"/>
              </a:rPr>
              <a:t>Padlet </a:t>
            </a:r>
            <a:r>
              <a:rPr lang="en" sz="2200" u="sng">
                <a:solidFill>
                  <a:schemeClr val="hlink"/>
                </a:solidFill>
                <a:latin typeface="Ubuntu"/>
                <a:ea typeface="Ubuntu"/>
                <a:cs typeface="Ubuntu"/>
                <a:sym typeface="Ubuntu"/>
                <a:hlinkClick r:id="rId9"/>
              </a:rPr>
              <a:t>Continuum en programmation et robotique</a:t>
            </a:r>
            <a:endParaRPr sz="2200">
              <a:solidFill>
                <a:schemeClr val="accent1"/>
              </a:solidFill>
              <a:latin typeface="Ubuntu"/>
              <a:ea typeface="Ubuntu"/>
              <a:cs typeface="Ubuntu"/>
              <a:sym typeface="Ubuntu"/>
            </a:endParaRPr>
          </a:p>
          <a:p>
            <a:pPr marL="457200" lvl="0" indent="0" algn="l" rtl="0">
              <a:lnSpc>
                <a:spcPct val="115000"/>
              </a:lnSpc>
              <a:spcBef>
                <a:spcPts val="0"/>
              </a:spcBef>
              <a:spcAft>
                <a:spcPts val="0"/>
              </a:spcAft>
              <a:buNone/>
            </a:pPr>
            <a:endParaRPr sz="2200">
              <a:solidFill>
                <a:schemeClr val="accent1"/>
              </a:solidFill>
              <a:latin typeface="Ubuntu"/>
              <a:ea typeface="Ubuntu"/>
              <a:cs typeface="Ubuntu"/>
              <a:sym typeface="Ubuntu"/>
            </a:endParaRPr>
          </a:p>
          <a:p>
            <a:pPr marL="0" lvl="0" indent="0" algn="l" rtl="0">
              <a:spcBef>
                <a:spcPts val="600"/>
              </a:spcBef>
              <a:spcAft>
                <a:spcPts val="0"/>
              </a:spcAft>
              <a:buNone/>
            </a:pPr>
            <a:endParaRPr sz="2200">
              <a:solidFill>
                <a:srgbClr val="0B5394"/>
              </a:solidFill>
              <a:latin typeface="Ubuntu"/>
              <a:ea typeface="Ubuntu"/>
              <a:cs typeface="Ubuntu"/>
              <a:sym typeface="Ubuntu"/>
            </a:endParaRPr>
          </a:p>
          <a:p>
            <a:pPr marL="0" lvl="0" indent="0" algn="ctr" rtl="0">
              <a:spcBef>
                <a:spcPts val="0"/>
              </a:spcBef>
              <a:spcAft>
                <a:spcPts val="0"/>
              </a:spcAft>
              <a:buNone/>
            </a:pPr>
            <a:endParaRPr sz="2400" b="1">
              <a:solidFill>
                <a:srgbClr val="0B5394"/>
              </a:solidFill>
              <a:latin typeface="Ubuntu"/>
              <a:ea typeface="Ubuntu"/>
              <a:cs typeface="Ubuntu"/>
              <a:sym typeface="Ubuntu"/>
            </a:endParaRPr>
          </a:p>
          <a:p>
            <a:pPr marL="0" lvl="0" indent="0" algn="ctr" rtl="0">
              <a:spcBef>
                <a:spcPts val="600"/>
              </a:spcBef>
              <a:spcAft>
                <a:spcPts val="0"/>
              </a:spcAft>
              <a:buNone/>
            </a:pPr>
            <a:endParaRPr sz="4800">
              <a:solidFill>
                <a:schemeClr val="dk1"/>
              </a:solidFill>
              <a:latin typeface="Bangers"/>
              <a:ea typeface="Bangers"/>
              <a:cs typeface="Bangers"/>
              <a:sym typeface="Bangers"/>
            </a:endParaRPr>
          </a:p>
        </p:txBody>
      </p:sp>
      <p:pic>
        <p:nvPicPr>
          <p:cNvPr id="1322" name="Google Shape;1322;p65"/>
          <p:cNvPicPr preferRelativeResize="0"/>
          <p:nvPr/>
        </p:nvPicPr>
        <p:blipFill>
          <a:blip r:embed="rId10">
            <a:alphaModFix/>
          </a:blip>
          <a:stretch>
            <a:fillRect/>
          </a:stretch>
        </p:blipFill>
        <p:spPr>
          <a:xfrm>
            <a:off x="8012248" y="4167708"/>
            <a:ext cx="689156" cy="665686"/>
          </a:xfrm>
          <a:prstGeom prst="rect">
            <a:avLst/>
          </a:prstGeom>
          <a:noFill/>
          <a:ln>
            <a:noFill/>
          </a:ln>
        </p:spPr>
      </p:pic>
      <p:pic>
        <p:nvPicPr>
          <p:cNvPr id="1323" name="Google Shape;1323;p65"/>
          <p:cNvPicPr preferRelativeResize="0"/>
          <p:nvPr/>
        </p:nvPicPr>
        <p:blipFill>
          <a:blip r:embed="rId11">
            <a:alphaModFix/>
          </a:blip>
          <a:stretch>
            <a:fillRect/>
          </a:stretch>
        </p:blipFill>
        <p:spPr>
          <a:xfrm>
            <a:off x="270475" y="3494100"/>
            <a:ext cx="1455500" cy="121715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27"/>
        <p:cNvGrpSpPr/>
        <p:nvPr/>
      </p:nvGrpSpPr>
      <p:grpSpPr>
        <a:xfrm>
          <a:off x="0" y="0"/>
          <a:ext cx="0" cy="0"/>
          <a:chOff x="0" y="0"/>
          <a:chExt cx="0" cy="0"/>
        </a:xfrm>
      </p:grpSpPr>
      <p:sp>
        <p:nvSpPr>
          <p:cNvPr id="1328" name="Google Shape;1328;p66"/>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27</a:t>
            </a:fld>
            <a:endParaRPr/>
          </a:p>
        </p:txBody>
      </p:sp>
      <p:sp>
        <p:nvSpPr>
          <p:cNvPr id="1329" name="Google Shape;1329;p66"/>
          <p:cNvSpPr txBox="1">
            <a:spLocks noGrp="1"/>
          </p:cNvSpPr>
          <p:nvPr>
            <p:ph type="title" idx="4294967295"/>
          </p:nvPr>
        </p:nvSpPr>
        <p:spPr>
          <a:xfrm>
            <a:off x="1391950" y="114525"/>
            <a:ext cx="6140400" cy="94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latin typeface="Viga"/>
                <a:ea typeface="Viga"/>
                <a:cs typeface="Viga"/>
                <a:sym typeface="Viga"/>
              </a:rPr>
              <a:t> </a:t>
            </a:r>
            <a:endParaRPr sz="3000">
              <a:solidFill>
                <a:schemeClr val="dk2"/>
              </a:solidFill>
              <a:latin typeface="Viga"/>
              <a:ea typeface="Viga"/>
              <a:cs typeface="Viga"/>
              <a:sym typeface="Viga"/>
            </a:endParaRPr>
          </a:p>
          <a:p>
            <a:pPr marL="0" lvl="0" indent="0" algn="ctr" rtl="0">
              <a:spcBef>
                <a:spcPts val="0"/>
              </a:spcBef>
              <a:spcAft>
                <a:spcPts val="0"/>
              </a:spcAft>
              <a:buNone/>
            </a:pPr>
            <a:r>
              <a:rPr lang="en" sz="3000">
                <a:solidFill>
                  <a:schemeClr val="dk2"/>
                </a:solidFill>
                <a:latin typeface="Viga"/>
                <a:ea typeface="Viga"/>
                <a:cs typeface="Viga"/>
                <a:sym typeface="Viga"/>
              </a:rPr>
              <a:t>Badges « Découverte » </a:t>
            </a:r>
            <a:endParaRPr sz="3000">
              <a:solidFill>
                <a:schemeClr val="dk2"/>
              </a:solidFill>
              <a:latin typeface="Viga"/>
              <a:ea typeface="Viga"/>
              <a:cs typeface="Viga"/>
              <a:sym typeface="Viga"/>
            </a:endParaRPr>
          </a:p>
          <a:p>
            <a:pPr marL="0" lvl="0" indent="0" algn="ctr" rtl="0">
              <a:spcBef>
                <a:spcPts val="0"/>
              </a:spcBef>
              <a:spcAft>
                <a:spcPts val="0"/>
              </a:spcAft>
              <a:buNone/>
            </a:pPr>
            <a:r>
              <a:rPr lang="en" sz="3000">
                <a:solidFill>
                  <a:schemeClr val="dk2"/>
                </a:solidFill>
                <a:latin typeface="Viga"/>
                <a:ea typeface="Viga"/>
                <a:cs typeface="Viga"/>
                <a:sym typeface="Viga"/>
              </a:rPr>
              <a:t>et « Appropriation »</a:t>
            </a:r>
            <a:endParaRPr sz="3000">
              <a:solidFill>
                <a:schemeClr val="dk2"/>
              </a:solidFill>
              <a:latin typeface="Viga"/>
              <a:ea typeface="Viga"/>
              <a:cs typeface="Viga"/>
              <a:sym typeface="Viga"/>
            </a:endParaRPr>
          </a:p>
        </p:txBody>
      </p:sp>
      <p:sp>
        <p:nvSpPr>
          <p:cNvPr id="1330" name="Google Shape;1330;p66"/>
          <p:cNvSpPr txBox="1"/>
          <p:nvPr/>
        </p:nvSpPr>
        <p:spPr>
          <a:xfrm>
            <a:off x="456175" y="1061925"/>
            <a:ext cx="6332400" cy="3309300"/>
          </a:xfrm>
          <a:prstGeom prst="rect">
            <a:avLst/>
          </a:prstGeom>
          <a:noFill/>
          <a:ln>
            <a:noFill/>
          </a:ln>
        </p:spPr>
        <p:txBody>
          <a:bodyPr spcFirstLastPara="1" wrap="square" lIns="91425" tIns="91425" rIns="91425" bIns="91425" anchor="t" anchorCtr="0">
            <a:spAutoFit/>
          </a:bodyPr>
          <a:lstStyle/>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Créer compte gratuit sur </a:t>
            </a:r>
            <a:r>
              <a:rPr lang="en" sz="2000" u="sng">
                <a:solidFill>
                  <a:schemeClr val="dk2"/>
                </a:solidFill>
                <a:latin typeface="Ubuntu"/>
                <a:ea typeface="Ubuntu"/>
                <a:cs typeface="Ubuntu"/>
                <a:sym typeface="Ubuntu"/>
                <a:hlinkClick r:id="rId3">
                  <a:extLst>
                    <a:ext uri="{A12FA001-AC4F-418D-AE19-62706E023703}">
                      <ahyp:hlinkClr xmlns:ahyp="http://schemas.microsoft.com/office/drawing/2018/hyperlinkcolor" val="tx"/>
                    </a:ext>
                  </a:extLst>
                </a:hlinkClick>
              </a:rPr>
              <a:t>Campus RÉCIT</a:t>
            </a:r>
            <a:r>
              <a:rPr lang="en" sz="2000">
                <a:solidFill>
                  <a:schemeClr val="dk2"/>
                </a:solidFill>
                <a:latin typeface="Ubuntu"/>
                <a:ea typeface="Ubuntu"/>
                <a:cs typeface="Ubuntu"/>
                <a:sym typeface="Ubuntu"/>
              </a:rPr>
              <a:t>;</a:t>
            </a:r>
            <a:endParaRPr sz="2000">
              <a:solidFill>
                <a:schemeClr val="dk2"/>
              </a:solidFill>
              <a:latin typeface="Ubuntu"/>
              <a:ea typeface="Ubuntu"/>
              <a:cs typeface="Ubuntu"/>
              <a:sym typeface="Ubuntu"/>
            </a:endParaRPr>
          </a:p>
          <a:p>
            <a:pPr marL="914400" lvl="1"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Valider avec courriel, se connecter;</a:t>
            </a:r>
            <a:endParaRPr sz="2000">
              <a:solidFill>
                <a:schemeClr val="dk2"/>
              </a:solidFill>
              <a:latin typeface="Ubuntu"/>
              <a:ea typeface="Ubuntu"/>
              <a:cs typeface="Ubuntu"/>
              <a:sym typeface="Ubuntu"/>
            </a:endParaRPr>
          </a:p>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S’inscrire à un cours: </a:t>
            </a:r>
            <a:r>
              <a:rPr lang="en"/>
              <a:t> </a:t>
            </a:r>
            <a:r>
              <a:rPr lang="en" sz="1800" b="1" u="sng">
                <a:solidFill>
                  <a:schemeClr val="accent1"/>
                </a:solidFill>
                <a:latin typeface="Ubuntu"/>
                <a:ea typeface="Ubuntu"/>
                <a:cs typeface="Ubuntu"/>
                <a:sym typeface="Ubuntu"/>
                <a:hlinkClick r:id="rId4">
                  <a:extLst>
                    <a:ext uri="{A12FA001-AC4F-418D-AE19-62706E023703}">
                      <ahyp:hlinkClr xmlns:ahyp="http://schemas.microsoft.com/office/drawing/2018/hyperlinkcolor" val="tx"/>
                    </a:ext>
                  </a:extLst>
                </a:hlinkClick>
              </a:rPr>
              <a:t>« Scratch pour tous »</a:t>
            </a:r>
            <a:endParaRPr sz="1600">
              <a:solidFill>
                <a:schemeClr val="dk2"/>
              </a:solidFill>
              <a:latin typeface="Ubuntu"/>
              <a:ea typeface="Ubuntu"/>
              <a:cs typeface="Ubuntu"/>
              <a:sym typeface="Ubuntu"/>
            </a:endParaRPr>
          </a:p>
          <a:p>
            <a:pPr marL="457200" lvl="0" indent="0" algn="l" rtl="0">
              <a:spcBef>
                <a:spcPts val="0"/>
              </a:spcBef>
              <a:spcAft>
                <a:spcPts val="0"/>
              </a:spcAft>
              <a:buNone/>
            </a:pPr>
            <a:endParaRPr sz="2000">
              <a:solidFill>
                <a:schemeClr val="dk2"/>
              </a:solidFill>
              <a:latin typeface="Ubuntu"/>
              <a:ea typeface="Ubuntu"/>
              <a:cs typeface="Ubuntu"/>
              <a:sym typeface="Ubuntu"/>
            </a:endParaRPr>
          </a:p>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Badge « Découverte » - Naviguer dans la section </a:t>
            </a:r>
            <a:endParaRPr sz="2000">
              <a:solidFill>
                <a:schemeClr val="dk2"/>
              </a:solidFill>
              <a:latin typeface="Ubuntu"/>
              <a:ea typeface="Ubuntu"/>
              <a:cs typeface="Ubuntu"/>
              <a:sym typeface="Ubuntu"/>
            </a:endParaRPr>
          </a:p>
          <a:p>
            <a:pPr marL="457200" lvl="0" indent="0" algn="l" rtl="0">
              <a:spcBef>
                <a:spcPts val="0"/>
              </a:spcBef>
              <a:spcAft>
                <a:spcPts val="0"/>
              </a:spcAft>
              <a:buNone/>
            </a:pPr>
            <a:r>
              <a:rPr lang="en" sz="2000">
                <a:solidFill>
                  <a:schemeClr val="dk2"/>
                </a:solidFill>
                <a:latin typeface="Ubuntu"/>
                <a:ea typeface="Ubuntu"/>
                <a:cs typeface="Ubuntu"/>
                <a:sym typeface="Ubuntu"/>
              </a:rPr>
              <a:t>« </a:t>
            </a:r>
            <a:r>
              <a:rPr lang="en" sz="2000" u="sng">
                <a:solidFill>
                  <a:schemeClr val="hlink"/>
                </a:solidFill>
                <a:latin typeface="Ubuntu"/>
                <a:ea typeface="Ubuntu"/>
                <a:cs typeface="Ubuntu"/>
                <a:sym typeface="Ubuntu"/>
                <a:hlinkClick r:id="rId4"/>
              </a:rPr>
              <a:t>Démarrer avec Scratch</a:t>
            </a:r>
            <a:r>
              <a:rPr lang="en" sz="2000">
                <a:solidFill>
                  <a:schemeClr val="dk2"/>
                </a:solidFill>
                <a:latin typeface="Ubuntu"/>
                <a:ea typeface="Ubuntu"/>
                <a:cs typeface="Ubuntu"/>
                <a:sym typeface="Ubuntu"/>
              </a:rPr>
              <a:t> ».</a:t>
            </a:r>
            <a:endParaRPr sz="2000">
              <a:solidFill>
                <a:schemeClr val="dk2"/>
              </a:solidFill>
              <a:latin typeface="Ubuntu"/>
              <a:ea typeface="Ubuntu"/>
              <a:cs typeface="Ubuntu"/>
              <a:sym typeface="Ubuntu"/>
            </a:endParaRPr>
          </a:p>
          <a:p>
            <a:pPr marL="457200" marR="282204" lvl="0" indent="0" algn="ctr" rtl="0">
              <a:spcBef>
                <a:spcPts val="600"/>
              </a:spcBef>
              <a:spcAft>
                <a:spcPts val="0"/>
              </a:spcAft>
              <a:buNone/>
            </a:pPr>
            <a:endParaRPr sz="1800">
              <a:solidFill>
                <a:schemeClr val="dk2"/>
              </a:solidFill>
              <a:latin typeface="Ubuntu"/>
              <a:ea typeface="Ubuntu"/>
              <a:cs typeface="Ubuntu"/>
              <a:sym typeface="Ubuntu"/>
            </a:endParaRPr>
          </a:p>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Badge « Appropriation » - </a:t>
            </a:r>
            <a:r>
              <a:rPr lang="en" sz="2000" u="sng">
                <a:solidFill>
                  <a:schemeClr val="hlink"/>
                </a:solidFill>
                <a:latin typeface="Ubuntu"/>
                <a:ea typeface="Ubuntu"/>
                <a:cs typeface="Ubuntu"/>
                <a:sym typeface="Ubuntu"/>
                <a:hlinkClick r:id="rId5"/>
              </a:rPr>
              <a:t>Devoir pour obtenir le badge</a:t>
            </a:r>
            <a:r>
              <a:rPr lang="en" sz="2000">
                <a:solidFill>
                  <a:schemeClr val="dk2"/>
                </a:solidFill>
                <a:latin typeface="Ubuntu"/>
                <a:ea typeface="Ubuntu"/>
                <a:cs typeface="Ubuntu"/>
                <a:sym typeface="Ubuntu"/>
              </a:rPr>
              <a:t> » et Déposer le lien d’un programme en sélectionant « Ajouter un travail ».</a:t>
            </a:r>
            <a:endParaRPr sz="2000">
              <a:solidFill>
                <a:schemeClr val="dk2"/>
              </a:solidFill>
              <a:latin typeface="Ubuntu"/>
              <a:ea typeface="Ubuntu"/>
              <a:cs typeface="Ubuntu"/>
              <a:sym typeface="Ubuntu"/>
            </a:endParaRPr>
          </a:p>
        </p:txBody>
      </p:sp>
      <p:pic>
        <p:nvPicPr>
          <p:cNvPr id="1331" name="Google Shape;1331;p66"/>
          <p:cNvPicPr preferRelativeResize="0"/>
          <p:nvPr/>
        </p:nvPicPr>
        <p:blipFill>
          <a:blip r:embed="rId6">
            <a:alphaModFix/>
          </a:blip>
          <a:stretch>
            <a:fillRect/>
          </a:stretch>
        </p:blipFill>
        <p:spPr>
          <a:xfrm>
            <a:off x="6970117" y="1307342"/>
            <a:ext cx="1615625" cy="1401900"/>
          </a:xfrm>
          <a:prstGeom prst="rect">
            <a:avLst/>
          </a:prstGeom>
          <a:noFill/>
          <a:ln>
            <a:noFill/>
          </a:ln>
        </p:spPr>
      </p:pic>
      <p:pic>
        <p:nvPicPr>
          <p:cNvPr id="1332" name="Google Shape;1332;p66"/>
          <p:cNvPicPr preferRelativeResize="0"/>
          <p:nvPr/>
        </p:nvPicPr>
        <p:blipFill>
          <a:blip r:embed="rId7">
            <a:alphaModFix/>
          </a:blip>
          <a:stretch>
            <a:fillRect/>
          </a:stretch>
        </p:blipFill>
        <p:spPr>
          <a:xfrm>
            <a:off x="6968533" y="3213850"/>
            <a:ext cx="1618818" cy="140190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36"/>
        <p:cNvGrpSpPr/>
        <p:nvPr/>
      </p:nvGrpSpPr>
      <p:grpSpPr>
        <a:xfrm>
          <a:off x="0" y="0"/>
          <a:ext cx="0" cy="0"/>
          <a:chOff x="0" y="0"/>
          <a:chExt cx="0" cy="0"/>
        </a:xfrm>
      </p:grpSpPr>
      <p:sp>
        <p:nvSpPr>
          <p:cNvPr id="1337" name="Google Shape;1337;p67"/>
          <p:cNvSpPr txBox="1">
            <a:spLocks noGrp="1"/>
          </p:cNvSpPr>
          <p:nvPr>
            <p:ph type="ctrTitle" idx="4294967295"/>
          </p:nvPr>
        </p:nvSpPr>
        <p:spPr>
          <a:xfrm>
            <a:off x="1761750" y="1598975"/>
            <a:ext cx="5620500" cy="70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0000" b="1">
                <a:latin typeface="Viga"/>
                <a:ea typeface="Viga"/>
                <a:cs typeface="Viga"/>
                <a:sym typeface="Viga"/>
              </a:rPr>
              <a:t>MERCI !</a:t>
            </a:r>
            <a:endParaRPr sz="10000" b="1">
              <a:latin typeface="Viga"/>
              <a:ea typeface="Viga"/>
              <a:cs typeface="Viga"/>
              <a:sym typeface="Viga"/>
            </a:endParaRPr>
          </a:p>
        </p:txBody>
      </p:sp>
      <p:pic>
        <p:nvPicPr>
          <p:cNvPr id="1338" name="Google Shape;1338;p67"/>
          <p:cNvPicPr preferRelativeResize="0"/>
          <p:nvPr/>
        </p:nvPicPr>
        <p:blipFill>
          <a:blip r:embed="rId3">
            <a:alphaModFix/>
          </a:blip>
          <a:stretch>
            <a:fillRect/>
          </a:stretch>
        </p:blipFill>
        <p:spPr>
          <a:xfrm>
            <a:off x="2823537" y="178450"/>
            <a:ext cx="3496925" cy="1003900"/>
          </a:xfrm>
          <a:prstGeom prst="rect">
            <a:avLst/>
          </a:prstGeom>
          <a:noFill/>
          <a:ln>
            <a:noFill/>
          </a:ln>
        </p:spPr>
      </p:pic>
      <p:sp>
        <p:nvSpPr>
          <p:cNvPr id="1339" name="Google Shape;1339;p67"/>
          <p:cNvSpPr txBox="1"/>
          <p:nvPr/>
        </p:nvSpPr>
        <p:spPr>
          <a:xfrm>
            <a:off x="4142800" y="2643500"/>
            <a:ext cx="5128800" cy="1814100"/>
          </a:xfrm>
          <a:prstGeom prst="rect">
            <a:avLst/>
          </a:prstGeom>
          <a:noFill/>
          <a:ln>
            <a:noFill/>
          </a:ln>
        </p:spPr>
        <p:txBody>
          <a:bodyPr spcFirstLastPara="1" wrap="square" lIns="91425" tIns="91425" rIns="91425" bIns="91425" anchor="t" anchorCtr="0">
            <a:noAutofit/>
          </a:bodyPr>
          <a:lstStyle/>
          <a:p>
            <a:pPr marL="0" lvl="0" indent="0" algn="l" rtl="0">
              <a:spcBef>
                <a:spcPts val="600"/>
              </a:spcBef>
              <a:spcAft>
                <a:spcPts val="0"/>
              </a:spcAft>
              <a:buNone/>
            </a:pPr>
            <a:r>
              <a:rPr lang="en" sz="2000" u="sng">
                <a:solidFill>
                  <a:schemeClr val="hlink"/>
                </a:solidFill>
                <a:hlinkClick r:id="rId4"/>
              </a:rPr>
              <a:t>Baril.Martin@cscapitale.qc.ca</a:t>
            </a:r>
            <a:endParaRPr sz="2000"/>
          </a:p>
          <a:p>
            <a:pPr marL="0" lvl="0" indent="0" algn="l" rtl="0">
              <a:spcBef>
                <a:spcPts val="600"/>
              </a:spcBef>
              <a:spcAft>
                <a:spcPts val="0"/>
              </a:spcAft>
              <a:buNone/>
            </a:pPr>
            <a:r>
              <a:rPr lang="en" sz="2000" u="sng">
                <a:solidFill>
                  <a:schemeClr val="hlink"/>
                </a:solidFill>
                <a:latin typeface="Ubuntu"/>
                <a:ea typeface="Ubuntu"/>
                <a:cs typeface="Ubuntu"/>
                <a:sym typeface="Ubuntu"/>
                <a:hlinkClick r:id="rId5"/>
              </a:rPr>
              <a:t>Sonya.Fiset@recitmst.qc.ca</a:t>
            </a:r>
            <a:endParaRPr sz="2000">
              <a:solidFill>
                <a:schemeClr val="dk2"/>
              </a:solidFill>
              <a:latin typeface="Ubuntu"/>
              <a:ea typeface="Ubuntu"/>
              <a:cs typeface="Ubuntu"/>
              <a:sym typeface="Ubuntu"/>
            </a:endParaRPr>
          </a:p>
          <a:p>
            <a:pPr marL="0" lvl="0" indent="0" algn="l" rtl="0">
              <a:spcBef>
                <a:spcPts val="600"/>
              </a:spcBef>
              <a:spcAft>
                <a:spcPts val="0"/>
              </a:spcAft>
              <a:buNone/>
            </a:pPr>
            <a:endParaRPr sz="900">
              <a:solidFill>
                <a:schemeClr val="dk2"/>
              </a:solidFill>
            </a:endParaRPr>
          </a:p>
        </p:txBody>
      </p:sp>
      <p:sp>
        <p:nvSpPr>
          <p:cNvPr id="1340" name="Google Shape;1340;p67"/>
          <p:cNvSpPr txBox="1"/>
          <p:nvPr/>
        </p:nvSpPr>
        <p:spPr>
          <a:xfrm>
            <a:off x="443038" y="2719700"/>
            <a:ext cx="3321300" cy="784800"/>
          </a:xfrm>
          <a:prstGeom prst="rect">
            <a:avLst/>
          </a:prstGeom>
          <a:noFill/>
          <a:ln>
            <a:noFill/>
          </a:ln>
        </p:spPr>
        <p:txBody>
          <a:bodyPr spcFirstLastPara="1" wrap="square" lIns="91425" tIns="91425" rIns="91425" bIns="91425" anchor="ctr" anchorCtr="0">
            <a:noAutofit/>
          </a:bodyPr>
          <a:lstStyle/>
          <a:p>
            <a:pPr marL="0" lvl="0" indent="0" algn="l" rtl="0">
              <a:spcBef>
                <a:spcPts val="600"/>
              </a:spcBef>
              <a:spcAft>
                <a:spcPts val="0"/>
              </a:spcAft>
              <a:buNone/>
            </a:pPr>
            <a:r>
              <a:rPr lang="en" sz="4300">
                <a:solidFill>
                  <a:srgbClr val="FAA22A"/>
                </a:solidFill>
                <a:latin typeface="Ubuntu"/>
                <a:ea typeface="Ubuntu"/>
                <a:cs typeface="Ubuntu"/>
                <a:sym typeface="Ubuntu"/>
              </a:rPr>
              <a:t>Questions?</a:t>
            </a:r>
            <a:endParaRPr sz="4300">
              <a:solidFill>
                <a:srgbClr val="FAA22A"/>
              </a:solidFill>
              <a:latin typeface="Ubuntu"/>
              <a:ea typeface="Ubuntu"/>
              <a:cs typeface="Ubuntu"/>
              <a:sym typeface="Ubuntu"/>
            </a:endParaRPr>
          </a:p>
        </p:txBody>
      </p:sp>
      <p:sp>
        <p:nvSpPr>
          <p:cNvPr id="1341" name="Google Shape;1341;p67"/>
          <p:cNvSpPr txBox="1"/>
          <p:nvPr/>
        </p:nvSpPr>
        <p:spPr>
          <a:xfrm>
            <a:off x="2451875" y="4528300"/>
            <a:ext cx="5392500" cy="3633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None/>
            </a:pPr>
            <a:r>
              <a:rPr lang="en" sz="900">
                <a:solidFill>
                  <a:schemeClr val="dk1"/>
                </a:solidFill>
                <a:highlight>
                  <a:schemeClr val="lt1"/>
                </a:highlight>
                <a:latin typeface="Ubuntu"/>
                <a:ea typeface="Ubuntu"/>
                <a:cs typeface="Ubuntu"/>
                <a:sym typeface="Ubuntu"/>
              </a:rPr>
              <a:t>Cette présentation produite en collaboration avec le </a:t>
            </a:r>
            <a:r>
              <a:rPr lang="en" sz="900" u="sng">
                <a:solidFill>
                  <a:schemeClr val="accent1"/>
                </a:solidFill>
                <a:highlight>
                  <a:schemeClr val="lt1"/>
                </a:highlight>
                <a:latin typeface="Ubuntu"/>
                <a:ea typeface="Ubuntu"/>
                <a:cs typeface="Ubuntu"/>
                <a:sym typeface="Ubuntu"/>
                <a:hlinkClick r:id="rId6">
                  <a:extLst>
                    <a:ext uri="{A12FA001-AC4F-418D-AE19-62706E023703}">
                      <ahyp:hlinkClr xmlns:ahyp="http://schemas.microsoft.com/office/drawing/2018/hyperlinkcolor" val="tx"/>
                    </a:ext>
                  </a:extLst>
                </a:hlinkClick>
              </a:rPr>
              <a:t>CSS de la Capitale</a:t>
            </a:r>
            <a:r>
              <a:rPr lang="en" sz="900">
                <a:solidFill>
                  <a:schemeClr val="dk1"/>
                </a:solidFill>
                <a:highlight>
                  <a:schemeClr val="lt1"/>
                </a:highlight>
                <a:latin typeface="Ubuntu"/>
                <a:ea typeface="Ubuntu"/>
                <a:cs typeface="Ubuntu"/>
                <a:sym typeface="Ubuntu"/>
              </a:rPr>
              <a:t>, l’</a:t>
            </a:r>
            <a:r>
              <a:rPr lang="en" sz="900" u="sng">
                <a:solidFill>
                  <a:schemeClr val="accent1"/>
                </a:solidFill>
                <a:highlight>
                  <a:schemeClr val="lt1"/>
                </a:highlight>
                <a:latin typeface="Ubuntu"/>
                <a:ea typeface="Ubuntu"/>
                <a:cs typeface="Ubuntu"/>
                <a:sym typeface="Ubuntu"/>
                <a:hlinkClick r:id="rId7">
                  <a:extLst>
                    <a:ext uri="{A12FA001-AC4F-418D-AE19-62706E023703}">
                      <ahyp:hlinkClr xmlns:ahyp="http://schemas.microsoft.com/office/drawing/2018/hyperlinkcolor" val="tx"/>
                    </a:ext>
                  </a:extLst>
                </a:hlinkClick>
              </a:rPr>
              <a:t>UQAM </a:t>
            </a:r>
            <a:r>
              <a:rPr lang="en" sz="900">
                <a:solidFill>
                  <a:schemeClr val="dk1"/>
                </a:solidFill>
                <a:highlight>
                  <a:schemeClr val="lt1"/>
                </a:highlight>
                <a:latin typeface="Ubuntu"/>
                <a:ea typeface="Ubuntu"/>
                <a:cs typeface="Ubuntu"/>
                <a:sym typeface="Ubuntu"/>
              </a:rPr>
              <a:t>et le </a:t>
            </a:r>
            <a:r>
              <a:rPr lang="en" sz="900" u="sng">
                <a:solidFill>
                  <a:schemeClr val="accent1"/>
                </a:solidFill>
                <a:highlight>
                  <a:schemeClr val="lt1"/>
                </a:highlight>
                <a:latin typeface="Ubuntu"/>
                <a:ea typeface="Ubuntu"/>
                <a:cs typeface="Ubuntu"/>
                <a:sym typeface="Ubuntu"/>
                <a:hlinkClick r:id="rId8">
                  <a:extLst>
                    <a:ext uri="{A12FA001-AC4F-418D-AE19-62706E023703}">
                      <ahyp:hlinkClr xmlns:ahyp="http://schemas.microsoft.com/office/drawing/2018/hyperlinkcolor" val="tx"/>
                    </a:ext>
                  </a:extLst>
                </a:hlinkClick>
              </a:rPr>
              <a:t>RÉCIT MST</a:t>
            </a:r>
            <a:r>
              <a:rPr lang="en" sz="900">
                <a:solidFill>
                  <a:schemeClr val="dk1"/>
                </a:solidFill>
                <a:highlight>
                  <a:schemeClr val="lt1"/>
                </a:highlight>
                <a:latin typeface="Ubuntu"/>
                <a:ea typeface="Ubuntu"/>
                <a:cs typeface="Ubuntu"/>
                <a:sym typeface="Ubuntu"/>
              </a:rPr>
              <a:t> est mise à disposition, sauf exception, selon les termes de la </a:t>
            </a:r>
            <a:r>
              <a:rPr lang="en" sz="900" u="sng">
                <a:solidFill>
                  <a:schemeClr val="dk1"/>
                </a:solidFill>
                <a:highlight>
                  <a:schemeClr val="lt1"/>
                </a:highlight>
                <a:latin typeface="Ubuntu"/>
                <a:ea typeface="Ubuntu"/>
                <a:cs typeface="Ubuntu"/>
                <a:sym typeface="Ubuntu"/>
                <a:hlinkClick r:id="rId9">
                  <a:extLst>
                    <a:ext uri="{A12FA001-AC4F-418D-AE19-62706E023703}">
                      <ahyp:hlinkClr xmlns:ahyp="http://schemas.microsoft.com/office/drawing/2018/hyperlinkcolor" val="tx"/>
                    </a:ext>
                  </a:extLst>
                </a:hlinkClick>
              </a:rPr>
              <a:t>Licence Creative Common</a:t>
            </a:r>
            <a:r>
              <a:rPr lang="en" sz="900">
                <a:highlight>
                  <a:schemeClr val="lt1"/>
                </a:highlight>
                <a:latin typeface="Ubuntu"/>
                <a:ea typeface="Ubuntu"/>
                <a:cs typeface="Ubuntu"/>
                <a:sym typeface="Ubuntu"/>
              </a:rPr>
              <a:t>.</a:t>
            </a:r>
            <a:endParaRPr sz="800">
              <a:solidFill>
                <a:schemeClr val="accent1"/>
              </a:solidFill>
              <a:highlight>
                <a:srgbClr val="FFFF00"/>
              </a:highlight>
              <a:latin typeface="Ubuntu"/>
              <a:ea typeface="Ubuntu"/>
              <a:cs typeface="Ubuntu"/>
              <a:sym typeface="Ubuntu"/>
            </a:endParaRPr>
          </a:p>
        </p:txBody>
      </p:sp>
      <p:pic>
        <p:nvPicPr>
          <p:cNvPr id="1342" name="Google Shape;1342;p67"/>
          <p:cNvPicPr preferRelativeResize="0"/>
          <p:nvPr/>
        </p:nvPicPr>
        <p:blipFill>
          <a:blip r:embed="rId10">
            <a:alphaModFix/>
          </a:blip>
          <a:stretch>
            <a:fillRect/>
          </a:stretch>
        </p:blipFill>
        <p:spPr>
          <a:xfrm>
            <a:off x="1699475" y="4552425"/>
            <a:ext cx="808425" cy="28617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42"/>
          <p:cNvSpPr txBox="1">
            <a:spLocks noGrp="1"/>
          </p:cNvSpPr>
          <p:nvPr>
            <p:ph type="title"/>
          </p:nvPr>
        </p:nvSpPr>
        <p:spPr>
          <a:xfrm>
            <a:off x="747925" y="225025"/>
            <a:ext cx="80706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latin typeface="Viga"/>
                <a:ea typeface="Viga"/>
                <a:cs typeface="Viga"/>
                <a:sym typeface="Viga"/>
              </a:rPr>
              <a:t>Sondage en lien avec la programmation</a:t>
            </a:r>
            <a:endParaRPr sz="3000">
              <a:solidFill>
                <a:schemeClr val="dk2"/>
              </a:solidFill>
              <a:latin typeface="Viga"/>
              <a:ea typeface="Viga"/>
              <a:cs typeface="Viga"/>
              <a:sym typeface="Viga"/>
            </a:endParaRPr>
          </a:p>
        </p:txBody>
      </p:sp>
      <p:sp>
        <p:nvSpPr>
          <p:cNvPr id="1145" name="Google Shape;1145;p42"/>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3</a:t>
            </a:fld>
            <a:endParaRPr/>
          </a:p>
        </p:txBody>
      </p:sp>
      <p:pic>
        <p:nvPicPr>
          <p:cNvPr id="1146" name="Google Shape;1146;p42"/>
          <p:cNvPicPr preferRelativeResize="0"/>
          <p:nvPr/>
        </p:nvPicPr>
        <p:blipFill>
          <a:blip r:embed="rId3">
            <a:alphaModFix/>
          </a:blip>
          <a:stretch>
            <a:fillRect/>
          </a:stretch>
        </p:blipFill>
        <p:spPr>
          <a:xfrm>
            <a:off x="152400" y="1234825"/>
            <a:ext cx="8839198" cy="24805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150"/>
        <p:cNvGrpSpPr/>
        <p:nvPr/>
      </p:nvGrpSpPr>
      <p:grpSpPr>
        <a:xfrm>
          <a:off x="0" y="0"/>
          <a:ext cx="0" cy="0"/>
          <a:chOff x="0" y="0"/>
          <a:chExt cx="0" cy="0"/>
        </a:xfrm>
      </p:grpSpPr>
      <p:sp>
        <p:nvSpPr>
          <p:cNvPr id="1151" name="Google Shape;1151;p43"/>
          <p:cNvSpPr txBox="1">
            <a:spLocks noGrp="1"/>
          </p:cNvSpPr>
          <p:nvPr>
            <p:ph type="title"/>
          </p:nvPr>
        </p:nvSpPr>
        <p:spPr>
          <a:xfrm>
            <a:off x="0" y="149069"/>
            <a:ext cx="9144000" cy="708600"/>
          </a:xfrm>
          <a:prstGeom prst="rect">
            <a:avLst/>
          </a:prstGeom>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dk2"/>
                </a:solidFill>
                <a:latin typeface="Viga"/>
                <a:ea typeface="Viga"/>
                <a:cs typeface="Viga"/>
                <a:sym typeface="Viga"/>
              </a:rPr>
              <a:t>Compétence numérique</a:t>
            </a:r>
            <a:endParaRPr sz="2500">
              <a:solidFill>
                <a:schemeClr val="dk2"/>
              </a:solidFill>
              <a:latin typeface="Viga"/>
              <a:ea typeface="Viga"/>
              <a:cs typeface="Viga"/>
              <a:sym typeface="Viga"/>
            </a:endParaRPr>
          </a:p>
        </p:txBody>
      </p:sp>
      <p:sp>
        <p:nvSpPr>
          <p:cNvPr id="1152" name="Google Shape;1152;p43"/>
          <p:cNvSpPr/>
          <p:nvPr/>
        </p:nvSpPr>
        <p:spPr>
          <a:xfrm>
            <a:off x="0" y="868031"/>
            <a:ext cx="9144000" cy="4275300"/>
          </a:xfrm>
          <a:prstGeom prst="rect">
            <a:avLst/>
          </a:prstGeom>
          <a:solidFill>
            <a:srgbClr val="0069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3"/>
          <p:cNvSpPr txBox="1"/>
          <p:nvPr/>
        </p:nvSpPr>
        <p:spPr>
          <a:xfrm>
            <a:off x="228600" y="1060856"/>
            <a:ext cx="8792100" cy="78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u="sng">
                <a:solidFill>
                  <a:srgbClr val="FFFFFF"/>
                </a:solidFill>
                <a:latin typeface="Viga"/>
                <a:ea typeface="Viga"/>
                <a:cs typeface="Viga"/>
                <a:sym typeface="Viga"/>
                <a:hlinkClick r:id="rId3">
                  <a:extLst>
                    <a:ext uri="{A12FA001-AC4F-418D-AE19-62706E023703}">
                      <ahyp:hlinkClr xmlns:ahyp="http://schemas.microsoft.com/office/drawing/2018/hyperlinkcolor" val="tx"/>
                    </a:ext>
                  </a:extLst>
                </a:hlinkClick>
              </a:rPr>
              <a:t>PAN: Plan d’action numérique du MEES</a:t>
            </a:r>
            <a:r>
              <a:rPr lang="en" sz="3000">
                <a:solidFill>
                  <a:srgbClr val="FFFFFF"/>
                </a:solidFill>
                <a:latin typeface="Viga"/>
                <a:ea typeface="Viga"/>
                <a:cs typeface="Viga"/>
                <a:sym typeface="Viga"/>
              </a:rPr>
              <a:t> </a:t>
            </a:r>
            <a:endParaRPr sz="3000">
              <a:solidFill>
                <a:srgbClr val="FFFFFF"/>
              </a:solidFill>
              <a:latin typeface="Viga"/>
              <a:ea typeface="Viga"/>
              <a:cs typeface="Viga"/>
              <a:sym typeface="Viga"/>
            </a:endParaRPr>
          </a:p>
          <a:p>
            <a:pPr marL="0" lvl="0" indent="0" algn="ctr" rtl="0">
              <a:spcBef>
                <a:spcPts val="0"/>
              </a:spcBef>
              <a:spcAft>
                <a:spcPts val="0"/>
              </a:spcAft>
              <a:buNone/>
            </a:pPr>
            <a:r>
              <a:rPr lang="en">
                <a:solidFill>
                  <a:srgbClr val="FFFFFF"/>
                </a:solidFill>
                <a:latin typeface="Viga"/>
                <a:ea typeface="Viga"/>
                <a:cs typeface="Viga"/>
                <a:sym typeface="Viga"/>
              </a:rPr>
              <a:t>(Orientation 1, mesure 02, pages 27-28)</a:t>
            </a:r>
            <a:endParaRPr>
              <a:solidFill>
                <a:srgbClr val="FFFFFF"/>
              </a:solidFill>
              <a:latin typeface="Viga"/>
              <a:ea typeface="Viga"/>
              <a:cs typeface="Viga"/>
              <a:sym typeface="Viga"/>
            </a:endParaRPr>
          </a:p>
        </p:txBody>
      </p:sp>
      <p:pic>
        <p:nvPicPr>
          <p:cNvPr id="1154" name="Google Shape;1154;p43"/>
          <p:cNvPicPr preferRelativeResize="0"/>
          <p:nvPr/>
        </p:nvPicPr>
        <p:blipFill>
          <a:blip r:embed="rId4">
            <a:alphaModFix/>
          </a:blip>
          <a:stretch>
            <a:fillRect/>
          </a:stretch>
        </p:blipFill>
        <p:spPr>
          <a:xfrm>
            <a:off x="1189118" y="2012237"/>
            <a:ext cx="7157331" cy="1282825"/>
          </a:xfrm>
          <a:prstGeom prst="rect">
            <a:avLst/>
          </a:prstGeom>
          <a:noFill/>
          <a:ln>
            <a:noFill/>
          </a:ln>
        </p:spPr>
      </p:pic>
      <p:sp>
        <p:nvSpPr>
          <p:cNvPr id="1155" name="Google Shape;1155;p43"/>
          <p:cNvSpPr txBox="1"/>
          <p:nvPr/>
        </p:nvSpPr>
        <p:spPr>
          <a:xfrm>
            <a:off x="2583000" y="4740550"/>
            <a:ext cx="4130400" cy="332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Viga"/>
                <a:ea typeface="Viga"/>
                <a:cs typeface="Viga"/>
                <a:sym typeface="Viga"/>
              </a:rPr>
              <a:t>Extrait du tableau synoptique du  PAN, p.2</a:t>
            </a:r>
            <a:endParaRPr>
              <a:solidFill>
                <a:srgbClr val="FFFFFF"/>
              </a:solidFill>
              <a:latin typeface="Viga"/>
              <a:ea typeface="Viga"/>
              <a:cs typeface="Viga"/>
              <a:sym typeface="Viga"/>
            </a:endParaRPr>
          </a:p>
        </p:txBody>
      </p:sp>
      <p:pic>
        <p:nvPicPr>
          <p:cNvPr id="1156" name="Google Shape;1156;p43"/>
          <p:cNvPicPr preferRelativeResize="0"/>
          <p:nvPr/>
        </p:nvPicPr>
        <p:blipFill>
          <a:blip r:embed="rId5">
            <a:alphaModFix/>
          </a:blip>
          <a:stretch>
            <a:fillRect/>
          </a:stretch>
        </p:blipFill>
        <p:spPr>
          <a:xfrm>
            <a:off x="228600" y="3355150"/>
            <a:ext cx="3564850" cy="1004550"/>
          </a:xfrm>
          <a:prstGeom prst="rect">
            <a:avLst/>
          </a:prstGeom>
          <a:noFill/>
          <a:ln>
            <a:noFill/>
          </a:ln>
          <a:effectLst>
            <a:outerShdw blurRad="57150" dist="19050" dir="5400000" algn="bl" rotWithShape="0">
              <a:srgbClr val="000000">
                <a:alpha val="50000"/>
              </a:srgbClr>
            </a:outerShdw>
          </a:effectLst>
        </p:spPr>
      </p:pic>
      <p:pic>
        <p:nvPicPr>
          <p:cNvPr id="1157" name="Google Shape;1157;p43"/>
          <p:cNvPicPr preferRelativeResize="0"/>
          <p:nvPr/>
        </p:nvPicPr>
        <p:blipFill>
          <a:blip r:embed="rId6">
            <a:alphaModFix/>
          </a:blip>
          <a:stretch>
            <a:fillRect/>
          </a:stretch>
        </p:blipFill>
        <p:spPr>
          <a:xfrm>
            <a:off x="4825050" y="3344749"/>
            <a:ext cx="4130401" cy="1025356"/>
          </a:xfrm>
          <a:prstGeom prst="rect">
            <a:avLst/>
          </a:prstGeom>
          <a:noFill/>
          <a:ln>
            <a:noFill/>
          </a:ln>
          <a:effectLst>
            <a:outerShdw blurRad="57150" dist="19050" dir="5400000" algn="bl" rotWithShape="0">
              <a:srgbClr val="000000">
                <a:alpha val="50000"/>
              </a:srgbClr>
            </a:outerShdw>
          </a:effectLst>
        </p:spPr>
      </p:pic>
      <p:sp>
        <p:nvSpPr>
          <p:cNvPr id="1158" name="Google Shape;1158;p43"/>
          <p:cNvSpPr/>
          <p:nvPr/>
        </p:nvSpPr>
        <p:spPr>
          <a:xfrm>
            <a:off x="1067775" y="2930550"/>
            <a:ext cx="1625700" cy="364500"/>
          </a:xfrm>
          <a:prstGeom prst="ellipse">
            <a:avLst/>
          </a:prstGeom>
          <a:noFill/>
          <a:ln w="28575" cap="flat" cmpd="sng">
            <a:solidFill>
              <a:srgbClr val="ED4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3"/>
          <p:cNvSpPr/>
          <p:nvPr/>
        </p:nvSpPr>
        <p:spPr>
          <a:xfrm>
            <a:off x="6886475" y="2972050"/>
            <a:ext cx="1594800" cy="383100"/>
          </a:xfrm>
          <a:prstGeom prst="ellipse">
            <a:avLst/>
          </a:prstGeom>
          <a:noFill/>
          <a:ln w="28575" cap="flat" cmpd="sng">
            <a:solidFill>
              <a:srgbClr val="ED4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163"/>
        <p:cNvGrpSpPr/>
        <p:nvPr/>
      </p:nvGrpSpPr>
      <p:grpSpPr>
        <a:xfrm>
          <a:off x="0" y="0"/>
          <a:ext cx="0" cy="0"/>
          <a:chOff x="0" y="0"/>
          <a:chExt cx="0" cy="0"/>
        </a:xfrm>
      </p:grpSpPr>
      <p:sp>
        <p:nvSpPr>
          <p:cNvPr id="1164" name="Google Shape;1164;p44"/>
          <p:cNvSpPr/>
          <p:nvPr/>
        </p:nvSpPr>
        <p:spPr>
          <a:xfrm>
            <a:off x="4742875" y="1166475"/>
            <a:ext cx="3324300" cy="3728100"/>
          </a:xfrm>
          <a:prstGeom prst="rect">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txBox="1">
            <a:spLocks noGrp="1"/>
          </p:cNvSpPr>
          <p:nvPr>
            <p:ph type="title"/>
          </p:nvPr>
        </p:nvSpPr>
        <p:spPr>
          <a:xfrm>
            <a:off x="176050" y="102350"/>
            <a:ext cx="8802300" cy="70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dk2"/>
                </a:solidFill>
                <a:latin typeface="Viga"/>
                <a:ea typeface="Viga"/>
                <a:cs typeface="Viga"/>
                <a:sym typeface="Viga"/>
              </a:rPr>
              <a:t>Usage pédagogique de la programmation…</a:t>
            </a:r>
            <a:endParaRPr sz="2500">
              <a:solidFill>
                <a:schemeClr val="dk2"/>
              </a:solidFill>
              <a:latin typeface="Viga"/>
              <a:ea typeface="Viga"/>
              <a:cs typeface="Viga"/>
              <a:sym typeface="Viga"/>
            </a:endParaRPr>
          </a:p>
        </p:txBody>
      </p:sp>
      <p:sp>
        <p:nvSpPr>
          <p:cNvPr id="1166" name="Google Shape;1166;p44"/>
          <p:cNvSpPr txBox="1"/>
          <p:nvPr/>
        </p:nvSpPr>
        <p:spPr>
          <a:xfrm>
            <a:off x="311700" y="4707425"/>
            <a:ext cx="53556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latin typeface="Viga"/>
                <a:ea typeface="Viga"/>
                <a:cs typeface="Viga"/>
                <a:sym typeface="Viga"/>
                <a:hlinkClick r:id="rId3"/>
              </a:rPr>
              <a:t>Cadre de référence de la compétence numérique</a:t>
            </a:r>
            <a:endParaRPr>
              <a:solidFill>
                <a:schemeClr val="dk1"/>
              </a:solidFill>
              <a:latin typeface="Viga"/>
              <a:ea typeface="Viga"/>
              <a:cs typeface="Viga"/>
              <a:sym typeface="Viga"/>
            </a:endParaRPr>
          </a:p>
        </p:txBody>
      </p:sp>
      <p:pic>
        <p:nvPicPr>
          <p:cNvPr id="1167" name="Google Shape;1167;p44"/>
          <p:cNvPicPr preferRelativeResize="0"/>
          <p:nvPr/>
        </p:nvPicPr>
        <p:blipFill>
          <a:blip r:embed="rId4">
            <a:alphaModFix/>
          </a:blip>
          <a:stretch>
            <a:fillRect/>
          </a:stretch>
        </p:blipFill>
        <p:spPr>
          <a:xfrm>
            <a:off x="311700" y="1068575"/>
            <a:ext cx="3996223" cy="3681426"/>
          </a:xfrm>
          <a:prstGeom prst="rect">
            <a:avLst/>
          </a:prstGeom>
          <a:noFill/>
          <a:ln>
            <a:noFill/>
          </a:ln>
        </p:spPr>
      </p:pic>
      <p:pic>
        <p:nvPicPr>
          <p:cNvPr id="1168" name="Google Shape;1168;p44"/>
          <p:cNvPicPr preferRelativeResize="0"/>
          <p:nvPr/>
        </p:nvPicPr>
        <p:blipFill rotWithShape="1">
          <a:blip r:embed="rId5">
            <a:alphaModFix/>
          </a:blip>
          <a:srcRect r="24161" b="74378"/>
          <a:stretch/>
        </p:blipFill>
        <p:spPr>
          <a:xfrm>
            <a:off x="4864875" y="1220850"/>
            <a:ext cx="2583203" cy="708601"/>
          </a:xfrm>
          <a:prstGeom prst="rect">
            <a:avLst/>
          </a:prstGeom>
          <a:noFill/>
          <a:ln>
            <a:noFill/>
          </a:ln>
        </p:spPr>
      </p:pic>
      <p:pic>
        <p:nvPicPr>
          <p:cNvPr id="1169" name="Google Shape;1169;p44"/>
          <p:cNvPicPr preferRelativeResize="0"/>
          <p:nvPr/>
        </p:nvPicPr>
        <p:blipFill rotWithShape="1">
          <a:blip r:embed="rId6">
            <a:alphaModFix/>
          </a:blip>
          <a:srcRect r="6576" b="61836"/>
          <a:stretch/>
        </p:blipFill>
        <p:spPr>
          <a:xfrm>
            <a:off x="4864875" y="3478812"/>
            <a:ext cx="3023007" cy="659526"/>
          </a:xfrm>
          <a:prstGeom prst="rect">
            <a:avLst/>
          </a:prstGeom>
          <a:noFill/>
          <a:ln>
            <a:noFill/>
          </a:ln>
        </p:spPr>
      </p:pic>
      <p:pic>
        <p:nvPicPr>
          <p:cNvPr id="1170" name="Google Shape;1170;p44"/>
          <p:cNvPicPr preferRelativeResize="0"/>
          <p:nvPr/>
        </p:nvPicPr>
        <p:blipFill rotWithShape="1">
          <a:blip r:embed="rId7">
            <a:alphaModFix/>
          </a:blip>
          <a:srcRect t="1354" r="9624" b="58573"/>
          <a:stretch/>
        </p:blipFill>
        <p:spPr>
          <a:xfrm>
            <a:off x="4864875" y="2703967"/>
            <a:ext cx="3009278" cy="659548"/>
          </a:xfrm>
          <a:prstGeom prst="rect">
            <a:avLst/>
          </a:prstGeom>
          <a:noFill/>
          <a:ln>
            <a:noFill/>
          </a:ln>
        </p:spPr>
      </p:pic>
      <p:pic>
        <p:nvPicPr>
          <p:cNvPr id="1171" name="Google Shape;1171;p44"/>
          <p:cNvPicPr preferRelativeResize="0"/>
          <p:nvPr/>
        </p:nvPicPr>
        <p:blipFill>
          <a:blip r:embed="rId8">
            <a:alphaModFix/>
          </a:blip>
          <a:stretch>
            <a:fillRect/>
          </a:stretch>
        </p:blipFill>
        <p:spPr>
          <a:xfrm>
            <a:off x="4864877" y="1997102"/>
            <a:ext cx="2847782" cy="6595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75"/>
        <p:cNvGrpSpPr/>
        <p:nvPr/>
      </p:nvGrpSpPr>
      <p:grpSpPr>
        <a:xfrm>
          <a:off x="0" y="0"/>
          <a:ext cx="0" cy="0"/>
          <a:chOff x="0" y="0"/>
          <a:chExt cx="0" cy="0"/>
        </a:xfrm>
      </p:grpSpPr>
      <p:sp>
        <p:nvSpPr>
          <p:cNvPr id="1176" name="Google Shape;1176;p45"/>
          <p:cNvSpPr txBox="1">
            <a:spLocks noGrp="1"/>
          </p:cNvSpPr>
          <p:nvPr>
            <p:ph type="title"/>
          </p:nvPr>
        </p:nvSpPr>
        <p:spPr>
          <a:xfrm>
            <a:off x="464825" y="168775"/>
            <a:ext cx="6423600" cy="64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Viga"/>
                <a:ea typeface="Viga"/>
                <a:cs typeface="Viga"/>
                <a:sym typeface="Viga"/>
              </a:rPr>
              <a:t>L’engagement de l’élève</a:t>
            </a:r>
            <a:endParaRPr sz="2400">
              <a:latin typeface="Viga"/>
              <a:ea typeface="Viga"/>
              <a:cs typeface="Viga"/>
              <a:sym typeface="Viga"/>
            </a:endParaRPr>
          </a:p>
        </p:txBody>
      </p:sp>
      <p:sp>
        <p:nvSpPr>
          <p:cNvPr id="1177" name="Google Shape;1177;p45"/>
          <p:cNvSpPr txBox="1">
            <a:spLocks noGrp="1"/>
          </p:cNvSpPr>
          <p:nvPr>
            <p:ph type="body" idx="1"/>
          </p:nvPr>
        </p:nvSpPr>
        <p:spPr>
          <a:xfrm>
            <a:off x="747925" y="977128"/>
            <a:ext cx="6140400" cy="27081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endParaRPr/>
          </a:p>
        </p:txBody>
      </p:sp>
      <p:sp>
        <p:nvSpPr>
          <p:cNvPr id="1178" name="Google Shape;1178;p45"/>
          <p:cNvSpPr/>
          <p:nvPr/>
        </p:nvSpPr>
        <p:spPr>
          <a:xfrm>
            <a:off x="3629575" y="1145438"/>
            <a:ext cx="136500" cy="221700"/>
          </a:xfrm>
          <a:prstGeom prst="rect">
            <a:avLst/>
          </a:prstGeom>
          <a:solidFill>
            <a:srgbClr val="980000"/>
          </a:solid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rgbClr val="FF0000"/>
              </a:highlight>
            </a:endParaRPr>
          </a:p>
        </p:txBody>
      </p:sp>
      <p:pic>
        <p:nvPicPr>
          <p:cNvPr id="1179" name="Google Shape;1179;p45"/>
          <p:cNvPicPr preferRelativeResize="0"/>
          <p:nvPr/>
        </p:nvPicPr>
        <p:blipFill>
          <a:blip r:embed="rId3">
            <a:alphaModFix/>
          </a:blip>
          <a:stretch>
            <a:fillRect/>
          </a:stretch>
        </p:blipFill>
        <p:spPr>
          <a:xfrm>
            <a:off x="457200" y="879651"/>
            <a:ext cx="7364624" cy="40581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83"/>
        <p:cNvGrpSpPr/>
        <p:nvPr/>
      </p:nvGrpSpPr>
      <p:grpSpPr>
        <a:xfrm>
          <a:off x="0" y="0"/>
          <a:ext cx="0" cy="0"/>
          <a:chOff x="0" y="0"/>
          <a:chExt cx="0" cy="0"/>
        </a:xfrm>
      </p:grpSpPr>
      <p:sp>
        <p:nvSpPr>
          <p:cNvPr id="1184" name="Google Shape;1184;p46"/>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185" name="Google Shape;1185;p46"/>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endParaRPr/>
          </a:p>
        </p:txBody>
      </p:sp>
      <p:sp>
        <p:nvSpPr>
          <p:cNvPr id="1186" name="Google Shape;1186;p46"/>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7</a:t>
            </a:fld>
            <a:endParaRPr/>
          </a:p>
        </p:txBody>
      </p:sp>
      <p:pic>
        <p:nvPicPr>
          <p:cNvPr id="1187" name="Google Shape;1187;p46"/>
          <p:cNvPicPr preferRelativeResize="0"/>
          <p:nvPr/>
        </p:nvPicPr>
        <p:blipFill>
          <a:blip r:embed="rId3">
            <a:alphaModFix/>
          </a:blip>
          <a:stretch>
            <a:fillRect/>
          </a:stretch>
        </p:blipFill>
        <p:spPr>
          <a:xfrm>
            <a:off x="531413" y="211314"/>
            <a:ext cx="8377966" cy="4720874"/>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47"/>
          <p:cNvSpPr txBox="1">
            <a:spLocks noGrp="1"/>
          </p:cNvSpPr>
          <p:nvPr>
            <p:ph type="title"/>
          </p:nvPr>
        </p:nvSpPr>
        <p:spPr>
          <a:xfrm>
            <a:off x="747925" y="225025"/>
            <a:ext cx="82815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800">
                <a:latin typeface="Viga"/>
                <a:ea typeface="Viga"/>
                <a:cs typeface="Viga"/>
                <a:sym typeface="Viga"/>
              </a:rPr>
              <a:t>La programmation informatique en milieu scolaire</a:t>
            </a:r>
            <a:endParaRPr sz="2800">
              <a:latin typeface="Viga"/>
              <a:ea typeface="Viga"/>
              <a:cs typeface="Viga"/>
              <a:sym typeface="Viga"/>
            </a:endParaRPr>
          </a:p>
        </p:txBody>
      </p:sp>
      <p:sp>
        <p:nvSpPr>
          <p:cNvPr id="1193" name="Google Shape;1193;p47"/>
          <p:cNvSpPr txBox="1">
            <a:spLocks noGrp="1"/>
          </p:cNvSpPr>
          <p:nvPr>
            <p:ph type="body" idx="1"/>
          </p:nvPr>
        </p:nvSpPr>
        <p:spPr>
          <a:xfrm>
            <a:off x="747925" y="1302833"/>
            <a:ext cx="6140400" cy="1228500"/>
          </a:xfrm>
          <a:prstGeom prst="rect">
            <a:avLst/>
          </a:prstGeom>
        </p:spPr>
        <p:txBody>
          <a:bodyPr spcFirstLastPara="1" wrap="square" lIns="91425" tIns="91425" rIns="91425" bIns="91425" anchor="t" anchorCtr="0">
            <a:noAutofit/>
          </a:bodyPr>
          <a:lstStyle/>
          <a:p>
            <a:pPr marL="457200" lvl="0" indent="-387350" algn="l" rtl="0">
              <a:spcBef>
                <a:spcPts val="600"/>
              </a:spcBef>
              <a:spcAft>
                <a:spcPts val="0"/>
              </a:spcAft>
              <a:buSzPts val="2500"/>
              <a:buFont typeface="Ubuntu"/>
              <a:buChar char="✘"/>
            </a:pPr>
            <a:r>
              <a:rPr lang="en">
                <a:latin typeface="Ubuntu"/>
                <a:ea typeface="Ubuntu"/>
                <a:cs typeface="Ubuntu"/>
                <a:sym typeface="Ubuntu"/>
              </a:rPr>
              <a:t>Une compétence à développer</a:t>
            </a:r>
            <a:endParaRPr>
              <a:latin typeface="Ubuntu"/>
              <a:ea typeface="Ubuntu"/>
              <a:cs typeface="Ubuntu"/>
              <a:sym typeface="Ubuntu"/>
            </a:endParaRPr>
          </a:p>
          <a:p>
            <a:pPr marL="457200" lvl="0" indent="-387350" algn="l" rtl="0">
              <a:spcBef>
                <a:spcPts val="0"/>
              </a:spcBef>
              <a:spcAft>
                <a:spcPts val="0"/>
              </a:spcAft>
              <a:buSzPts val="2500"/>
              <a:buFont typeface="Ubuntu"/>
              <a:buChar char="✘"/>
            </a:pPr>
            <a:r>
              <a:rPr lang="en">
                <a:latin typeface="Ubuntu"/>
                <a:ea typeface="Ubuntu"/>
                <a:cs typeface="Ubuntu"/>
                <a:sym typeface="Ubuntu"/>
              </a:rPr>
              <a:t>Plan d’action numérique, p.14</a:t>
            </a:r>
            <a:endParaRPr>
              <a:latin typeface="Ubuntu"/>
              <a:ea typeface="Ubuntu"/>
              <a:cs typeface="Ubuntu"/>
              <a:sym typeface="Ubuntu"/>
            </a:endParaRPr>
          </a:p>
          <a:p>
            <a:pPr marL="0" lvl="0" indent="0" algn="l" rtl="0">
              <a:spcBef>
                <a:spcPts val="600"/>
              </a:spcBef>
              <a:spcAft>
                <a:spcPts val="0"/>
              </a:spcAft>
              <a:buNone/>
            </a:pPr>
            <a:endParaRPr/>
          </a:p>
        </p:txBody>
      </p:sp>
      <p:sp>
        <p:nvSpPr>
          <p:cNvPr id="1194" name="Google Shape;1194;p47"/>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8</a:t>
            </a:fld>
            <a:endParaRPr/>
          </a:p>
        </p:txBody>
      </p:sp>
      <p:pic>
        <p:nvPicPr>
          <p:cNvPr id="1195" name="Google Shape;1195;p47"/>
          <p:cNvPicPr preferRelativeResize="0"/>
          <p:nvPr/>
        </p:nvPicPr>
        <p:blipFill>
          <a:blip r:embed="rId3">
            <a:alphaModFix/>
          </a:blip>
          <a:stretch>
            <a:fillRect/>
          </a:stretch>
        </p:blipFill>
        <p:spPr>
          <a:xfrm>
            <a:off x="395799" y="2531325"/>
            <a:ext cx="8633675" cy="1818149"/>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99"/>
        <p:cNvGrpSpPr/>
        <p:nvPr/>
      </p:nvGrpSpPr>
      <p:grpSpPr>
        <a:xfrm>
          <a:off x="0" y="0"/>
          <a:ext cx="0" cy="0"/>
          <a:chOff x="0" y="0"/>
          <a:chExt cx="0" cy="0"/>
        </a:xfrm>
      </p:grpSpPr>
      <p:sp>
        <p:nvSpPr>
          <p:cNvPr id="1200" name="Google Shape;1200;p48"/>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Dualité compétence/outil</a:t>
            </a:r>
            <a:endParaRPr sz="3600">
              <a:latin typeface="Viga"/>
              <a:ea typeface="Viga"/>
              <a:cs typeface="Viga"/>
              <a:sym typeface="Viga"/>
            </a:endParaRPr>
          </a:p>
        </p:txBody>
      </p:sp>
      <p:sp>
        <p:nvSpPr>
          <p:cNvPr id="1201" name="Google Shape;1201;p48"/>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p>
            <a:pPr marL="0" lvl="0" indent="0" algn="l" rtl="0">
              <a:lnSpc>
                <a:spcPct val="98181"/>
              </a:lnSpc>
              <a:spcBef>
                <a:spcPts val="1000"/>
              </a:spcBef>
              <a:spcAft>
                <a:spcPts val="0"/>
              </a:spcAft>
              <a:buNone/>
            </a:pPr>
            <a:r>
              <a:rPr lang="en" sz="2800">
                <a:solidFill>
                  <a:srgbClr val="000000"/>
                </a:solidFill>
                <a:latin typeface="Ubuntu"/>
                <a:ea typeface="Ubuntu"/>
                <a:cs typeface="Ubuntu"/>
                <a:sym typeface="Ubuntu"/>
              </a:rPr>
              <a:t>Apprendre aux élèves à programmer</a:t>
            </a:r>
            <a:endParaRPr sz="2800">
              <a:solidFill>
                <a:srgbClr val="000000"/>
              </a:solidFill>
              <a:latin typeface="Ubuntu"/>
              <a:ea typeface="Ubuntu"/>
              <a:cs typeface="Ubuntu"/>
              <a:sym typeface="Ubuntu"/>
            </a:endParaRPr>
          </a:p>
          <a:p>
            <a:pPr marL="457200" lvl="0" indent="-336550" algn="l" rtl="0">
              <a:lnSpc>
                <a:spcPct val="98181"/>
              </a:lnSpc>
              <a:spcBef>
                <a:spcPts val="500"/>
              </a:spcBef>
              <a:spcAft>
                <a:spcPts val="0"/>
              </a:spcAft>
              <a:buClr>
                <a:srgbClr val="000000"/>
              </a:buClr>
              <a:buSzPts val="1700"/>
              <a:buFont typeface="Ubuntu"/>
              <a:buChar char="✘"/>
            </a:pPr>
            <a:r>
              <a:rPr lang="en" sz="1700">
                <a:solidFill>
                  <a:srgbClr val="000000"/>
                </a:solidFill>
                <a:latin typeface="Ubuntu"/>
                <a:ea typeface="Ubuntu"/>
                <a:cs typeface="Ubuntu"/>
                <a:sym typeface="Ubuntu"/>
              </a:rPr>
              <a:t>Des capacités</a:t>
            </a:r>
            <a:endParaRPr sz="1700">
              <a:solidFill>
                <a:srgbClr val="000000"/>
              </a:solidFill>
              <a:latin typeface="Ubuntu"/>
              <a:ea typeface="Ubuntu"/>
              <a:cs typeface="Ubuntu"/>
              <a:sym typeface="Ubuntu"/>
            </a:endParaRPr>
          </a:p>
          <a:p>
            <a:pPr marL="914400" lvl="1" indent="-336550" algn="l" rtl="0">
              <a:lnSpc>
                <a:spcPct val="98181"/>
              </a:lnSpc>
              <a:spcBef>
                <a:spcPts val="0"/>
              </a:spcBef>
              <a:spcAft>
                <a:spcPts val="0"/>
              </a:spcAft>
              <a:buClr>
                <a:srgbClr val="000000"/>
              </a:buClr>
              <a:buSzPts val="1700"/>
              <a:buFont typeface="Ubuntu"/>
              <a:buChar char="✗"/>
            </a:pPr>
            <a:r>
              <a:rPr lang="en" sz="1400">
                <a:solidFill>
                  <a:srgbClr val="000000"/>
                </a:solidFill>
                <a:latin typeface="Ubuntu"/>
                <a:ea typeface="Ubuntu"/>
                <a:cs typeface="Ubuntu"/>
                <a:sym typeface="Ubuntu"/>
              </a:rPr>
              <a:t>Structurer des données</a:t>
            </a:r>
            <a:endParaRPr sz="1400">
              <a:solidFill>
                <a:srgbClr val="000000"/>
              </a:solidFill>
              <a:latin typeface="Ubuntu"/>
              <a:ea typeface="Ubuntu"/>
              <a:cs typeface="Ubuntu"/>
              <a:sym typeface="Ubuntu"/>
            </a:endParaRPr>
          </a:p>
          <a:p>
            <a:pPr marL="914400" lvl="1" indent="-336550" algn="l" rtl="0">
              <a:lnSpc>
                <a:spcPct val="98181"/>
              </a:lnSpc>
              <a:spcBef>
                <a:spcPts val="0"/>
              </a:spcBef>
              <a:spcAft>
                <a:spcPts val="0"/>
              </a:spcAft>
              <a:buClr>
                <a:srgbClr val="000000"/>
              </a:buClr>
              <a:buSzPts val="1700"/>
              <a:buFont typeface="Ubuntu"/>
              <a:buChar char="✗"/>
            </a:pPr>
            <a:r>
              <a:rPr lang="en" sz="1400">
                <a:solidFill>
                  <a:srgbClr val="000000"/>
                </a:solidFill>
                <a:latin typeface="Ubuntu"/>
                <a:ea typeface="Ubuntu"/>
                <a:cs typeface="Ubuntu"/>
                <a:sym typeface="Ubuntu"/>
              </a:rPr>
              <a:t>Modéliser une situation</a:t>
            </a:r>
            <a:endParaRPr sz="1400">
              <a:solidFill>
                <a:srgbClr val="000000"/>
              </a:solidFill>
              <a:latin typeface="Ubuntu"/>
              <a:ea typeface="Ubuntu"/>
              <a:cs typeface="Ubuntu"/>
              <a:sym typeface="Ubuntu"/>
            </a:endParaRPr>
          </a:p>
          <a:p>
            <a:pPr marL="457200" lvl="0" indent="-336550" algn="l" rtl="0">
              <a:lnSpc>
                <a:spcPct val="98181"/>
              </a:lnSpc>
              <a:spcBef>
                <a:spcPts val="0"/>
              </a:spcBef>
              <a:spcAft>
                <a:spcPts val="0"/>
              </a:spcAft>
              <a:buClr>
                <a:srgbClr val="000000"/>
              </a:buClr>
              <a:buSzPts val="1700"/>
              <a:buFont typeface="Ubuntu"/>
              <a:buChar char="✘"/>
            </a:pPr>
            <a:r>
              <a:rPr lang="en" sz="1700">
                <a:solidFill>
                  <a:srgbClr val="000000"/>
                </a:solidFill>
                <a:latin typeface="Ubuntu"/>
                <a:ea typeface="Ubuntu"/>
                <a:cs typeface="Ubuntu"/>
                <a:sym typeface="Ubuntu"/>
              </a:rPr>
              <a:t>Des concepts informatiques</a:t>
            </a:r>
            <a:endParaRPr sz="1400">
              <a:solidFill>
                <a:srgbClr val="000000"/>
              </a:solidFill>
              <a:latin typeface="Ubuntu"/>
              <a:ea typeface="Ubuntu"/>
              <a:cs typeface="Ubuntu"/>
              <a:sym typeface="Ubuntu"/>
            </a:endParaRPr>
          </a:p>
          <a:p>
            <a:pPr marL="914400" lvl="1" indent="-336550" algn="l" rtl="0">
              <a:lnSpc>
                <a:spcPct val="98181"/>
              </a:lnSpc>
              <a:spcBef>
                <a:spcPts val="0"/>
              </a:spcBef>
              <a:spcAft>
                <a:spcPts val="0"/>
              </a:spcAft>
              <a:buClr>
                <a:srgbClr val="000000"/>
              </a:buClr>
              <a:buSzPts val="1700"/>
              <a:buFont typeface="Ubuntu"/>
              <a:buChar char="✗"/>
            </a:pPr>
            <a:r>
              <a:rPr lang="en" sz="1400">
                <a:solidFill>
                  <a:srgbClr val="000000"/>
                </a:solidFill>
                <a:latin typeface="Ubuntu"/>
                <a:ea typeface="Ubuntu"/>
                <a:cs typeface="Ubuntu"/>
                <a:sym typeface="Ubuntu"/>
              </a:rPr>
              <a:t>Lecture, écriture, affectation</a:t>
            </a:r>
            <a:endParaRPr sz="1400">
              <a:solidFill>
                <a:srgbClr val="000000"/>
              </a:solidFill>
              <a:latin typeface="Ubuntu"/>
              <a:ea typeface="Ubuntu"/>
              <a:cs typeface="Ubuntu"/>
              <a:sym typeface="Ubuntu"/>
            </a:endParaRPr>
          </a:p>
          <a:p>
            <a:pPr marL="914400" lvl="1" indent="-317500" algn="l" rtl="0">
              <a:lnSpc>
                <a:spcPct val="98181"/>
              </a:lnSpc>
              <a:spcBef>
                <a:spcPts val="0"/>
              </a:spcBef>
              <a:spcAft>
                <a:spcPts val="0"/>
              </a:spcAft>
              <a:buClr>
                <a:srgbClr val="000000"/>
              </a:buClr>
              <a:buSzPts val="1400"/>
              <a:buFont typeface="Ubuntu"/>
              <a:buChar char="✗"/>
            </a:pPr>
            <a:r>
              <a:rPr lang="en" sz="1400">
                <a:solidFill>
                  <a:srgbClr val="000000"/>
                </a:solidFill>
                <a:latin typeface="Ubuntu"/>
                <a:ea typeface="Ubuntu"/>
                <a:cs typeface="Ubuntu"/>
                <a:sym typeface="Ubuntu"/>
              </a:rPr>
              <a:t>Variables, listes, tableaux...</a:t>
            </a:r>
            <a:endParaRPr sz="1400">
              <a:solidFill>
                <a:srgbClr val="000000"/>
              </a:solidFill>
              <a:latin typeface="Ubuntu"/>
              <a:ea typeface="Ubuntu"/>
              <a:cs typeface="Ubuntu"/>
              <a:sym typeface="Ubuntu"/>
            </a:endParaRPr>
          </a:p>
          <a:p>
            <a:pPr marL="914400" lvl="1" indent="-336550" algn="l" rtl="0">
              <a:lnSpc>
                <a:spcPct val="98181"/>
              </a:lnSpc>
              <a:spcBef>
                <a:spcPts val="0"/>
              </a:spcBef>
              <a:spcAft>
                <a:spcPts val="0"/>
              </a:spcAft>
              <a:buClr>
                <a:srgbClr val="000000"/>
              </a:buClr>
              <a:buSzPts val="1700"/>
              <a:buFont typeface="Ubuntu"/>
              <a:buChar char="✗"/>
            </a:pPr>
            <a:r>
              <a:rPr lang="en" sz="1400">
                <a:solidFill>
                  <a:srgbClr val="000000"/>
                </a:solidFill>
                <a:latin typeface="Ubuntu"/>
                <a:ea typeface="Ubuntu"/>
                <a:cs typeface="Ubuntu"/>
                <a:sym typeface="Ubuntu"/>
              </a:rPr>
              <a:t>Structures de contrôles</a:t>
            </a:r>
            <a:endParaRPr sz="1400">
              <a:solidFill>
                <a:srgbClr val="000000"/>
              </a:solidFill>
              <a:latin typeface="Ubuntu"/>
              <a:ea typeface="Ubuntu"/>
              <a:cs typeface="Ubuntu"/>
              <a:sym typeface="Ubuntu"/>
            </a:endParaRPr>
          </a:p>
          <a:p>
            <a:pPr marL="457200" lvl="0" indent="-336550" algn="l" rtl="0">
              <a:lnSpc>
                <a:spcPct val="98181"/>
              </a:lnSpc>
              <a:spcBef>
                <a:spcPts val="0"/>
              </a:spcBef>
              <a:spcAft>
                <a:spcPts val="0"/>
              </a:spcAft>
              <a:buClr>
                <a:srgbClr val="000000"/>
              </a:buClr>
              <a:buSzPts val="1700"/>
              <a:buFont typeface="Ubuntu"/>
              <a:buChar char="✘"/>
            </a:pPr>
            <a:r>
              <a:rPr lang="en" sz="1700">
                <a:solidFill>
                  <a:srgbClr val="000000"/>
                </a:solidFill>
                <a:latin typeface="Ubuntu"/>
                <a:ea typeface="Ubuntu"/>
                <a:cs typeface="Ubuntu"/>
                <a:sym typeface="Ubuntu"/>
              </a:rPr>
              <a:t>Choix d’une plateforme de programmation</a:t>
            </a:r>
            <a:endParaRPr/>
          </a:p>
        </p:txBody>
      </p:sp>
      <p:sp>
        <p:nvSpPr>
          <p:cNvPr id="1202" name="Google Shape;1202;p48"/>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9</a:t>
            </a:fld>
            <a:endParaRPr/>
          </a:p>
        </p:txBody>
      </p:sp>
    </p:spTree>
  </p:cSld>
  <p:clrMapOvr>
    <a:masterClrMapping/>
  </p:clrMapOvr>
</p:sld>
</file>

<file path=ppt/theme/theme1.xml><?xml version="1.0" encoding="utf-8"?>
<a:theme xmlns:a="http://schemas.openxmlformats.org/drawingml/2006/main" name="Friar template">
  <a:themeElements>
    <a:clrScheme name="Custom 347">
      <a:dk1>
        <a:srgbClr val="3D4965"/>
      </a:dk1>
      <a:lt1>
        <a:srgbClr val="FFFFFF"/>
      </a:lt1>
      <a:dk2>
        <a:srgbClr val="1C4587"/>
      </a:dk2>
      <a:lt2>
        <a:srgbClr val="F3F3F3"/>
      </a:lt2>
      <a:accent1>
        <a:srgbClr val="3C78D8"/>
      </a:accent1>
      <a:accent2>
        <a:srgbClr val="89ABE6"/>
      </a:accent2>
      <a:accent3>
        <a:srgbClr val="8EA3C3"/>
      </a:accent3>
      <a:accent4>
        <a:srgbClr val="EFEFEF"/>
      </a:accent4>
      <a:accent5>
        <a:srgbClr val="D9D9D9"/>
      </a:accent5>
      <a:accent6>
        <a:srgbClr val="C9DAF8"/>
      </a:accent6>
      <a:hlink>
        <a:srgbClr val="3C78D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Friar template">
  <a:themeElements>
    <a:clrScheme name="Custom 347">
      <a:dk1>
        <a:srgbClr val="3D4965"/>
      </a:dk1>
      <a:lt1>
        <a:srgbClr val="FFFFFF"/>
      </a:lt1>
      <a:dk2>
        <a:srgbClr val="1C4587"/>
      </a:dk2>
      <a:lt2>
        <a:srgbClr val="F3F3F3"/>
      </a:lt2>
      <a:accent1>
        <a:srgbClr val="3C78D8"/>
      </a:accent1>
      <a:accent2>
        <a:srgbClr val="89ABE6"/>
      </a:accent2>
      <a:accent3>
        <a:srgbClr val="8EA3C3"/>
      </a:accent3>
      <a:accent4>
        <a:srgbClr val="EFEFEF"/>
      </a:accent4>
      <a:accent5>
        <a:srgbClr val="D9D9D9"/>
      </a:accent5>
      <a:accent6>
        <a:srgbClr val="C9DAF8"/>
      </a:accent6>
      <a:hlink>
        <a:srgbClr val="3C78D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1055</Words>
  <Application>Microsoft Office PowerPoint</Application>
  <PresentationFormat>Affichage à l'écran (16:9)</PresentationFormat>
  <Paragraphs>175</Paragraphs>
  <Slides>28</Slides>
  <Notes>28</Notes>
  <HiddenSlides>0</HiddenSlides>
  <MMClips>0</MMClips>
  <ScaleCrop>false</ScaleCrop>
  <HeadingPairs>
    <vt:vector size="6" baseType="variant">
      <vt:variant>
        <vt:lpstr>Polices utilisées</vt:lpstr>
      </vt:variant>
      <vt:variant>
        <vt:i4>7</vt:i4>
      </vt:variant>
      <vt:variant>
        <vt:lpstr>Thème</vt:lpstr>
      </vt:variant>
      <vt:variant>
        <vt:i4>3</vt:i4>
      </vt:variant>
      <vt:variant>
        <vt:lpstr>Titres des diapositives</vt:lpstr>
      </vt:variant>
      <vt:variant>
        <vt:i4>28</vt:i4>
      </vt:variant>
    </vt:vector>
  </HeadingPairs>
  <TitlesOfParts>
    <vt:vector size="38" baseType="lpstr">
      <vt:lpstr>Ubuntu</vt:lpstr>
      <vt:lpstr>Sniglet</vt:lpstr>
      <vt:lpstr>Viga</vt:lpstr>
      <vt:lpstr>Bangers</vt:lpstr>
      <vt:lpstr>Nunito</vt:lpstr>
      <vt:lpstr>Arial</vt:lpstr>
      <vt:lpstr>Dosis</vt:lpstr>
      <vt:lpstr>Friar template</vt:lpstr>
      <vt:lpstr>Simple Light</vt:lpstr>
      <vt:lpstr>Friar template</vt:lpstr>
      <vt:lpstr>Présentation PowerPoint</vt:lpstr>
      <vt:lpstr>Présentation PowerPoint</vt:lpstr>
      <vt:lpstr>Sondage en lien avec la programmation</vt:lpstr>
      <vt:lpstr>Compétence numérique</vt:lpstr>
      <vt:lpstr>Usage pédagogique de la programmation…</vt:lpstr>
      <vt:lpstr>L’engagement de l’élève</vt:lpstr>
      <vt:lpstr>Présentation PowerPoint</vt:lpstr>
      <vt:lpstr>La programmation informatique en milieu scolaire</vt:lpstr>
      <vt:lpstr>Dualité compétence/outil</vt:lpstr>
      <vt:lpstr>Dualité compétence/outil</vt:lpstr>
      <vt:lpstr>Enjeux de formation</vt:lpstr>
      <vt:lpstr>Objectifs</vt:lpstr>
      <vt:lpstr>Déroulement</vt:lpstr>
      <vt:lpstr>Exemples</vt:lpstr>
      <vt:lpstr>Exemple 1</vt:lpstr>
      <vt:lpstr>Exemple 2</vt:lpstr>
      <vt:lpstr>Exemple 3</vt:lpstr>
      <vt:lpstr>Exemple 4</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  Badges « Découverte »  et « Appropriation »</vt:lpstr>
      <vt:lpstr>MERCI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Sonya Fiset</dc:creator>
  <cp:lastModifiedBy>Fiset Sonia</cp:lastModifiedBy>
  <cp:revision>1</cp:revision>
  <dcterms:modified xsi:type="dcterms:W3CDTF">2021-11-30T15:37:45Z</dcterms:modified>
</cp:coreProperties>
</file>