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  <p:sldMasterId id="2147483678" r:id="rId2"/>
  </p:sldMasterIdLst>
  <p:notesMasterIdLst>
    <p:notesMasterId r:id="rId2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Dosis" panose="020B0604020202020204" charset="0"/>
      <p:regular r:id="rId30"/>
      <p:bold r:id="rId31"/>
    </p:embeddedFont>
    <p:embeddedFont>
      <p:font typeface="Sniglet" panose="020B0604020202020204" charset="0"/>
      <p:regular r:id="rId32"/>
    </p:embeddedFont>
    <p:embeddedFont>
      <p:font typeface="Ubuntu" panose="020B0604020202020204" charset="0"/>
      <p:regular r:id="rId33"/>
      <p:bold r:id="rId34"/>
      <p:italic r:id="rId35"/>
      <p:boldItalic r:id="rId36"/>
    </p:embeddedFont>
    <p:embeddedFont>
      <p:font typeface="Viga" panose="020B0604020202020204" charset="0"/>
      <p:regular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78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1.fntdata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font" Target="fonts/font9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4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ent.desmos.com/join/guk6z4?lang=fr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b.socrative.com/login/student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office.com/r/Etq69UmMpJ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create.kahoot.it/" TargetMode="External"/><Relationship Id="rId4" Type="http://schemas.openxmlformats.org/officeDocument/2006/relationships/hyperlink" Target="https://kahoot.it/" TargetMode="Externa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e.kahoot.it/share/questionnaires-interactifs/2d4ea108-ccda-4f49-8126-fe461f08448b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kahoot.it?pin=3615522&amp;refer_method=link" TargetMode="External"/><Relationship Id="rId5" Type="http://schemas.openxmlformats.org/officeDocument/2006/relationships/hyperlink" Target="https://create.kahoot.it/" TargetMode="External"/><Relationship Id="rId4" Type="http://schemas.openxmlformats.org/officeDocument/2006/relationships/hyperlink" Target="https://kahoot.it/" TargetMode="Externa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wooclap.com/AQUOPSQI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campus.recit.qc.ca/course/view.php?id=342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campus.recit.qc.ca/mod/questionnaire/complete.php?id=14065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channel/UCxER51fHozZ7fUOaiP4QT-w" TargetMode="External"/><Relationship Id="rId3" Type="http://schemas.openxmlformats.org/officeDocument/2006/relationships/hyperlink" Target="mailto:campus@recit.qc.ca" TargetMode="External"/><Relationship Id="rId7" Type="http://schemas.openxmlformats.org/officeDocument/2006/relationships/hyperlink" Target="https://www.youtube.com/channel/UC7IcadI_rZFwso9N81PYqFg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twitter.com/recitmst" TargetMode="External"/><Relationship Id="rId5" Type="http://schemas.openxmlformats.org/officeDocument/2006/relationships/hyperlink" Target="https://www.facebook.com/RECITMST2020/" TargetMode="External"/><Relationship Id="rId4" Type="http://schemas.openxmlformats.org/officeDocument/2006/relationships/hyperlink" Target="mailto:equipe@recitmst.qc.ca" TargetMode="Externa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mst9sept21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ampus.recit.qc.ca/course/view.php?id=342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ampus.recit.qc.ca/enrol/index.php?id=342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YZ4qnbQ9Beuk5Sgy8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forms.office.com/r/0ug7RJuYjr" TargetMode="External"/></Relationships>
</file>

<file path=ppt/notesSlides/_rels/notes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b.socrative.com/login/student/" TargetMode="External"/><Relationship Id="rId3" Type="http://schemas.openxmlformats.org/officeDocument/2006/relationships/hyperlink" Target="https://edpuzzle.com/assignments/612cdd56e8317741203715d3/watch" TargetMode="External"/><Relationship Id="rId7" Type="http://schemas.openxmlformats.org/officeDocument/2006/relationships/hyperlink" Target="https://student.desmos.com/join/guk6z4?lang=fr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docs.wooclap.com/fr/articles/2721084-wooclap-est-il-gratuit-pour-les-enseignants-d-ecoles-primaires-et-secondaires#:~:text=Depuis%20fin%202018%2C%20les%20enseignants,les%20int%C3%A9grations%20LMS%20et%20SSO)" TargetMode="External"/><Relationship Id="rId5" Type="http://schemas.openxmlformats.org/officeDocument/2006/relationships/hyperlink" Target="https://view.genial.ly/6238b6445d201600187c076a/presentation-wooclap-pour-laquops" TargetMode="External"/><Relationship Id="rId4" Type="http://schemas.openxmlformats.org/officeDocument/2006/relationships/hyperlink" Target="https://app.wooclap.com/AQUOPSQI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dpuzzle.com/assignments/612cdd56e8317741203715d3/watch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wooclap.com/AQUOPSQI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docs.wooclap.com/fr/articles/2721084-wooclap-est-il-gratuit-pour-les-enseignants-d-ecoles-primaires-et-secondaires#:~:text=Depuis%20fin%202018%2C%20les%20enseignants,les%20int%C3%A9grations%20LMS%20et%20SSO" TargetMode="External"/><Relationship Id="rId5" Type="http://schemas.openxmlformats.org/officeDocument/2006/relationships/hyperlink" Target="https://docs.wooclap.com/fr/articles/2721084-wooclap-est-il-gratuit-pour-les-enseignants-d-ecoles-primaires-et-secondaires#:~:text=Depuis%20fin%202018%2C%20les%20enseignants,les%20int%C3%A9grations%20LMS%20et%20SSO)" TargetMode="External"/><Relationship Id="rId4" Type="http://schemas.openxmlformats.org/officeDocument/2006/relationships/hyperlink" Target="https://view.genial.ly/6238b6445d201600187c076a/presentation-wooclap-pour-laquops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g11aa7268dd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8" name="Google Shape;638;g11aa7268dd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highlight>
                  <a:srgbClr val="FFFF00"/>
                </a:highlight>
              </a:rPr>
              <a:t>Patrice partage écran</a:t>
            </a:r>
            <a:endParaRPr>
              <a:highlight>
                <a:srgbClr val="FFFF00"/>
              </a:highlight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g1016e7494f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6" name="Google Shape;736;g1016e7494f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SF: Desmos séquences d’apprentissage :</a:t>
            </a:r>
            <a:r>
              <a:rPr lang="fr-CA" u="sng">
                <a:solidFill>
                  <a:schemeClr val="hlink"/>
                </a:solidFill>
                <a:hlinkClick r:id="rId3"/>
              </a:rPr>
              <a:t>https://student.desmos.com/join/guk6z4?lang=fr</a:t>
            </a:r>
            <a:r>
              <a:rPr lang="fr-CA"/>
              <a:t> </a:t>
            </a:r>
            <a:r>
              <a:rPr lang="fr-CA">
                <a:solidFill>
                  <a:schemeClr val="dk1"/>
                </a:solidFill>
              </a:rPr>
              <a:t>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1016e7494f3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1016e7494f3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SF Écran et anime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b="1"/>
              <a:t>4- Socrative : 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https://b.socrative.com/login/student/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>
                <a:solidFill>
                  <a:schemeClr val="dk1"/>
                </a:solidFill>
              </a:rPr>
              <a:t>Lettre du nom de famille de </a:t>
            </a:r>
            <a:r>
              <a:rPr lang="fr-CA" b="1">
                <a:solidFill>
                  <a:schemeClr val="dk1"/>
                </a:solidFill>
              </a:rPr>
              <a:t>A à L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>
                <a:solidFill>
                  <a:schemeClr val="dk1"/>
                </a:solidFill>
              </a:rPr>
              <a:t>Nom de la salle : </a:t>
            </a:r>
            <a:r>
              <a:rPr lang="fr-CA" b="1">
                <a:solidFill>
                  <a:schemeClr val="dk1"/>
                </a:solidFill>
              </a:rPr>
              <a:t> PATRICE CAMPUS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>
                <a:solidFill>
                  <a:schemeClr val="dk1"/>
                </a:solidFill>
              </a:rPr>
              <a:t>Lettre du nom de famille de </a:t>
            </a:r>
            <a:r>
              <a:rPr lang="fr-CA" b="1">
                <a:solidFill>
                  <a:schemeClr val="dk1"/>
                </a:solidFill>
              </a:rPr>
              <a:t>M à Z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100"/>
              <a:buFont typeface="Arial"/>
              <a:buNone/>
            </a:pPr>
            <a:r>
              <a:rPr lang="fr-CA">
                <a:solidFill>
                  <a:srgbClr val="3D4965"/>
                </a:solidFill>
              </a:rPr>
              <a:t>Nom de la salle: </a:t>
            </a:r>
            <a:r>
              <a:rPr lang="fr-CA" b="1">
                <a:solidFill>
                  <a:srgbClr val="3D4965"/>
                </a:solidFill>
              </a:rPr>
              <a:t>5ESONYA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ge87829b445_2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9" name="Google Shape;759;ge87829b445_2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b="1">
                <a:solidFill>
                  <a:schemeClr val="dk1"/>
                </a:solidFill>
                <a:highlight>
                  <a:srgbClr val="FFFF00"/>
                </a:highlight>
              </a:rPr>
              <a:t>SF poursuit partage d’écran</a:t>
            </a:r>
            <a:endParaRPr b="1">
              <a:solidFill>
                <a:schemeClr val="dk1"/>
              </a:solidFill>
              <a:highlight>
                <a:srgbClr val="FFFF00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>
                <a:solidFill>
                  <a:schemeClr val="dk1"/>
                </a:solidFill>
              </a:rPr>
              <a:t>PT Questionnaire pour se situer au regard des cibles d’apprentissage de l’atelier : </a:t>
            </a:r>
            <a:r>
              <a:rPr lang="fr-CA" u="sng">
                <a:solidFill>
                  <a:schemeClr val="hlink"/>
                </a:solidFill>
                <a:hlinkClick r:id="rId3"/>
              </a:rPr>
              <a:t>https://forms.office.com/r/Etq69UmMpJ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SF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>
                <a:solidFill>
                  <a:schemeClr val="dk1"/>
                </a:solidFill>
              </a:rPr>
              <a:t>Kahoot! Pour jouer : </a:t>
            </a:r>
            <a:r>
              <a:rPr lang="fr-CA" u="sng">
                <a:solidFill>
                  <a:schemeClr val="hlink"/>
                </a:solidFill>
                <a:hlinkClick r:id="rId4"/>
              </a:rPr>
              <a:t>https://kahoot.it/</a:t>
            </a:r>
            <a:r>
              <a:rPr lang="fr-CA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>
                <a:solidFill>
                  <a:schemeClr val="dk1"/>
                </a:solidFill>
              </a:rPr>
              <a:t>Pour créer un QI : </a:t>
            </a:r>
            <a:r>
              <a:rPr lang="fr-CA" u="sng">
                <a:solidFill>
                  <a:schemeClr val="hlink"/>
                </a:solidFill>
                <a:hlinkClick r:id="rId5"/>
              </a:rPr>
              <a:t>https://create.kahoot.it/</a:t>
            </a:r>
            <a:r>
              <a:rPr lang="fr-CA">
                <a:solidFill>
                  <a:schemeClr val="dk1"/>
                </a:solidFill>
              </a:rPr>
              <a:t>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FFF00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gf38ffb87e2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0" name="Google Shape;770;gf38ffb87e2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solidFill>
                  <a:schemeClr val="dk1"/>
                </a:solidFill>
              </a:rPr>
              <a:t>SF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>
                <a:solidFill>
                  <a:schemeClr val="dk1"/>
                </a:solidFill>
              </a:rPr>
              <a:t>Lien d’un jeu questionnaires intéractifs : </a:t>
            </a:r>
            <a:r>
              <a:rPr lang="fr-CA" u="sng">
                <a:solidFill>
                  <a:schemeClr val="hlink"/>
                </a:solidFill>
                <a:hlinkClick r:id="rId3"/>
              </a:rPr>
              <a:t>https://create.kahoot.it/share/questionnaires-interactifs/2d4ea108-ccda-4f49-8126-fe461f08448b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>
                <a:solidFill>
                  <a:schemeClr val="dk1"/>
                </a:solidFill>
              </a:rPr>
              <a:t>Pour jouer : </a:t>
            </a:r>
            <a:r>
              <a:rPr lang="fr-CA" u="sng">
                <a:solidFill>
                  <a:srgbClr val="1155C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https://kahoot.it/</a:t>
            </a:r>
            <a:r>
              <a:rPr lang="fr-CA">
                <a:solidFill>
                  <a:schemeClr val="dk1"/>
                </a:solidFill>
              </a:rPr>
              <a:t> 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>
                <a:solidFill>
                  <a:schemeClr val="dk1"/>
                </a:solidFill>
              </a:rPr>
              <a:t>Pour créer : </a:t>
            </a:r>
            <a:r>
              <a:rPr lang="fr-CA" u="sng">
                <a:solidFill>
                  <a:srgbClr val="1155CC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https://create.kahoot.it/</a:t>
            </a:r>
            <a:r>
              <a:rPr lang="fr-CA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u="sng">
                <a:solidFill>
                  <a:schemeClr val="hlink"/>
                </a:solidFill>
                <a:hlinkClick r:id="rId6"/>
              </a:rPr>
              <a:t>https://kahoot.it?pin=3615522&amp;refer_method=link</a:t>
            </a:r>
            <a:r>
              <a:rPr lang="fr-CA"/>
              <a:t> 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g1016e7494f3_0_6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2" name="Google Shape;782;g1016e7494f3_0_6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>
                <a:solidFill>
                  <a:schemeClr val="dk1"/>
                </a:solidFill>
              </a:rPr>
              <a:t>SF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>
                <a:solidFill>
                  <a:schemeClr val="dk1"/>
                </a:solidFill>
              </a:rPr>
              <a:t>Wooclap : </a:t>
            </a:r>
            <a:r>
              <a:rPr lang="fr-CA" u="sng">
                <a:solidFill>
                  <a:schemeClr val="hlink"/>
                </a:solidFill>
                <a:hlinkClick r:id="rId3"/>
              </a:rPr>
              <a:t>https://app.wooclap.com/AQUOPSQI</a:t>
            </a:r>
            <a:r>
              <a:rPr lang="fr-CA" sz="1050">
                <a:solidFill>
                  <a:schemeClr val="dk1"/>
                </a:solidFill>
              </a:rPr>
              <a:t> + nuage de mots à coller</a:t>
            </a:r>
            <a:endParaRPr sz="105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g10e01802465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9" name="Google Shape;789;g10e01802465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PT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14:11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Lien à partager dans le clavardage: </a:t>
            </a:r>
            <a:r>
              <a:rPr lang="fr-CA" u="sng">
                <a:solidFill>
                  <a:schemeClr val="hlink"/>
                </a:solidFill>
                <a:hlinkClick r:id="rId3"/>
              </a:rPr>
              <a:t>https://campus.recit.qc.ca/course/view.php?id=342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geb36c90d71_0_44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7" name="Google Shape;797;geb36c90d71_0_44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SF A</a:t>
            </a:r>
            <a:r>
              <a:rPr lang="fr-CA">
                <a:solidFill>
                  <a:srgbClr val="0069BF"/>
                </a:solidFill>
              </a:rPr>
              <a:t>ttribution du badge « Participation», cliquer sur ce lien : </a:t>
            </a:r>
            <a:r>
              <a:rPr lang="fr-CA" u="sng">
                <a:solidFill>
                  <a:schemeClr val="hlink"/>
                </a:solidFill>
                <a:hlinkClick r:id="rId3"/>
              </a:rPr>
              <a:t>https://campus.recit.qc.ca/mod/questionnaire/complete.php?id=14065</a:t>
            </a:r>
            <a:r>
              <a:rPr lang="fr-CA">
                <a:solidFill>
                  <a:srgbClr val="0069BF"/>
                </a:solidFill>
              </a:rPr>
              <a:t>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geb36c90d71_0_44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8" name="Google Shape;808;geb36c90d71_0_44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CA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rPr>
              <a:t>Questions ou messsges : </a:t>
            </a:r>
            <a:r>
              <a:rPr lang="fr-CA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campus@recit.qc.ca</a:t>
            </a:r>
            <a:r>
              <a:rPr lang="fr-CA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rPr>
              <a:t> ou equipe</a:t>
            </a:r>
            <a:r>
              <a:rPr lang="fr-CA">
                <a:solidFill>
                  <a:srgbClr val="666666"/>
                </a:solidFill>
                <a:uFill>
                  <a:noFill/>
                </a:u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@recitmst.qc.ca</a:t>
            </a:r>
            <a:endParaRPr>
              <a:solidFill>
                <a:srgbClr val="666666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298450" algn="l" rtl="0">
              <a:spcBef>
                <a:spcPts val="600"/>
              </a:spcBef>
              <a:spcAft>
                <a:spcPts val="0"/>
              </a:spcAft>
              <a:buClr>
                <a:srgbClr val="384F5C"/>
              </a:buClr>
              <a:buSzPts val="1100"/>
              <a:buFont typeface="Ubuntu"/>
              <a:buChar char="❏"/>
            </a:pPr>
            <a:r>
              <a:rPr lang="fr-CA" u="sng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Page Facebook</a:t>
            </a:r>
            <a:r>
              <a:rPr lang="fr-CA" u="sng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 : https://www.facebook.com/recitqc</a:t>
            </a:r>
            <a:endParaRPr u="sng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100"/>
              <a:buFont typeface="Ubuntu"/>
              <a:buChar char="❏"/>
            </a:pPr>
            <a:r>
              <a:rPr lang="fr-CA" u="sng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Twitter</a:t>
            </a:r>
            <a:r>
              <a:rPr lang="fr-CA" u="sng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 : https://twitter.com/recitqc</a:t>
            </a:r>
            <a:endParaRPr u="sng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100"/>
              <a:buFont typeface="Ubuntu"/>
              <a:buChar char="❏"/>
            </a:pPr>
            <a:r>
              <a:rPr lang="fr-CA" u="sng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Chaîne YouTube</a:t>
            </a:r>
            <a:r>
              <a:rPr lang="fr-CA"/>
              <a:t> : </a:t>
            </a:r>
            <a:r>
              <a:rPr lang="fr-CA" u="sng">
                <a:solidFill>
                  <a:schemeClr val="hlink"/>
                </a:solidFill>
                <a:hlinkClick r:id="rId8"/>
              </a:rPr>
              <a:t>https://www.youtube.com/channel/UCxER51fHozZ7fUOaiP4QT-w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Open Sans"/>
              <a:buChar char="❏"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g11aa7268dd8_1_5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9" name="Google Shape;819;g11aa7268dd8_1_5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g11aa7268dd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5" name="Google Shape;825;g11aa7268dd8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geb36c90d71_0_33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9" name="Google Shape;649;geb36c90d71_0_33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>
                <a:solidFill>
                  <a:schemeClr val="dk1"/>
                </a:solidFill>
              </a:rPr>
              <a:t>Lien de la présentation : </a:t>
            </a:r>
            <a:r>
              <a:rPr lang="fr-CA" u="sng">
                <a:solidFill>
                  <a:srgbClr val="0097A7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https://bit.ly/mst9sept21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g11aa7268dd8_1_10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2" name="Google Shape;832;g11aa7268dd8_1_10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g11aa7268dd8_1_16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8" name="Google Shape;838;g11aa7268dd8_1_16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g1128b542393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4" name="Google Shape;844;g1128b542393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geb36c90d71_0_38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9" name="Google Shape;659;geb36c90d71_0_38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Patrice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Enlever Échanges pour les 2 ateliers FGA et FLS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ged741b7032_4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9" name="Google Shape;669;ged741b7032_4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PT : Lien à partager dans le clavardage: </a:t>
            </a:r>
            <a:r>
              <a:rPr lang="fr-CA" u="sng">
                <a:solidFill>
                  <a:schemeClr val="hlink"/>
                </a:solidFill>
                <a:hlinkClick r:id="rId3"/>
              </a:rPr>
              <a:t>https://campus.recit.qc.ca/course/view.php?id=342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geb36c90d71_0_1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7" name="Google Shape;677;geb36c90d71_0_1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PT : </a:t>
            </a:r>
            <a:r>
              <a:rPr lang="fr-CA" u="sng">
                <a:solidFill>
                  <a:schemeClr val="hlink"/>
                </a:solidFill>
                <a:hlinkClick r:id="rId3"/>
              </a:rPr>
              <a:t>https://campus.recit.qc.ca/enrol/index.php?id=342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PT : Faire le survol de l’autoformation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ge87829b445_2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2" name="Google Shape;692;ge87829b445_2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b="1"/>
              <a:t>SF + PARTAGE D’ÉCRAN PT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b="1">
                <a:solidFill>
                  <a:schemeClr val="dk1"/>
                </a:solidFill>
              </a:rPr>
              <a:t>SF : Pour partager son état d’esprit Google Forms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>
                <a:solidFill>
                  <a:srgbClr val="3D4965"/>
                </a:solidFill>
              </a:rPr>
              <a:t>Lien du formulaire à compléter : </a:t>
            </a:r>
            <a:r>
              <a:rPr lang="fr-CA" u="sng">
                <a:solidFill>
                  <a:srgbClr val="3C78D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https://forms.gle/YZ4qnbQ9Beuk5Sgy8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b="1"/>
              <a:t>PT :  Pour identifier QI déjà expérimentés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u="sng">
                <a:solidFill>
                  <a:srgbClr val="1155C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Lien formulaire Microsoft</a:t>
            </a:r>
            <a:endParaRPr>
              <a:solidFill>
                <a:srgbClr val="3D4965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b="1">
                <a:solidFill>
                  <a:schemeClr val="dk1"/>
                </a:solidFill>
              </a:rPr>
              <a:t>PT Pour dynamiser vos formation, on doit y inclure de l’interactivité sur trois volets: </a:t>
            </a:r>
            <a:r>
              <a:rPr lang="fr-CA">
                <a:solidFill>
                  <a:schemeClr val="dk1"/>
                </a:solidFill>
              </a:rPr>
              <a:t> interactivité avec le formateur, le contenu d’apprentissage et avec les participants à la formation.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ge87829b445_2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3" name="Google Shape;703;ge87829b445_2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b="1">
                <a:highlight>
                  <a:schemeClr val="accent4"/>
                </a:highlight>
              </a:rPr>
              <a:t>Écran partage SF</a:t>
            </a:r>
            <a:endParaRPr b="1">
              <a:highlight>
                <a:schemeClr val="accent4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SF : 1- EdPuzzle : </a:t>
            </a:r>
            <a:r>
              <a:rPr lang="fr-CA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ttps://edpuzzle.com/assignments/612cdd56e8317741203715d3/watch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PT anime : 2-Wooclap : </a:t>
            </a:r>
            <a:r>
              <a:rPr lang="fr-CA" u="sng">
                <a:solidFill>
                  <a:schemeClr val="hlink"/>
                </a:solidFill>
                <a:hlinkClick r:id="rId4"/>
              </a:rPr>
              <a:t>https://app.wooclap.com/AQUOPSQI</a:t>
            </a:r>
            <a:r>
              <a:rPr lang="fr-CA"/>
              <a:t>  Activité de type brainstorming (juste réalisation et intégration) </a:t>
            </a:r>
            <a:r>
              <a:rPr lang="fr-CA" u="sng">
                <a:solidFill>
                  <a:schemeClr val="hlink"/>
                </a:solidFill>
                <a:hlinkClick r:id="rId5"/>
              </a:rPr>
              <a:t>lien tutoriel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u="sng">
                <a:solidFill>
                  <a:schemeClr val="hlink"/>
                </a:solidFill>
                <a:hlinkClick r:id="rId6"/>
              </a:rPr>
              <a:t>Lien compte enseignants</a:t>
            </a:r>
            <a:r>
              <a:rPr lang="fr-CA"/>
              <a:t> :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SF 3- Desmos : cartes à associer </a:t>
            </a:r>
            <a:r>
              <a:rPr lang="fr-CA" u="sng">
                <a:solidFill>
                  <a:schemeClr val="hlink"/>
                </a:solidFill>
                <a:hlinkClick r:id="rId7"/>
              </a:rPr>
              <a:t>https://student.desmos.com/join/guk6z4?lang=fr</a:t>
            </a:r>
            <a:r>
              <a:rPr lang="fr-CA"/>
              <a:t>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PT anime 4- Socrative : </a:t>
            </a:r>
            <a:r>
              <a:rPr lang="fr-CA" u="sng">
                <a:solidFill>
                  <a:srgbClr val="1155CC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https://b.socrative.com/login/student/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>
                <a:solidFill>
                  <a:schemeClr val="dk1"/>
                </a:solidFill>
              </a:rPr>
              <a:t>Nom de la salle: 5ESONYA compte hotmail.com</a:t>
            </a:r>
            <a:endParaRPr>
              <a:highlight>
                <a:srgbClr val="F8BB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8BB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On veut qu’il retienne que les intentions pédagogiques diffèrent selon la phase du processus d’apprentissage.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b="1"/>
              <a:t>PT Pour dynamiser vos formation, on doit y inclure de l’interactivité sur trois volets: </a:t>
            </a:r>
            <a:r>
              <a:rPr lang="fr-CA"/>
              <a:t> interactivité avec le formateur, le contenu d’apprentissage et avec les participants à la formation. 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geeb94435cf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8" name="Google Shape;718;geeb94435cf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solidFill>
                  <a:schemeClr val="dk1"/>
                </a:solidFill>
              </a:rPr>
              <a:t>SF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solidFill>
                  <a:schemeClr val="dk1"/>
                </a:solidFill>
              </a:rPr>
              <a:t>1- EdPuzzle : </a:t>
            </a:r>
            <a:r>
              <a:rPr lang="fr-CA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https://edpuzzle.com/assignments/612cdd56e8317741203715d3/watch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Compte Microsoft RÉCIT MST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geeb94435cf_1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7" name="Google Shape;727;geeb94435cf_1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>
                <a:solidFill>
                  <a:schemeClr val="dk1"/>
                </a:solidFill>
              </a:rPr>
              <a:t>PT  Wooclap : </a:t>
            </a:r>
            <a:r>
              <a:rPr lang="fr-CA" u="sng">
                <a:solidFill>
                  <a:schemeClr val="hlink"/>
                </a:solidFill>
                <a:hlinkClick r:id="rId3"/>
              </a:rPr>
              <a:t>https://app.wooclap.com/AQUOPSQI</a:t>
            </a:r>
            <a:r>
              <a:rPr lang="fr-CA">
                <a:solidFill>
                  <a:schemeClr val="dk1"/>
                </a:solidFill>
              </a:rPr>
              <a:t>  Activité de type brainstorming (juste réalisation et intégration)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u="sng">
                <a:solidFill>
                  <a:schemeClr val="hlink"/>
                </a:solidFill>
                <a:hlinkClick r:id="rId4"/>
              </a:rPr>
              <a:t>lien tutoriel</a:t>
            </a:r>
            <a:r>
              <a:rPr lang="fr-CA">
                <a:solidFill>
                  <a:schemeClr val="dk1"/>
                </a:solidFill>
              </a:rPr>
              <a:t> Wooclap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u="sng">
                <a:solidFill>
                  <a:schemeClr val="hlink"/>
                </a:solidFill>
                <a:hlinkClick r:id="rId5"/>
              </a:rPr>
              <a:t>Lien compte enseignants</a:t>
            </a:r>
            <a:r>
              <a:rPr lang="fr-CA">
                <a:solidFill>
                  <a:schemeClr val="dk1"/>
                </a:solidFill>
              </a:rPr>
              <a:t> : </a:t>
            </a:r>
            <a:r>
              <a:rPr lang="fr-CA" u="sng">
                <a:solidFill>
                  <a:schemeClr val="hlink"/>
                </a:solidFill>
                <a:hlinkClick r:id="rId6"/>
              </a:rPr>
              <a:t>https://docs.wooclap.com/fr/articles/2721084-wooclap-est-il-gratuit-pour-les-enseignants-d-ecoles-primaires-et-secondaires#:~:text=Depuis%20fin%202018%2C%20les%20enseignants,les%20int%C3%A9grations%20LMS%20et%20SSO</a:t>
            </a:r>
            <a:r>
              <a:rPr lang="fr-CA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_1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ctrTitle"/>
          </p:nvPr>
        </p:nvSpPr>
        <p:spPr>
          <a:xfrm>
            <a:off x="2305100" y="1161050"/>
            <a:ext cx="61530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/>
          <p:nvPr/>
        </p:nvSpPr>
        <p:spPr>
          <a:xfrm>
            <a:off x="723692" y="4220091"/>
            <a:ext cx="794875" cy="985737"/>
          </a:xfrm>
          <a:custGeom>
            <a:avLst/>
            <a:gdLst/>
            <a:ahLst/>
            <a:cxnLst/>
            <a:rect l="l" t="t" r="r" b="b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3" name="Google Shape;53;p13"/>
          <p:cNvSpPr/>
          <p:nvPr/>
        </p:nvSpPr>
        <p:spPr>
          <a:xfrm>
            <a:off x="-58319" y="3053287"/>
            <a:ext cx="782014" cy="890356"/>
          </a:xfrm>
          <a:custGeom>
            <a:avLst/>
            <a:gdLst/>
            <a:ahLst/>
            <a:cxnLst/>
            <a:rect l="l" t="t" r="r" b="b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4" name="Google Shape;54;p13"/>
          <p:cNvSpPr/>
          <p:nvPr/>
        </p:nvSpPr>
        <p:spPr>
          <a:xfrm>
            <a:off x="4025101" y="3422420"/>
            <a:ext cx="370865" cy="809588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5" name="Google Shape;55;p13"/>
          <p:cNvSpPr/>
          <p:nvPr/>
        </p:nvSpPr>
        <p:spPr>
          <a:xfrm>
            <a:off x="3078045" y="3128354"/>
            <a:ext cx="730671" cy="895811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6" name="Google Shape;56;p13"/>
          <p:cNvSpPr/>
          <p:nvPr/>
        </p:nvSpPr>
        <p:spPr>
          <a:xfrm>
            <a:off x="5401648" y="3285712"/>
            <a:ext cx="805934" cy="750838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7" name="Google Shape;57;p13"/>
          <p:cNvSpPr/>
          <p:nvPr/>
        </p:nvSpPr>
        <p:spPr>
          <a:xfrm>
            <a:off x="8364459" y="3346843"/>
            <a:ext cx="873792" cy="600260"/>
          </a:xfrm>
          <a:custGeom>
            <a:avLst/>
            <a:gdLst/>
            <a:ahLst/>
            <a:cxnLst/>
            <a:rect l="l" t="t" r="r" b="b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8" name="Google Shape;58;p13"/>
          <p:cNvSpPr/>
          <p:nvPr/>
        </p:nvSpPr>
        <p:spPr>
          <a:xfrm>
            <a:off x="4551116" y="3125540"/>
            <a:ext cx="657208" cy="679227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9" name="Google Shape;59;p13"/>
          <p:cNvSpPr/>
          <p:nvPr/>
        </p:nvSpPr>
        <p:spPr>
          <a:xfrm>
            <a:off x="4419881" y="3994834"/>
            <a:ext cx="919681" cy="950908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0" name="Google Shape;60;p13"/>
          <p:cNvSpPr/>
          <p:nvPr/>
        </p:nvSpPr>
        <p:spPr>
          <a:xfrm>
            <a:off x="2644912" y="4036538"/>
            <a:ext cx="890356" cy="706800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1" name="Google Shape;61;p13"/>
          <p:cNvSpPr/>
          <p:nvPr/>
        </p:nvSpPr>
        <p:spPr>
          <a:xfrm>
            <a:off x="2116542" y="3186156"/>
            <a:ext cx="829755" cy="780163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2" name="Google Shape;62;p13"/>
          <p:cNvSpPr/>
          <p:nvPr/>
        </p:nvSpPr>
        <p:spPr>
          <a:xfrm>
            <a:off x="1347361" y="3186147"/>
            <a:ext cx="599146" cy="706813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3" name="Google Shape;63;p13"/>
          <p:cNvSpPr/>
          <p:nvPr/>
        </p:nvSpPr>
        <p:spPr>
          <a:xfrm>
            <a:off x="2681615" y="4813558"/>
            <a:ext cx="816944" cy="313967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4" name="Google Shape;64;p13"/>
          <p:cNvSpPr/>
          <p:nvPr/>
        </p:nvSpPr>
        <p:spPr>
          <a:xfrm>
            <a:off x="7146421" y="4508764"/>
            <a:ext cx="1040884" cy="730621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5" name="Google Shape;65;p13"/>
          <p:cNvSpPr/>
          <p:nvPr/>
        </p:nvSpPr>
        <p:spPr>
          <a:xfrm>
            <a:off x="7146430" y="3104432"/>
            <a:ext cx="684732" cy="721463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6" name="Google Shape;66;p13"/>
          <p:cNvSpPr/>
          <p:nvPr/>
        </p:nvSpPr>
        <p:spPr>
          <a:xfrm>
            <a:off x="5262207" y="4729516"/>
            <a:ext cx="525046" cy="372666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7" name="Google Shape;67;p13"/>
          <p:cNvSpPr/>
          <p:nvPr/>
        </p:nvSpPr>
        <p:spPr>
          <a:xfrm>
            <a:off x="8376372" y="4729061"/>
            <a:ext cx="508532" cy="324976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8" name="Google Shape;68;p13"/>
          <p:cNvSpPr/>
          <p:nvPr/>
        </p:nvSpPr>
        <p:spPr>
          <a:xfrm>
            <a:off x="3808716" y="4429326"/>
            <a:ext cx="570935" cy="567282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9" name="Google Shape;69;p13"/>
          <p:cNvSpPr/>
          <p:nvPr/>
        </p:nvSpPr>
        <p:spPr>
          <a:xfrm>
            <a:off x="7975391" y="3053272"/>
            <a:ext cx="541560" cy="67927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0" name="Google Shape;70;p13"/>
          <p:cNvSpPr/>
          <p:nvPr/>
        </p:nvSpPr>
        <p:spPr>
          <a:xfrm>
            <a:off x="1570785" y="4028295"/>
            <a:ext cx="734324" cy="723314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1" name="Google Shape;71;p13"/>
          <p:cNvSpPr/>
          <p:nvPr/>
        </p:nvSpPr>
        <p:spPr>
          <a:xfrm>
            <a:off x="247060" y="4094875"/>
            <a:ext cx="275434" cy="244207"/>
          </a:xfrm>
          <a:custGeom>
            <a:avLst/>
            <a:gdLst/>
            <a:ahLst/>
            <a:cxnLst/>
            <a:rect l="l" t="t" r="r" b="b"/>
            <a:pathLst>
              <a:path w="5504" h="4880" extrusionOk="0">
                <a:moveTo>
                  <a:pt x="5173" y="0"/>
                </a:moveTo>
                <a:lnTo>
                  <a:pt x="5063" y="37"/>
                </a:lnTo>
                <a:lnTo>
                  <a:pt x="4990" y="110"/>
                </a:lnTo>
                <a:lnTo>
                  <a:pt x="4770" y="404"/>
                </a:lnTo>
                <a:lnTo>
                  <a:pt x="4513" y="624"/>
                </a:lnTo>
                <a:lnTo>
                  <a:pt x="4219" y="844"/>
                </a:lnTo>
                <a:lnTo>
                  <a:pt x="3926" y="991"/>
                </a:lnTo>
                <a:lnTo>
                  <a:pt x="3742" y="1064"/>
                </a:lnTo>
                <a:lnTo>
                  <a:pt x="3559" y="1101"/>
                </a:lnTo>
                <a:lnTo>
                  <a:pt x="3229" y="1101"/>
                </a:lnTo>
                <a:lnTo>
                  <a:pt x="2862" y="1028"/>
                </a:lnTo>
                <a:lnTo>
                  <a:pt x="2532" y="917"/>
                </a:lnTo>
                <a:lnTo>
                  <a:pt x="2239" y="807"/>
                </a:lnTo>
                <a:lnTo>
                  <a:pt x="1908" y="734"/>
                </a:lnTo>
                <a:lnTo>
                  <a:pt x="1578" y="661"/>
                </a:lnTo>
                <a:lnTo>
                  <a:pt x="1248" y="624"/>
                </a:lnTo>
                <a:lnTo>
                  <a:pt x="918" y="661"/>
                </a:lnTo>
                <a:lnTo>
                  <a:pt x="625" y="771"/>
                </a:lnTo>
                <a:lnTo>
                  <a:pt x="478" y="844"/>
                </a:lnTo>
                <a:lnTo>
                  <a:pt x="368" y="954"/>
                </a:lnTo>
                <a:lnTo>
                  <a:pt x="258" y="1064"/>
                </a:lnTo>
                <a:lnTo>
                  <a:pt x="148" y="1211"/>
                </a:lnTo>
                <a:lnTo>
                  <a:pt x="111" y="1284"/>
                </a:lnTo>
                <a:lnTo>
                  <a:pt x="111" y="1321"/>
                </a:lnTo>
                <a:lnTo>
                  <a:pt x="148" y="1431"/>
                </a:lnTo>
                <a:lnTo>
                  <a:pt x="258" y="1468"/>
                </a:lnTo>
                <a:lnTo>
                  <a:pt x="368" y="1468"/>
                </a:lnTo>
                <a:lnTo>
                  <a:pt x="698" y="1284"/>
                </a:lnTo>
                <a:lnTo>
                  <a:pt x="1028" y="1174"/>
                </a:lnTo>
                <a:lnTo>
                  <a:pt x="1028" y="2531"/>
                </a:lnTo>
                <a:lnTo>
                  <a:pt x="955" y="3228"/>
                </a:lnTo>
                <a:lnTo>
                  <a:pt x="881" y="3925"/>
                </a:lnTo>
                <a:lnTo>
                  <a:pt x="698" y="3852"/>
                </a:lnTo>
                <a:lnTo>
                  <a:pt x="551" y="3742"/>
                </a:lnTo>
                <a:lnTo>
                  <a:pt x="368" y="3632"/>
                </a:lnTo>
                <a:lnTo>
                  <a:pt x="184" y="3522"/>
                </a:lnTo>
                <a:lnTo>
                  <a:pt x="111" y="3522"/>
                </a:lnTo>
                <a:lnTo>
                  <a:pt x="38" y="3595"/>
                </a:lnTo>
                <a:lnTo>
                  <a:pt x="1" y="3669"/>
                </a:lnTo>
                <a:lnTo>
                  <a:pt x="1" y="3779"/>
                </a:lnTo>
                <a:lnTo>
                  <a:pt x="38" y="3962"/>
                </a:lnTo>
                <a:lnTo>
                  <a:pt x="148" y="4145"/>
                </a:lnTo>
                <a:lnTo>
                  <a:pt x="294" y="4256"/>
                </a:lnTo>
                <a:lnTo>
                  <a:pt x="514" y="4402"/>
                </a:lnTo>
                <a:lnTo>
                  <a:pt x="735" y="4476"/>
                </a:lnTo>
                <a:lnTo>
                  <a:pt x="1175" y="4476"/>
                </a:lnTo>
                <a:lnTo>
                  <a:pt x="1248" y="4439"/>
                </a:lnTo>
                <a:lnTo>
                  <a:pt x="1321" y="4402"/>
                </a:lnTo>
                <a:lnTo>
                  <a:pt x="1395" y="4256"/>
                </a:lnTo>
                <a:lnTo>
                  <a:pt x="1505" y="3485"/>
                </a:lnTo>
                <a:lnTo>
                  <a:pt x="1578" y="2715"/>
                </a:lnTo>
                <a:lnTo>
                  <a:pt x="1578" y="1908"/>
                </a:lnTo>
                <a:lnTo>
                  <a:pt x="1542" y="1504"/>
                </a:lnTo>
                <a:lnTo>
                  <a:pt x="1505" y="1138"/>
                </a:lnTo>
                <a:lnTo>
                  <a:pt x="1762" y="1174"/>
                </a:lnTo>
                <a:lnTo>
                  <a:pt x="2128" y="1321"/>
                </a:lnTo>
                <a:lnTo>
                  <a:pt x="2459" y="1431"/>
                </a:lnTo>
                <a:lnTo>
                  <a:pt x="2825" y="1578"/>
                </a:lnTo>
                <a:lnTo>
                  <a:pt x="3192" y="1651"/>
                </a:lnTo>
                <a:lnTo>
                  <a:pt x="3486" y="1651"/>
                </a:lnTo>
                <a:lnTo>
                  <a:pt x="3449" y="2531"/>
                </a:lnTo>
                <a:lnTo>
                  <a:pt x="3412" y="3449"/>
                </a:lnTo>
                <a:lnTo>
                  <a:pt x="3412" y="3999"/>
                </a:lnTo>
                <a:lnTo>
                  <a:pt x="3412" y="4256"/>
                </a:lnTo>
                <a:lnTo>
                  <a:pt x="3412" y="4366"/>
                </a:lnTo>
                <a:lnTo>
                  <a:pt x="3412" y="4402"/>
                </a:lnTo>
                <a:lnTo>
                  <a:pt x="3449" y="4402"/>
                </a:lnTo>
                <a:lnTo>
                  <a:pt x="3412" y="4476"/>
                </a:lnTo>
                <a:lnTo>
                  <a:pt x="3376" y="4512"/>
                </a:lnTo>
                <a:lnTo>
                  <a:pt x="3376" y="4659"/>
                </a:lnTo>
                <a:lnTo>
                  <a:pt x="3376" y="4696"/>
                </a:lnTo>
                <a:lnTo>
                  <a:pt x="3412" y="4806"/>
                </a:lnTo>
                <a:lnTo>
                  <a:pt x="3522" y="4879"/>
                </a:lnTo>
                <a:lnTo>
                  <a:pt x="3632" y="4879"/>
                </a:lnTo>
                <a:lnTo>
                  <a:pt x="3742" y="4842"/>
                </a:lnTo>
                <a:lnTo>
                  <a:pt x="3853" y="4732"/>
                </a:lnTo>
                <a:lnTo>
                  <a:pt x="3926" y="4586"/>
                </a:lnTo>
                <a:lnTo>
                  <a:pt x="3926" y="4439"/>
                </a:lnTo>
                <a:lnTo>
                  <a:pt x="3926" y="4256"/>
                </a:lnTo>
                <a:lnTo>
                  <a:pt x="3963" y="3045"/>
                </a:lnTo>
                <a:lnTo>
                  <a:pt x="3963" y="1871"/>
                </a:lnTo>
                <a:lnTo>
                  <a:pt x="3963" y="1541"/>
                </a:lnTo>
                <a:lnTo>
                  <a:pt x="4366" y="1394"/>
                </a:lnTo>
                <a:lnTo>
                  <a:pt x="4733" y="1138"/>
                </a:lnTo>
                <a:lnTo>
                  <a:pt x="5063" y="844"/>
                </a:lnTo>
                <a:lnTo>
                  <a:pt x="5320" y="551"/>
                </a:lnTo>
                <a:lnTo>
                  <a:pt x="5467" y="367"/>
                </a:lnTo>
                <a:lnTo>
                  <a:pt x="5503" y="257"/>
                </a:lnTo>
                <a:lnTo>
                  <a:pt x="5503" y="184"/>
                </a:lnTo>
                <a:lnTo>
                  <a:pt x="5430" y="74"/>
                </a:lnTo>
                <a:lnTo>
                  <a:pt x="5356" y="37"/>
                </a:lnTo>
                <a:lnTo>
                  <a:pt x="528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2" name="Google Shape;72;p13"/>
          <p:cNvSpPr/>
          <p:nvPr/>
        </p:nvSpPr>
        <p:spPr>
          <a:xfrm>
            <a:off x="8516944" y="4082884"/>
            <a:ext cx="690236" cy="510383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3" name="Google Shape;73;p13"/>
          <p:cNvSpPr/>
          <p:nvPr/>
        </p:nvSpPr>
        <p:spPr>
          <a:xfrm>
            <a:off x="859713" y="3417443"/>
            <a:ext cx="317620" cy="659010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4" name="Google Shape;74;p13"/>
          <p:cNvSpPr/>
          <p:nvPr/>
        </p:nvSpPr>
        <p:spPr>
          <a:xfrm rot="1920742">
            <a:off x="5707038" y="4213989"/>
            <a:ext cx="884797" cy="750834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5" name="Google Shape;75;p13"/>
          <p:cNvSpPr/>
          <p:nvPr/>
        </p:nvSpPr>
        <p:spPr>
          <a:xfrm rot="-3496844">
            <a:off x="115839" y="4509560"/>
            <a:ext cx="537852" cy="464440"/>
          </a:xfrm>
          <a:custGeom>
            <a:avLst/>
            <a:gdLst/>
            <a:ahLst/>
            <a:cxnLst/>
            <a:rect l="l" t="t" r="r" b="b"/>
            <a:pathLst>
              <a:path w="10748" h="9281" extrusionOk="0">
                <a:moveTo>
                  <a:pt x="4072" y="550"/>
                </a:moveTo>
                <a:lnTo>
                  <a:pt x="4329" y="587"/>
                </a:lnTo>
                <a:lnTo>
                  <a:pt x="4585" y="697"/>
                </a:lnTo>
                <a:lnTo>
                  <a:pt x="4842" y="844"/>
                </a:lnTo>
                <a:lnTo>
                  <a:pt x="5025" y="1064"/>
                </a:lnTo>
                <a:lnTo>
                  <a:pt x="5136" y="1211"/>
                </a:lnTo>
                <a:lnTo>
                  <a:pt x="5209" y="1394"/>
                </a:lnTo>
                <a:lnTo>
                  <a:pt x="5246" y="1541"/>
                </a:lnTo>
                <a:lnTo>
                  <a:pt x="5282" y="1724"/>
                </a:lnTo>
                <a:lnTo>
                  <a:pt x="5282" y="2091"/>
                </a:lnTo>
                <a:lnTo>
                  <a:pt x="5246" y="2458"/>
                </a:lnTo>
                <a:lnTo>
                  <a:pt x="5209" y="2641"/>
                </a:lnTo>
                <a:lnTo>
                  <a:pt x="4695" y="1761"/>
                </a:lnTo>
                <a:lnTo>
                  <a:pt x="4072" y="550"/>
                </a:lnTo>
                <a:close/>
                <a:moveTo>
                  <a:pt x="1357" y="3008"/>
                </a:moveTo>
                <a:lnTo>
                  <a:pt x="1504" y="3265"/>
                </a:lnTo>
                <a:lnTo>
                  <a:pt x="1614" y="3558"/>
                </a:lnTo>
                <a:lnTo>
                  <a:pt x="1797" y="3852"/>
                </a:lnTo>
                <a:lnTo>
                  <a:pt x="1467" y="3778"/>
                </a:lnTo>
                <a:lnTo>
                  <a:pt x="1137" y="3742"/>
                </a:lnTo>
                <a:lnTo>
                  <a:pt x="1321" y="3118"/>
                </a:lnTo>
                <a:lnTo>
                  <a:pt x="1357" y="3008"/>
                </a:lnTo>
                <a:close/>
                <a:moveTo>
                  <a:pt x="3815" y="550"/>
                </a:moveTo>
                <a:lnTo>
                  <a:pt x="4072" y="1174"/>
                </a:lnTo>
                <a:lnTo>
                  <a:pt x="4329" y="1798"/>
                </a:lnTo>
                <a:lnTo>
                  <a:pt x="4695" y="2531"/>
                </a:lnTo>
                <a:lnTo>
                  <a:pt x="5099" y="3265"/>
                </a:lnTo>
                <a:lnTo>
                  <a:pt x="4989" y="3852"/>
                </a:lnTo>
                <a:lnTo>
                  <a:pt x="4732" y="3191"/>
                </a:lnTo>
                <a:lnTo>
                  <a:pt x="4475" y="2531"/>
                </a:lnTo>
                <a:lnTo>
                  <a:pt x="4255" y="1981"/>
                </a:lnTo>
                <a:lnTo>
                  <a:pt x="4035" y="1467"/>
                </a:lnTo>
                <a:lnTo>
                  <a:pt x="3742" y="880"/>
                </a:lnTo>
                <a:lnTo>
                  <a:pt x="3558" y="587"/>
                </a:lnTo>
                <a:lnTo>
                  <a:pt x="3815" y="550"/>
                </a:lnTo>
                <a:close/>
                <a:moveTo>
                  <a:pt x="1761" y="1724"/>
                </a:moveTo>
                <a:lnTo>
                  <a:pt x="1724" y="1798"/>
                </a:lnTo>
                <a:lnTo>
                  <a:pt x="1761" y="1944"/>
                </a:lnTo>
                <a:lnTo>
                  <a:pt x="1834" y="2018"/>
                </a:lnTo>
                <a:lnTo>
                  <a:pt x="1944" y="2054"/>
                </a:lnTo>
                <a:lnTo>
                  <a:pt x="2054" y="2054"/>
                </a:lnTo>
                <a:lnTo>
                  <a:pt x="2274" y="2531"/>
                </a:lnTo>
                <a:lnTo>
                  <a:pt x="2458" y="2971"/>
                </a:lnTo>
                <a:lnTo>
                  <a:pt x="3008" y="4182"/>
                </a:lnTo>
                <a:lnTo>
                  <a:pt x="3081" y="4329"/>
                </a:lnTo>
                <a:lnTo>
                  <a:pt x="2825" y="4255"/>
                </a:lnTo>
                <a:lnTo>
                  <a:pt x="2458" y="4072"/>
                </a:lnTo>
                <a:lnTo>
                  <a:pt x="2164" y="3742"/>
                </a:lnTo>
                <a:lnTo>
                  <a:pt x="1944" y="3375"/>
                </a:lnTo>
                <a:lnTo>
                  <a:pt x="1724" y="2935"/>
                </a:lnTo>
                <a:lnTo>
                  <a:pt x="1651" y="2715"/>
                </a:lnTo>
                <a:lnTo>
                  <a:pt x="1504" y="2494"/>
                </a:lnTo>
                <a:lnTo>
                  <a:pt x="1724" y="1761"/>
                </a:lnTo>
                <a:lnTo>
                  <a:pt x="1761" y="1724"/>
                </a:lnTo>
                <a:close/>
                <a:moveTo>
                  <a:pt x="2604" y="1174"/>
                </a:moveTo>
                <a:lnTo>
                  <a:pt x="2715" y="1614"/>
                </a:lnTo>
                <a:lnTo>
                  <a:pt x="2861" y="2054"/>
                </a:lnTo>
                <a:lnTo>
                  <a:pt x="3228" y="2898"/>
                </a:lnTo>
                <a:lnTo>
                  <a:pt x="3998" y="4695"/>
                </a:lnTo>
                <a:lnTo>
                  <a:pt x="3632" y="4549"/>
                </a:lnTo>
                <a:lnTo>
                  <a:pt x="3522" y="4365"/>
                </a:lnTo>
                <a:lnTo>
                  <a:pt x="3301" y="3888"/>
                </a:lnTo>
                <a:lnTo>
                  <a:pt x="2861" y="2935"/>
                </a:lnTo>
                <a:lnTo>
                  <a:pt x="2274" y="1834"/>
                </a:lnTo>
                <a:lnTo>
                  <a:pt x="2311" y="1651"/>
                </a:lnTo>
                <a:lnTo>
                  <a:pt x="2421" y="1467"/>
                </a:lnTo>
                <a:lnTo>
                  <a:pt x="2604" y="1174"/>
                </a:lnTo>
                <a:close/>
                <a:moveTo>
                  <a:pt x="3338" y="660"/>
                </a:moveTo>
                <a:lnTo>
                  <a:pt x="3375" y="770"/>
                </a:lnTo>
                <a:lnTo>
                  <a:pt x="3668" y="1467"/>
                </a:lnTo>
                <a:lnTo>
                  <a:pt x="3962" y="2164"/>
                </a:lnTo>
                <a:lnTo>
                  <a:pt x="4182" y="2788"/>
                </a:lnTo>
                <a:lnTo>
                  <a:pt x="4402" y="3412"/>
                </a:lnTo>
                <a:lnTo>
                  <a:pt x="4769" y="4659"/>
                </a:lnTo>
                <a:lnTo>
                  <a:pt x="4732" y="4805"/>
                </a:lnTo>
                <a:lnTo>
                  <a:pt x="4659" y="4805"/>
                </a:lnTo>
                <a:lnTo>
                  <a:pt x="4549" y="4842"/>
                </a:lnTo>
                <a:lnTo>
                  <a:pt x="3668" y="2971"/>
                </a:lnTo>
                <a:lnTo>
                  <a:pt x="3191" y="1981"/>
                </a:lnTo>
                <a:lnTo>
                  <a:pt x="2971" y="1504"/>
                </a:lnTo>
                <a:lnTo>
                  <a:pt x="2788" y="991"/>
                </a:lnTo>
                <a:lnTo>
                  <a:pt x="3045" y="807"/>
                </a:lnTo>
                <a:lnTo>
                  <a:pt x="3338" y="660"/>
                </a:lnTo>
                <a:close/>
                <a:moveTo>
                  <a:pt x="7703" y="4952"/>
                </a:moveTo>
                <a:lnTo>
                  <a:pt x="7960" y="5246"/>
                </a:lnTo>
                <a:lnTo>
                  <a:pt x="7960" y="5246"/>
                </a:lnTo>
                <a:lnTo>
                  <a:pt x="7887" y="5209"/>
                </a:lnTo>
                <a:lnTo>
                  <a:pt x="7593" y="5319"/>
                </a:lnTo>
                <a:lnTo>
                  <a:pt x="7300" y="5466"/>
                </a:lnTo>
                <a:lnTo>
                  <a:pt x="7190" y="5356"/>
                </a:lnTo>
                <a:lnTo>
                  <a:pt x="7080" y="5246"/>
                </a:lnTo>
                <a:lnTo>
                  <a:pt x="7373" y="5099"/>
                </a:lnTo>
                <a:lnTo>
                  <a:pt x="7703" y="4952"/>
                </a:lnTo>
                <a:close/>
                <a:moveTo>
                  <a:pt x="8070" y="5356"/>
                </a:moveTo>
                <a:lnTo>
                  <a:pt x="8180" y="5466"/>
                </a:lnTo>
                <a:lnTo>
                  <a:pt x="7923" y="5576"/>
                </a:lnTo>
                <a:lnTo>
                  <a:pt x="7923" y="5576"/>
                </a:lnTo>
                <a:lnTo>
                  <a:pt x="8033" y="5429"/>
                </a:lnTo>
                <a:lnTo>
                  <a:pt x="8070" y="5356"/>
                </a:lnTo>
                <a:close/>
                <a:moveTo>
                  <a:pt x="7556" y="5612"/>
                </a:moveTo>
                <a:lnTo>
                  <a:pt x="7483" y="5722"/>
                </a:lnTo>
                <a:lnTo>
                  <a:pt x="7483" y="5686"/>
                </a:lnTo>
                <a:lnTo>
                  <a:pt x="7556" y="5612"/>
                </a:lnTo>
                <a:close/>
                <a:moveTo>
                  <a:pt x="8327" y="5649"/>
                </a:moveTo>
                <a:lnTo>
                  <a:pt x="8327" y="5686"/>
                </a:lnTo>
                <a:lnTo>
                  <a:pt x="7850" y="6163"/>
                </a:lnTo>
                <a:lnTo>
                  <a:pt x="7740" y="6016"/>
                </a:lnTo>
                <a:lnTo>
                  <a:pt x="7997" y="5796"/>
                </a:lnTo>
                <a:lnTo>
                  <a:pt x="8327" y="5649"/>
                </a:lnTo>
                <a:close/>
                <a:moveTo>
                  <a:pt x="8437" y="5796"/>
                </a:moveTo>
                <a:lnTo>
                  <a:pt x="8584" y="6053"/>
                </a:lnTo>
                <a:lnTo>
                  <a:pt x="8143" y="6163"/>
                </a:lnTo>
                <a:lnTo>
                  <a:pt x="8437" y="5796"/>
                </a:lnTo>
                <a:close/>
                <a:moveTo>
                  <a:pt x="8437" y="6346"/>
                </a:moveTo>
                <a:lnTo>
                  <a:pt x="8180" y="6676"/>
                </a:lnTo>
                <a:lnTo>
                  <a:pt x="8107" y="6493"/>
                </a:lnTo>
                <a:lnTo>
                  <a:pt x="8437" y="6346"/>
                </a:lnTo>
                <a:close/>
                <a:moveTo>
                  <a:pt x="8767" y="6309"/>
                </a:moveTo>
                <a:lnTo>
                  <a:pt x="8840" y="6419"/>
                </a:lnTo>
                <a:lnTo>
                  <a:pt x="8547" y="6676"/>
                </a:lnTo>
                <a:lnTo>
                  <a:pt x="8767" y="6309"/>
                </a:lnTo>
                <a:close/>
                <a:moveTo>
                  <a:pt x="9024" y="4695"/>
                </a:moveTo>
                <a:lnTo>
                  <a:pt x="9244" y="4732"/>
                </a:lnTo>
                <a:lnTo>
                  <a:pt x="9464" y="4805"/>
                </a:lnTo>
                <a:lnTo>
                  <a:pt x="9647" y="4915"/>
                </a:lnTo>
                <a:lnTo>
                  <a:pt x="9831" y="5062"/>
                </a:lnTo>
                <a:lnTo>
                  <a:pt x="9904" y="5099"/>
                </a:lnTo>
                <a:lnTo>
                  <a:pt x="9941" y="5099"/>
                </a:lnTo>
                <a:lnTo>
                  <a:pt x="10051" y="5209"/>
                </a:lnTo>
                <a:lnTo>
                  <a:pt x="10161" y="5429"/>
                </a:lnTo>
                <a:lnTo>
                  <a:pt x="10198" y="5649"/>
                </a:lnTo>
                <a:lnTo>
                  <a:pt x="10234" y="5869"/>
                </a:lnTo>
                <a:lnTo>
                  <a:pt x="10198" y="6089"/>
                </a:lnTo>
                <a:lnTo>
                  <a:pt x="10161" y="6346"/>
                </a:lnTo>
                <a:lnTo>
                  <a:pt x="10088" y="6566"/>
                </a:lnTo>
                <a:lnTo>
                  <a:pt x="9941" y="7006"/>
                </a:lnTo>
                <a:lnTo>
                  <a:pt x="9904" y="7080"/>
                </a:lnTo>
                <a:lnTo>
                  <a:pt x="9647" y="6676"/>
                </a:lnTo>
                <a:lnTo>
                  <a:pt x="9024" y="5832"/>
                </a:lnTo>
                <a:lnTo>
                  <a:pt x="8620" y="5282"/>
                </a:lnTo>
                <a:lnTo>
                  <a:pt x="8400" y="5025"/>
                </a:lnTo>
                <a:lnTo>
                  <a:pt x="8143" y="4842"/>
                </a:lnTo>
                <a:lnTo>
                  <a:pt x="8584" y="4732"/>
                </a:lnTo>
                <a:lnTo>
                  <a:pt x="8804" y="4695"/>
                </a:lnTo>
                <a:close/>
                <a:moveTo>
                  <a:pt x="1064" y="3962"/>
                </a:moveTo>
                <a:lnTo>
                  <a:pt x="1357" y="4182"/>
                </a:lnTo>
                <a:lnTo>
                  <a:pt x="1651" y="4329"/>
                </a:lnTo>
                <a:lnTo>
                  <a:pt x="2348" y="4585"/>
                </a:lnTo>
                <a:lnTo>
                  <a:pt x="2458" y="4659"/>
                </a:lnTo>
                <a:lnTo>
                  <a:pt x="2494" y="4695"/>
                </a:lnTo>
                <a:lnTo>
                  <a:pt x="2568" y="4732"/>
                </a:lnTo>
                <a:lnTo>
                  <a:pt x="2641" y="4695"/>
                </a:lnTo>
                <a:lnTo>
                  <a:pt x="4329" y="5319"/>
                </a:lnTo>
                <a:lnTo>
                  <a:pt x="4329" y="5356"/>
                </a:lnTo>
                <a:lnTo>
                  <a:pt x="4292" y="5319"/>
                </a:lnTo>
                <a:lnTo>
                  <a:pt x="3888" y="5172"/>
                </a:lnTo>
                <a:lnTo>
                  <a:pt x="3705" y="5136"/>
                </a:lnTo>
                <a:lnTo>
                  <a:pt x="3485" y="5099"/>
                </a:lnTo>
                <a:lnTo>
                  <a:pt x="3448" y="5136"/>
                </a:lnTo>
                <a:lnTo>
                  <a:pt x="3411" y="5172"/>
                </a:lnTo>
                <a:lnTo>
                  <a:pt x="3448" y="5246"/>
                </a:lnTo>
                <a:lnTo>
                  <a:pt x="3595" y="5392"/>
                </a:lnTo>
                <a:lnTo>
                  <a:pt x="3852" y="5539"/>
                </a:lnTo>
                <a:lnTo>
                  <a:pt x="4108" y="5686"/>
                </a:lnTo>
                <a:lnTo>
                  <a:pt x="4402" y="5759"/>
                </a:lnTo>
                <a:lnTo>
                  <a:pt x="4365" y="5906"/>
                </a:lnTo>
                <a:lnTo>
                  <a:pt x="4035" y="5906"/>
                </a:lnTo>
                <a:lnTo>
                  <a:pt x="3742" y="5869"/>
                </a:lnTo>
                <a:lnTo>
                  <a:pt x="3411" y="5759"/>
                </a:lnTo>
                <a:lnTo>
                  <a:pt x="3228" y="5686"/>
                </a:lnTo>
                <a:lnTo>
                  <a:pt x="3191" y="5612"/>
                </a:lnTo>
                <a:lnTo>
                  <a:pt x="3155" y="5576"/>
                </a:lnTo>
                <a:lnTo>
                  <a:pt x="3118" y="5539"/>
                </a:lnTo>
                <a:lnTo>
                  <a:pt x="3081" y="5502"/>
                </a:lnTo>
                <a:lnTo>
                  <a:pt x="3045" y="5502"/>
                </a:lnTo>
                <a:lnTo>
                  <a:pt x="3008" y="5539"/>
                </a:lnTo>
                <a:lnTo>
                  <a:pt x="2971" y="5649"/>
                </a:lnTo>
                <a:lnTo>
                  <a:pt x="2971" y="5722"/>
                </a:lnTo>
                <a:lnTo>
                  <a:pt x="3008" y="5796"/>
                </a:lnTo>
                <a:lnTo>
                  <a:pt x="3045" y="5869"/>
                </a:lnTo>
                <a:lnTo>
                  <a:pt x="3191" y="6016"/>
                </a:lnTo>
                <a:lnTo>
                  <a:pt x="3338" y="6126"/>
                </a:lnTo>
                <a:lnTo>
                  <a:pt x="3522" y="6199"/>
                </a:lnTo>
                <a:lnTo>
                  <a:pt x="3742" y="6273"/>
                </a:lnTo>
                <a:lnTo>
                  <a:pt x="3962" y="6309"/>
                </a:lnTo>
                <a:lnTo>
                  <a:pt x="4182" y="6309"/>
                </a:lnTo>
                <a:lnTo>
                  <a:pt x="3962" y="6676"/>
                </a:lnTo>
                <a:lnTo>
                  <a:pt x="3742" y="6603"/>
                </a:lnTo>
                <a:lnTo>
                  <a:pt x="3228" y="6456"/>
                </a:lnTo>
                <a:lnTo>
                  <a:pt x="2971" y="6419"/>
                </a:lnTo>
                <a:lnTo>
                  <a:pt x="2715" y="6383"/>
                </a:lnTo>
                <a:lnTo>
                  <a:pt x="2641" y="6383"/>
                </a:lnTo>
                <a:lnTo>
                  <a:pt x="2641" y="6456"/>
                </a:lnTo>
                <a:lnTo>
                  <a:pt x="2641" y="6493"/>
                </a:lnTo>
                <a:lnTo>
                  <a:pt x="2678" y="6529"/>
                </a:lnTo>
                <a:lnTo>
                  <a:pt x="2861" y="6676"/>
                </a:lnTo>
                <a:lnTo>
                  <a:pt x="3081" y="6786"/>
                </a:lnTo>
                <a:lnTo>
                  <a:pt x="3522" y="6970"/>
                </a:lnTo>
                <a:lnTo>
                  <a:pt x="3742" y="7080"/>
                </a:lnTo>
                <a:lnTo>
                  <a:pt x="3632" y="7226"/>
                </a:lnTo>
                <a:lnTo>
                  <a:pt x="3522" y="7336"/>
                </a:lnTo>
                <a:lnTo>
                  <a:pt x="2935" y="7080"/>
                </a:lnTo>
                <a:lnTo>
                  <a:pt x="2311" y="6823"/>
                </a:lnTo>
                <a:lnTo>
                  <a:pt x="2238" y="6823"/>
                </a:lnTo>
                <a:lnTo>
                  <a:pt x="2201" y="6860"/>
                </a:lnTo>
                <a:lnTo>
                  <a:pt x="2201" y="6896"/>
                </a:lnTo>
                <a:lnTo>
                  <a:pt x="2201" y="6970"/>
                </a:lnTo>
                <a:lnTo>
                  <a:pt x="2458" y="7190"/>
                </a:lnTo>
                <a:lnTo>
                  <a:pt x="2678" y="7410"/>
                </a:lnTo>
                <a:lnTo>
                  <a:pt x="2971" y="7557"/>
                </a:lnTo>
                <a:lnTo>
                  <a:pt x="3265" y="7703"/>
                </a:lnTo>
                <a:lnTo>
                  <a:pt x="2971" y="7960"/>
                </a:lnTo>
                <a:lnTo>
                  <a:pt x="2641" y="7960"/>
                </a:lnTo>
                <a:lnTo>
                  <a:pt x="2311" y="7887"/>
                </a:lnTo>
                <a:lnTo>
                  <a:pt x="1981" y="7777"/>
                </a:lnTo>
                <a:lnTo>
                  <a:pt x="1871" y="7777"/>
                </a:lnTo>
                <a:lnTo>
                  <a:pt x="1834" y="7813"/>
                </a:lnTo>
                <a:lnTo>
                  <a:pt x="1797" y="7850"/>
                </a:lnTo>
                <a:lnTo>
                  <a:pt x="1797" y="7923"/>
                </a:lnTo>
                <a:lnTo>
                  <a:pt x="1834" y="8070"/>
                </a:lnTo>
                <a:lnTo>
                  <a:pt x="1944" y="8143"/>
                </a:lnTo>
                <a:lnTo>
                  <a:pt x="2091" y="8217"/>
                </a:lnTo>
                <a:lnTo>
                  <a:pt x="2238" y="8290"/>
                </a:lnTo>
                <a:lnTo>
                  <a:pt x="2348" y="8327"/>
                </a:lnTo>
                <a:lnTo>
                  <a:pt x="2164" y="8364"/>
                </a:lnTo>
                <a:lnTo>
                  <a:pt x="1944" y="8364"/>
                </a:lnTo>
                <a:lnTo>
                  <a:pt x="1761" y="8327"/>
                </a:lnTo>
                <a:lnTo>
                  <a:pt x="1541" y="8253"/>
                </a:lnTo>
                <a:lnTo>
                  <a:pt x="1247" y="8070"/>
                </a:lnTo>
                <a:lnTo>
                  <a:pt x="1027" y="7850"/>
                </a:lnTo>
                <a:lnTo>
                  <a:pt x="844" y="7593"/>
                </a:lnTo>
                <a:lnTo>
                  <a:pt x="697" y="7300"/>
                </a:lnTo>
                <a:lnTo>
                  <a:pt x="624" y="6970"/>
                </a:lnTo>
                <a:lnTo>
                  <a:pt x="550" y="6676"/>
                </a:lnTo>
                <a:lnTo>
                  <a:pt x="550" y="6346"/>
                </a:lnTo>
                <a:lnTo>
                  <a:pt x="550" y="6016"/>
                </a:lnTo>
                <a:lnTo>
                  <a:pt x="624" y="5502"/>
                </a:lnTo>
                <a:lnTo>
                  <a:pt x="734" y="4989"/>
                </a:lnTo>
                <a:lnTo>
                  <a:pt x="1064" y="3962"/>
                </a:lnTo>
                <a:close/>
                <a:moveTo>
                  <a:pt x="6786" y="5429"/>
                </a:moveTo>
                <a:lnTo>
                  <a:pt x="6860" y="5649"/>
                </a:lnTo>
                <a:lnTo>
                  <a:pt x="6970" y="5832"/>
                </a:lnTo>
                <a:lnTo>
                  <a:pt x="7006" y="5906"/>
                </a:lnTo>
                <a:lnTo>
                  <a:pt x="7043" y="5979"/>
                </a:lnTo>
                <a:lnTo>
                  <a:pt x="7116" y="6016"/>
                </a:lnTo>
                <a:lnTo>
                  <a:pt x="7813" y="7006"/>
                </a:lnTo>
                <a:lnTo>
                  <a:pt x="8143" y="7520"/>
                </a:lnTo>
                <a:lnTo>
                  <a:pt x="8143" y="7667"/>
                </a:lnTo>
                <a:lnTo>
                  <a:pt x="8143" y="7740"/>
                </a:lnTo>
                <a:lnTo>
                  <a:pt x="8217" y="7813"/>
                </a:lnTo>
                <a:lnTo>
                  <a:pt x="8290" y="7850"/>
                </a:lnTo>
                <a:lnTo>
                  <a:pt x="8363" y="7850"/>
                </a:lnTo>
                <a:lnTo>
                  <a:pt x="8400" y="7813"/>
                </a:lnTo>
                <a:lnTo>
                  <a:pt x="8510" y="7887"/>
                </a:lnTo>
                <a:lnTo>
                  <a:pt x="8584" y="7923"/>
                </a:lnTo>
                <a:lnTo>
                  <a:pt x="8694" y="7960"/>
                </a:lnTo>
                <a:lnTo>
                  <a:pt x="8767" y="7923"/>
                </a:lnTo>
                <a:lnTo>
                  <a:pt x="8877" y="7997"/>
                </a:lnTo>
                <a:lnTo>
                  <a:pt x="8987" y="7997"/>
                </a:lnTo>
                <a:lnTo>
                  <a:pt x="9060" y="8033"/>
                </a:lnTo>
                <a:lnTo>
                  <a:pt x="9134" y="7997"/>
                </a:lnTo>
                <a:lnTo>
                  <a:pt x="9207" y="7923"/>
                </a:lnTo>
                <a:lnTo>
                  <a:pt x="9207" y="7813"/>
                </a:lnTo>
                <a:lnTo>
                  <a:pt x="9207" y="7740"/>
                </a:lnTo>
                <a:lnTo>
                  <a:pt x="9134" y="7667"/>
                </a:lnTo>
                <a:lnTo>
                  <a:pt x="9170" y="7557"/>
                </a:lnTo>
                <a:lnTo>
                  <a:pt x="9207" y="7483"/>
                </a:lnTo>
                <a:lnTo>
                  <a:pt x="9244" y="7410"/>
                </a:lnTo>
                <a:lnTo>
                  <a:pt x="9244" y="7373"/>
                </a:lnTo>
                <a:lnTo>
                  <a:pt x="9207" y="7300"/>
                </a:lnTo>
                <a:lnTo>
                  <a:pt x="9170" y="7263"/>
                </a:lnTo>
                <a:lnTo>
                  <a:pt x="9134" y="7226"/>
                </a:lnTo>
                <a:lnTo>
                  <a:pt x="8987" y="7226"/>
                </a:lnTo>
                <a:lnTo>
                  <a:pt x="8694" y="7336"/>
                </a:lnTo>
                <a:lnTo>
                  <a:pt x="8694" y="7300"/>
                </a:lnTo>
                <a:lnTo>
                  <a:pt x="8877" y="7153"/>
                </a:lnTo>
                <a:lnTo>
                  <a:pt x="9060" y="6970"/>
                </a:lnTo>
                <a:lnTo>
                  <a:pt x="9134" y="6860"/>
                </a:lnTo>
                <a:lnTo>
                  <a:pt x="9244" y="7043"/>
                </a:lnTo>
                <a:lnTo>
                  <a:pt x="9501" y="7446"/>
                </a:lnTo>
                <a:lnTo>
                  <a:pt x="9537" y="7593"/>
                </a:lnTo>
                <a:lnTo>
                  <a:pt x="9317" y="7887"/>
                </a:lnTo>
                <a:lnTo>
                  <a:pt x="9024" y="8143"/>
                </a:lnTo>
                <a:lnTo>
                  <a:pt x="8730" y="8364"/>
                </a:lnTo>
                <a:lnTo>
                  <a:pt x="8400" y="8547"/>
                </a:lnTo>
                <a:lnTo>
                  <a:pt x="8070" y="8657"/>
                </a:lnTo>
                <a:lnTo>
                  <a:pt x="7703" y="8694"/>
                </a:lnTo>
                <a:lnTo>
                  <a:pt x="7520" y="8694"/>
                </a:lnTo>
                <a:lnTo>
                  <a:pt x="7373" y="8657"/>
                </a:lnTo>
                <a:lnTo>
                  <a:pt x="7190" y="8620"/>
                </a:lnTo>
                <a:lnTo>
                  <a:pt x="7006" y="8547"/>
                </a:lnTo>
                <a:lnTo>
                  <a:pt x="6823" y="8437"/>
                </a:lnTo>
                <a:lnTo>
                  <a:pt x="6676" y="8290"/>
                </a:lnTo>
                <a:lnTo>
                  <a:pt x="6419" y="7997"/>
                </a:lnTo>
                <a:lnTo>
                  <a:pt x="6199" y="7667"/>
                </a:lnTo>
                <a:lnTo>
                  <a:pt x="6053" y="7300"/>
                </a:lnTo>
                <a:lnTo>
                  <a:pt x="6016" y="6896"/>
                </a:lnTo>
                <a:lnTo>
                  <a:pt x="6016" y="6676"/>
                </a:lnTo>
                <a:lnTo>
                  <a:pt x="6053" y="6493"/>
                </a:lnTo>
                <a:lnTo>
                  <a:pt x="6089" y="6309"/>
                </a:lnTo>
                <a:lnTo>
                  <a:pt x="6163" y="6126"/>
                </a:lnTo>
                <a:lnTo>
                  <a:pt x="6273" y="5943"/>
                </a:lnTo>
                <a:lnTo>
                  <a:pt x="6383" y="5759"/>
                </a:lnTo>
                <a:lnTo>
                  <a:pt x="6566" y="5576"/>
                </a:lnTo>
                <a:lnTo>
                  <a:pt x="6786" y="5429"/>
                </a:lnTo>
                <a:close/>
                <a:moveTo>
                  <a:pt x="3852" y="0"/>
                </a:moveTo>
                <a:lnTo>
                  <a:pt x="3522" y="37"/>
                </a:lnTo>
                <a:lnTo>
                  <a:pt x="3191" y="110"/>
                </a:lnTo>
                <a:lnTo>
                  <a:pt x="2898" y="257"/>
                </a:lnTo>
                <a:lnTo>
                  <a:pt x="2604" y="440"/>
                </a:lnTo>
                <a:lnTo>
                  <a:pt x="2348" y="660"/>
                </a:lnTo>
                <a:lnTo>
                  <a:pt x="2091" y="660"/>
                </a:lnTo>
                <a:lnTo>
                  <a:pt x="1871" y="734"/>
                </a:lnTo>
                <a:lnTo>
                  <a:pt x="1687" y="880"/>
                </a:lnTo>
                <a:lnTo>
                  <a:pt x="1541" y="1064"/>
                </a:lnTo>
                <a:lnTo>
                  <a:pt x="1394" y="1284"/>
                </a:lnTo>
                <a:lnTo>
                  <a:pt x="1321" y="1504"/>
                </a:lnTo>
                <a:lnTo>
                  <a:pt x="1137" y="1944"/>
                </a:lnTo>
                <a:lnTo>
                  <a:pt x="660" y="3522"/>
                </a:lnTo>
                <a:lnTo>
                  <a:pt x="404" y="4292"/>
                </a:lnTo>
                <a:lnTo>
                  <a:pt x="183" y="5062"/>
                </a:lnTo>
                <a:lnTo>
                  <a:pt x="37" y="5759"/>
                </a:lnTo>
                <a:lnTo>
                  <a:pt x="0" y="6126"/>
                </a:lnTo>
                <a:lnTo>
                  <a:pt x="0" y="6456"/>
                </a:lnTo>
                <a:lnTo>
                  <a:pt x="0" y="6786"/>
                </a:lnTo>
                <a:lnTo>
                  <a:pt x="73" y="7153"/>
                </a:lnTo>
                <a:lnTo>
                  <a:pt x="183" y="7483"/>
                </a:lnTo>
                <a:lnTo>
                  <a:pt x="330" y="7813"/>
                </a:lnTo>
                <a:lnTo>
                  <a:pt x="477" y="8033"/>
                </a:lnTo>
                <a:lnTo>
                  <a:pt x="660" y="8253"/>
                </a:lnTo>
                <a:lnTo>
                  <a:pt x="880" y="8474"/>
                </a:lnTo>
                <a:lnTo>
                  <a:pt x="1101" y="8657"/>
                </a:lnTo>
                <a:lnTo>
                  <a:pt x="1357" y="8767"/>
                </a:lnTo>
                <a:lnTo>
                  <a:pt x="1651" y="8877"/>
                </a:lnTo>
                <a:lnTo>
                  <a:pt x="1908" y="8914"/>
                </a:lnTo>
                <a:lnTo>
                  <a:pt x="2201" y="8950"/>
                </a:lnTo>
                <a:lnTo>
                  <a:pt x="2458" y="8914"/>
                </a:lnTo>
                <a:lnTo>
                  <a:pt x="2678" y="8840"/>
                </a:lnTo>
                <a:lnTo>
                  <a:pt x="2898" y="8730"/>
                </a:lnTo>
                <a:lnTo>
                  <a:pt x="3081" y="8620"/>
                </a:lnTo>
                <a:lnTo>
                  <a:pt x="3448" y="8290"/>
                </a:lnTo>
                <a:lnTo>
                  <a:pt x="3778" y="7923"/>
                </a:lnTo>
                <a:lnTo>
                  <a:pt x="3815" y="7960"/>
                </a:lnTo>
                <a:lnTo>
                  <a:pt x="3925" y="7960"/>
                </a:lnTo>
                <a:lnTo>
                  <a:pt x="4035" y="7887"/>
                </a:lnTo>
                <a:lnTo>
                  <a:pt x="4108" y="7813"/>
                </a:lnTo>
                <a:lnTo>
                  <a:pt x="4108" y="7740"/>
                </a:lnTo>
                <a:lnTo>
                  <a:pt x="4072" y="7593"/>
                </a:lnTo>
                <a:lnTo>
                  <a:pt x="4182" y="7446"/>
                </a:lnTo>
                <a:lnTo>
                  <a:pt x="4512" y="6896"/>
                </a:lnTo>
                <a:lnTo>
                  <a:pt x="4769" y="6309"/>
                </a:lnTo>
                <a:lnTo>
                  <a:pt x="5025" y="5722"/>
                </a:lnTo>
                <a:lnTo>
                  <a:pt x="5209" y="5099"/>
                </a:lnTo>
                <a:lnTo>
                  <a:pt x="5246" y="5062"/>
                </a:lnTo>
                <a:lnTo>
                  <a:pt x="5282" y="4989"/>
                </a:lnTo>
                <a:lnTo>
                  <a:pt x="5282" y="4915"/>
                </a:lnTo>
                <a:lnTo>
                  <a:pt x="5466" y="4292"/>
                </a:lnTo>
                <a:lnTo>
                  <a:pt x="5612" y="3632"/>
                </a:lnTo>
                <a:lnTo>
                  <a:pt x="5722" y="2971"/>
                </a:lnTo>
                <a:lnTo>
                  <a:pt x="5796" y="2311"/>
                </a:lnTo>
                <a:lnTo>
                  <a:pt x="5832" y="1981"/>
                </a:lnTo>
                <a:lnTo>
                  <a:pt x="5796" y="1651"/>
                </a:lnTo>
                <a:lnTo>
                  <a:pt x="5759" y="1357"/>
                </a:lnTo>
                <a:lnTo>
                  <a:pt x="5649" y="1064"/>
                </a:lnTo>
                <a:lnTo>
                  <a:pt x="5539" y="807"/>
                </a:lnTo>
                <a:lnTo>
                  <a:pt x="5356" y="587"/>
                </a:lnTo>
                <a:lnTo>
                  <a:pt x="5099" y="367"/>
                </a:lnTo>
                <a:lnTo>
                  <a:pt x="4842" y="184"/>
                </a:lnTo>
                <a:lnTo>
                  <a:pt x="4512" y="73"/>
                </a:lnTo>
                <a:lnTo>
                  <a:pt x="4182" y="0"/>
                </a:lnTo>
                <a:close/>
                <a:moveTo>
                  <a:pt x="8730" y="3962"/>
                </a:moveTo>
                <a:lnTo>
                  <a:pt x="8584" y="4072"/>
                </a:lnTo>
                <a:lnTo>
                  <a:pt x="8437" y="4182"/>
                </a:lnTo>
                <a:lnTo>
                  <a:pt x="8327" y="4329"/>
                </a:lnTo>
                <a:lnTo>
                  <a:pt x="7887" y="4439"/>
                </a:lnTo>
                <a:lnTo>
                  <a:pt x="7336" y="4585"/>
                </a:lnTo>
                <a:lnTo>
                  <a:pt x="6786" y="4842"/>
                </a:lnTo>
                <a:lnTo>
                  <a:pt x="6566" y="4989"/>
                </a:lnTo>
                <a:lnTo>
                  <a:pt x="6309" y="5172"/>
                </a:lnTo>
                <a:lnTo>
                  <a:pt x="6089" y="5356"/>
                </a:lnTo>
                <a:lnTo>
                  <a:pt x="5906" y="5576"/>
                </a:lnTo>
                <a:lnTo>
                  <a:pt x="5759" y="5796"/>
                </a:lnTo>
                <a:lnTo>
                  <a:pt x="5612" y="6053"/>
                </a:lnTo>
                <a:lnTo>
                  <a:pt x="5539" y="6309"/>
                </a:lnTo>
                <a:lnTo>
                  <a:pt x="5502" y="6603"/>
                </a:lnTo>
                <a:lnTo>
                  <a:pt x="5466" y="6860"/>
                </a:lnTo>
                <a:lnTo>
                  <a:pt x="5502" y="7116"/>
                </a:lnTo>
                <a:lnTo>
                  <a:pt x="5539" y="7373"/>
                </a:lnTo>
                <a:lnTo>
                  <a:pt x="5612" y="7630"/>
                </a:lnTo>
                <a:lnTo>
                  <a:pt x="5722" y="7887"/>
                </a:lnTo>
                <a:lnTo>
                  <a:pt x="5869" y="8107"/>
                </a:lnTo>
                <a:lnTo>
                  <a:pt x="6016" y="8327"/>
                </a:lnTo>
                <a:lnTo>
                  <a:pt x="6199" y="8547"/>
                </a:lnTo>
                <a:lnTo>
                  <a:pt x="6419" y="8730"/>
                </a:lnTo>
                <a:lnTo>
                  <a:pt x="6639" y="8914"/>
                </a:lnTo>
                <a:lnTo>
                  <a:pt x="6860" y="9060"/>
                </a:lnTo>
                <a:lnTo>
                  <a:pt x="7116" y="9170"/>
                </a:lnTo>
                <a:lnTo>
                  <a:pt x="7410" y="9244"/>
                </a:lnTo>
                <a:lnTo>
                  <a:pt x="7703" y="9281"/>
                </a:lnTo>
                <a:lnTo>
                  <a:pt x="8033" y="9244"/>
                </a:lnTo>
                <a:lnTo>
                  <a:pt x="8327" y="9170"/>
                </a:lnTo>
                <a:lnTo>
                  <a:pt x="8620" y="9024"/>
                </a:lnTo>
                <a:lnTo>
                  <a:pt x="8877" y="8877"/>
                </a:lnTo>
                <a:lnTo>
                  <a:pt x="9391" y="8547"/>
                </a:lnTo>
                <a:lnTo>
                  <a:pt x="9611" y="8364"/>
                </a:lnTo>
                <a:lnTo>
                  <a:pt x="9794" y="8143"/>
                </a:lnTo>
                <a:lnTo>
                  <a:pt x="9977" y="7923"/>
                </a:lnTo>
                <a:lnTo>
                  <a:pt x="10161" y="7703"/>
                </a:lnTo>
                <a:lnTo>
                  <a:pt x="10418" y="7190"/>
                </a:lnTo>
                <a:lnTo>
                  <a:pt x="10638" y="6676"/>
                </a:lnTo>
                <a:lnTo>
                  <a:pt x="10711" y="6346"/>
                </a:lnTo>
                <a:lnTo>
                  <a:pt x="10748" y="6053"/>
                </a:lnTo>
                <a:lnTo>
                  <a:pt x="10748" y="5722"/>
                </a:lnTo>
                <a:lnTo>
                  <a:pt x="10711" y="5466"/>
                </a:lnTo>
                <a:lnTo>
                  <a:pt x="10601" y="5172"/>
                </a:lnTo>
                <a:lnTo>
                  <a:pt x="10454" y="4915"/>
                </a:lnTo>
                <a:lnTo>
                  <a:pt x="10271" y="4659"/>
                </a:lnTo>
                <a:lnTo>
                  <a:pt x="10051" y="4439"/>
                </a:lnTo>
                <a:lnTo>
                  <a:pt x="9794" y="4255"/>
                </a:lnTo>
                <a:lnTo>
                  <a:pt x="9537" y="4108"/>
                </a:lnTo>
                <a:lnTo>
                  <a:pt x="9244" y="3998"/>
                </a:lnTo>
                <a:lnTo>
                  <a:pt x="8950" y="396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6" name="Google Shape;76;p13"/>
          <p:cNvSpPr/>
          <p:nvPr/>
        </p:nvSpPr>
        <p:spPr>
          <a:xfrm>
            <a:off x="7518184" y="3966329"/>
            <a:ext cx="846269" cy="598458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7" name="Google Shape;77;p13"/>
          <p:cNvSpPr/>
          <p:nvPr/>
        </p:nvSpPr>
        <p:spPr>
          <a:xfrm rot="-5400000">
            <a:off x="6496794" y="3021440"/>
            <a:ext cx="493819" cy="631536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8" name="Google Shape;78;p13"/>
          <p:cNvSpPr/>
          <p:nvPr/>
        </p:nvSpPr>
        <p:spPr>
          <a:xfrm>
            <a:off x="6453205" y="3705907"/>
            <a:ext cx="666366" cy="752689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9" name="Google Shape;79;p13"/>
          <p:cNvSpPr/>
          <p:nvPr/>
        </p:nvSpPr>
        <p:spPr>
          <a:xfrm>
            <a:off x="1866011" y="4742879"/>
            <a:ext cx="681078" cy="455287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80" name="Google Shape;80;p13"/>
          <p:cNvSpPr/>
          <p:nvPr/>
        </p:nvSpPr>
        <p:spPr>
          <a:xfrm>
            <a:off x="6669805" y="4614395"/>
            <a:ext cx="308462" cy="330481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_6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84" name="Google Shape;84;p14"/>
          <p:cNvSpPr txBox="1">
            <a:spLocks noGrp="1"/>
          </p:cNvSpPr>
          <p:nvPr>
            <p:ph type="sldNum" idx="12"/>
          </p:nvPr>
        </p:nvSpPr>
        <p:spPr>
          <a:xfrm>
            <a:off x="4347601" y="4776723"/>
            <a:ext cx="448800" cy="3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6"/>
          <p:cNvSpPr txBox="1">
            <a:spLocks noGrp="1"/>
          </p:cNvSpPr>
          <p:nvPr>
            <p:ph type="ctrTitle"/>
          </p:nvPr>
        </p:nvSpPr>
        <p:spPr>
          <a:xfrm>
            <a:off x="2305100" y="1161050"/>
            <a:ext cx="61530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43" name="Google Shape;243;p16"/>
          <p:cNvSpPr/>
          <p:nvPr/>
        </p:nvSpPr>
        <p:spPr>
          <a:xfrm>
            <a:off x="723692" y="4220091"/>
            <a:ext cx="794875" cy="985737"/>
          </a:xfrm>
          <a:custGeom>
            <a:avLst/>
            <a:gdLst/>
            <a:ahLst/>
            <a:cxnLst/>
            <a:rect l="l" t="t" r="r" b="b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4" name="Google Shape;244;p16"/>
          <p:cNvSpPr/>
          <p:nvPr/>
        </p:nvSpPr>
        <p:spPr>
          <a:xfrm>
            <a:off x="-58319" y="3053287"/>
            <a:ext cx="782014" cy="890356"/>
          </a:xfrm>
          <a:custGeom>
            <a:avLst/>
            <a:gdLst/>
            <a:ahLst/>
            <a:cxnLst/>
            <a:rect l="l" t="t" r="r" b="b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5" name="Google Shape;245;p16"/>
          <p:cNvSpPr/>
          <p:nvPr/>
        </p:nvSpPr>
        <p:spPr>
          <a:xfrm>
            <a:off x="4025101" y="3422420"/>
            <a:ext cx="370865" cy="809588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6" name="Google Shape;246;p16"/>
          <p:cNvSpPr/>
          <p:nvPr/>
        </p:nvSpPr>
        <p:spPr>
          <a:xfrm>
            <a:off x="3078045" y="3128354"/>
            <a:ext cx="730671" cy="895811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7" name="Google Shape;247;p16"/>
          <p:cNvSpPr/>
          <p:nvPr/>
        </p:nvSpPr>
        <p:spPr>
          <a:xfrm>
            <a:off x="5401648" y="3285712"/>
            <a:ext cx="805934" cy="750838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8" name="Google Shape;248;p16"/>
          <p:cNvSpPr/>
          <p:nvPr/>
        </p:nvSpPr>
        <p:spPr>
          <a:xfrm>
            <a:off x="8364459" y="3346843"/>
            <a:ext cx="873792" cy="600260"/>
          </a:xfrm>
          <a:custGeom>
            <a:avLst/>
            <a:gdLst/>
            <a:ahLst/>
            <a:cxnLst/>
            <a:rect l="l" t="t" r="r" b="b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9" name="Google Shape;249;p16"/>
          <p:cNvSpPr/>
          <p:nvPr/>
        </p:nvSpPr>
        <p:spPr>
          <a:xfrm>
            <a:off x="4551116" y="3125540"/>
            <a:ext cx="657208" cy="679227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0" name="Google Shape;250;p16"/>
          <p:cNvSpPr/>
          <p:nvPr/>
        </p:nvSpPr>
        <p:spPr>
          <a:xfrm>
            <a:off x="4419881" y="3994834"/>
            <a:ext cx="919681" cy="950908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1" name="Google Shape;251;p16"/>
          <p:cNvSpPr/>
          <p:nvPr/>
        </p:nvSpPr>
        <p:spPr>
          <a:xfrm>
            <a:off x="2644912" y="4036538"/>
            <a:ext cx="890356" cy="706800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2" name="Google Shape;252;p16"/>
          <p:cNvSpPr/>
          <p:nvPr/>
        </p:nvSpPr>
        <p:spPr>
          <a:xfrm>
            <a:off x="2116542" y="3186156"/>
            <a:ext cx="829755" cy="780163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3" name="Google Shape;253;p16"/>
          <p:cNvSpPr/>
          <p:nvPr/>
        </p:nvSpPr>
        <p:spPr>
          <a:xfrm>
            <a:off x="1347361" y="3186147"/>
            <a:ext cx="599146" cy="706813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4" name="Google Shape;254;p16"/>
          <p:cNvSpPr/>
          <p:nvPr/>
        </p:nvSpPr>
        <p:spPr>
          <a:xfrm>
            <a:off x="2681615" y="4813558"/>
            <a:ext cx="816944" cy="313967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5" name="Google Shape;255;p16"/>
          <p:cNvSpPr/>
          <p:nvPr/>
        </p:nvSpPr>
        <p:spPr>
          <a:xfrm>
            <a:off x="7146421" y="4508764"/>
            <a:ext cx="1040884" cy="730621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6" name="Google Shape;256;p16"/>
          <p:cNvSpPr/>
          <p:nvPr/>
        </p:nvSpPr>
        <p:spPr>
          <a:xfrm>
            <a:off x="7146430" y="3104432"/>
            <a:ext cx="684732" cy="721463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7" name="Google Shape;257;p16"/>
          <p:cNvSpPr/>
          <p:nvPr/>
        </p:nvSpPr>
        <p:spPr>
          <a:xfrm>
            <a:off x="5262207" y="4729516"/>
            <a:ext cx="525046" cy="372666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8" name="Google Shape;258;p16"/>
          <p:cNvSpPr/>
          <p:nvPr/>
        </p:nvSpPr>
        <p:spPr>
          <a:xfrm>
            <a:off x="8376372" y="4729061"/>
            <a:ext cx="508532" cy="324976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9" name="Google Shape;259;p16"/>
          <p:cNvSpPr/>
          <p:nvPr/>
        </p:nvSpPr>
        <p:spPr>
          <a:xfrm>
            <a:off x="3808716" y="4429326"/>
            <a:ext cx="570935" cy="567282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0" name="Google Shape;260;p16"/>
          <p:cNvSpPr/>
          <p:nvPr/>
        </p:nvSpPr>
        <p:spPr>
          <a:xfrm>
            <a:off x="7975391" y="3053272"/>
            <a:ext cx="541560" cy="67927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1" name="Google Shape;261;p16"/>
          <p:cNvSpPr/>
          <p:nvPr/>
        </p:nvSpPr>
        <p:spPr>
          <a:xfrm>
            <a:off x="1570785" y="4028295"/>
            <a:ext cx="734324" cy="723314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2" name="Google Shape;262;p16"/>
          <p:cNvSpPr/>
          <p:nvPr/>
        </p:nvSpPr>
        <p:spPr>
          <a:xfrm>
            <a:off x="247060" y="4094875"/>
            <a:ext cx="275434" cy="244207"/>
          </a:xfrm>
          <a:custGeom>
            <a:avLst/>
            <a:gdLst/>
            <a:ahLst/>
            <a:cxnLst/>
            <a:rect l="l" t="t" r="r" b="b"/>
            <a:pathLst>
              <a:path w="5504" h="4880" extrusionOk="0">
                <a:moveTo>
                  <a:pt x="5173" y="0"/>
                </a:moveTo>
                <a:lnTo>
                  <a:pt x="5063" y="37"/>
                </a:lnTo>
                <a:lnTo>
                  <a:pt x="4990" y="110"/>
                </a:lnTo>
                <a:lnTo>
                  <a:pt x="4770" y="404"/>
                </a:lnTo>
                <a:lnTo>
                  <a:pt x="4513" y="624"/>
                </a:lnTo>
                <a:lnTo>
                  <a:pt x="4219" y="844"/>
                </a:lnTo>
                <a:lnTo>
                  <a:pt x="3926" y="991"/>
                </a:lnTo>
                <a:lnTo>
                  <a:pt x="3742" y="1064"/>
                </a:lnTo>
                <a:lnTo>
                  <a:pt x="3559" y="1101"/>
                </a:lnTo>
                <a:lnTo>
                  <a:pt x="3229" y="1101"/>
                </a:lnTo>
                <a:lnTo>
                  <a:pt x="2862" y="1028"/>
                </a:lnTo>
                <a:lnTo>
                  <a:pt x="2532" y="917"/>
                </a:lnTo>
                <a:lnTo>
                  <a:pt x="2239" y="807"/>
                </a:lnTo>
                <a:lnTo>
                  <a:pt x="1908" y="734"/>
                </a:lnTo>
                <a:lnTo>
                  <a:pt x="1578" y="661"/>
                </a:lnTo>
                <a:lnTo>
                  <a:pt x="1248" y="624"/>
                </a:lnTo>
                <a:lnTo>
                  <a:pt x="918" y="661"/>
                </a:lnTo>
                <a:lnTo>
                  <a:pt x="625" y="771"/>
                </a:lnTo>
                <a:lnTo>
                  <a:pt x="478" y="844"/>
                </a:lnTo>
                <a:lnTo>
                  <a:pt x="368" y="954"/>
                </a:lnTo>
                <a:lnTo>
                  <a:pt x="258" y="1064"/>
                </a:lnTo>
                <a:lnTo>
                  <a:pt x="148" y="1211"/>
                </a:lnTo>
                <a:lnTo>
                  <a:pt x="111" y="1284"/>
                </a:lnTo>
                <a:lnTo>
                  <a:pt x="111" y="1321"/>
                </a:lnTo>
                <a:lnTo>
                  <a:pt x="148" y="1431"/>
                </a:lnTo>
                <a:lnTo>
                  <a:pt x="258" y="1468"/>
                </a:lnTo>
                <a:lnTo>
                  <a:pt x="368" y="1468"/>
                </a:lnTo>
                <a:lnTo>
                  <a:pt x="698" y="1284"/>
                </a:lnTo>
                <a:lnTo>
                  <a:pt x="1028" y="1174"/>
                </a:lnTo>
                <a:lnTo>
                  <a:pt x="1028" y="2531"/>
                </a:lnTo>
                <a:lnTo>
                  <a:pt x="955" y="3228"/>
                </a:lnTo>
                <a:lnTo>
                  <a:pt x="881" y="3925"/>
                </a:lnTo>
                <a:lnTo>
                  <a:pt x="698" y="3852"/>
                </a:lnTo>
                <a:lnTo>
                  <a:pt x="551" y="3742"/>
                </a:lnTo>
                <a:lnTo>
                  <a:pt x="368" y="3632"/>
                </a:lnTo>
                <a:lnTo>
                  <a:pt x="184" y="3522"/>
                </a:lnTo>
                <a:lnTo>
                  <a:pt x="111" y="3522"/>
                </a:lnTo>
                <a:lnTo>
                  <a:pt x="38" y="3595"/>
                </a:lnTo>
                <a:lnTo>
                  <a:pt x="1" y="3669"/>
                </a:lnTo>
                <a:lnTo>
                  <a:pt x="1" y="3779"/>
                </a:lnTo>
                <a:lnTo>
                  <a:pt x="38" y="3962"/>
                </a:lnTo>
                <a:lnTo>
                  <a:pt x="148" y="4145"/>
                </a:lnTo>
                <a:lnTo>
                  <a:pt x="294" y="4256"/>
                </a:lnTo>
                <a:lnTo>
                  <a:pt x="514" y="4402"/>
                </a:lnTo>
                <a:lnTo>
                  <a:pt x="735" y="4476"/>
                </a:lnTo>
                <a:lnTo>
                  <a:pt x="1175" y="4476"/>
                </a:lnTo>
                <a:lnTo>
                  <a:pt x="1248" y="4439"/>
                </a:lnTo>
                <a:lnTo>
                  <a:pt x="1321" y="4402"/>
                </a:lnTo>
                <a:lnTo>
                  <a:pt x="1395" y="4256"/>
                </a:lnTo>
                <a:lnTo>
                  <a:pt x="1505" y="3485"/>
                </a:lnTo>
                <a:lnTo>
                  <a:pt x="1578" y="2715"/>
                </a:lnTo>
                <a:lnTo>
                  <a:pt x="1578" y="1908"/>
                </a:lnTo>
                <a:lnTo>
                  <a:pt x="1542" y="1504"/>
                </a:lnTo>
                <a:lnTo>
                  <a:pt x="1505" y="1138"/>
                </a:lnTo>
                <a:lnTo>
                  <a:pt x="1762" y="1174"/>
                </a:lnTo>
                <a:lnTo>
                  <a:pt x="2128" y="1321"/>
                </a:lnTo>
                <a:lnTo>
                  <a:pt x="2459" y="1431"/>
                </a:lnTo>
                <a:lnTo>
                  <a:pt x="2825" y="1578"/>
                </a:lnTo>
                <a:lnTo>
                  <a:pt x="3192" y="1651"/>
                </a:lnTo>
                <a:lnTo>
                  <a:pt x="3486" y="1651"/>
                </a:lnTo>
                <a:lnTo>
                  <a:pt x="3449" y="2531"/>
                </a:lnTo>
                <a:lnTo>
                  <a:pt x="3412" y="3449"/>
                </a:lnTo>
                <a:lnTo>
                  <a:pt x="3412" y="3999"/>
                </a:lnTo>
                <a:lnTo>
                  <a:pt x="3412" y="4256"/>
                </a:lnTo>
                <a:lnTo>
                  <a:pt x="3412" y="4366"/>
                </a:lnTo>
                <a:lnTo>
                  <a:pt x="3412" y="4402"/>
                </a:lnTo>
                <a:lnTo>
                  <a:pt x="3449" y="4402"/>
                </a:lnTo>
                <a:lnTo>
                  <a:pt x="3412" y="4476"/>
                </a:lnTo>
                <a:lnTo>
                  <a:pt x="3376" y="4512"/>
                </a:lnTo>
                <a:lnTo>
                  <a:pt x="3376" y="4659"/>
                </a:lnTo>
                <a:lnTo>
                  <a:pt x="3376" y="4696"/>
                </a:lnTo>
                <a:lnTo>
                  <a:pt x="3412" y="4806"/>
                </a:lnTo>
                <a:lnTo>
                  <a:pt x="3522" y="4879"/>
                </a:lnTo>
                <a:lnTo>
                  <a:pt x="3632" y="4879"/>
                </a:lnTo>
                <a:lnTo>
                  <a:pt x="3742" y="4842"/>
                </a:lnTo>
                <a:lnTo>
                  <a:pt x="3853" y="4732"/>
                </a:lnTo>
                <a:lnTo>
                  <a:pt x="3926" y="4586"/>
                </a:lnTo>
                <a:lnTo>
                  <a:pt x="3926" y="4439"/>
                </a:lnTo>
                <a:lnTo>
                  <a:pt x="3926" y="4256"/>
                </a:lnTo>
                <a:lnTo>
                  <a:pt x="3963" y="3045"/>
                </a:lnTo>
                <a:lnTo>
                  <a:pt x="3963" y="1871"/>
                </a:lnTo>
                <a:lnTo>
                  <a:pt x="3963" y="1541"/>
                </a:lnTo>
                <a:lnTo>
                  <a:pt x="4366" y="1394"/>
                </a:lnTo>
                <a:lnTo>
                  <a:pt x="4733" y="1138"/>
                </a:lnTo>
                <a:lnTo>
                  <a:pt x="5063" y="844"/>
                </a:lnTo>
                <a:lnTo>
                  <a:pt x="5320" y="551"/>
                </a:lnTo>
                <a:lnTo>
                  <a:pt x="5467" y="367"/>
                </a:lnTo>
                <a:lnTo>
                  <a:pt x="5503" y="257"/>
                </a:lnTo>
                <a:lnTo>
                  <a:pt x="5503" y="184"/>
                </a:lnTo>
                <a:lnTo>
                  <a:pt x="5430" y="74"/>
                </a:lnTo>
                <a:lnTo>
                  <a:pt x="5356" y="37"/>
                </a:lnTo>
                <a:lnTo>
                  <a:pt x="528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3" name="Google Shape;263;p16"/>
          <p:cNvSpPr/>
          <p:nvPr/>
        </p:nvSpPr>
        <p:spPr>
          <a:xfrm>
            <a:off x="8516944" y="4082884"/>
            <a:ext cx="690236" cy="510383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4" name="Google Shape;264;p16"/>
          <p:cNvSpPr/>
          <p:nvPr/>
        </p:nvSpPr>
        <p:spPr>
          <a:xfrm>
            <a:off x="859713" y="3417443"/>
            <a:ext cx="317620" cy="659010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5" name="Google Shape;265;p16"/>
          <p:cNvSpPr/>
          <p:nvPr/>
        </p:nvSpPr>
        <p:spPr>
          <a:xfrm rot="1920742">
            <a:off x="5707038" y="4213989"/>
            <a:ext cx="884797" cy="750834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6" name="Google Shape;266;p16"/>
          <p:cNvSpPr/>
          <p:nvPr/>
        </p:nvSpPr>
        <p:spPr>
          <a:xfrm rot="-3496844">
            <a:off x="115839" y="4509560"/>
            <a:ext cx="537852" cy="464440"/>
          </a:xfrm>
          <a:custGeom>
            <a:avLst/>
            <a:gdLst/>
            <a:ahLst/>
            <a:cxnLst/>
            <a:rect l="l" t="t" r="r" b="b"/>
            <a:pathLst>
              <a:path w="10748" h="9281" extrusionOk="0">
                <a:moveTo>
                  <a:pt x="4072" y="550"/>
                </a:moveTo>
                <a:lnTo>
                  <a:pt x="4329" y="587"/>
                </a:lnTo>
                <a:lnTo>
                  <a:pt x="4585" y="697"/>
                </a:lnTo>
                <a:lnTo>
                  <a:pt x="4842" y="844"/>
                </a:lnTo>
                <a:lnTo>
                  <a:pt x="5025" y="1064"/>
                </a:lnTo>
                <a:lnTo>
                  <a:pt x="5136" y="1211"/>
                </a:lnTo>
                <a:lnTo>
                  <a:pt x="5209" y="1394"/>
                </a:lnTo>
                <a:lnTo>
                  <a:pt x="5246" y="1541"/>
                </a:lnTo>
                <a:lnTo>
                  <a:pt x="5282" y="1724"/>
                </a:lnTo>
                <a:lnTo>
                  <a:pt x="5282" y="2091"/>
                </a:lnTo>
                <a:lnTo>
                  <a:pt x="5246" y="2458"/>
                </a:lnTo>
                <a:lnTo>
                  <a:pt x="5209" y="2641"/>
                </a:lnTo>
                <a:lnTo>
                  <a:pt x="4695" y="1761"/>
                </a:lnTo>
                <a:lnTo>
                  <a:pt x="4072" y="550"/>
                </a:lnTo>
                <a:close/>
                <a:moveTo>
                  <a:pt x="1357" y="3008"/>
                </a:moveTo>
                <a:lnTo>
                  <a:pt x="1504" y="3265"/>
                </a:lnTo>
                <a:lnTo>
                  <a:pt x="1614" y="3558"/>
                </a:lnTo>
                <a:lnTo>
                  <a:pt x="1797" y="3852"/>
                </a:lnTo>
                <a:lnTo>
                  <a:pt x="1467" y="3778"/>
                </a:lnTo>
                <a:lnTo>
                  <a:pt x="1137" y="3742"/>
                </a:lnTo>
                <a:lnTo>
                  <a:pt x="1321" y="3118"/>
                </a:lnTo>
                <a:lnTo>
                  <a:pt x="1357" y="3008"/>
                </a:lnTo>
                <a:close/>
                <a:moveTo>
                  <a:pt x="3815" y="550"/>
                </a:moveTo>
                <a:lnTo>
                  <a:pt x="4072" y="1174"/>
                </a:lnTo>
                <a:lnTo>
                  <a:pt x="4329" y="1798"/>
                </a:lnTo>
                <a:lnTo>
                  <a:pt x="4695" y="2531"/>
                </a:lnTo>
                <a:lnTo>
                  <a:pt x="5099" y="3265"/>
                </a:lnTo>
                <a:lnTo>
                  <a:pt x="4989" y="3852"/>
                </a:lnTo>
                <a:lnTo>
                  <a:pt x="4732" y="3191"/>
                </a:lnTo>
                <a:lnTo>
                  <a:pt x="4475" y="2531"/>
                </a:lnTo>
                <a:lnTo>
                  <a:pt x="4255" y="1981"/>
                </a:lnTo>
                <a:lnTo>
                  <a:pt x="4035" y="1467"/>
                </a:lnTo>
                <a:lnTo>
                  <a:pt x="3742" y="880"/>
                </a:lnTo>
                <a:lnTo>
                  <a:pt x="3558" y="587"/>
                </a:lnTo>
                <a:lnTo>
                  <a:pt x="3815" y="550"/>
                </a:lnTo>
                <a:close/>
                <a:moveTo>
                  <a:pt x="1761" y="1724"/>
                </a:moveTo>
                <a:lnTo>
                  <a:pt x="1724" y="1798"/>
                </a:lnTo>
                <a:lnTo>
                  <a:pt x="1761" y="1944"/>
                </a:lnTo>
                <a:lnTo>
                  <a:pt x="1834" y="2018"/>
                </a:lnTo>
                <a:lnTo>
                  <a:pt x="1944" y="2054"/>
                </a:lnTo>
                <a:lnTo>
                  <a:pt x="2054" y="2054"/>
                </a:lnTo>
                <a:lnTo>
                  <a:pt x="2274" y="2531"/>
                </a:lnTo>
                <a:lnTo>
                  <a:pt x="2458" y="2971"/>
                </a:lnTo>
                <a:lnTo>
                  <a:pt x="3008" y="4182"/>
                </a:lnTo>
                <a:lnTo>
                  <a:pt x="3081" y="4329"/>
                </a:lnTo>
                <a:lnTo>
                  <a:pt x="2825" y="4255"/>
                </a:lnTo>
                <a:lnTo>
                  <a:pt x="2458" y="4072"/>
                </a:lnTo>
                <a:lnTo>
                  <a:pt x="2164" y="3742"/>
                </a:lnTo>
                <a:lnTo>
                  <a:pt x="1944" y="3375"/>
                </a:lnTo>
                <a:lnTo>
                  <a:pt x="1724" y="2935"/>
                </a:lnTo>
                <a:lnTo>
                  <a:pt x="1651" y="2715"/>
                </a:lnTo>
                <a:lnTo>
                  <a:pt x="1504" y="2494"/>
                </a:lnTo>
                <a:lnTo>
                  <a:pt x="1724" y="1761"/>
                </a:lnTo>
                <a:lnTo>
                  <a:pt x="1761" y="1724"/>
                </a:lnTo>
                <a:close/>
                <a:moveTo>
                  <a:pt x="2604" y="1174"/>
                </a:moveTo>
                <a:lnTo>
                  <a:pt x="2715" y="1614"/>
                </a:lnTo>
                <a:lnTo>
                  <a:pt x="2861" y="2054"/>
                </a:lnTo>
                <a:lnTo>
                  <a:pt x="3228" y="2898"/>
                </a:lnTo>
                <a:lnTo>
                  <a:pt x="3998" y="4695"/>
                </a:lnTo>
                <a:lnTo>
                  <a:pt x="3632" y="4549"/>
                </a:lnTo>
                <a:lnTo>
                  <a:pt x="3522" y="4365"/>
                </a:lnTo>
                <a:lnTo>
                  <a:pt x="3301" y="3888"/>
                </a:lnTo>
                <a:lnTo>
                  <a:pt x="2861" y="2935"/>
                </a:lnTo>
                <a:lnTo>
                  <a:pt x="2274" y="1834"/>
                </a:lnTo>
                <a:lnTo>
                  <a:pt x="2311" y="1651"/>
                </a:lnTo>
                <a:lnTo>
                  <a:pt x="2421" y="1467"/>
                </a:lnTo>
                <a:lnTo>
                  <a:pt x="2604" y="1174"/>
                </a:lnTo>
                <a:close/>
                <a:moveTo>
                  <a:pt x="3338" y="660"/>
                </a:moveTo>
                <a:lnTo>
                  <a:pt x="3375" y="770"/>
                </a:lnTo>
                <a:lnTo>
                  <a:pt x="3668" y="1467"/>
                </a:lnTo>
                <a:lnTo>
                  <a:pt x="3962" y="2164"/>
                </a:lnTo>
                <a:lnTo>
                  <a:pt x="4182" y="2788"/>
                </a:lnTo>
                <a:lnTo>
                  <a:pt x="4402" y="3412"/>
                </a:lnTo>
                <a:lnTo>
                  <a:pt x="4769" y="4659"/>
                </a:lnTo>
                <a:lnTo>
                  <a:pt x="4732" y="4805"/>
                </a:lnTo>
                <a:lnTo>
                  <a:pt x="4659" y="4805"/>
                </a:lnTo>
                <a:lnTo>
                  <a:pt x="4549" y="4842"/>
                </a:lnTo>
                <a:lnTo>
                  <a:pt x="3668" y="2971"/>
                </a:lnTo>
                <a:lnTo>
                  <a:pt x="3191" y="1981"/>
                </a:lnTo>
                <a:lnTo>
                  <a:pt x="2971" y="1504"/>
                </a:lnTo>
                <a:lnTo>
                  <a:pt x="2788" y="991"/>
                </a:lnTo>
                <a:lnTo>
                  <a:pt x="3045" y="807"/>
                </a:lnTo>
                <a:lnTo>
                  <a:pt x="3338" y="660"/>
                </a:lnTo>
                <a:close/>
                <a:moveTo>
                  <a:pt x="7703" y="4952"/>
                </a:moveTo>
                <a:lnTo>
                  <a:pt x="7960" y="5246"/>
                </a:lnTo>
                <a:lnTo>
                  <a:pt x="7960" y="5246"/>
                </a:lnTo>
                <a:lnTo>
                  <a:pt x="7887" y="5209"/>
                </a:lnTo>
                <a:lnTo>
                  <a:pt x="7593" y="5319"/>
                </a:lnTo>
                <a:lnTo>
                  <a:pt x="7300" y="5466"/>
                </a:lnTo>
                <a:lnTo>
                  <a:pt x="7190" y="5356"/>
                </a:lnTo>
                <a:lnTo>
                  <a:pt x="7080" y="5246"/>
                </a:lnTo>
                <a:lnTo>
                  <a:pt x="7373" y="5099"/>
                </a:lnTo>
                <a:lnTo>
                  <a:pt x="7703" y="4952"/>
                </a:lnTo>
                <a:close/>
                <a:moveTo>
                  <a:pt x="8070" y="5356"/>
                </a:moveTo>
                <a:lnTo>
                  <a:pt x="8180" y="5466"/>
                </a:lnTo>
                <a:lnTo>
                  <a:pt x="7923" y="5576"/>
                </a:lnTo>
                <a:lnTo>
                  <a:pt x="7923" y="5576"/>
                </a:lnTo>
                <a:lnTo>
                  <a:pt x="8033" y="5429"/>
                </a:lnTo>
                <a:lnTo>
                  <a:pt x="8070" y="5356"/>
                </a:lnTo>
                <a:close/>
                <a:moveTo>
                  <a:pt x="7556" y="5612"/>
                </a:moveTo>
                <a:lnTo>
                  <a:pt x="7483" y="5722"/>
                </a:lnTo>
                <a:lnTo>
                  <a:pt x="7483" y="5686"/>
                </a:lnTo>
                <a:lnTo>
                  <a:pt x="7556" y="5612"/>
                </a:lnTo>
                <a:close/>
                <a:moveTo>
                  <a:pt x="8327" y="5649"/>
                </a:moveTo>
                <a:lnTo>
                  <a:pt x="8327" y="5686"/>
                </a:lnTo>
                <a:lnTo>
                  <a:pt x="7850" y="6163"/>
                </a:lnTo>
                <a:lnTo>
                  <a:pt x="7740" y="6016"/>
                </a:lnTo>
                <a:lnTo>
                  <a:pt x="7997" y="5796"/>
                </a:lnTo>
                <a:lnTo>
                  <a:pt x="8327" y="5649"/>
                </a:lnTo>
                <a:close/>
                <a:moveTo>
                  <a:pt x="8437" y="5796"/>
                </a:moveTo>
                <a:lnTo>
                  <a:pt x="8584" y="6053"/>
                </a:lnTo>
                <a:lnTo>
                  <a:pt x="8143" y="6163"/>
                </a:lnTo>
                <a:lnTo>
                  <a:pt x="8437" y="5796"/>
                </a:lnTo>
                <a:close/>
                <a:moveTo>
                  <a:pt x="8437" y="6346"/>
                </a:moveTo>
                <a:lnTo>
                  <a:pt x="8180" y="6676"/>
                </a:lnTo>
                <a:lnTo>
                  <a:pt x="8107" y="6493"/>
                </a:lnTo>
                <a:lnTo>
                  <a:pt x="8437" y="6346"/>
                </a:lnTo>
                <a:close/>
                <a:moveTo>
                  <a:pt x="8767" y="6309"/>
                </a:moveTo>
                <a:lnTo>
                  <a:pt x="8840" y="6419"/>
                </a:lnTo>
                <a:lnTo>
                  <a:pt x="8547" y="6676"/>
                </a:lnTo>
                <a:lnTo>
                  <a:pt x="8767" y="6309"/>
                </a:lnTo>
                <a:close/>
                <a:moveTo>
                  <a:pt x="9024" y="4695"/>
                </a:moveTo>
                <a:lnTo>
                  <a:pt x="9244" y="4732"/>
                </a:lnTo>
                <a:lnTo>
                  <a:pt x="9464" y="4805"/>
                </a:lnTo>
                <a:lnTo>
                  <a:pt x="9647" y="4915"/>
                </a:lnTo>
                <a:lnTo>
                  <a:pt x="9831" y="5062"/>
                </a:lnTo>
                <a:lnTo>
                  <a:pt x="9904" y="5099"/>
                </a:lnTo>
                <a:lnTo>
                  <a:pt x="9941" y="5099"/>
                </a:lnTo>
                <a:lnTo>
                  <a:pt x="10051" y="5209"/>
                </a:lnTo>
                <a:lnTo>
                  <a:pt x="10161" y="5429"/>
                </a:lnTo>
                <a:lnTo>
                  <a:pt x="10198" y="5649"/>
                </a:lnTo>
                <a:lnTo>
                  <a:pt x="10234" y="5869"/>
                </a:lnTo>
                <a:lnTo>
                  <a:pt x="10198" y="6089"/>
                </a:lnTo>
                <a:lnTo>
                  <a:pt x="10161" y="6346"/>
                </a:lnTo>
                <a:lnTo>
                  <a:pt x="10088" y="6566"/>
                </a:lnTo>
                <a:lnTo>
                  <a:pt x="9941" y="7006"/>
                </a:lnTo>
                <a:lnTo>
                  <a:pt x="9904" y="7080"/>
                </a:lnTo>
                <a:lnTo>
                  <a:pt x="9647" y="6676"/>
                </a:lnTo>
                <a:lnTo>
                  <a:pt x="9024" y="5832"/>
                </a:lnTo>
                <a:lnTo>
                  <a:pt x="8620" y="5282"/>
                </a:lnTo>
                <a:lnTo>
                  <a:pt x="8400" y="5025"/>
                </a:lnTo>
                <a:lnTo>
                  <a:pt x="8143" y="4842"/>
                </a:lnTo>
                <a:lnTo>
                  <a:pt x="8584" y="4732"/>
                </a:lnTo>
                <a:lnTo>
                  <a:pt x="8804" y="4695"/>
                </a:lnTo>
                <a:close/>
                <a:moveTo>
                  <a:pt x="1064" y="3962"/>
                </a:moveTo>
                <a:lnTo>
                  <a:pt x="1357" y="4182"/>
                </a:lnTo>
                <a:lnTo>
                  <a:pt x="1651" y="4329"/>
                </a:lnTo>
                <a:lnTo>
                  <a:pt x="2348" y="4585"/>
                </a:lnTo>
                <a:lnTo>
                  <a:pt x="2458" y="4659"/>
                </a:lnTo>
                <a:lnTo>
                  <a:pt x="2494" y="4695"/>
                </a:lnTo>
                <a:lnTo>
                  <a:pt x="2568" y="4732"/>
                </a:lnTo>
                <a:lnTo>
                  <a:pt x="2641" y="4695"/>
                </a:lnTo>
                <a:lnTo>
                  <a:pt x="4329" y="5319"/>
                </a:lnTo>
                <a:lnTo>
                  <a:pt x="4329" y="5356"/>
                </a:lnTo>
                <a:lnTo>
                  <a:pt x="4292" y="5319"/>
                </a:lnTo>
                <a:lnTo>
                  <a:pt x="3888" y="5172"/>
                </a:lnTo>
                <a:lnTo>
                  <a:pt x="3705" y="5136"/>
                </a:lnTo>
                <a:lnTo>
                  <a:pt x="3485" y="5099"/>
                </a:lnTo>
                <a:lnTo>
                  <a:pt x="3448" y="5136"/>
                </a:lnTo>
                <a:lnTo>
                  <a:pt x="3411" y="5172"/>
                </a:lnTo>
                <a:lnTo>
                  <a:pt x="3448" y="5246"/>
                </a:lnTo>
                <a:lnTo>
                  <a:pt x="3595" y="5392"/>
                </a:lnTo>
                <a:lnTo>
                  <a:pt x="3852" y="5539"/>
                </a:lnTo>
                <a:lnTo>
                  <a:pt x="4108" y="5686"/>
                </a:lnTo>
                <a:lnTo>
                  <a:pt x="4402" y="5759"/>
                </a:lnTo>
                <a:lnTo>
                  <a:pt x="4365" y="5906"/>
                </a:lnTo>
                <a:lnTo>
                  <a:pt x="4035" y="5906"/>
                </a:lnTo>
                <a:lnTo>
                  <a:pt x="3742" y="5869"/>
                </a:lnTo>
                <a:lnTo>
                  <a:pt x="3411" y="5759"/>
                </a:lnTo>
                <a:lnTo>
                  <a:pt x="3228" y="5686"/>
                </a:lnTo>
                <a:lnTo>
                  <a:pt x="3191" y="5612"/>
                </a:lnTo>
                <a:lnTo>
                  <a:pt x="3155" y="5576"/>
                </a:lnTo>
                <a:lnTo>
                  <a:pt x="3118" y="5539"/>
                </a:lnTo>
                <a:lnTo>
                  <a:pt x="3081" y="5502"/>
                </a:lnTo>
                <a:lnTo>
                  <a:pt x="3045" y="5502"/>
                </a:lnTo>
                <a:lnTo>
                  <a:pt x="3008" y="5539"/>
                </a:lnTo>
                <a:lnTo>
                  <a:pt x="2971" y="5649"/>
                </a:lnTo>
                <a:lnTo>
                  <a:pt x="2971" y="5722"/>
                </a:lnTo>
                <a:lnTo>
                  <a:pt x="3008" y="5796"/>
                </a:lnTo>
                <a:lnTo>
                  <a:pt x="3045" y="5869"/>
                </a:lnTo>
                <a:lnTo>
                  <a:pt x="3191" y="6016"/>
                </a:lnTo>
                <a:lnTo>
                  <a:pt x="3338" y="6126"/>
                </a:lnTo>
                <a:lnTo>
                  <a:pt x="3522" y="6199"/>
                </a:lnTo>
                <a:lnTo>
                  <a:pt x="3742" y="6273"/>
                </a:lnTo>
                <a:lnTo>
                  <a:pt x="3962" y="6309"/>
                </a:lnTo>
                <a:lnTo>
                  <a:pt x="4182" y="6309"/>
                </a:lnTo>
                <a:lnTo>
                  <a:pt x="3962" y="6676"/>
                </a:lnTo>
                <a:lnTo>
                  <a:pt x="3742" y="6603"/>
                </a:lnTo>
                <a:lnTo>
                  <a:pt x="3228" y="6456"/>
                </a:lnTo>
                <a:lnTo>
                  <a:pt x="2971" y="6419"/>
                </a:lnTo>
                <a:lnTo>
                  <a:pt x="2715" y="6383"/>
                </a:lnTo>
                <a:lnTo>
                  <a:pt x="2641" y="6383"/>
                </a:lnTo>
                <a:lnTo>
                  <a:pt x="2641" y="6456"/>
                </a:lnTo>
                <a:lnTo>
                  <a:pt x="2641" y="6493"/>
                </a:lnTo>
                <a:lnTo>
                  <a:pt x="2678" y="6529"/>
                </a:lnTo>
                <a:lnTo>
                  <a:pt x="2861" y="6676"/>
                </a:lnTo>
                <a:lnTo>
                  <a:pt x="3081" y="6786"/>
                </a:lnTo>
                <a:lnTo>
                  <a:pt x="3522" y="6970"/>
                </a:lnTo>
                <a:lnTo>
                  <a:pt x="3742" y="7080"/>
                </a:lnTo>
                <a:lnTo>
                  <a:pt x="3632" y="7226"/>
                </a:lnTo>
                <a:lnTo>
                  <a:pt x="3522" y="7336"/>
                </a:lnTo>
                <a:lnTo>
                  <a:pt x="2935" y="7080"/>
                </a:lnTo>
                <a:lnTo>
                  <a:pt x="2311" y="6823"/>
                </a:lnTo>
                <a:lnTo>
                  <a:pt x="2238" y="6823"/>
                </a:lnTo>
                <a:lnTo>
                  <a:pt x="2201" y="6860"/>
                </a:lnTo>
                <a:lnTo>
                  <a:pt x="2201" y="6896"/>
                </a:lnTo>
                <a:lnTo>
                  <a:pt x="2201" y="6970"/>
                </a:lnTo>
                <a:lnTo>
                  <a:pt x="2458" y="7190"/>
                </a:lnTo>
                <a:lnTo>
                  <a:pt x="2678" y="7410"/>
                </a:lnTo>
                <a:lnTo>
                  <a:pt x="2971" y="7557"/>
                </a:lnTo>
                <a:lnTo>
                  <a:pt x="3265" y="7703"/>
                </a:lnTo>
                <a:lnTo>
                  <a:pt x="2971" y="7960"/>
                </a:lnTo>
                <a:lnTo>
                  <a:pt x="2641" y="7960"/>
                </a:lnTo>
                <a:lnTo>
                  <a:pt x="2311" y="7887"/>
                </a:lnTo>
                <a:lnTo>
                  <a:pt x="1981" y="7777"/>
                </a:lnTo>
                <a:lnTo>
                  <a:pt x="1871" y="7777"/>
                </a:lnTo>
                <a:lnTo>
                  <a:pt x="1834" y="7813"/>
                </a:lnTo>
                <a:lnTo>
                  <a:pt x="1797" y="7850"/>
                </a:lnTo>
                <a:lnTo>
                  <a:pt x="1797" y="7923"/>
                </a:lnTo>
                <a:lnTo>
                  <a:pt x="1834" y="8070"/>
                </a:lnTo>
                <a:lnTo>
                  <a:pt x="1944" y="8143"/>
                </a:lnTo>
                <a:lnTo>
                  <a:pt x="2091" y="8217"/>
                </a:lnTo>
                <a:lnTo>
                  <a:pt x="2238" y="8290"/>
                </a:lnTo>
                <a:lnTo>
                  <a:pt x="2348" y="8327"/>
                </a:lnTo>
                <a:lnTo>
                  <a:pt x="2164" y="8364"/>
                </a:lnTo>
                <a:lnTo>
                  <a:pt x="1944" y="8364"/>
                </a:lnTo>
                <a:lnTo>
                  <a:pt x="1761" y="8327"/>
                </a:lnTo>
                <a:lnTo>
                  <a:pt x="1541" y="8253"/>
                </a:lnTo>
                <a:lnTo>
                  <a:pt x="1247" y="8070"/>
                </a:lnTo>
                <a:lnTo>
                  <a:pt x="1027" y="7850"/>
                </a:lnTo>
                <a:lnTo>
                  <a:pt x="844" y="7593"/>
                </a:lnTo>
                <a:lnTo>
                  <a:pt x="697" y="7300"/>
                </a:lnTo>
                <a:lnTo>
                  <a:pt x="624" y="6970"/>
                </a:lnTo>
                <a:lnTo>
                  <a:pt x="550" y="6676"/>
                </a:lnTo>
                <a:lnTo>
                  <a:pt x="550" y="6346"/>
                </a:lnTo>
                <a:lnTo>
                  <a:pt x="550" y="6016"/>
                </a:lnTo>
                <a:lnTo>
                  <a:pt x="624" y="5502"/>
                </a:lnTo>
                <a:lnTo>
                  <a:pt x="734" y="4989"/>
                </a:lnTo>
                <a:lnTo>
                  <a:pt x="1064" y="3962"/>
                </a:lnTo>
                <a:close/>
                <a:moveTo>
                  <a:pt x="6786" y="5429"/>
                </a:moveTo>
                <a:lnTo>
                  <a:pt x="6860" y="5649"/>
                </a:lnTo>
                <a:lnTo>
                  <a:pt x="6970" y="5832"/>
                </a:lnTo>
                <a:lnTo>
                  <a:pt x="7006" y="5906"/>
                </a:lnTo>
                <a:lnTo>
                  <a:pt x="7043" y="5979"/>
                </a:lnTo>
                <a:lnTo>
                  <a:pt x="7116" y="6016"/>
                </a:lnTo>
                <a:lnTo>
                  <a:pt x="7813" y="7006"/>
                </a:lnTo>
                <a:lnTo>
                  <a:pt x="8143" y="7520"/>
                </a:lnTo>
                <a:lnTo>
                  <a:pt x="8143" y="7667"/>
                </a:lnTo>
                <a:lnTo>
                  <a:pt x="8143" y="7740"/>
                </a:lnTo>
                <a:lnTo>
                  <a:pt x="8217" y="7813"/>
                </a:lnTo>
                <a:lnTo>
                  <a:pt x="8290" y="7850"/>
                </a:lnTo>
                <a:lnTo>
                  <a:pt x="8363" y="7850"/>
                </a:lnTo>
                <a:lnTo>
                  <a:pt x="8400" y="7813"/>
                </a:lnTo>
                <a:lnTo>
                  <a:pt x="8510" y="7887"/>
                </a:lnTo>
                <a:lnTo>
                  <a:pt x="8584" y="7923"/>
                </a:lnTo>
                <a:lnTo>
                  <a:pt x="8694" y="7960"/>
                </a:lnTo>
                <a:lnTo>
                  <a:pt x="8767" y="7923"/>
                </a:lnTo>
                <a:lnTo>
                  <a:pt x="8877" y="7997"/>
                </a:lnTo>
                <a:lnTo>
                  <a:pt x="8987" y="7997"/>
                </a:lnTo>
                <a:lnTo>
                  <a:pt x="9060" y="8033"/>
                </a:lnTo>
                <a:lnTo>
                  <a:pt x="9134" y="7997"/>
                </a:lnTo>
                <a:lnTo>
                  <a:pt x="9207" y="7923"/>
                </a:lnTo>
                <a:lnTo>
                  <a:pt x="9207" y="7813"/>
                </a:lnTo>
                <a:lnTo>
                  <a:pt x="9207" y="7740"/>
                </a:lnTo>
                <a:lnTo>
                  <a:pt x="9134" y="7667"/>
                </a:lnTo>
                <a:lnTo>
                  <a:pt x="9170" y="7557"/>
                </a:lnTo>
                <a:lnTo>
                  <a:pt x="9207" y="7483"/>
                </a:lnTo>
                <a:lnTo>
                  <a:pt x="9244" y="7410"/>
                </a:lnTo>
                <a:lnTo>
                  <a:pt x="9244" y="7373"/>
                </a:lnTo>
                <a:lnTo>
                  <a:pt x="9207" y="7300"/>
                </a:lnTo>
                <a:lnTo>
                  <a:pt x="9170" y="7263"/>
                </a:lnTo>
                <a:lnTo>
                  <a:pt x="9134" y="7226"/>
                </a:lnTo>
                <a:lnTo>
                  <a:pt x="8987" y="7226"/>
                </a:lnTo>
                <a:lnTo>
                  <a:pt x="8694" y="7336"/>
                </a:lnTo>
                <a:lnTo>
                  <a:pt x="8694" y="7300"/>
                </a:lnTo>
                <a:lnTo>
                  <a:pt x="8877" y="7153"/>
                </a:lnTo>
                <a:lnTo>
                  <a:pt x="9060" y="6970"/>
                </a:lnTo>
                <a:lnTo>
                  <a:pt x="9134" y="6860"/>
                </a:lnTo>
                <a:lnTo>
                  <a:pt x="9244" y="7043"/>
                </a:lnTo>
                <a:lnTo>
                  <a:pt x="9501" y="7446"/>
                </a:lnTo>
                <a:lnTo>
                  <a:pt x="9537" y="7593"/>
                </a:lnTo>
                <a:lnTo>
                  <a:pt x="9317" y="7887"/>
                </a:lnTo>
                <a:lnTo>
                  <a:pt x="9024" y="8143"/>
                </a:lnTo>
                <a:lnTo>
                  <a:pt x="8730" y="8364"/>
                </a:lnTo>
                <a:lnTo>
                  <a:pt x="8400" y="8547"/>
                </a:lnTo>
                <a:lnTo>
                  <a:pt x="8070" y="8657"/>
                </a:lnTo>
                <a:lnTo>
                  <a:pt x="7703" y="8694"/>
                </a:lnTo>
                <a:lnTo>
                  <a:pt x="7520" y="8694"/>
                </a:lnTo>
                <a:lnTo>
                  <a:pt x="7373" y="8657"/>
                </a:lnTo>
                <a:lnTo>
                  <a:pt x="7190" y="8620"/>
                </a:lnTo>
                <a:lnTo>
                  <a:pt x="7006" y="8547"/>
                </a:lnTo>
                <a:lnTo>
                  <a:pt x="6823" y="8437"/>
                </a:lnTo>
                <a:lnTo>
                  <a:pt x="6676" y="8290"/>
                </a:lnTo>
                <a:lnTo>
                  <a:pt x="6419" y="7997"/>
                </a:lnTo>
                <a:lnTo>
                  <a:pt x="6199" y="7667"/>
                </a:lnTo>
                <a:lnTo>
                  <a:pt x="6053" y="7300"/>
                </a:lnTo>
                <a:lnTo>
                  <a:pt x="6016" y="6896"/>
                </a:lnTo>
                <a:lnTo>
                  <a:pt x="6016" y="6676"/>
                </a:lnTo>
                <a:lnTo>
                  <a:pt x="6053" y="6493"/>
                </a:lnTo>
                <a:lnTo>
                  <a:pt x="6089" y="6309"/>
                </a:lnTo>
                <a:lnTo>
                  <a:pt x="6163" y="6126"/>
                </a:lnTo>
                <a:lnTo>
                  <a:pt x="6273" y="5943"/>
                </a:lnTo>
                <a:lnTo>
                  <a:pt x="6383" y="5759"/>
                </a:lnTo>
                <a:lnTo>
                  <a:pt x="6566" y="5576"/>
                </a:lnTo>
                <a:lnTo>
                  <a:pt x="6786" y="5429"/>
                </a:lnTo>
                <a:close/>
                <a:moveTo>
                  <a:pt x="3852" y="0"/>
                </a:moveTo>
                <a:lnTo>
                  <a:pt x="3522" y="37"/>
                </a:lnTo>
                <a:lnTo>
                  <a:pt x="3191" y="110"/>
                </a:lnTo>
                <a:lnTo>
                  <a:pt x="2898" y="257"/>
                </a:lnTo>
                <a:lnTo>
                  <a:pt x="2604" y="440"/>
                </a:lnTo>
                <a:lnTo>
                  <a:pt x="2348" y="660"/>
                </a:lnTo>
                <a:lnTo>
                  <a:pt x="2091" y="660"/>
                </a:lnTo>
                <a:lnTo>
                  <a:pt x="1871" y="734"/>
                </a:lnTo>
                <a:lnTo>
                  <a:pt x="1687" y="880"/>
                </a:lnTo>
                <a:lnTo>
                  <a:pt x="1541" y="1064"/>
                </a:lnTo>
                <a:lnTo>
                  <a:pt x="1394" y="1284"/>
                </a:lnTo>
                <a:lnTo>
                  <a:pt x="1321" y="1504"/>
                </a:lnTo>
                <a:lnTo>
                  <a:pt x="1137" y="1944"/>
                </a:lnTo>
                <a:lnTo>
                  <a:pt x="660" y="3522"/>
                </a:lnTo>
                <a:lnTo>
                  <a:pt x="404" y="4292"/>
                </a:lnTo>
                <a:lnTo>
                  <a:pt x="183" y="5062"/>
                </a:lnTo>
                <a:lnTo>
                  <a:pt x="37" y="5759"/>
                </a:lnTo>
                <a:lnTo>
                  <a:pt x="0" y="6126"/>
                </a:lnTo>
                <a:lnTo>
                  <a:pt x="0" y="6456"/>
                </a:lnTo>
                <a:lnTo>
                  <a:pt x="0" y="6786"/>
                </a:lnTo>
                <a:lnTo>
                  <a:pt x="73" y="7153"/>
                </a:lnTo>
                <a:lnTo>
                  <a:pt x="183" y="7483"/>
                </a:lnTo>
                <a:lnTo>
                  <a:pt x="330" y="7813"/>
                </a:lnTo>
                <a:lnTo>
                  <a:pt x="477" y="8033"/>
                </a:lnTo>
                <a:lnTo>
                  <a:pt x="660" y="8253"/>
                </a:lnTo>
                <a:lnTo>
                  <a:pt x="880" y="8474"/>
                </a:lnTo>
                <a:lnTo>
                  <a:pt x="1101" y="8657"/>
                </a:lnTo>
                <a:lnTo>
                  <a:pt x="1357" y="8767"/>
                </a:lnTo>
                <a:lnTo>
                  <a:pt x="1651" y="8877"/>
                </a:lnTo>
                <a:lnTo>
                  <a:pt x="1908" y="8914"/>
                </a:lnTo>
                <a:lnTo>
                  <a:pt x="2201" y="8950"/>
                </a:lnTo>
                <a:lnTo>
                  <a:pt x="2458" y="8914"/>
                </a:lnTo>
                <a:lnTo>
                  <a:pt x="2678" y="8840"/>
                </a:lnTo>
                <a:lnTo>
                  <a:pt x="2898" y="8730"/>
                </a:lnTo>
                <a:lnTo>
                  <a:pt x="3081" y="8620"/>
                </a:lnTo>
                <a:lnTo>
                  <a:pt x="3448" y="8290"/>
                </a:lnTo>
                <a:lnTo>
                  <a:pt x="3778" y="7923"/>
                </a:lnTo>
                <a:lnTo>
                  <a:pt x="3815" y="7960"/>
                </a:lnTo>
                <a:lnTo>
                  <a:pt x="3925" y="7960"/>
                </a:lnTo>
                <a:lnTo>
                  <a:pt x="4035" y="7887"/>
                </a:lnTo>
                <a:lnTo>
                  <a:pt x="4108" y="7813"/>
                </a:lnTo>
                <a:lnTo>
                  <a:pt x="4108" y="7740"/>
                </a:lnTo>
                <a:lnTo>
                  <a:pt x="4072" y="7593"/>
                </a:lnTo>
                <a:lnTo>
                  <a:pt x="4182" y="7446"/>
                </a:lnTo>
                <a:lnTo>
                  <a:pt x="4512" y="6896"/>
                </a:lnTo>
                <a:lnTo>
                  <a:pt x="4769" y="6309"/>
                </a:lnTo>
                <a:lnTo>
                  <a:pt x="5025" y="5722"/>
                </a:lnTo>
                <a:lnTo>
                  <a:pt x="5209" y="5099"/>
                </a:lnTo>
                <a:lnTo>
                  <a:pt x="5246" y="5062"/>
                </a:lnTo>
                <a:lnTo>
                  <a:pt x="5282" y="4989"/>
                </a:lnTo>
                <a:lnTo>
                  <a:pt x="5282" y="4915"/>
                </a:lnTo>
                <a:lnTo>
                  <a:pt x="5466" y="4292"/>
                </a:lnTo>
                <a:lnTo>
                  <a:pt x="5612" y="3632"/>
                </a:lnTo>
                <a:lnTo>
                  <a:pt x="5722" y="2971"/>
                </a:lnTo>
                <a:lnTo>
                  <a:pt x="5796" y="2311"/>
                </a:lnTo>
                <a:lnTo>
                  <a:pt x="5832" y="1981"/>
                </a:lnTo>
                <a:lnTo>
                  <a:pt x="5796" y="1651"/>
                </a:lnTo>
                <a:lnTo>
                  <a:pt x="5759" y="1357"/>
                </a:lnTo>
                <a:lnTo>
                  <a:pt x="5649" y="1064"/>
                </a:lnTo>
                <a:lnTo>
                  <a:pt x="5539" y="807"/>
                </a:lnTo>
                <a:lnTo>
                  <a:pt x="5356" y="587"/>
                </a:lnTo>
                <a:lnTo>
                  <a:pt x="5099" y="367"/>
                </a:lnTo>
                <a:lnTo>
                  <a:pt x="4842" y="184"/>
                </a:lnTo>
                <a:lnTo>
                  <a:pt x="4512" y="73"/>
                </a:lnTo>
                <a:lnTo>
                  <a:pt x="4182" y="0"/>
                </a:lnTo>
                <a:close/>
                <a:moveTo>
                  <a:pt x="8730" y="3962"/>
                </a:moveTo>
                <a:lnTo>
                  <a:pt x="8584" y="4072"/>
                </a:lnTo>
                <a:lnTo>
                  <a:pt x="8437" y="4182"/>
                </a:lnTo>
                <a:lnTo>
                  <a:pt x="8327" y="4329"/>
                </a:lnTo>
                <a:lnTo>
                  <a:pt x="7887" y="4439"/>
                </a:lnTo>
                <a:lnTo>
                  <a:pt x="7336" y="4585"/>
                </a:lnTo>
                <a:lnTo>
                  <a:pt x="6786" y="4842"/>
                </a:lnTo>
                <a:lnTo>
                  <a:pt x="6566" y="4989"/>
                </a:lnTo>
                <a:lnTo>
                  <a:pt x="6309" y="5172"/>
                </a:lnTo>
                <a:lnTo>
                  <a:pt x="6089" y="5356"/>
                </a:lnTo>
                <a:lnTo>
                  <a:pt x="5906" y="5576"/>
                </a:lnTo>
                <a:lnTo>
                  <a:pt x="5759" y="5796"/>
                </a:lnTo>
                <a:lnTo>
                  <a:pt x="5612" y="6053"/>
                </a:lnTo>
                <a:lnTo>
                  <a:pt x="5539" y="6309"/>
                </a:lnTo>
                <a:lnTo>
                  <a:pt x="5502" y="6603"/>
                </a:lnTo>
                <a:lnTo>
                  <a:pt x="5466" y="6860"/>
                </a:lnTo>
                <a:lnTo>
                  <a:pt x="5502" y="7116"/>
                </a:lnTo>
                <a:lnTo>
                  <a:pt x="5539" y="7373"/>
                </a:lnTo>
                <a:lnTo>
                  <a:pt x="5612" y="7630"/>
                </a:lnTo>
                <a:lnTo>
                  <a:pt x="5722" y="7887"/>
                </a:lnTo>
                <a:lnTo>
                  <a:pt x="5869" y="8107"/>
                </a:lnTo>
                <a:lnTo>
                  <a:pt x="6016" y="8327"/>
                </a:lnTo>
                <a:lnTo>
                  <a:pt x="6199" y="8547"/>
                </a:lnTo>
                <a:lnTo>
                  <a:pt x="6419" y="8730"/>
                </a:lnTo>
                <a:lnTo>
                  <a:pt x="6639" y="8914"/>
                </a:lnTo>
                <a:lnTo>
                  <a:pt x="6860" y="9060"/>
                </a:lnTo>
                <a:lnTo>
                  <a:pt x="7116" y="9170"/>
                </a:lnTo>
                <a:lnTo>
                  <a:pt x="7410" y="9244"/>
                </a:lnTo>
                <a:lnTo>
                  <a:pt x="7703" y="9281"/>
                </a:lnTo>
                <a:lnTo>
                  <a:pt x="8033" y="9244"/>
                </a:lnTo>
                <a:lnTo>
                  <a:pt x="8327" y="9170"/>
                </a:lnTo>
                <a:lnTo>
                  <a:pt x="8620" y="9024"/>
                </a:lnTo>
                <a:lnTo>
                  <a:pt x="8877" y="8877"/>
                </a:lnTo>
                <a:lnTo>
                  <a:pt x="9391" y="8547"/>
                </a:lnTo>
                <a:lnTo>
                  <a:pt x="9611" y="8364"/>
                </a:lnTo>
                <a:lnTo>
                  <a:pt x="9794" y="8143"/>
                </a:lnTo>
                <a:lnTo>
                  <a:pt x="9977" y="7923"/>
                </a:lnTo>
                <a:lnTo>
                  <a:pt x="10161" y="7703"/>
                </a:lnTo>
                <a:lnTo>
                  <a:pt x="10418" y="7190"/>
                </a:lnTo>
                <a:lnTo>
                  <a:pt x="10638" y="6676"/>
                </a:lnTo>
                <a:lnTo>
                  <a:pt x="10711" y="6346"/>
                </a:lnTo>
                <a:lnTo>
                  <a:pt x="10748" y="6053"/>
                </a:lnTo>
                <a:lnTo>
                  <a:pt x="10748" y="5722"/>
                </a:lnTo>
                <a:lnTo>
                  <a:pt x="10711" y="5466"/>
                </a:lnTo>
                <a:lnTo>
                  <a:pt x="10601" y="5172"/>
                </a:lnTo>
                <a:lnTo>
                  <a:pt x="10454" y="4915"/>
                </a:lnTo>
                <a:lnTo>
                  <a:pt x="10271" y="4659"/>
                </a:lnTo>
                <a:lnTo>
                  <a:pt x="10051" y="4439"/>
                </a:lnTo>
                <a:lnTo>
                  <a:pt x="9794" y="4255"/>
                </a:lnTo>
                <a:lnTo>
                  <a:pt x="9537" y="4108"/>
                </a:lnTo>
                <a:lnTo>
                  <a:pt x="9244" y="3998"/>
                </a:lnTo>
                <a:lnTo>
                  <a:pt x="8950" y="396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7" name="Google Shape;267;p16"/>
          <p:cNvSpPr/>
          <p:nvPr/>
        </p:nvSpPr>
        <p:spPr>
          <a:xfrm>
            <a:off x="7518184" y="3966329"/>
            <a:ext cx="846269" cy="598458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8" name="Google Shape;268;p16"/>
          <p:cNvSpPr/>
          <p:nvPr/>
        </p:nvSpPr>
        <p:spPr>
          <a:xfrm rot="-5400000">
            <a:off x="6496794" y="3021440"/>
            <a:ext cx="493819" cy="631536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9" name="Google Shape;269;p16"/>
          <p:cNvSpPr/>
          <p:nvPr/>
        </p:nvSpPr>
        <p:spPr>
          <a:xfrm>
            <a:off x="6453205" y="3705907"/>
            <a:ext cx="666366" cy="752689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0" name="Google Shape;270;p16"/>
          <p:cNvSpPr/>
          <p:nvPr/>
        </p:nvSpPr>
        <p:spPr>
          <a:xfrm>
            <a:off x="1866011" y="4742879"/>
            <a:ext cx="681078" cy="455287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1" name="Google Shape;271;p16"/>
          <p:cNvSpPr/>
          <p:nvPr/>
        </p:nvSpPr>
        <p:spPr>
          <a:xfrm>
            <a:off x="6669805" y="4614395"/>
            <a:ext cx="308462" cy="330481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2" name="Google Shape;272;p1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7"/>
          <p:cNvSpPr txBox="1">
            <a:spLocks noGrp="1"/>
          </p:cNvSpPr>
          <p:nvPr>
            <p:ph type="ctrTitle"/>
          </p:nvPr>
        </p:nvSpPr>
        <p:spPr>
          <a:xfrm>
            <a:off x="3210935" y="1661762"/>
            <a:ext cx="53016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9pPr>
          </a:lstStyle>
          <a:p>
            <a:endParaRPr/>
          </a:p>
        </p:txBody>
      </p:sp>
      <p:sp>
        <p:nvSpPr>
          <p:cNvPr id="275" name="Google Shape;275;p17"/>
          <p:cNvSpPr txBox="1">
            <a:spLocks noGrp="1"/>
          </p:cNvSpPr>
          <p:nvPr>
            <p:ph type="subTitle" idx="1"/>
          </p:nvPr>
        </p:nvSpPr>
        <p:spPr>
          <a:xfrm>
            <a:off x="3210885" y="2864177"/>
            <a:ext cx="53016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600"/>
              <a:buNone/>
              <a:defRPr>
                <a:solidFill>
                  <a:srgbClr val="1C4587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9pPr>
          </a:lstStyle>
          <a:p>
            <a:endParaRPr/>
          </a:p>
        </p:txBody>
      </p:sp>
      <p:sp>
        <p:nvSpPr>
          <p:cNvPr id="276" name="Google Shape;276;p17"/>
          <p:cNvSpPr/>
          <p:nvPr/>
        </p:nvSpPr>
        <p:spPr>
          <a:xfrm>
            <a:off x="4412080" y="4661638"/>
            <a:ext cx="450550" cy="558734"/>
          </a:xfrm>
          <a:custGeom>
            <a:avLst/>
            <a:gdLst/>
            <a:ahLst/>
            <a:cxnLst/>
            <a:rect l="l" t="t" r="r" b="b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7" name="Google Shape;277;p17"/>
          <p:cNvSpPr/>
          <p:nvPr/>
        </p:nvSpPr>
        <p:spPr>
          <a:xfrm>
            <a:off x="3968826" y="4000288"/>
            <a:ext cx="443260" cy="504670"/>
          </a:xfrm>
          <a:custGeom>
            <a:avLst/>
            <a:gdLst/>
            <a:ahLst/>
            <a:cxnLst/>
            <a:rect l="l" t="t" r="r" b="b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8" name="Google Shape;278;p17"/>
          <p:cNvSpPr/>
          <p:nvPr/>
        </p:nvSpPr>
        <p:spPr>
          <a:xfrm>
            <a:off x="6283364" y="4209515"/>
            <a:ext cx="210213" cy="458889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9" name="Google Shape;279;p17"/>
          <p:cNvSpPr/>
          <p:nvPr/>
        </p:nvSpPr>
        <p:spPr>
          <a:xfrm>
            <a:off x="5746560" y="4042836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0" name="Google Shape;280;p17"/>
          <p:cNvSpPr/>
          <p:nvPr/>
        </p:nvSpPr>
        <p:spPr>
          <a:xfrm>
            <a:off x="7063610" y="4132028"/>
            <a:ext cx="456818" cy="425588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1" name="Google Shape;281;p17"/>
          <p:cNvSpPr/>
          <p:nvPr/>
        </p:nvSpPr>
        <p:spPr>
          <a:xfrm>
            <a:off x="8742973" y="4166677"/>
            <a:ext cx="495281" cy="340238"/>
          </a:xfrm>
          <a:custGeom>
            <a:avLst/>
            <a:gdLst/>
            <a:ahLst/>
            <a:cxnLst/>
            <a:rect l="l" t="t" r="r" b="b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2" name="Google Shape;282;p17"/>
          <p:cNvSpPr/>
          <p:nvPr/>
        </p:nvSpPr>
        <p:spPr>
          <a:xfrm>
            <a:off x="6581517" y="4041241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3" name="Google Shape;283;p17"/>
          <p:cNvSpPr/>
          <p:nvPr/>
        </p:nvSpPr>
        <p:spPr>
          <a:xfrm>
            <a:off x="6507132" y="4533962"/>
            <a:ext cx="521292" cy="538992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4" name="Google Shape;284;p17"/>
          <p:cNvSpPr/>
          <p:nvPr/>
        </p:nvSpPr>
        <p:spPr>
          <a:xfrm>
            <a:off x="5501054" y="4557600"/>
            <a:ext cx="504670" cy="400627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5" name="Google Shape;285;p17"/>
          <p:cNvSpPr/>
          <p:nvPr/>
        </p:nvSpPr>
        <p:spPr>
          <a:xfrm>
            <a:off x="5201567" y="4075599"/>
            <a:ext cx="470320" cy="442210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6" name="Google Shape;286;p17"/>
          <p:cNvSpPr/>
          <p:nvPr/>
        </p:nvSpPr>
        <p:spPr>
          <a:xfrm>
            <a:off x="4765584" y="4075593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7" name="Google Shape;287;p17"/>
          <p:cNvSpPr/>
          <p:nvPr/>
        </p:nvSpPr>
        <p:spPr>
          <a:xfrm>
            <a:off x="5521858" y="4998019"/>
            <a:ext cx="463059" cy="177962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8" name="Google Shape;288;p17"/>
          <p:cNvSpPr/>
          <p:nvPr/>
        </p:nvSpPr>
        <p:spPr>
          <a:xfrm>
            <a:off x="8052572" y="482526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9" name="Google Shape;289;p17"/>
          <p:cNvSpPr/>
          <p:nvPr/>
        </p:nvSpPr>
        <p:spPr>
          <a:xfrm>
            <a:off x="8052577" y="4029277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90" name="Google Shape;290;p17"/>
          <p:cNvSpPr/>
          <p:nvPr/>
        </p:nvSpPr>
        <p:spPr>
          <a:xfrm>
            <a:off x="6984573" y="4950383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91" name="Google Shape;291;p17"/>
          <p:cNvSpPr/>
          <p:nvPr/>
        </p:nvSpPr>
        <p:spPr>
          <a:xfrm>
            <a:off x="8749725" y="4950125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92" name="Google Shape;292;p17"/>
          <p:cNvSpPr/>
          <p:nvPr/>
        </p:nvSpPr>
        <p:spPr>
          <a:xfrm>
            <a:off x="6160715" y="4780234"/>
            <a:ext cx="323616" cy="321546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93" name="Google Shape;293;p17"/>
          <p:cNvSpPr/>
          <p:nvPr/>
        </p:nvSpPr>
        <p:spPr>
          <a:xfrm>
            <a:off x="8522444" y="4000279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94" name="Google Shape;294;p17"/>
          <p:cNvSpPr/>
          <p:nvPr/>
        </p:nvSpPr>
        <p:spPr>
          <a:xfrm>
            <a:off x="4892224" y="4552927"/>
            <a:ext cx="416228" cy="409988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95" name="Google Shape;295;p17"/>
          <p:cNvSpPr/>
          <p:nvPr/>
        </p:nvSpPr>
        <p:spPr>
          <a:xfrm>
            <a:off x="8829403" y="4583868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96" name="Google Shape;296;p17"/>
          <p:cNvSpPr/>
          <p:nvPr/>
        </p:nvSpPr>
        <p:spPr>
          <a:xfrm>
            <a:off x="4489179" y="4206693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97" name="Google Shape;297;p17"/>
          <p:cNvSpPr/>
          <p:nvPr/>
        </p:nvSpPr>
        <p:spPr>
          <a:xfrm rot="1920548">
            <a:off x="7236726" y="4658174"/>
            <a:ext cx="501522" cy="425557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98" name="Google Shape;298;p17"/>
          <p:cNvSpPr/>
          <p:nvPr/>
        </p:nvSpPr>
        <p:spPr>
          <a:xfrm>
            <a:off x="8263292" y="4517805"/>
            <a:ext cx="479681" cy="339217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99" name="Google Shape;299;p17"/>
          <p:cNvSpPr/>
          <p:nvPr/>
        </p:nvSpPr>
        <p:spPr>
          <a:xfrm rot="-5400000">
            <a:off x="7684355" y="3982230"/>
            <a:ext cx="279906" cy="357966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00" name="Google Shape;300;p17"/>
          <p:cNvSpPr/>
          <p:nvPr/>
        </p:nvSpPr>
        <p:spPr>
          <a:xfrm>
            <a:off x="7659648" y="4370196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01" name="Google Shape;301;p17"/>
          <p:cNvSpPr/>
          <p:nvPr/>
        </p:nvSpPr>
        <p:spPr>
          <a:xfrm>
            <a:off x="5059563" y="4957957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02" name="Google Shape;302;p17"/>
          <p:cNvSpPr/>
          <p:nvPr/>
        </p:nvSpPr>
        <p:spPr>
          <a:xfrm>
            <a:off x="7782420" y="4885132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03" name="Google Shape;303;p17"/>
          <p:cNvSpPr/>
          <p:nvPr/>
        </p:nvSpPr>
        <p:spPr>
          <a:xfrm>
            <a:off x="1482765" y="4209515"/>
            <a:ext cx="210213" cy="458889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04" name="Google Shape;304;p17"/>
          <p:cNvSpPr/>
          <p:nvPr/>
        </p:nvSpPr>
        <p:spPr>
          <a:xfrm>
            <a:off x="945960" y="4042836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05" name="Google Shape;305;p17"/>
          <p:cNvSpPr/>
          <p:nvPr/>
        </p:nvSpPr>
        <p:spPr>
          <a:xfrm>
            <a:off x="2263010" y="4132028"/>
            <a:ext cx="456818" cy="425588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06" name="Google Shape;306;p17"/>
          <p:cNvSpPr/>
          <p:nvPr/>
        </p:nvSpPr>
        <p:spPr>
          <a:xfrm>
            <a:off x="1780917" y="4041241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07" name="Google Shape;307;p17"/>
          <p:cNvSpPr/>
          <p:nvPr/>
        </p:nvSpPr>
        <p:spPr>
          <a:xfrm>
            <a:off x="1706532" y="4533962"/>
            <a:ext cx="521292" cy="538992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08" name="Google Shape;308;p17"/>
          <p:cNvSpPr/>
          <p:nvPr/>
        </p:nvSpPr>
        <p:spPr>
          <a:xfrm>
            <a:off x="700454" y="4557600"/>
            <a:ext cx="504670" cy="400627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09" name="Google Shape;309;p17"/>
          <p:cNvSpPr/>
          <p:nvPr/>
        </p:nvSpPr>
        <p:spPr>
          <a:xfrm>
            <a:off x="400967" y="4075599"/>
            <a:ext cx="470320" cy="442210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10" name="Google Shape;310;p17"/>
          <p:cNvSpPr/>
          <p:nvPr/>
        </p:nvSpPr>
        <p:spPr>
          <a:xfrm>
            <a:off x="-35016" y="4075593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11" name="Google Shape;311;p17"/>
          <p:cNvSpPr/>
          <p:nvPr/>
        </p:nvSpPr>
        <p:spPr>
          <a:xfrm>
            <a:off x="721258" y="4998019"/>
            <a:ext cx="463059" cy="177962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12" name="Google Shape;312;p17"/>
          <p:cNvSpPr/>
          <p:nvPr/>
        </p:nvSpPr>
        <p:spPr>
          <a:xfrm>
            <a:off x="3251972" y="482526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13" name="Google Shape;313;p17"/>
          <p:cNvSpPr/>
          <p:nvPr/>
        </p:nvSpPr>
        <p:spPr>
          <a:xfrm>
            <a:off x="3251978" y="4029277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14" name="Google Shape;314;p17"/>
          <p:cNvSpPr/>
          <p:nvPr/>
        </p:nvSpPr>
        <p:spPr>
          <a:xfrm>
            <a:off x="2183974" y="4950383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15" name="Google Shape;315;p17"/>
          <p:cNvSpPr/>
          <p:nvPr/>
        </p:nvSpPr>
        <p:spPr>
          <a:xfrm>
            <a:off x="3949125" y="4950125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16" name="Google Shape;316;p17"/>
          <p:cNvSpPr/>
          <p:nvPr/>
        </p:nvSpPr>
        <p:spPr>
          <a:xfrm>
            <a:off x="1360115" y="4780234"/>
            <a:ext cx="323616" cy="321546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17" name="Google Shape;317;p17"/>
          <p:cNvSpPr/>
          <p:nvPr/>
        </p:nvSpPr>
        <p:spPr>
          <a:xfrm>
            <a:off x="3721844" y="4000279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18" name="Google Shape;318;p17"/>
          <p:cNvSpPr/>
          <p:nvPr/>
        </p:nvSpPr>
        <p:spPr>
          <a:xfrm>
            <a:off x="91624" y="4552927"/>
            <a:ext cx="416228" cy="409988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19" name="Google Shape;319;p17"/>
          <p:cNvSpPr/>
          <p:nvPr/>
        </p:nvSpPr>
        <p:spPr>
          <a:xfrm>
            <a:off x="4028803" y="4583868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20" name="Google Shape;320;p17"/>
          <p:cNvSpPr/>
          <p:nvPr/>
        </p:nvSpPr>
        <p:spPr>
          <a:xfrm>
            <a:off x="2704" y="4900231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21" name="Google Shape;321;p17"/>
          <p:cNvSpPr/>
          <p:nvPr/>
        </p:nvSpPr>
        <p:spPr>
          <a:xfrm rot="1920548">
            <a:off x="2436125" y="4658174"/>
            <a:ext cx="501522" cy="425557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22" name="Google Shape;322;p17"/>
          <p:cNvSpPr/>
          <p:nvPr/>
        </p:nvSpPr>
        <p:spPr>
          <a:xfrm>
            <a:off x="3462692" y="4517805"/>
            <a:ext cx="479681" cy="339217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23" name="Google Shape;323;p17"/>
          <p:cNvSpPr/>
          <p:nvPr/>
        </p:nvSpPr>
        <p:spPr>
          <a:xfrm rot="-5400000">
            <a:off x="2883755" y="3982230"/>
            <a:ext cx="279906" cy="357966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24" name="Google Shape;324;p17"/>
          <p:cNvSpPr/>
          <p:nvPr/>
        </p:nvSpPr>
        <p:spPr>
          <a:xfrm>
            <a:off x="2859048" y="4370196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25" name="Google Shape;325;p17"/>
          <p:cNvSpPr/>
          <p:nvPr/>
        </p:nvSpPr>
        <p:spPr>
          <a:xfrm>
            <a:off x="258963" y="4957957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26" name="Google Shape;326;p17"/>
          <p:cNvSpPr/>
          <p:nvPr/>
        </p:nvSpPr>
        <p:spPr>
          <a:xfrm>
            <a:off x="2981820" y="4885132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27" name="Google Shape;327;p1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8"/>
          <p:cNvSpPr txBox="1">
            <a:spLocks noGrp="1"/>
          </p:cNvSpPr>
          <p:nvPr>
            <p:ph type="body" idx="1"/>
          </p:nvPr>
        </p:nvSpPr>
        <p:spPr>
          <a:xfrm>
            <a:off x="2159325" y="2161800"/>
            <a:ext cx="48255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7350" algn="ctr" rtl="0">
              <a:spcBef>
                <a:spcPts val="600"/>
              </a:spcBef>
              <a:spcAft>
                <a:spcPts val="0"/>
              </a:spcAft>
              <a:buClr>
                <a:srgbClr val="1C4587"/>
              </a:buClr>
              <a:buSzPts val="2500"/>
              <a:buChar char="✘"/>
              <a:defRPr sz="2500" b="1">
                <a:solidFill>
                  <a:srgbClr val="1C4587"/>
                </a:solidFill>
              </a:defRPr>
            </a:lvl1pPr>
            <a:lvl2pPr marL="914400" lvl="1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✗"/>
              <a:defRPr sz="2500" b="1">
                <a:solidFill>
                  <a:srgbClr val="1C4587"/>
                </a:solidFill>
              </a:defRPr>
            </a:lvl2pPr>
            <a:lvl3pPr marL="1371600" lvl="2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2500" b="1">
                <a:solidFill>
                  <a:srgbClr val="1C4587"/>
                </a:solidFill>
              </a:defRPr>
            </a:lvl3pPr>
            <a:lvl4pPr marL="1828800" lvl="3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sz="2500" b="1">
                <a:solidFill>
                  <a:srgbClr val="1C4587"/>
                </a:solidFill>
              </a:defRPr>
            </a:lvl4pPr>
            <a:lvl5pPr marL="2286000" lvl="4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sz="2500" b="1">
                <a:solidFill>
                  <a:srgbClr val="1C4587"/>
                </a:solidFill>
              </a:defRPr>
            </a:lvl5pPr>
            <a:lvl6pPr marL="2743200" lvl="5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2500" b="1">
                <a:solidFill>
                  <a:srgbClr val="1C4587"/>
                </a:solidFill>
              </a:defRPr>
            </a:lvl6pPr>
            <a:lvl7pPr marL="3200400" lvl="6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sz="2500" b="1">
                <a:solidFill>
                  <a:srgbClr val="1C4587"/>
                </a:solidFill>
              </a:defRPr>
            </a:lvl7pPr>
            <a:lvl8pPr marL="3657600" lvl="7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sz="2500" b="1">
                <a:solidFill>
                  <a:srgbClr val="1C4587"/>
                </a:solidFill>
              </a:defRPr>
            </a:lvl8pPr>
            <a:lvl9pPr marL="4114800" lvl="8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2500" b="1">
                <a:solidFill>
                  <a:srgbClr val="1C4587"/>
                </a:solidFill>
              </a:defRPr>
            </a:lvl9pPr>
          </a:lstStyle>
          <a:p>
            <a:endParaRPr/>
          </a:p>
        </p:txBody>
      </p:sp>
      <p:sp>
        <p:nvSpPr>
          <p:cNvPr id="330" name="Google Shape;330;p18"/>
          <p:cNvSpPr/>
          <p:nvPr/>
        </p:nvSpPr>
        <p:spPr>
          <a:xfrm>
            <a:off x="7302880" y="-294362"/>
            <a:ext cx="450550" cy="558734"/>
          </a:xfrm>
          <a:custGeom>
            <a:avLst/>
            <a:gdLst/>
            <a:ahLst/>
            <a:cxnLst/>
            <a:rect l="l" t="t" r="r" b="b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31" name="Google Shape;331;p18"/>
          <p:cNvSpPr/>
          <p:nvPr/>
        </p:nvSpPr>
        <p:spPr>
          <a:xfrm>
            <a:off x="-35374" y="3366963"/>
            <a:ext cx="443260" cy="504670"/>
          </a:xfrm>
          <a:custGeom>
            <a:avLst/>
            <a:gdLst/>
            <a:ahLst/>
            <a:cxnLst/>
            <a:rect l="l" t="t" r="r" b="b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32" name="Google Shape;332;p18"/>
          <p:cNvSpPr/>
          <p:nvPr/>
        </p:nvSpPr>
        <p:spPr>
          <a:xfrm>
            <a:off x="8817948" y="3439661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33" name="Google Shape;333;p18"/>
          <p:cNvSpPr/>
          <p:nvPr/>
        </p:nvSpPr>
        <p:spPr>
          <a:xfrm>
            <a:off x="8742973" y="4166677"/>
            <a:ext cx="495281" cy="340238"/>
          </a:xfrm>
          <a:custGeom>
            <a:avLst/>
            <a:gdLst/>
            <a:ahLst/>
            <a:cxnLst/>
            <a:rect l="l" t="t" r="r" b="b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34" name="Google Shape;334;p18"/>
          <p:cNvSpPr/>
          <p:nvPr/>
        </p:nvSpPr>
        <p:spPr>
          <a:xfrm>
            <a:off x="8360955" y="4506916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35" name="Google Shape;335;p18"/>
          <p:cNvSpPr/>
          <p:nvPr/>
        </p:nvSpPr>
        <p:spPr>
          <a:xfrm>
            <a:off x="-77078" y="1488018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36" name="Google Shape;336;p18"/>
          <p:cNvSpPr/>
          <p:nvPr/>
        </p:nvSpPr>
        <p:spPr>
          <a:xfrm>
            <a:off x="8052572" y="482526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37" name="Google Shape;337;p18"/>
          <p:cNvSpPr/>
          <p:nvPr/>
        </p:nvSpPr>
        <p:spPr>
          <a:xfrm>
            <a:off x="8052577" y="4132327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38" name="Google Shape;338;p18"/>
          <p:cNvSpPr/>
          <p:nvPr/>
        </p:nvSpPr>
        <p:spPr>
          <a:xfrm>
            <a:off x="7430898" y="4873171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39" name="Google Shape;339;p18"/>
          <p:cNvSpPr/>
          <p:nvPr/>
        </p:nvSpPr>
        <p:spPr>
          <a:xfrm>
            <a:off x="8749725" y="4950125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40" name="Google Shape;340;p18"/>
          <p:cNvSpPr/>
          <p:nvPr/>
        </p:nvSpPr>
        <p:spPr>
          <a:xfrm>
            <a:off x="8522444" y="4000279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41" name="Google Shape;341;p18"/>
          <p:cNvSpPr/>
          <p:nvPr/>
        </p:nvSpPr>
        <p:spPr>
          <a:xfrm>
            <a:off x="8829403" y="4583868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42" name="Google Shape;342;p18"/>
          <p:cNvSpPr/>
          <p:nvPr/>
        </p:nvSpPr>
        <p:spPr>
          <a:xfrm>
            <a:off x="8963979" y="1338718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43" name="Google Shape;343;p18"/>
          <p:cNvSpPr/>
          <p:nvPr/>
        </p:nvSpPr>
        <p:spPr>
          <a:xfrm rot="-2426120">
            <a:off x="7110132" y="4877011"/>
            <a:ext cx="279910" cy="357971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44" name="Google Shape;344;p18"/>
          <p:cNvSpPr/>
          <p:nvPr/>
        </p:nvSpPr>
        <p:spPr>
          <a:xfrm>
            <a:off x="7659648" y="4370196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45" name="Google Shape;345;p18"/>
          <p:cNvSpPr/>
          <p:nvPr/>
        </p:nvSpPr>
        <p:spPr>
          <a:xfrm>
            <a:off x="8797588" y="3078732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46" name="Google Shape;346;p18"/>
          <p:cNvSpPr/>
          <p:nvPr/>
        </p:nvSpPr>
        <p:spPr>
          <a:xfrm>
            <a:off x="7782420" y="4885132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47" name="Google Shape;347;p18"/>
          <p:cNvSpPr/>
          <p:nvPr/>
        </p:nvSpPr>
        <p:spPr>
          <a:xfrm>
            <a:off x="346877" y="608615"/>
            <a:ext cx="210213" cy="458889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48" name="Google Shape;348;p18"/>
          <p:cNvSpPr/>
          <p:nvPr/>
        </p:nvSpPr>
        <p:spPr>
          <a:xfrm>
            <a:off x="645010" y="355961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49" name="Google Shape;349;p18"/>
          <p:cNvSpPr/>
          <p:nvPr/>
        </p:nvSpPr>
        <p:spPr>
          <a:xfrm>
            <a:off x="8318810" y="-29822"/>
            <a:ext cx="456818" cy="425588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50" name="Google Shape;350;p18"/>
          <p:cNvSpPr/>
          <p:nvPr/>
        </p:nvSpPr>
        <p:spPr>
          <a:xfrm>
            <a:off x="-8" y="1013366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51" name="Google Shape;351;p18"/>
          <p:cNvSpPr/>
          <p:nvPr/>
        </p:nvSpPr>
        <p:spPr>
          <a:xfrm>
            <a:off x="8699356" y="179112"/>
            <a:ext cx="521292" cy="538992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52" name="Google Shape;352;p18"/>
          <p:cNvSpPr/>
          <p:nvPr/>
        </p:nvSpPr>
        <p:spPr>
          <a:xfrm>
            <a:off x="700454" y="4557600"/>
            <a:ext cx="504670" cy="400627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53" name="Google Shape;353;p18"/>
          <p:cNvSpPr/>
          <p:nvPr/>
        </p:nvSpPr>
        <p:spPr>
          <a:xfrm>
            <a:off x="258967" y="-86251"/>
            <a:ext cx="470320" cy="442210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54" name="Google Shape;354;p18"/>
          <p:cNvSpPr/>
          <p:nvPr/>
        </p:nvSpPr>
        <p:spPr>
          <a:xfrm>
            <a:off x="-35016" y="4075593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55" name="Google Shape;355;p18"/>
          <p:cNvSpPr/>
          <p:nvPr/>
        </p:nvSpPr>
        <p:spPr>
          <a:xfrm>
            <a:off x="721258" y="4998019"/>
            <a:ext cx="463059" cy="177962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56" name="Google Shape;356;p18"/>
          <p:cNvSpPr/>
          <p:nvPr/>
        </p:nvSpPr>
        <p:spPr>
          <a:xfrm>
            <a:off x="-243128" y="5421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57" name="Google Shape;357;p18"/>
          <p:cNvSpPr/>
          <p:nvPr/>
        </p:nvSpPr>
        <p:spPr>
          <a:xfrm>
            <a:off x="7842052" y="-100873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58" name="Google Shape;358;p18"/>
          <p:cNvSpPr/>
          <p:nvPr/>
        </p:nvSpPr>
        <p:spPr>
          <a:xfrm>
            <a:off x="-38626" y="579046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59" name="Google Shape;359;p18"/>
          <p:cNvSpPr/>
          <p:nvPr/>
        </p:nvSpPr>
        <p:spPr>
          <a:xfrm>
            <a:off x="1403775" y="11500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60" name="Google Shape;360;p18"/>
          <p:cNvSpPr/>
          <p:nvPr/>
        </p:nvSpPr>
        <p:spPr>
          <a:xfrm>
            <a:off x="955990" y="-57166"/>
            <a:ext cx="323616" cy="321546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61" name="Google Shape;361;p18"/>
          <p:cNvSpPr/>
          <p:nvPr/>
        </p:nvSpPr>
        <p:spPr>
          <a:xfrm>
            <a:off x="1333294" y="4678454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62" name="Google Shape;362;p18"/>
          <p:cNvSpPr/>
          <p:nvPr/>
        </p:nvSpPr>
        <p:spPr>
          <a:xfrm>
            <a:off x="91624" y="4552927"/>
            <a:ext cx="416228" cy="409988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63" name="Google Shape;363;p18"/>
          <p:cNvSpPr/>
          <p:nvPr/>
        </p:nvSpPr>
        <p:spPr>
          <a:xfrm>
            <a:off x="1525678" y="4911343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64" name="Google Shape;364;p18"/>
          <p:cNvSpPr/>
          <p:nvPr/>
        </p:nvSpPr>
        <p:spPr>
          <a:xfrm>
            <a:off x="2704" y="4900231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65" name="Google Shape;365;p18"/>
          <p:cNvSpPr/>
          <p:nvPr/>
        </p:nvSpPr>
        <p:spPr>
          <a:xfrm rot="1920548">
            <a:off x="8225551" y="625274"/>
            <a:ext cx="501522" cy="425557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66" name="Google Shape;366;p18"/>
          <p:cNvSpPr/>
          <p:nvPr/>
        </p:nvSpPr>
        <p:spPr>
          <a:xfrm>
            <a:off x="346867" y="4064142"/>
            <a:ext cx="479681" cy="339217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67" name="Google Shape;367;p18"/>
          <p:cNvSpPr/>
          <p:nvPr/>
        </p:nvSpPr>
        <p:spPr>
          <a:xfrm rot="-5400000">
            <a:off x="7996280" y="316930"/>
            <a:ext cx="279906" cy="357966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68" name="Google Shape;368;p18"/>
          <p:cNvSpPr/>
          <p:nvPr/>
        </p:nvSpPr>
        <p:spPr>
          <a:xfrm>
            <a:off x="8801760" y="790271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69" name="Google Shape;369;p18"/>
          <p:cNvSpPr/>
          <p:nvPr/>
        </p:nvSpPr>
        <p:spPr>
          <a:xfrm>
            <a:off x="258963" y="4957957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70" name="Google Shape;370;p18"/>
          <p:cNvSpPr/>
          <p:nvPr/>
        </p:nvSpPr>
        <p:spPr>
          <a:xfrm>
            <a:off x="8699345" y="1151407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71" name="Google Shape;371;p1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buNone/>
              <a:defRPr sz="1300">
                <a:solidFill>
                  <a:srgbClr val="1C4587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 algn="r" rtl="0">
              <a:buNone/>
              <a:defRPr sz="1300">
                <a:solidFill>
                  <a:srgbClr val="1C4587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 algn="r" rtl="0">
              <a:buNone/>
              <a:defRPr sz="1300">
                <a:solidFill>
                  <a:srgbClr val="1C4587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 algn="r" rtl="0">
              <a:buNone/>
              <a:defRPr sz="1300">
                <a:solidFill>
                  <a:srgbClr val="1C4587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 algn="r" rtl="0">
              <a:buNone/>
              <a:defRPr sz="1300">
                <a:solidFill>
                  <a:srgbClr val="1C4587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 algn="r" rtl="0">
              <a:buNone/>
              <a:defRPr sz="1300">
                <a:solidFill>
                  <a:srgbClr val="1C4587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 algn="r" rtl="0">
              <a:buNone/>
              <a:defRPr sz="1300">
                <a:solidFill>
                  <a:srgbClr val="1C4587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 algn="r" rtl="0">
              <a:buNone/>
              <a:defRPr sz="1300">
                <a:solidFill>
                  <a:srgbClr val="1C4587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 algn="r" rtl="0">
              <a:buNone/>
              <a:defRPr sz="1300">
                <a:solidFill>
                  <a:srgbClr val="1C4587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19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74" name="Google Shape;374;p19"/>
          <p:cNvSpPr txBox="1">
            <a:spLocks noGrp="1"/>
          </p:cNvSpPr>
          <p:nvPr>
            <p:ph type="body" idx="1"/>
          </p:nvPr>
        </p:nvSpPr>
        <p:spPr>
          <a:xfrm>
            <a:off x="747925" y="1302837"/>
            <a:ext cx="6140400" cy="3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7350" rtl="0">
              <a:spcBef>
                <a:spcPts val="600"/>
              </a:spcBef>
              <a:spcAft>
                <a:spcPts val="0"/>
              </a:spcAft>
              <a:buSzPts val="2500"/>
              <a:buChar char="✘"/>
              <a:defRPr sz="25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✗"/>
              <a:defRPr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grpSp>
        <p:nvGrpSpPr>
          <p:cNvPr id="375" name="Google Shape;375;p19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376" name="Google Shape;376;p19"/>
            <p:cNvSpPr/>
            <p:nvPr/>
          </p:nvSpPr>
          <p:spPr>
            <a:xfrm>
              <a:off x="6371275" y="842300"/>
              <a:ext cx="397100" cy="492450"/>
            </a:xfrm>
            <a:custGeom>
              <a:avLst/>
              <a:gdLst/>
              <a:ahLst/>
              <a:cxnLst/>
              <a:rect l="l" t="t" r="r" b="b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77" name="Google Shape;377;p19"/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l" t="t" r="r" b="b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78" name="Google Shape;378;p19"/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l" t="t" r="r" b="b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79" name="Google Shape;379;p19"/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l" t="t" r="r" b="b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80" name="Google Shape;380;p19"/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l" t="t" r="r" b="b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81" name="Google Shape;381;p19"/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l" t="t" r="r" b="b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82" name="Google Shape;382;p19"/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l" t="t" r="r" b="b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83" name="Google Shape;383;p19"/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l" t="t" r="r" b="b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84" name="Google Shape;384;p19"/>
            <p:cNvSpPr/>
            <p:nvPr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l" t="t" r="r" b="b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85" name="Google Shape;385;p19"/>
            <p:cNvSpPr/>
            <p:nvPr/>
          </p:nvSpPr>
          <p:spPr>
            <a:xfrm>
              <a:off x="6844475" y="1037625"/>
              <a:ext cx="414525" cy="389750"/>
            </a:xfrm>
            <a:custGeom>
              <a:avLst/>
              <a:gdLst/>
              <a:ahLst/>
              <a:cxnLst/>
              <a:rect l="l" t="t" r="r" b="b"/>
              <a:pathLst>
                <a:path w="16581" h="15590" extrusionOk="0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86" name="Google Shape;386;p19"/>
            <p:cNvSpPr/>
            <p:nvPr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l" t="t" r="r" b="b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87" name="Google Shape;387;p19"/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l" t="t" r="r" b="b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88" name="Google Shape;388;p19"/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l" t="t" r="r" b="b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89" name="Google Shape;389;p19"/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l" t="t" r="r" b="b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90" name="Google Shape;390;p19"/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l" t="t" r="r" b="b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91" name="Google Shape;391;p19"/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l" t="t" r="r" b="b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92" name="Google Shape;392;p19"/>
            <p:cNvSpPr/>
            <p:nvPr/>
          </p:nvSpPr>
          <p:spPr>
            <a:xfrm>
              <a:off x="6051225" y="1090800"/>
              <a:ext cx="285225" cy="283400"/>
            </a:xfrm>
            <a:custGeom>
              <a:avLst/>
              <a:gdLst/>
              <a:ahLst/>
              <a:cxnLst/>
              <a:rect l="l" t="t" r="r" b="b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93" name="Google Shape;393;p19"/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l" t="t" r="r" b="b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94" name="Google Shape;394;p19"/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l" t="t" r="r" b="b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95" name="Google Shape;395;p19"/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l" t="t" r="r" b="b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96" name="Google Shape;396;p19"/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l" t="t" r="r" b="b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97" name="Google Shape;397;p19"/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l" t="t" r="r" b="b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98" name="Google Shape;398;p19"/>
            <p:cNvSpPr/>
            <p:nvPr/>
          </p:nvSpPr>
          <p:spPr>
            <a:xfrm>
              <a:off x="6335525" y="1405350"/>
              <a:ext cx="442025" cy="375100"/>
            </a:xfrm>
            <a:custGeom>
              <a:avLst/>
              <a:gdLst/>
              <a:ahLst/>
              <a:cxnLst/>
              <a:rect l="l" t="t" r="r" b="b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99" name="Google Shape;399;p19"/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l" t="t" r="r" b="b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400" name="Google Shape;400;p19"/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l" t="t" r="r" b="b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401" name="Google Shape;401;p19"/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l" t="t" r="r" b="b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402" name="Google Shape;402;p19"/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l" t="t" r="r" b="b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403" name="Google Shape;403;p19"/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l" t="t" r="r" b="b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404" name="Google Shape;404;p19"/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l" t="t" r="r" b="b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cxnSp>
        <p:nvCxnSpPr>
          <p:cNvPr id="405" name="Google Shape;405;p19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406" name="Google Shape;406;p1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20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09" name="Google Shape;409;p20"/>
          <p:cNvSpPr txBox="1">
            <a:spLocks noGrp="1"/>
          </p:cNvSpPr>
          <p:nvPr>
            <p:ph type="body" idx="1"/>
          </p:nvPr>
        </p:nvSpPr>
        <p:spPr>
          <a:xfrm>
            <a:off x="747925" y="1363153"/>
            <a:ext cx="3159000" cy="3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 rtl="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410" name="Google Shape;410;p20"/>
          <p:cNvSpPr txBox="1">
            <a:spLocks noGrp="1"/>
          </p:cNvSpPr>
          <p:nvPr>
            <p:ph type="body" idx="2"/>
          </p:nvPr>
        </p:nvSpPr>
        <p:spPr>
          <a:xfrm>
            <a:off x="4097098" y="1363153"/>
            <a:ext cx="3159000" cy="3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 rtl="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grpSp>
        <p:nvGrpSpPr>
          <p:cNvPr id="411" name="Google Shape;411;p20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412" name="Google Shape;412;p20"/>
            <p:cNvSpPr/>
            <p:nvPr/>
          </p:nvSpPr>
          <p:spPr>
            <a:xfrm>
              <a:off x="6371275" y="842300"/>
              <a:ext cx="397100" cy="492450"/>
            </a:xfrm>
            <a:custGeom>
              <a:avLst/>
              <a:gdLst/>
              <a:ahLst/>
              <a:cxnLst/>
              <a:rect l="l" t="t" r="r" b="b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0"/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l" t="t" r="r" b="b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0"/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l" t="t" r="r" b="b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0"/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l" t="t" r="r" b="b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0"/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l" t="t" r="r" b="b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0"/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l" t="t" r="r" b="b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0"/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l" t="t" r="r" b="b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0"/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l" t="t" r="r" b="b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0"/>
            <p:cNvSpPr/>
            <p:nvPr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l" t="t" r="r" b="b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0"/>
            <p:cNvSpPr/>
            <p:nvPr/>
          </p:nvSpPr>
          <p:spPr>
            <a:xfrm>
              <a:off x="6844475" y="1037625"/>
              <a:ext cx="414525" cy="389750"/>
            </a:xfrm>
            <a:custGeom>
              <a:avLst/>
              <a:gdLst/>
              <a:ahLst/>
              <a:cxnLst/>
              <a:rect l="l" t="t" r="r" b="b"/>
              <a:pathLst>
                <a:path w="16581" h="15590" extrusionOk="0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0"/>
            <p:cNvSpPr/>
            <p:nvPr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l" t="t" r="r" b="b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0"/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l" t="t" r="r" b="b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0"/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l" t="t" r="r" b="b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0"/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l" t="t" r="r" b="b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0"/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l" t="t" r="r" b="b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0"/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l" t="t" r="r" b="b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0"/>
            <p:cNvSpPr/>
            <p:nvPr/>
          </p:nvSpPr>
          <p:spPr>
            <a:xfrm>
              <a:off x="6051225" y="1090800"/>
              <a:ext cx="285225" cy="283400"/>
            </a:xfrm>
            <a:custGeom>
              <a:avLst/>
              <a:gdLst/>
              <a:ahLst/>
              <a:cxnLst/>
              <a:rect l="l" t="t" r="r" b="b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0"/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l" t="t" r="r" b="b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0"/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l" t="t" r="r" b="b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0"/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l" t="t" r="r" b="b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0"/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l" t="t" r="r" b="b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0"/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l" t="t" r="r" b="b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0"/>
            <p:cNvSpPr/>
            <p:nvPr/>
          </p:nvSpPr>
          <p:spPr>
            <a:xfrm>
              <a:off x="6335525" y="1405350"/>
              <a:ext cx="442025" cy="375100"/>
            </a:xfrm>
            <a:custGeom>
              <a:avLst/>
              <a:gdLst/>
              <a:ahLst/>
              <a:cxnLst/>
              <a:rect l="l" t="t" r="r" b="b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0"/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l" t="t" r="r" b="b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0"/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l" t="t" r="r" b="b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0"/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l" t="t" r="r" b="b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0"/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l" t="t" r="r" b="b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0"/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l" t="t" r="r" b="b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0"/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l" t="t" r="r" b="b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441" name="Google Shape;441;p20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442" name="Google Shape;442;p2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21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45" name="Google Shape;445;p21"/>
          <p:cNvSpPr txBox="1">
            <a:spLocks noGrp="1"/>
          </p:cNvSpPr>
          <p:nvPr>
            <p:ph type="body" idx="1"/>
          </p:nvPr>
        </p:nvSpPr>
        <p:spPr>
          <a:xfrm>
            <a:off x="747925" y="1308875"/>
            <a:ext cx="2097900" cy="361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46" name="Google Shape;446;p21"/>
          <p:cNvSpPr txBox="1">
            <a:spLocks noGrp="1"/>
          </p:cNvSpPr>
          <p:nvPr>
            <p:ph type="body" idx="2"/>
          </p:nvPr>
        </p:nvSpPr>
        <p:spPr>
          <a:xfrm>
            <a:off x="2953087" y="1308875"/>
            <a:ext cx="2097900" cy="361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47" name="Google Shape;447;p21"/>
          <p:cNvSpPr txBox="1">
            <a:spLocks noGrp="1"/>
          </p:cNvSpPr>
          <p:nvPr>
            <p:ph type="body" idx="3"/>
          </p:nvPr>
        </p:nvSpPr>
        <p:spPr>
          <a:xfrm>
            <a:off x="5158248" y="1308875"/>
            <a:ext cx="2097900" cy="361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grpSp>
        <p:nvGrpSpPr>
          <p:cNvPr id="448" name="Google Shape;448;p21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449" name="Google Shape;449;p21"/>
            <p:cNvSpPr/>
            <p:nvPr/>
          </p:nvSpPr>
          <p:spPr>
            <a:xfrm>
              <a:off x="6371275" y="842300"/>
              <a:ext cx="397100" cy="492450"/>
            </a:xfrm>
            <a:custGeom>
              <a:avLst/>
              <a:gdLst/>
              <a:ahLst/>
              <a:cxnLst/>
              <a:rect l="l" t="t" r="r" b="b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1"/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l" t="t" r="r" b="b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1"/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l" t="t" r="r" b="b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1"/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l" t="t" r="r" b="b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1"/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l" t="t" r="r" b="b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1"/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l" t="t" r="r" b="b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1"/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l" t="t" r="r" b="b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1"/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l" t="t" r="r" b="b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1"/>
            <p:cNvSpPr/>
            <p:nvPr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l" t="t" r="r" b="b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1"/>
            <p:cNvSpPr/>
            <p:nvPr/>
          </p:nvSpPr>
          <p:spPr>
            <a:xfrm>
              <a:off x="6844475" y="1037625"/>
              <a:ext cx="414525" cy="389750"/>
            </a:xfrm>
            <a:custGeom>
              <a:avLst/>
              <a:gdLst/>
              <a:ahLst/>
              <a:cxnLst/>
              <a:rect l="l" t="t" r="r" b="b"/>
              <a:pathLst>
                <a:path w="16581" h="15590" extrusionOk="0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1"/>
            <p:cNvSpPr/>
            <p:nvPr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l" t="t" r="r" b="b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1"/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l" t="t" r="r" b="b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1"/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l" t="t" r="r" b="b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1"/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l" t="t" r="r" b="b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1"/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l" t="t" r="r" b="b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1"/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l" t="t" r="r" b="b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1"/>
            <p:cNvSpPr/>
            <p:nvPr/>
          </p:nvSpPr>
          <p:spPr>
            <a:xfrm>
              <a:off x="6051225" y="1090800"/>
              <a:ext cx="285225" cy="283400"/>
            </a:xfrm>
            <a:custGeom>
              <a:avLst/>
              <a:gdLst/>
              <a:ahLst/>
              <a:cxnLst/>
              <a:rect l="l" t="t" r="r" b="b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1"/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l" t="t" r="r" b="b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1"/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l" t="t" r="r" b="b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1"/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l" t="t" r="r" b="b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1"/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l" t="t" r="r" b="b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1"/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l" t="t" r="r" b="b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1"/>
            <p:cNvSpPr/>
            <p:nvPr/>
          </p:nvSpPr>
          <p:spPr>
            <a:xfrm>
              <a:off x="6335525" y="1405350"/>
              <a:ext cx="442025" cy="375100"/>
            </a:xfrm>
            <a:custGeom>
              <a:avLst/>
              <a:gdLst/>
              <a:ahLst/>
              <a:cxnLst/>
              <a:rect l="l" t="t" r="r" b="b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1"/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l" t="t" r="r" b="b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1"/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l" t="t" r="r" b="b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1"/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l" t="t" r="r" b="b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1"/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l" t="t" r="r" b="b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1"/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l" t="t" r="r" b="b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1"/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l" t="t" r="r" b="b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478" name="Google Shape;478;p21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479" name="Google Shape;479;p2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22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grpSp>
        <p:nvGrpSpPr>
          <p:cNvPr id="482" name="Google Shape;482;p22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483" name="Google Shape;483;p22"/>
            <p:cNvSpPr/>
            <p:nvPr/>
          </p:nvSpPr>
          <p:spPr>
            <a:xfrm>
              <a:off x="6371275" y="842300"/>
              <a:ext cx="397100" cy="492450"/>
            </a:xfrm>
            <a:custGeom>
              <a:avLst/>
              <a:gdLst/>
              <a:ahLst/>
              <a:cxnLst/>
              <a:rect l="l" t="t" r="r" b="b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2"/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l" t="t" r="r" b="b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2"/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l" t="t" r="r" b="b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2"/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l" t="t" r="r" b="b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2"/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l" t="t" r="r" b="b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2"/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l" t="t" r="r" b="b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2"/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l" t="t" r="r" b="b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2"/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l" t="t" r="r" b="b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2"/>
            <p:cNvSpPr/>
            <p:nvPr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l" t="t" r="r" b="b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2"/>
            <p:cNvSpPr/>
            <p:nvPr/>
          </p:nvSpPr>
          <p:spPr>
            <a:xfrm>
              <a:off x="6844475" y="1037625"/>
              <a:ext cx="414525" cy="389750"/>
            </a:xfrm>
            <a:custGeom>
              <a:avLst/>
              <a:gdLst/>
              <a:ahLst/>
              <a:cxnLst/>
              <a:rect l="l" t="t" r="r" b="b"/>
              <a:pathLst>
                <a:path w="16581" h="15590" extrusionOk="0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2"/>
            <p:cNvSpPr/>
            <p:nvPr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l" t="t" r="r" b="b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2"/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l" t="t" r="r" b="b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2"/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l" t="t" r="r" b="b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2"/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l" t="t" r="r" b="b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2"/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l" t="t" r="r" b="b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2"/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l" t="t" r="r" b="b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2"/>
            <p:cNvSpPr/>
            <p:nvPr/>
          </p:nvSpPr>
          <p:spPr>
            <a:xfrm>
              <a:off x="6051225" y="1090800"/>
              <a:ext cx="285225" cy="283400"/>
            </a:xfrm>
            <a:custGeom>
              <a:avLst/>
              <a:gdLst/>
              <a:ahLst/>
              <a:cxnLst/>
              <a:rect l="l" t="t" r="r" b="b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2"/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l" t="t" r="r" b="b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2"/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l" t="t" r="r" b="b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2"/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l" t="t" r="r" b="b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2"/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l" t="t" r="r" b="b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2"/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l" t="t" r="r" b="b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2"/>
            <p:cNvSpPr/>
            <p:nvPr/>
          </p:nvSpPr>
          <p:spPr>
            <a:xfrm>
              <a:off x="6335525" y="1405350"/>
              <a:ext cx="442025" cy="375100"/>
            </a:xfrm>
            <a:custGeom>
              <a:avLst/>
              <a:gdLst/>
              <a:ahLst/>
              <a:cxnLst/>
              <a:rect l="l" t="t" r="r" b="b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2"/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l" t="t" r="r" b="b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2"/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l" t="t" r="r" b="b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2"/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l" t="t" r="r" b="b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2"/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l" t="t" r="r" b="b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2"/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l" t="t" r="r" b="b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2"/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l" t="t" r="r" b="b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512" name="Google Shape;512;p22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513" name="Google Shape;513;p2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23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516" name="Google Shape;516;p23"/>
          <p:cNvSpPr/>
          <p:nvPr/>
        </p:nvSpPr>
        <p:spPr>
          <a:xfrm>
            <a:off x="7302880" y="-294362"/>
            <a:ext cx="450550" cy="558734"/>
          </a:xfrm>
          <a:custGeom>
            <a:avLst/>
            <a:gdLst/>
            <a:ahLst/>
            <a:cxnLst/>
            <a:rect l="l" t="t" r="r" b="b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7" name="Google Shape;517;p23"/>
          <p:cNvSpPr/>
          <p:nvPr/>
        </p:nvSpPr>
        <p:spPr>
          <a:xfrm>
            <a:off x="-35374" y="3366963"/>
            <a:ext cx="443260" cy="504670"/>
          </a:xfrm>
          <a:custGeom>
            <a:avLst/>
            <a:gdLst/>
            <a:ahLst/>
            <a:cxnLst/>
            <a:rect l="l" t="t" r="r" b="b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8" name="Google Shape;518;p23"/>
          <p:cNvSpPr/>
          <p:nvPr/>
        </p:nvSpPr>
        <p:spPr>
          <a:xfrm>
            <a:off x="8817948" y="3439661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9" name="Google Shape;519;p23"/>
          <p:cNvSpPr/>
          <p:nvPr/>
        </p:nvSpPr>
        <p:spPr>
          <a:xfrm>
            <a:off x="8742973" y="4166677"/>
            <a:ext cx="495281" cy="340238"/>
          </a:xfrm>
          <a:custGeom>
            <a:avLst/>
            <a:gdLst/>
            <a:ahLst/>
            <a:cxnLst/>
            <a:rect l="l" t="t" r="r" b="b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20" name="Google Shape;520;p23"/>
          <p:cNvSpPr/>
          <p:nvPr/>
        </p:nvSpPr>
        <p:spPr>
          <a:xfrm>
            <a:off x="8360955" y="4506916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21" name="Google Shape;521;p23"/>
          <p:cNvSpPr/>
          <p:nvPr/>
        </p:nvSpPr>
        <p:spPr>
          <a:xfrm>
            <a:off x="-77078" y="1488018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22" name="Google Shape;522;p23"/>
          <p:cNvSpPr/>
          <p:nvPr/>
        </p:nvSpPr>
        <p:spPr>
          <a:xfrm>
            <a:off x="8052572" y="482526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23" name="Google Shape;523;p23"/>
          <p:cNvSpPr/>
          <p:nvPr/>
        </p:nvSpPr>
        <p:spPr>
          <a:xfrm>
            <a:off x="8052577" y="4132327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24" name="Google Shape;524;p23"/>
          <p:cNvSpPr/>
          <p:nvPr/>
        </p:nvSpPr>
        <p:spPr>
          <a:xfrm>
            <a:off x="7430898" y="4873171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25" name="Google Shape;525;p23"/>
          <p:cNvSpPr/>
          <p:nvPr/>
        </p:nvSpPr>
        <p:spPr>
          <a:xfrm>
            <a:off x="8749725" y="4950125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26" name="Google Shape;526;p23"/>
          <p:cNvSpPr/>
          <p:nvPr/>
        </p:nvSpPr>
        <p:spPr>
          <a:xfrm>
            <a:off x="8522444" y="4000279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27" name="Google Shape;527;p23"/>
          <p:cNvSpPr/>
          <p:nvPr/>
        </p:nvSpPr>
        <p:spPr>
          <a:xfrm>
            <a:off x="8829403" y="4583868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28" name="Google Shape;528;p23"/>
          <p:cNvSpPr/>
          <p:nvPr/>
        </p:nvSpPr>
        <p:spPr>
          <a:xfrm>
            <a:off x="8963979" y="1338718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29" name="Google Shape;529;p23"/>
          <p:cNvSpPr/>
          <p:nvPr/>
        </p:nvSpPr>
        <p:spPr>
          <a:xfrm rot="-2426120">
            <a:off x="7110132" y="4877011"/>
            <a:ext cx="279910" cy="357971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30" name="Google Shape;530;p23"/>
          <p:cNvSpPr/>
          <p:nvPr/>
        </p:nvSpPr>
        <p:spPr>
          <a:xfrm>
            <a:off x="7659648" y="4370196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31" name="Google Shape;531;p23"/>
          <p:cNvSpPr/>
          <p:nvPr/>
        </p:nvSpPr>
        <p:spPr>
          <a:xfrm>
            <a:off x="8797588" y="3078732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32" name="Google Shape;532;p23"/>
          <p:cNvSpPr/>
          <p:nvPr/>
        </p:nvSpPr>
        <p:spPr>
          <a:xfrm>
            <a:off x="7782420" y="4885132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33" name="Google Shape;533;p23"/>
          <p:cNvSpPr/>
          <p:nvPr/>
        </p:nvSpPr>
        <p:spPr>
          <a:xfrm>
            <a:off x="346877" y="608615"/>
            <a:ext cx="210213" cy="458889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34" name="Google Shape;534;p23"/>
          <p:cNvSpPr/>
          <p:nvPr/>
        </p:nvSpPr>
        <p:spPr>
          <a:xfrm>
            <a:off x="645010" y="355961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35" name="Google Shape;535;p23"/>
          <p:cNvSpPr/>
          <p:nvPr/>
        </p:nvSpPr>
        <p:spPr>
          <a:xfrm>
            <a:off x="8318810" y="-29822"/>
            <a:ext cx="456818" cy="425588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36" name="Google Shape;536;p23"/>
          <p:cNvSpPr/>
          <p:nvPr/>
        </p:nvSpPr>
        <p:spPr>
          <a:xfrm>
            <a:off x="-8" y="1013366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37" name="Google Shape;537;p23"/>
          <p:cNvSpPr/>
          <p:nvPr/>
        </p:nvSpPr>
        <p:spPr>
          <a:xfrm>
            <a:off x="8699356" y="179112"/>
            <a:ext cx="521292" cy="538992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38" name="Google Shape;538;p23"/>
          <p:cNvSpPr/>
          <p:nvPr/>
        </p:nvSpPr>
        <p:spPr>
          <a:xfrm>
            <a:off x="700454" y="4557600"/>
            <a:ext cx="504670" cy="400627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39" name="Google Shape;539;p23"/>
          <p:cNvSpPr/>
          <p:nvPr/>
        </p:nvSpPr>
        <p:spPr>
          <a:xfrm>
            <a:off x="258967" y="-86251"/>
            <a:ext cx="470320" cy="442210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40" name="Google Shape;540;p23"/>
          <p:cNvSpPr/>
          <p:nvPr/>
        </p:nvSpPr>
        <p:spPr>
          <a:xfrm>
            <a:off x="-35016" y="4075593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41" name="Google Shape;541;p23"/>
          <p:cNvSpPr/>
          <p:nvPr/>
        </p:nvSpPr>
        <p:spPr>
          <a:xfrm>
            <a:off x="721258" y="4998019"/>
            <a:ext cx="463059" cy="177962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42" name="Google Shape;542;p23"/>
          <p:cNvSpPr/>
          <p:nvPr/>
        </p:nvSpPr>
        <p:spPr>
          <a:xfrm>
            <a:off x="-243128" y="5421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43" name="Google Shape;543;p23"/>
          <p:cNvSpPr/>
          <p:nvPr/>
        </p:nvSpPr>
        <p:spPr>
          <a:xfrm>
            <a:off x="7842052" y="-100873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44" name="Google Shape;544;p23"/>
          <p:cNvSpPr/>
          <p:nvPr/>
        </p:nvSpPr>
        <p:spPr>
          <a:xfrm>
            <a:off x="-38626" y="579046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45" name="Google Shape;545;p23"/>
          <p:cNvSpPr/>
          <p:nvPr/>
        </p:nvSpPr>
        <p:spPr>
          <a:xfrm>
            <a:off x="1403775" y="11500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46" name="Google Shape;546;p23"/>
          <p:cNvSpPr/>
          <p:nvPr/>
        </p:nvSpPr>
        <p:spPr>
          <a:xfrm>
            <a:off x="955990" y="-57166"/>
            <a:ext cx="323616" cy="321546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47" name="Google Shape;547;p23"/>
          <p:cNvSpPr/>
          <p:nvPr/>
        </p:nvSpPr>
        <p:spPr>
          <a:xfrm>
            <a:off x="1333294" y="4678454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48" name="Google Shape;548;p23"/>
          <p:cNvSpPr/>
          <p:nvPr/>
        </p:nvSpPr>
        <p:spPr>
          <a:xfrm>
            <a:off x="91624" y="4552927"/>
            <a:ext cx="416228" cy="409988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49" name="Google Shape;549;p23"/>
          <p:cNvSpPr/>
          <p:nvPr/>
        </p:nvSpPr>
        <p:spPr>
          <a:xfrm>
            <a:off x="1525678" y="4911343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50" name="Google Shape;550;p23"/>
          <p:cNvSpPr/>
          <p:nvPr/>
        </p:nvSpPr>
        <p:spPr>
          <a:xfrm>
            <a:off x="2704" y="4900231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51" name="Google Shape;551;p23"/>
          <p:cNvSpPr/>
          <p:nvPr/>
        </p:nvSpPr>
        <p:spPr>
          <a:xfrm rot="1920548">
            <a:off x="8225551" y="625274"/>
            <a:ext cx="501522" cy="425557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52" name="Google Shape;552;p23"/>
          <p:cNvSpPr/>
          <p:nvPr/>
        </p:nvSpPr>
        <p:spPr>
          <a:xfrm>
            <a:off x="346867" y="4064142"/>
            <a:ext cx="479681" cy="339217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53" name="Google Shape;553;p23"/>
          <p:cNvSpPr/>
          <p:nvPr/>
        </p:nvSpPr>
        <p:spPr>
          <a:xfrm rot="-5400000">
            <a:off x="7996280" y="316930"/>
            <a:ext cx="279906" cy="357966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54" name="Google Shape;554;p23"/>
          <p:cNvSpPr/>
          <p:nvPr/>
        </p:nvSpPr>
        <p:spPr>
          <a:xfrm>
            <a:off x="8801760" y="790271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55" name="Google Shape;555;p23"/>
          <p:cNvSpPr/>
          <p:nvPr/>
        </p:nvSpPr>
        <p:spPr>
          <a:xfrm>
            <a:off x="258963" y="4957957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56" name="Google Shape;556;p23"/>
          <p:cNvSpPr/>
          <p:nvPr/>
        </p:nvSpPr>
        <p:spPr>
          <a:xfrm>
            <a:off x="8699345" y="1151407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57" name="Google Shape;557;p2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24"/>
          <p:cNvSpPr/>
          <p:nvPr/>
        </p:nvSpPr>
        <p:spPr>
          <a:xfrm>
            <a:off x="7302880" y="-294362"/>
            <a:ext cx="450550" cy="558734"/>
          </a:xfrm>
          <a:custGeom>
            <a:avLst/>
            <a:gdLst/>
            <a:ahLst/>
            <a:cxnLst/>
            <a:rect l="l" t="t" r="r" b="b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60" name="Google Shape;560;p24"/>
          <p:cNvSpPr/>
          <p:nvPr/>
        </p:nvSpPr>
        <p:spPr>
          <a:xfrm>
            <a:off x="-35374" y="3366963"/>
            <a:ext cx="443260" cy="504670"/>
          </a:xfrm>
          <a:custGeom>
            <a:avLst/>
            <a:gdLst/>
            <a:ahLst/>
            <a:cxnLst/>
            <a:rect l="l" t="t" r="r" b="b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61" name="Google Shape;561;p24"/>
          <p:cNvSpPr/>
          <p:nvPr/>
        </p:nvSpPr>
        <p:spPr>
          <a:xfrm>
            <a:off x="8817948" y="3439661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62" name="Google Shape;562;p24"/>
          <p:cNvSpPr/>
          <p:nvPr/>
        </p:nvSpPr>
        <p:spPr>
          <a:xfrm>
            <a:off x="8742973" y="4166677"/>
            <a:ext cx="495281" cy="340238"/>
          </a:xfrm>
          <a:custGeom>
            <a:avLst/>
            <a:gdLst/>
            <a:ahLst/>
            <a:cxnLst/>
            <a:rect l="l" t="t" r="r" b="b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63" name="Google Shape;563;p24"/>
          <p:cNvSpPr/>
          <p:nvPr/>
        </p:nvSpPr>
        <p:spPr>
          <a:xfrm>
            <a:off x="8360955" y="4506916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64" name="Google Shape;564;p24"/>
          <p:cNvSpPr/>
          <p:nvPr/>
        </p:nvSpPr>
        <p:spPr>
          <a:xfrm>
            <a:off x="-77078" y="1488018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65" name="Google Shape;565;p24"/>
          <p:cNvSpPr/>
          <p:nvPr/>
        </p:nvSpPr>
        <p:spPr>
          <a:xfrm>
            <a:off x="8052572" y="482526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66" name="Google Shape;566;p24"/>
          <p:cNvSpPr/>
          <p:nvPr/>
        </p:nvSpPr>
        <p:spPr>
          <a:xfrm>
            <a:off x="8052577" y="4132327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67" name="Google Shape;567;p24"/>
          <p:cNvSpPr/>
          <p:nvPr/>
        </p:nvSpPr>
        <p:spPr>
          <a:xfrm>
            <a:off x="7430898" y="4873171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68" name="Google Shape;568;p24"/>
          <p:cNvSpPr/>
          <p:nvPr/>
        </p:nvSpPr>
        <p:spPr>
          <a:xfrm>
            <a:off x="8749725" y="4950125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69" name="Google Shape;569;p24"/>
          <p:cNvSpPr/>
          <p:nvPr/>
        </p:nvSpPr>
        <p:spPr>
          <a:xfrm>
            <a:off x="8522444" y="4000279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70" name="Google Shape;570;p24"/>
          <p:cNvSpPr/>
          <p:nvPr/>
        </p:nvSpPr>
        <p:spPr>
          <a:xfrm>
            <a:off x="8829403" y="4583868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71" name="Google Shape;571;p24"/>
          <p:cNvSpPr/>
          <p:nvPr/>
        </p:nvSpPr>
        <p:spPr>
          <a:xfrm>
            <a:off x="8963979" y="1338718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72" name="Google Shape;572;p24"/>
          <p:cNvSpPr/>
          <p:nvPr/>
        </p:nvSpPr>
        <p:spPr>
          <a:xfrm rot="-2426120">
            <a:off x="7110132" y="4877011"/>
            <a:ext cx="279910" cy="357971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73" name="Google Shape;573;p24"/>
          <p:cNvSpPr/>
          <p:nvPr/>
        </p:nvSpPr>
        <p:spPr>
          <a:xfrm>
            <a:off x="7659648" y="4370196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74" name="Google Shape;574;p24"/>
          <p:cNvSpPr/>
          <p:nvPr/>
        </p:nvSpPr>
        <p:spPr>
          <a:xfrm>
            <a:off x="8797588" y="3078732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75" name="Google Shape;575;p24"/>
          <p:cNvSpPr/>
          <p:nvPr/>
        </p:nvSpPr>
        <p:spPr>
          <a:xfrm>
            <a:off x="7782420" y="4885132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76" name="Google Shape;576;p24"/>
          <p:cNvSpPr/>
          <p:nvPr/>
        </p:nvSpPr>
        <p:spPr>
          <a:xfrm>
            <a:off x="346877" y="608615"/>
            <a:ext cx="210213" cy="458889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77" name="Google Shape;577;p24"/>
          <p:cNvSpPr/>
          <p:nvPr/>
        </p:nvSpPr>
        <p:spPr>
          <a:xfrm>
            <a:off x="645010" y="355961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78" name="Google Shape;578;p24"/>
          <p:cNvSpPr/>
          <p:nvPr/>
        </p:nvSpPr>
        <p:spPr>
          <a:xfrm>
            <a:off x="8318810" y="-29822"/>
            <a:ext cx="456818" cy="425588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79" name="Google Shape;579;p24"/>
          <p:cNvSpPr/>
          <p:nvPr/>
        </p:nvSpPr>
        <p:spPr>
          <a:xfrm>
            <a:off x="-8" y="1013366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80" name="Google Shape;580;p24"/>
          <p:cNvSpPr/>
          <p:nvPr/>
        </p:nvSpPr>
        <p:spPr>
          <a:xfrm>
            <a:off x="8699356" y="179112"/>
            <a:ext cx="521292" cy="538992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81" name="Google Shape;581;p24"/>
          <p:cNvSpPr/>
          <p:nvPr/>
        </p:nvSpPr>
        <p:spPr>
          <a:xfrm>
            <a:off x="700454" y="4557600"/>
            <a:ext cx="504670" cy="400627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82" name="Google Shape;582;p24"/>
          <p:cNvSpPr/>
          <p:nvPr/>
        </p:nvSpPr>
        <p:spPr>
          <a:xfrm>
            <a:off x="258967" y="-86251"/>
            <a:ext cx="470320" cy="442210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83" name="Google Shape;583;p24"/>
          <p:cNvSpPr/>
          <p:nvPr/>
        </p:nvSpPr>
        <p:spPr>
          <a:xfrm>
            <a:off x="-35016" y="4075593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84" name="Google Shape;584;p24"/>
          <p:cNvSpPr/>
          <p:nvPr/>
        </p:nvSpPr>
        <p:spPr>
          <a:xfrm>
            <a:off x="721258" y="4998019"/>
            <a:ext cx="463059" cy="177962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85" name="Google Shape;585;p24"/>
          <p:cNvSpPr/>
          <p:nvPr/>
        </p:nvSpPr>
        <p:spPr>
          <a:xfrm>
            <a:off x="-243128" y="5421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86" name="Google Shape;586;p24"/>
          <p:cNvSpPr/>
          <p:nvPr/>
        </p:nvSpPr>
        <p:spPr>
          <a:xfrm>
            <a:off x="7842052" y="-100873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87" name="Google Shape;587;p24"/>
          <p:cNvSpPr/>
          <p:nvPr/>
        </p:nvSpPr>
        <p:spPr>
          <a:xfrm>
            <a:off x="-38626" y="579046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88" name="Google Shape;588;p24"/>
          <p:cNvSpPr/>
          <p:nvPr/>
        </p:nvSpPr>
        <p:spPr>
          <a:xfrm>
            <a:off x="1403775" y="11500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89" name="Google Shape;589;p24"/>
          <p:cNvSpPr/>
          <p:nvPr/>
        </p:nvSpPr>
        <p:spPr>
          <a:xfrm>
            <a:off x="955990" y="-57166"/>
            <a:ext cx="323616" cy="321546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90" name="Google Shape;590;p24"/>
          <p:cNvSpPr/>
          <p:nvPr/>
        </p:nvSpPr>
        <p:spPr>
          <a:xfrm>
            <a:off x="1333294" y="4678454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91" name="Google Shape;591;p24"/>
          <p:cNvSpPr/>
          <p:nvPr/>
        </p:nvSpPr>
        <p:spPr>
          <a:xfrm>
            <a:off x="91624" y="4552927"/>
            <a:ext cx="416228" cy="409988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92" name="Google Shape;592;p24"/>
          <p:cNvSpPr/>
          <p:nvPr/>
        </p:nvSpPr>
        <p:spPr>
          <a:xfrm>
            <a:off x="1525678" y="4911343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93" name="Google Shape;593;p24"/>
          <p:cNvSpPr/>
          <p:nvPr/>
        </p:nvSpPr>
        <p:spPr>
          <a:xfrm>
            <a:off x="2704" y="4900231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94" name="Google Shape;594;p24"/>
          <p:cNvSpPr/>
          <p:nvPr/>
        </p:nvSpPr>
        <p:spPr>
          <a:xfrm rot="1920548">
            <a:off x="8225551" y="625274"/>
            <a:ext cx="501522" cy="425557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95" name="Google Shape;595;p24"/>
          <p:cNvSpPr/>
          <p:nvPr/>
        </p:nvSpPr>
        <p:spPr>
          <a:xfrm>
            <a:off x="346867" y="4064142"/>
            <a:ext cx="479681" cy="339217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96" name="Google Shape;596;p24"/>
          <p:cNvSpPr/>
          <p:nvPr/>
        </p:nvSpPr>
        <p:spPr>
          <a:xfrm rot="-5400000">
            <a:off x="7996280" y="316930"/>
            <a:ext cx="279906" cy="357966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97" name="Google Shape;597;p24"/>
          <p:cNvSpPr/>
          <p:nvPr/>
        </p:nvSpPr>
        <p:spPr>
          <a:xfrm>
            <a:off x="8801760" y="790271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98" name="Google Shape;598;p24"/>
          <p:cNvSpPr/>
          <p:nvPr/>
        </p:nvSpPr>
        <p:spPr>
          <a:xfrm>
            <a:off x="258963" y="4957957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99" name="Google Shape;599;p24"/>
          <p:cNvSpPr/>
          <p:nvPr/>
        </p:nvSpPr>
        <p:spPr>
          <a:xfrm>
            <a:off x="8699345" y="1151407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00" name="Google Shape;600;p2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BLANK_1"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2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lumn + image">
  <p:cSld name="TITLE_AND_BODY_1"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26"/>
          <p:cNvSpPr txBox="1">
            <a:spLocks noGrp="1"/>
          </p:cNvSpPr>
          <p:nvPr>
            <p:ph type="title"/>
          </p:nvPr>
        </p:nvSpPr>
        <p:spPr>
          <a:xfrm>
            <a:off x="4572000" y="909050"/>
            <a:ext cx="36396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05" name="Google Shape;605;p26"/>
          <p:cNvSpPr txBox="1">
            <a:spLocks noGrp="1"/>
          </p:cNvSpPr>
          <p:nvPr>
            <p:ph type="body" idx="1"/>
          </p:nvPr>
        </p:nvSpPr>
        <p:spPr>
          <a:xfrm>
            <a:off x="4572000" y="1525754"/>
            <a:ext cx="3639600" cy="27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✘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✗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606" name="Google Shape;606;p26"/>
          <p:cNvSpPr/>
          <p:nvPr/>
        </p:nvSpPr>
        <p:spPr>
          <a:xfrm>
            <a:off x="580275" y="751950"/>
            <a:ext cx="3639600" cy="36396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26"/>
          <p:cNvSpPr/>
          <p:nvPr/>
        </p:nvSpPr>
        <p:spPr>
          <a:xfrm>
            <a:off x="-295650" y="-356450"/>
            <a:ext cx="1057800" cy="10578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" name="Google Shape;608;p26"/>
          <p:cNvSpPr/>
          <p:nvPr/>
        </p:nvSpPr>
        <p:spPr>
          <a:xfrm>
            <a:off x="2836600" y="179825"/>
            <a:ext cx="978600" cy="978600"/>
          </a:xfrm>
          <a:prstGeom prst="donut">
            <a:avLst>
              <a:gd name="adj" fmla="val 39527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" name="Google Shape;609;p26"/>
          <p:cNvSpPr/>
          <p:nvPr/>
        </p:nvSpPr>
        <p:spPr>
          <a:xfrm>
            <a:off x="465975" y="3692750"/>
            <a:ext cx="1019400" cy="10194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" name="Google Shape;610;p26"/>
          <p:cNvSpPr/>
          <p:nvPr/>
        </p:nvSpPr>
        <p:spPr>
          <a:xfrm>
            <a:off x="1485375" y="4559750"/>
            <a:ext cx="361500" cy="361500"/>
          </a:xfrm>
          <a:prstGeom prst="donut">
            <a:avLst>
              <a:gd name="adj" fmla="val 29951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p26"/>
          <p:cNvSpPr/>
          <p:nvPr/>
        </p:nvSpPr>
        <p:spPr>
          <a:xfrm>
            <a:off x="2364800" y="346950"/>
            <a:ext cx="274200" cy="2739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p26"/>
          <p:cNvSpPr/>
          <p:nvPr/>
        </p:nvSpPr>
        <p:spPr>
          <a:xfrm>
            <a:off x="-472600" y="-533400"/>
            <a:ext cx="1411800" cy="141180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p26"/>
          <p:cNvSpPr/>
          <p:nvPr/>
        </p:nvSpPr>
        <p:spPr>
          <a:xfrm>
            <a:off x="2899000" y="242225"/>
            <a:ext cx="853800" cy="8538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26"/>
          <p:cNvSpPr/>
          <p:nvPr/>
        </p:nvSpPr>
        <p:spPr>
          <a:xfrm>
            <a:off x="1061150" y="142950"/>
            <a:ext cx="538500" cy="5382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615;p2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 1">
  <p:cSld name="TITLE_5"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2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Viga"/>
              <a:buNone/>
              <a:defRPr sz="5200">
                <a:latin typeface="Viga"/>
                <a:ea typeface="Viga"/>
                <a:cs typeface="Viga"/>
                <a:sym typeface="Vig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18" name="Google Shape;618;p2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Ubuntu"/>
              <a:buNone/>
              <a:defRPr sz="2800">
                <a:latin typeface="Ubuntu"/>
                <a:ea typeface="Ubuntu"/>
                <a:cs typeface="Ubuntu"/>
                <a:sym typeface="Ubuntu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19" name="Google Shape;619;p2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 algn="r" rtl="0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_6"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2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22" name="Google Shape;622;p2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23" name="Google Shape;623;p28"/>
          <p:cNvSpPr txBox="1">
            <a:spLocks noGrp="1"/>
          </p:cNvSpPr>
          <p:nvPr>
            <p:ph type="sldNum" idx="12"/>
          </p:nvPr>
        </p:nvSpPr>
        <p:spPr>
          <a:xfrm>
            <a:off x="4347601" y="4776723"/>
            <a:ext cx="448800" cy="3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2">
  <p:cSld name="TITLE_2"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2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Font typeface="Viga"/>
              <a:buNone/>
              <a:defRPr sz="5200">
                <a:latin typeface="Viga"/>
                <a:ea typeface="Viga"/>
                <a:cs typeface="Viga"/>
                <a:sym typeface="Vig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26" name="Google Shape;626;p2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Ubuntu"/>
              <a:buNone/>
              <a:defRPr sz="2800">
                <a:latin typeface="Ubuntu"/>
                <a:ea typeface="Ubuntu"/>
                <a:cs typeface="Ubuntu"/>
                <a:sym typeface="Ubuntu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27" name="Google Shape;627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 1">
  <p:cSld name="BLANK_1_1"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30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4376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0" name="Google Shape;630;p30"/>
          <p:cNvSpPr/>
          <p:nvPr/>
        </p:nvSpPr>
        <p:spPr>
          <a:xfrm rot="-5400000">
            <a:off x="4403950" y="4519950"/>
            <a:ext cx="336000" cy="911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" name="Google Shape;631;p30"/>
          <p:cNvSpPr txBox="1">
            <a:spLocks noGrp="1"/>
          </p:cNvSpPr>
          <p:nvPr>
            <p:ph type="sldNum" idx="12"/>
          </p:nvPr>
        </p:nvSpPr>
        <p:spPr>
          <a:xfrm>
            <a:off x="4116400" y="4807375"/>
            <a:ext cx="911100" cy="3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3">
  <p:cSld name="TITLE_3"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3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34" name="Google Shape;634;p3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35" name="Google Shape;635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oogle Shape;86;p15"/>
          <p:cNvGrpSpPr/>
          <p:nvPr/>
        </p:nvGrpSpPr>
        <p:grpSpPr>
          <a:xfrm>
            <a:off x="-6" y="-23"/>
            <a:ext cx="9143797" cy="5143378"/>
            <a:chOff x="239950" y="872550"/>
            <a:chExt cx="7042900" cy="3961625"/>
          </a:xfrm>
        </p:grpSpPr>
        <p:sp>
          <p:nvSpPr>
            <p:cNvPr id="87" name="Google Shape;87;p15"/>
            <p:cNvSpPr/>
            <p:nvPr/>
          </p:nvSpPr>
          <p:spPr>
            <a:xfrm>
              <a:off x="239950" y="872550"/>
              <a:ext cx="7042900" cy="3961625"/>
            </a:xfrm>
            <a:custGeom>
              <a:avLst/>
              <a:gdLst/>
              <a:ahLst/>
              <a:cxnLst/>
              <a:rect l="l" t="t" r="r" b="b"/>
              <a:pathLst>
                <a:path w="281716" h="158465" fill="none" extrusionOk="0">
                  <a:moveTo>
                    <a:pt x="0" y="0"/>
                  </a:moveTo>
                  <a:lnTo>
                    <a:pt x="281715" y="0"/>
                  </a:lnTo>
                  <a:lnTo>
                    <a:pt x="281715" y="158464"/>
                  </a:lnTo>
                  <a:lnTo>
                    <a:pt x="0" y="15846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15"/>
            <p:cNvSpPr/>
            <p:nvPr/>
          </p:nvSpPr>
          <p:spPr>
            <a:xfrm>
              <a:off x="239950" y="47617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5"/>
            <p:cNvSpPr/>
            <p:nvPr/>
          </p:nvSpPr>
          <p:spPr>
            <a:xfrm>
              <a:off x="239950" y="46901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5"/>
            <p:cNvSpPr/>
            <p:nvPr/>
          </p:nvSpPr>
          <p:spPr>
            <a:xfrm>
              <a:off x="239950" y="46177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5"/>
            <p:cNvSpPr/>
            <p:nvPr/>
          </p:nvSpPr>
          <p:spPr>
            <a:xfrm>
              <a:off x="239950" y="45462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5"/>
            <p:cNvSpPr/>
            <p:nvPr/>
          </p:nvSpPr>
          <p:spPr>
            <a:xfrm>
              <a:off x="239950" y="44737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5"/>
            <p:cNvSpPr/>
            <p:nvPr/>
          </p:nvSpPr>
          <p:spPr>
            <a:xfrm>
              <a:off x="239950" y="44022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5"/>
            <p:cNvSpPr/>
            <p:nvPr/>
          </p:nvSpPr>
          <p:spPr>
            <a:xfrm>
              <a:off x="239950" y="43297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15"/>
            <p:cNvSpPr/>
            <p:nvPr/>
          </p:nvSpPr>
          <p:spPr>
            <a:xfrm>
              <a:off x="239950" y="42582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5"/>
            <p:cNvSpPr/>
            <p:nvPr/>
          </p:nvSpPr>
          <p:spPr>
            <a:xfrm>
              <a:off x="239950" y="41858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5"/>
            <p:cNvSpPr/>
            <p:nvPr/>
          </p:nvSpPr>
          <p:spPr>
            <a:xfrm>
              <a:off x="239950" y="41142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15"/>
            <p:cNvSpPr/>
            <p:nvPr/>
          </p:nvSpPr>
          <p:spPr>
            <a:xfrm>
              <a:off x="239950" y="40418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15"/>
            <p:cNvSpPr/>
            <p:nvPr/>
          </p:nvSpPr>
          <p:spPr>
            <a:xfrm>
              <a:off x="239950" y="39693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15"/>
            <p:cNvSpPr/>
            <p:nvPr/>
          </p:nvSpPr>
          <p:spPr>
            <a:xfrm>
              <a:off x="239950" y="38978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15"/>
            <p:cNvSpPr/>
            <p:nvPr/>
          </p:nvSpPr>
          <p:spPr>
            <a:xfrm>
              <a:off x="239950" y="38254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5"/>
            <p:cNvSpPr/>
            <p:nvPr/>
          </p:nvSpPr>
          <p:spPr>
            <a:xfrm>
              <a:off x="239950" y="37538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5"/>
            <p:cNvSpPr/>
            <p:nvPr/>
          </p:nvSpPr>
          <p:spPr>
            <a:xfrm>
              <a:off x="239950" y="36814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5"/>
            <p:cNvSpPr/>
            <p:nvPr/>
          </p:nvSpPr>
          <p:spPr>
            <a:xfrm>
              <a:off x="239950" y="36099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5"/>
            <p:cNvSpPr/>
            <p:nvPr/>
          </p:nvSpPr>
          <p:spPr>
            <a:xfrm>
              <a:off x="239950" y="35374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5"/>
            <p:cNvSpPr/>
            <p:nvPr/>
          </p:nvSpPr>
          <p:spPr>
            <a:xfrm>
              <a:off x="239950" y="34659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5"/>
            <p:cNvSpPr/>
            <p:nvPr/>
          </p:nvSpPr>
          <p:spPr>
            <a:xfrm>
              <a:off x="239950" y="33934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5"/>
            <p:cNvSpPr/>
            <p:nvPr/>
          </p:nvSpPr>
          <p:spPr>
            <a:xfrm>
              <a:off x="239950" y="33219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5"/>
            <p:cNvSpPr/>
            <p:nvPr/>
          </p:nvSpPr>
          <p:spPr>
            <a:xfrm>
              <a:off x="239950" y="32495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5"/>
            <p:cNvSpPr/>
            <p:nvPr/>
          </p:nvSpPr>
          <p:spPr>
            <a:xfrm>
              <a:off x="239950" y="31770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5"/>
            <p:cNvSpPr/>
            <p:nvPr/>
          </p:nvSpPr>
          <p:spPr>
            <a:xfrm>
              <a:off x="239950" y="31055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5"/>
            <p:cNvSpPr/>
            <p:nvPr/>
          </p:nvSpPr>
          <p:spPr>
            <a:xfrm>
              <a:off x="239950" y="3033100"/>
              <a:ext cx="7042900" cy="0"/>
            </a:xfrm>
            <a:custGeom>
              <a:avLst/>
              <a:gdLst/>
              <a:ahLst/>
              <a:cxnLst/>
              <a:rect l="l" t="t" r="r" b="b"/>
              <a:pathLst>
                <a:path w="281716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5"/>
            <p:cNvSpPr/>
            <p:nvPr/>
          </p:nvSpPr>
          <p:spPr>
            <a:xfrm>
              <a:off x="239950" y="29615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5"/>
            <p:cNvSpPr/>
            <p:nvPr/>
          </p:nvSpPr>
          <p:spPr>
            <a:xfrm>
              <a:off x="239950" y="28891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5"/>
            <p:cNvSpPr/>
            <p:nvPr/>
          </p:nvSpPr>
          <p:spPr>
            <a:xfrm>
              <a:off x="239950" y="28175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5"/>
            <p:cNvSpPr/>
            <p:nvPr/>
          </p:nvSpPr>
          <p:spPr>
            <a:xfrm>
              <a:off x="239950" y="27451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5"/>
            <p:cNvSpPr/>
            <p:nvPr/>
          </p:nvSpPr>
          <p:spPr>
            <a:xfrm>
              <a:off x="239950" y="26736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5"/>
            <p:cNvSpPr/>
            <p:nvPr/>
          </p:nvSpPr>
          <p:spPr>
            <a:xfrm>
              <a:off x="239950" y="26011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5"/>
            <p:cNvSpPr/>
            <p:nvPr/>
          </p:nvSpPr>
          <p:spPr>
            <a:xfrm>
              <a:off x="239950" y="25296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5"/>
            <p:cNvSpPr/>
            <p:nvPr/>
          </p:nvSpPr>
          <p:spPr>
            <a:xfrm>
              <a:off x="239950" y="24572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5"/>
            <p:cNvSpPr/>
            <p:nvPr/>
          </p:nvSpPr>
          <p:spPr>
            <a:xfrm>
              <a:off x="239950" y="23847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5"/>
            <p:cNvSpPr/>
            <p:nvPr/>
          </p:nvSpPr>
          <p:spPr>
            <a:xfrm>
              <a:off x="239950" y="23132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5"/>
            <p:cNvSpPr/>
            <p:nvPr/>
          </p:nvSpPr>
          <p:spPr>
            <a:xfrm>
              <a:off x="239950" y="22407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5"/>
            <p:cNvSpPr/>
            <p:nvPr/>
          </p:nvSpPr>
          <p:spPr>
            <a:xfrm>
              <a:off x="239950" y="21692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5"/>
            <p:cNvSpPr/>
            <p:nvPr/>
          </p:nvSpPr>
          <p:spPr>
            <a:xfrm>
              <a:off x="239950" y="20968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5"/>
            <p:cNvSpPr/>
            <p:nvPr/>
          </p:nvSpPr>
          <p:spPr>
            <a:xfrm>
              <a:off x="239950" y="20252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5"/>
            <p:cNvSpPr/>
            <p:nvPr/>
          </p:nvSpPr>
          <p:spPr>
            <a:xfrm>
              <a:off x="239950" y="19528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5"/>
            <p:cNvSpPr/>
            <p:nvPr/>
          </p:nvSpPr>
          <p:spPr>
            <a:xfrm>
              <a:off x="239950" y="18813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5"/>
            <p:cNvSpPr/>
            <p:nvPr/>
          </p:nvSpPr>
          <p:spPr>
            <a:xfrm>
              <a:off x="239950" y="18088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5"/>
            <p:cNvSpPr/>
            <p:nvPr/>
          </p:nvSpPr>
          <p:spPr>
            <a:xfrm>
              <a:off x="239950" y="17373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5"/>
            <p:cNvSpPr/>
            <p:nvPr/>
          </p:nvSpPr>
          <p:spPr>
            <a:xfrm>
              <a:off x="239950" y="16648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5"/>
            <p:cNvSpPr/>
            <p:nvPr/>
          </p:nvSpPr>
          <p:spPr>
            <a:xfrm>
              <a:off x="239950" y="15924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5"/>
            <p:cNvSpPr/>
            <p:nvPr/>
          </p:nvSpPr>
          <p:spPr>
            <a:xfrm>
              <a:off x="239950" y="15209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5"/>
            <p:cNvSpPr/>
            <p:nvPr/>
          </p:nvSpPr>
          <p:spPr>
            <a:xfrm>
              <a:off x="239950" y="14484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5"/>
            <p:cNvSpPr/>
            <p:nvPr/>
          </p:nvSpPr>
          <p:spPr>
            <a:xfrm>
              <a:off x="239950" y="13769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5"/>
            <p:cNvSpPr/>
            <p:nvPr/>
          </p:nvSpPr>
          <p:spPr>
            <a:xfrm>
              <a:off x="239950" y="13044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5"/>
            <p:cNvSpPr/>
            <p:nvPr/>
          </p:nvSpPr>
          <p:spPr>
            <a:xfrm>
              <a:off x="239950" y="12329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5"/>
            <p:cNvSpPr/>
            <p:nvPr/>
          </p:nvSpPr>
          <p:spPr>
            <a:xfrm>
              <a:off x="239950" y="11605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5"/>
            <p:cNvSpPr/>
            <p:nvPr/>
          </p:nvSpPr>
          <p:spPr>
            <a:xfrm>
              <a:off x="239950" y="10889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5"/>
            <p:cNvSpPr/>
            <p:nvPr/>
          </p:nvSpPr>
          <p:spPr>
            <a:xfrm>
              <a:off x="239950" y="10165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5"/>
            <p:cNvSpPr/>
            <p:nvPr/>
          </p:nvSpPr>
          <p:spPr>
            <a:xfrm>
              <a:off x="239950" y="9450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5"/>
            <p:cNvSpPr/>
            <p:nvPr/>
          </p:nvSpPr>
          <p:spPr>
            <a:xfrm>
              <a:off x="72103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5"/>
            <p:cNvSpPr/>
            <p:nvPr/>
          </p:nvSpPr>
          <p:spPr>
            <a:xfrm>
              <a:off x="71379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5"/>
            <p:cNvSpPr/>
            <p:nvPr/>
          </p:nvSpPr>
          <p:spPr>
            <a:xfrm>
              <a:off x="70645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5"/>
            <p:cNvSpPr/>
            <p:nvPr/>
          </p:nvSpPr>
          <p:spPr>
            <a:xfrm>
              <a:off x="69921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5"/>
            <p:cNvSpPr/>
            <p:nvPr/>
          </p:nvSpPr>
          <p:spPr>
            <a:xfrm>
              <a:off x="69196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5"/>
            <p:cNvSpPr/>
            <p:nvPr/>
          </p:nvSpPr>
          <p:spPr>
            <a:xfrm>
              <a:off x="68472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5"/>
            <p:cNvSpPr/>
            <p:nvPr/>
          </p:nvSpPr>
          <p:spPr>
            <a:xfrm>
              <a:off x="67747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5"/>
            <p:cNvSpPr/>
            <p:nvPr/>
          </p:nvSpPr>
          <p:spPr>
            <a:xfrm>
              <a:off x="67023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5"/>
            <p:cNvSpPr/>
            <p:nvPr/>
          </p:nvSpPr>
          <p:spPr>
            <a:xfrm>
              <a:off x="66289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5"/>
            <p:cNvSpPr/>
            <p:nvPr/>
          </p:nvSpPr>
          <p:spPr>
            <a:xfrm>
              <a:off x="65565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5"/>
            <p:cNvSpPr/>
            <p:nvPr/>
          </p:nvSpPr>
          <p:spPr>
            <a:xfrm>
              <a:off x="64840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5"/>
            <p:cNvSpPr/>
            <p:nvPr/>
          </p:nvSpPr>
          <p:spPr>
            <a:xfrm>
              <a:off x="64116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5"/>
            <p:cNvSpPr/>
            <p:nvPr/>
          </p:nvSpPr>
          <p:spPr>
            <a:xfrm>
              <a:off x="63391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5"/>
            <p:cNvSpPr/>
            <p:nvPr/>
          </p:nvSpPr>
          <p:spPr>
            <a:xfrm>
              <a:off x="62667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5"/>
            <p:cNvSpPr/>
            <p:nvPr/>
          </p:nvSpPr>
          <p:spPr>
            <a:xfrm>
              <a:off x="61933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5"/>
            <p:cNvSpPr/>
            <p:nvPr/>
          </p:nvSpPr>
          <p:spPr>
            <a:xfrm>
              <a:off x="61209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5"/>
            <p:cNvSpPr/>
            <p:nvPr/>
          </p:nvSpPr>
          <p:spPr>
            <a:xfrm>
              <a:off x="60484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15"/>
            <p:cNvSpPr/>
            <p:nvPr/>
          </p:nvSpPr>
          <p:spPr>
            <a:xfrm>
              <a:off x="59760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5"/>
            <p:cNvSpPr/>
            <p:nvPr/>
          </p:nvSpPr>
          <p:spPr>
            <a:xfrm>
              <a:off x="59036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5"/>
            <p:cNvSpPr/>
            <p:nvPr/>
          </p:nvSpPr>
          <p:spPr>
            <a:xfrm>
              <a:off x="58302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5"/>
            <p:cNvSpPr/>
            <p:nvPr/>
          </p:nvSpPr>
          <p:spPr>
            <a:xfrm>
              <a:off x="57577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5"/>
            <p:cNvSpPr/>
            <p:nvPr/>
          </p:nvSpPr>
          <p:spPr>
            <a:xfrm>
              <a:off x="56853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5"/>
            <p:cNvSpPr/>
            <p:nvPr/>
          </p:nvSpPr>
          <p:spPr>
            <a:xfrm>
              <a:off x="56129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15"/>
            <p:cNvSpPr/>
            <p:nvPr/>
          </p:nvSpPr>
          <p:spPr>
            <a:xfrm>
              <a:off x="55404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15"/>
            <p:cNvSpPr/>
            <p:nvPr/>
          </p:nvSpPr>
          <p:spPr>
            <a:xfrm>
              <a:off x="54680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5"/>
            <p:cNvSpPr/>
            <p:nvPr/>
          </p:nvSpPr>
          <p:spPr>
            <a:xfrm>
              <a:off x="53946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15"/>
            <p:cNvSpPr/>
            <p:nvPr/>
          </p:nvSpPr>
          <p:spPr>
            <a:xfrm>
              <a:off x="53222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15"/>
            <p:cNvSpPr/>
            <p:nvPr/>
          </p:nvSpPr>
          <p:spPr>
            <a:xfrm>
              <a:off x="52497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15"/>
            <p:cNvSpPr/>
            <p:nvPr/>
          </p:nvSpPr>
          <p:spPr>
            <a:xfrm>
              <a:off x="51773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15"/>
            <p:cNvSpPr/>
            <p:nvPr/>
          </p:nvSpPr>
          <p:spPr>
            <a:xfrm>
              <a:off x="51048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15"/>
            <p:cNvSpPr/>
            <p:nvPr/>
          </p:nvSpPr>
          <p:spPr>
            <a:xfrm>
              <a:off x="50324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5"/>
            <p:cNvSpPr/>
            <p:nvPr/>
          </p:nvSpPr>
          <p:spPr>
            <a:xfrm>
              <a:off x="49590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5"/>
            <p:cNvSpPr/>
            <p:nvPr/>
          </p:nvSpPr>
          <p:spPr>
            <a:xfrm>
              <a:off x="48866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5"/>
            <p:cNvSpPr/>
            <p:nvPr/>
          </p:nvSpPr>
          <p:spPr>
            <a:xfrm>
              <a:off x="48141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5"/>
            <p:cNvSpPr/>
            <p:nvPr/>
          </p:nvSpPr>
          <p:spPr>
            <a:xfrm>
              <a:off x="47417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15"/>
            <p:cNvSpPr/>
            <p:nvPr/>
          </p:nvSpPr>
          <p:spPr>
            <a:xfrm>
              <a:off x="46692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15"/>
            <p:cNvSpPr/>
            <p:nvPr/>
          </p:nvSpPr>
          <p:spPr>
            <a:xfrm>
              <a:off x="45968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15"/>
            <p:cNvSpPr/>
            <p:nvPr/>
          </p:nvSpPr>
          <p:spPr>
            <a:xfrm>
              <a:off x="45234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15"/>
            <p:cNvSpPr/>
            <p:nvPr/>
          </p:nvSpPr>
          <p:spPr>
            <a:xfrm>
              <a:off x="44510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5"/>
            <p:cNvSpPr/>
            <p:nvPr/>
          </p:nvSpPr>
          <p:spPr>
            <a:xfrm>
              <a:off x="43785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15"/>
            <p:cNvSpPr/>
            <p:nvPr/>
          </p:nvSpPr>
          <p:spPr>
            <a:xfrm>
              <a:off x="43061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15"/>
            <p:cNvSpPr/>
            <p:nvPr/>
          </p:nvSpPr>
          <p:spPr>
            <a:xfrm>
              <a:off x="42336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15"/>
            <p:cNvSpPr/>
            <p:nvPr/>
          </p:nvSpPr>
          <p:spPr>
            <a:xfrm>
              <a:off x="41603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15"/>
            <p:cNvSpPr/>
            <p:nvPr/>
          </p:nvSpPr>
          <p:spPr>
            <a:xfrm>
              <a:off x="40878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15"/>
            <p:cNvSpPr/>
            <p:nvPr/>
          </p:nvSpPr>
          <p:spPr>
            <a:xfrm>
              <a:off x="40154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15"/>
            <p:cNvSpPr/>
            <p:nvPr/>
          </p:nvSpPr>
          <p:spPr>
            <a:xfrm>
              <a:off x="39429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15"/>
            <p:cNvSpPr/>
            <p:nvPr/>
          </p:nvSpPr>
          <p:spPr>
            <a:xfrm>
              <a:off x="38705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15"/>
            <p:cNvSpPr/>
            <p:nvPr/>
          </p:nvSpPr>
          <p:spPr>
            <a:xfrm>
              <a:off x="37980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15"/>
            <p:cNvSpPr/>
            <p:nvPr/>
          </p:nvSpPr>
          <p:spPr>
            <a:xfrm>
              <a:off x="37247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15"/>
            <p:cNvSpPr/>
            <p:nvPr/>
          </p:nvSpPr>
          <p:spPr>
            <a:xfrm>
              <a:off x="36522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15"/>
            <p:cNvSpPr/>
            <p:nvPr/>
          </p:nvSpPr>
          <p:spPr>
            <a:xfrm>
              <a:off x="35798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15"/>
            <p:cNvSpPr/>
            <p:nvPr/>
          </p:nvSpPr>
          <p:spPr>
            <a:xfrm>
              <a:off x="35073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15"/>
            <p:cNvSpPr/>
            <p:nvPr/>
          </p:nvSpPr>
          <p:spPr>
            <a:xfrm>
              <a:off x="34349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15"/>
            <p:cNvSpPr/>
            <p:nvPr/>
          </p:nvSpPr>
          <p:spPr>
            <a:xfrm>
              <a:off x="33624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5"/>
            <p:cNvSpPr/>
            <p:nvPr/>
          </p:nvSpPr>
          <p:spPr>
            <a:xfrm>
              <a:off x="32891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5"/>
            <p:cNvSpPr/>
            <p:nvPr/>
          </p:nvSpPr>
          <p:spPr>
            <a:xfrm>
              <a:off x="32166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5"/>
            <p:cNvSpPr/>
            <p:nvPr/>
          </p:nvSpPr>
          <p:spPr>
            <a:xfrm>
              <a:off x="31442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5"/>
            <p:cNvSpPr/>
            <p:nvPr/>
          </p:nvSpPr>
          <p:spPr>
            <a:xfrm>
              <a:off x="30717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5"/>
            <p:cNvSpPr/>
            <p:nvPr/>
          </p:nvSpPr>
          <p:spPr>
            <a:xfrm>
              <a:off x="29993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5"/>
            <p:cNvSpPr/>
            <p:nvPr/>
          </p:nvSpPr>
          <p:spPr>
            <a:xfrm>
              <a:off x="29259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5"/>
            <p:cNvSpPr/>
            <p:nvPr/>
          </p:nvSpPr>
          <p:spPr>
            <a:xfrm>
              <a:off x="28535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5"/>
            <p:cNvSpPr/>
            <p:nvPr/>
          </p:nvSpPr>
          <p:spPr>
            <a:xfrm>
              <a:off x="27810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5"/>
            <p:cNvSpPr/>
            <p:nvPr/>
          </p:nvSpPr>
          <p:spPr>
            <a:xfrm>
              <a:off x="27086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5"/>
            <p:cNvSpPr/>
            <p:nvPr/>
          </p:nvSpPr>
          <p:spPr>
            <a:xfrm>
              <a:off x="26361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5"/>
            <p:cNvSpPr/>
            <p:nvPr/>
          </p:nvSpPr>
          <p:spPr>
            <a:xfrm>
              <a:off x="25637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5"/>
            <p:cNvSpPr/>
            <p:nvPr/>
          </p:nvSpPr>
          <p:spPr>
            <a:xfrm>
              <a:off x="24903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5"/>
            <p:cNvSpPr/>
            <p:nvPr/>
          </p:nvSpPr>
          <p:spPr>
            <a:xfrm>
              <a:off x="24179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15"/>
            <p:cNvSpPr/>
            <p:nvPr/>
          </p:nvSpPr>
          <p:spPr>
            <a:xfrm>
              <a:off x="23454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15"/>
            <p:cNvSpPr/>
            <p:nvPr/>
          </p:nvSpPr>
          <p:spPr>
            <a:xfrm>
              <a:off x="22730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5"/>
            <p:cNvSpPr/>
            <p:nvPr/>
          </p:nvSpPr>
          <p:spPr>
            <a:xfrm>
              <a:off x="22005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15"/>
            <p:cNvSpPr/>
            <p:nvPr/>
          </p:nvSpPr>
          <p:spPr>
            <a:xfrm>
              <a:off x="21281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15"/>
            <p:cNvSpPr/>
            <p:nvPr/>
          </p:nvSpPr>
          <p:spPr>
            <a:xfrm>
              <a:off x="20547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15"/>
            <p:cNvSpPr/>
            <p:nvPr/>
          </p:nvSpPr>
          <p:spPr>
            <a:xfrm>
              <a:off x="19823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15"/>
            <p:cNvSpPr/>
            <p:nvPr/>
          </p:nvSpPr>
          <p:spPr>
            <a:xfrm>
              <a:off x="19098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15"/>
            <p:cNvSpPr/>
            <p:nvPr/>
          </p:nvSpPr>
          <p:spPr>
            <a:xfrm>
              <a:off x="18374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15"/>
            <p:cNvSpPr/>
            <p:nvPr/>
          </p:nvSpPr>
          <p:spPr>
            <a:xfrm>
              <a:off x="17649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15"/>
            <p:cNvSpPr/>
            <p:nvPr/>
          </p:nvSpPr>
          <p:spPr>
            <a:xfrm>
              <a:off x="16925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15"/>
            <p:cNvSpPr/>
            <p:nvPr/>
          </p:nvSpPr>
          <p:spPr>
            <a:xfrm>
              <a:off x="16191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15"/>
            <p:cNvSpPr/>
            <p:nvPr/>
          </p:nvSpPr>
          <p:spPr>
            <a:xfrm>
              <a:off x="15467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15"/>
            <p:cNvSpPr/>
            <p:nvPr/>
          </p:nvSpPr>
          <p:spPr>
            <a:xfrm>
              <a:off x="14742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15"/>
            <p:cNvSpPr/>
            <p:nvPr/>
          </p:nvSpPr>
          <p:spPr>
            <a:xfrm>
              <a:off x="14018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15"/>
            <p:cNvSpPr/>
            <p:nvPr/>
          </p:nvSpPr>
          <p:spPr>
            <a:xfrm>
              <a:off x="13294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15"/>
            <p:cNvSpPr/>
            <p:nvPr/>
          </p:nvSpPr>
          <p:spPr>
            <a:xfrm>
              <a:off x="12560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15"/>
            <p:cNvSpPr/>
            <p:nvPr/>
          </p:nvSpPr>
          <p:spPr>
            <a:xfrm>
              <a:off x="11835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15"/>
            <p:cNvSpPr/>
            <p:nvPr/>
          </p:nvSpPr>
          <p:spPr>
            <a:xfrm>
              <a:off x="11111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15"/>
            <p:cNvSpPr/>
            <p:nvPr/>
          </p:nvSpPr>
          <p:spPr>
            <a:xfrm>
              <a:off x="10387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15"/>
            <p:cNvSpPr/>
            <p:nvPr/>
          </p:nvSpPr>
          <p:spPr>
            <a:xfrm>
              <a:off x="9662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5"/>
            <p:cNvSpPr/>
            <p:nvPr/>
          </p:nvSpPr>
          <p:spPr>
            <a:xfrm>
              <a:off x="8938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15"/>
            <p:cNvSpPr/>
            <p:nvPr/>
          </p:nvSpPr>
          <p:spPr>
            <a:xfrm>
              <a:off x="8204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15"/>
            <p:cNvSpPr/>
            <p:nvPr/>
          </p:nvSpPr>
          <p:spPr>
            <a:xfrm>
              <a:off x="7479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15"/>
            <p:cNvSpPr/>
            <p:nvPr/>
          </p:nvSpPr>
          <p:spPr>
            <a:xfrm>
              <a:off x="6755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5"/>
            <p:cNvSpPr/>
            <p:nvPr/>
          </p:nvSpPr>
          <p:spPr>
            <a:xfrm>
              <a:off x="6031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15"/>
            <p:cNvSpPr/>
            <p:nvPr/>
          </p:nvSpPr>
          <p:spPr>
            <a:xfrm>
              <a:off x="5306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15"/>
            <p:cNvSpPr/>
            <p:nvPr/>
          </p:nvSpPr>
          <p:spPr>
            <a:xfrm>
              <a:off x="4582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5"/>
            <p:cNvSpPr/>
            <p:nvPr/>
          </p:nvSpPr>
          <p:spPr>
            <a:xfrm>
              <a:off x="3848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15"/>
            <p:cNvSpPr/>
            <p:nvPr/>
          </p:nvSpPr>
          <p:spPr>
            <a:xfrm>
              <a:off x="3124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8" name="Google Shape;238;p15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791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  <p:sp>
        <p:nvSpPr>
          <p:cNvPr id="239" name="Google Shape;239;p15"/>
          <p:cNvSpPr txBox="1">
            <a:spLocks noGrp="1"/>
          </p:cNvSpPr>
          <p:nvPr>
            <p:ph type="body" idx="1"/>
          </p:nvPr>
        </p:nvSpPr>
        <p:spPr>
          <a:xfrm>
            <a:off x="747925" y="1314900"/>
            <a:ext cx="6791700" cy="36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Dosis"/>
              <a:buChar char="✘"/>
              <a:defRPr sz="26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osis"/>
              <a:buChar char="✗"/>
              <a:defRPr sz="20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osis"/>
              <a:buChar char="■"/>
              <a:defRPr sz="20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●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○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■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●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○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■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  <p:sp>
        <p:nvSpPr>
          <p:cNvPr id="240" name="Google Shape;240;p15"/>
          <p:cNvSpPr txBox="1">
            <a:spLocks noGrp="1"/>
          </p:cNvSpPr>
          <p:nvPr>
            <p:ph type="sldNum" idx="12"/>
          </p:nvPr>
        </p:nvSpPr>
        <p:spPr>
          <a:xfrm>
            <a:off x="4297544" y="474976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1200" b="1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 algn="ctr" rtl="0">
              <a:buNone/>
              <a:defRPr sz="1200" b="1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 algn="ctr" rtl="0">
              <a:buNone/>
              <a:defRPr sz="1200" b="1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 algn="ctr" rtl="0">
              <a:buNone/>
              <a:defRPr sz="1200" b="1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 algn="ctr" rtl="0">
              <a:buNone/>
              <a:defRPr sz="1200" b="1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 algn="ctr" rtl="0">
              <a:buNone/>
              <a:defRPr sz="1200" b="1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 algn="ctr" rtl="0">
              <a:buNone/>
              <a:defRPr sz="1200" b="1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 algn="ctr" rtl="0">
              <a:buNone/>
              <a:defRPr sz="1200" b="1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 algn="ctr" rtl="0">
              <a:buNone/>
              <a:defRPr sz="1200" b="1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jp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reativecommons.org/licenses/by-nc-sa/4.0/deed.fr" TargetMode="External"/><Relationship Id="rId5" Type="http://schemas.openxmlformats.org/officeDocument/2006/relationships/image" Target="../media/image2.png"/><Relationship Id="rId10" Type="http://schemas.openxmlformats.org/officeDocument/2006/relationships/hyperlink" Target="http://creativecommons.org/licenses/by-nc-sa/4.0/" TargetMode="External"/><Relationship Id="rId4" Type="http://schemas.openxmlformats.org/officeDocument/2006/relationships/hyperlink" Target="https://monurl.ca/mst13avril2022" TargetMode="External"/><Relationship Id="rId9" Type="http://schemas.openxmlformats.org/officeDocument/2006/relationships/hyperlink" Target="mailto:equipe@recitmst.qc.ca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28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0.png"/><Relationship Id="rId5" Type="http://schemas.openxmlformats.org/officeDocument/2006/relationships/hyperlink" Target="https://kahoot.it/" TargetMode="Externa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oclap.com/QIFIN21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22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campus.recit.qc.ca/course/view.php?id=342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campus.recit.qc.ca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hyperlink" Target="https://campus.recit.qc.ca/mod/questionnaire/view.php?id=14065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channel/UCxER51fHozZ7fUOaiP4QT-w" TargetMode="External"/><Relationship Id="rId3" Type="http://schemas.openxmlformats.org/officeDocument/2006/relationships/image" Target="../media/image33.png"/><Relationship Id="rId7" Type="http://schemas.openxmlformats.org/officeDocument/2006/relationships/hyperlink" Target="https://twitter.com/recitqc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2.xml"/><Relationship Id="rId6" Type="http://schemas.openxmlformats.org/officeDocument/2006/relationships/hyperlink" Target="https://www.facebook.com/recitqc" TargetMode="External"/><Relationship Id="rId11" Type="http://schemas.openxmlformats.org/officeDocument/2006/relationships/image" Target="../media/image35.png"/><Relationship Id="rId5" Type="http://schemas.openxmlformats.org/officeDocument/2006/relationships/hyperlink" Target="mailto:equipe@recitmst.qc.ca" TargetMode="External"/><Relationship Id="rId10" Type="http://schemas.openxmlformats.org/officeDocument/2006/relationships/image" Target="../media/image34.png"/><Relationship Id="rId4" Type="http://schemas.openxmlformats.org/officeDocument/2006/relationships/hyperlink" Target="mailto:campus@recit.qc.ca" TargetMode="External"/><Relationship Id="rId9" Type="http://schemas.openxmlformats.org/officeDocument/2006/relationships/hyperlink" Target="http://creativecommons.org/licenses/by-nc-sa/4.0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carnival.com/help-use-presentation-template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://www.slidescarnival.com/copyright-and-legal-information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ampus.recit.qc.ca/course/view.php?id=342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ampus.recit.qc.ca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6" Type="http://schemas.openxmlformats.org/officeDocument/2006/relationships/hyperlink" Target="https://forms.office.com/r/kHQhdRu3zG" TargetMode="External"/><Relationship Id="rId5" Type="http://schemas.openxmlformats.org/officeDocument/2006/relationships/image" Target="../media/image13.png"/><Relationship Id="rId4" Type="http://schemas.openxmlformats.org/officeDocument/2006/relationships/hyperlink" Target="https://forms.gle/YZ4qnbQ9Beuk5Sgy8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0" name="Google Shape;64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41" name="Google Shape;641;p32"/>
          <p:cNvSpPr txBox="1"/>
          <p:nvPr/>
        </p:nvSpPr>
        <p:spPr>
          <a:xfrm>
            <a:off x="1110425" y="3955475"/>
            <a:ext cx="6707100" cy="5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fr-CA" sz="2800" b="1">
                <a:solidFill>
                  <a:srgbClr val="E83C6C"/>
                </a:solidFill>
              </a:rPr>
              <a:t> AQUOPS 2022</a:t>
            </a:r>
            <a:endParaRPr sz="2800" u="sng">
              <a:solidFill>
                <a:srgbClr val="666666"/>
              </a:solidFill>
            </a:endParaRPr>
          </a:p>
        </p:txBody>
      </p:sp>
      <p:sp>
        <p:nvSpPr>
          <p:cNvPr id="642" name="Google Shape;642;p32"/>
          <p:cNvSpPr txBox="1"/>
          <p:nvPr/>
        </p:nvSpPr>
        <p:spPr>
          <a:xfrm>
            <a:off x="1930650" y="1769675"/>
            <a:ext cx="5409900" cy="18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101600" lvl="0" indent="0" algn="ctr" rtl="0">
              <a:lnSpc>
                <a:spcPct val="1076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200" b="1" i="1">
                <a:solidFill>
                  <a:srgbClr val="666666"/>
                </a:solidFill>
              </a:rPr>
              <a:t>Dynamiser votre enseignement à l’aide des questionnaires interactifs Atelier 1502V </a:t>
            </a:r>
            <a:endParaRPr sz="2200" b="1" i="1">
              <a:solidFill>
                <a:srgbClr val="666666"/>
              </a:solidFill>
            </a:endParaRPr>
          </a:p>
          <a:p>
            <a:pPr marL="0" marR="101600" lvl="0" indent="0" algn="ctr" rtl="0">
              <a:lnSpc>
                <a:spcPct val="107692"/>
              </a:lnSpc>
              <a:spcBef>
                <a:spcPts val="200"/>
              </a:spcBef>
              <a:spcAft>
                <a:spcPts val="0"/>
              </a:spcAft>
              <a:buNone/>
            </a:pPr>
            <a:endParaRPr sz="2200" b="1" i="1">
              <a:solidFill>
                <a:srgbClr val="666666"/>
              </a:solidFill>
            </a:endParaRPr>
          </a:p>
          <a:p>
            <a:pPr marL="0" marR="101600" lvl="0" indent="0" algn="ctr" rtl="0">
              <a:lnSpc>
                <a:spcPct val="107692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fr-CA" sz="3000" b="1" u="sng">
                <a:solidFill>
                  <a:srgbClr val="E83C6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monurl.ca/mst13avril2022</a:t>
            </a:r>
            <a:r>
              <a:rPr lang="fr-CA" sz="2200" b="1">
                <a:solidFill>
                  <a:srgbClr val="E83C6C"/>
                </a:solidFill>
              </a:rPr>
              <a:t> </a:t>
            </a:r>
            <a:endParaRPr sz="2200" b="1">
              <a:solidFill>
                <a:srgbClr val="E83C6C"/>
              </a:solidFill>
            </a:endParaRPr>
          </a:p>
        </p:txBody>
      </p:sp>
      <p:pic>
        <p:nvPicPr>
          <p:cNvPr id="643" name="Google Shape;643;p32"/>
          <p:cNvPicPr preferRelativeResize="0"/>
          <p:nvPr/>
        </p:nvPicPr>
        <p:blipFill rotWithShape="1">
          <a:blip r:embed="rId5">
            <a:alphaModFix/>
          </a:blip>
          <a:srcRect t="18540" b="15829"/>
          <a:stretch/>
        </p:blipFill>
        <p:spPr>
          <a:xfrm>
            <a:off x="203625" y="2014634"/>
            <a:ext cx="1383925" cy="14657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44" name="Google Shape;644;p32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955338" y="4639970"/>
            <a:ext cx="1108530" cy="39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5" name="Google Shape;645;p3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221200" y="1843145"/>
            <a:ext cx="1845525" cy="1863725"/>
          </a:xfrm>
          <a:prstGeom prst="rect">
            <a:avLst/>
          </a:prstGeom>
          <a:noFill/>
          <a:ln>
            <a:noFill/>
          </a:ln>
        </p:spPr>
      </p:pic>
      <p:sp>
        <p:nvSpPr>
          <p:cNvPr id="646" name="Google Shape;646;p32"/>
          <p:cNvSpPr txBox="1"/>
          <p:nvPr/>
        </p:nvSpPr>
        <p:spPr>
          <a:xfrm>
            <a:off x="83300" y="4838225"/>
            <a:ext cx="7734300" cy="2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sz="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Cette présentation, </a:t>
            </a:r>
            <a:r>
              <a:rPr lang="fr-CA" sz="900" u="sng">
                <a:solidFill>
                  <a:srgbClr val="E83C6C"/>
                </a:solid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monurl.ca/mst13avril2022</a:t>
            </a:r>
            <a:r>
              <a:rPr lang="fr-CA" sz="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, du </a:t>
            </a:r>
            <a:r>
              <a:rPr lang="fr-CA" sz="900" u="sng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RÉCIT MST</a:t>
            </a:r>
            <a:r>
              <a:rPr lang="fr-CA" sz="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 est mise à disposition, sauf exception, selon les termes de la </a:t>
            </a:r>
            <a:r>
              <a:rPr lang="fr-CA" sz="900" u="sng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Licence CC</a:t>
            </a:r>
            <a:r>
              <a:rPr lang="fr-CA" sz="900">
                <a:solidFill>
                  <a:schemeClr val="dk1"/>
                </a:solidFill>
              </a:rPr>
              <a:t>.</a:t>
            </a:r>
            <a:endParaRPr sz="9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8" name="Google Shape;738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39877" y="750600"/>
            <a:ext cx="5970000" cy="3005299"/>
          </a:xfrm>
          <a:prstGeom prst="rect">
            <a:avLst/>
          </a:prstGeom>
          <a:noFill/>
          <a:ln>
            <a:noFill/>
          </a:ln>
        </p:spPr>
      </p:pic>
      <p:sp>
        <p:nvSpPr>
          <p:cNvPr id="739" name="Google Shape;739;p41"/>
          <p:cNvSpPr txBox="1">
            <a:spLocks noGrp="1"/>
          </p:cNvSpPr>
          <p:nvPr>
            <p:ph type="sldNum" idx="12"/>
          </p:nvPr>
        </p:nvSpPr>
        <p:spPr>
          <a:xfrm>
            <a:off x="4074842" y="4798205"/>
            <a:ext cx="626400" cy="34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10</a:t>
            </a:fld>
            <a:endParaRPr/>
          </a:p>
        </p:txBody>
      </p:sp>
      <p:pic>
        <p:nvPicPr>
          <p:cNvPr id="740" name="Google Shape;740;p41"/>
          <p:cNvPicPr preferRelativeResize="0"/>
          <p:nvPr/>
        </p:nvPicPr>
        <p:blipFill rotWithShape="1">
          <a:blip r:embed="rId4">
            <a:alphaModFix/>
          </a:blip>
          <a:srcRect r="73775"/>
          <a:stretch/>
        </p:blipFill>
        <p:spPr>
          <a:xfrm>
            <a:off x="189250" y="249176"/>
            <a:ext cx="810875" cy="8359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741" name="Google Shape;741;p41"/>
          <p:cNvSpPr/>
          <p:nvPr/>
        </p:nvSpPr>
        <p:spPr>
          <a:xfrm>
            <a:off x="5738600" y="2626150"/>
            <a:ext cx="2869200" cy="4812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FAA22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2" name="Google Shape;742;p41"/>
          <p:cNvSpPr txBox="1"/>
          <p:nvPr/>
        </p:nvSpPr>
        <p:spPr>
          <a:xfrm>
            <a:off x="2146125" y="371675"/>
            <a:ext cx="37887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3600">
                <a:solidFill>
                  <a:schemeClr val="accent1"/>
                </a:solidFill>
                <a:latin typeface="Viga"/>
                <a:ea typeface="Viga"/>
                <a:cs typeface="Viga"/>
                <a:sym typeface="Viga"/>
              </a:rPr>
              <a:t>Cartes à associer</a:t>
            </a:r>
            <a:endParaRPr sz="3600">
              <a:solidFill>
                <a:schemeClr val="accent1"/>
              </a:solidFill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743" name="Google Shape;743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69946" y="3655546"/>
            <a:ext cx="2839925" cy="1346575"/>
          </a:xfrm>
          <a:prstGeom prst="rect">
            <a:avLst/>
          </a:prstGeom>
          <a:noFill/>
          <a:ln>
            <a:noFill/>
          </a:ln>
        </p:spPr>
      </p:pic>
      <p:sp>
        <p:nvSpPr>
          <p:cNvPr id="744" name="Google Shape;744;p41"/>
          <p:cNvSpPr/>
          <p:nvPr/>
        </p:nvSpPr>
        <p:spPr>
          <a:xfrm>
            <a:off x="6143825" y="4364475"/>
            <a:ext cx="1756200" cy="2907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FAA22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45" name="Google Shape;745;p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2400" y="1034375"/>
            <a:ext cx="5206150" cy="358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42"/>
          <p:cNvSpPr txBox="1">
            <a:spLocks noGrp="1"/>
          </p:cNvSpPr>
          <p:nvPr>
            <p:ph type="sldNum" idx="12"/>
          </p:nvPr>
        </p:nvSpPr>
        <p:spPr>
          <a:xfrm>
            <a:off x="4074842" y="4798205"/>
            <a:ext cx="626400" cy="34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11</a:t>
            </a:fld>
            <a:endParaRPr/>
          </a:p>
        </p:txBody>
      </p:sp>
      <p:pic>
        <p:nvPicPr>
          <p:cNvPr id="751" name="Google Shape;751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44444" y="902300"/>
            <a:ext cx="3708757" cy="31462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52" name="Google Shape;752;p42"/>
          <p:cNvCxnSpPr/>
          <p:nvPr/>
        </p:nvCxnSpPr>
        <p:spPr>
          <a:xfrm rot="10800000">
            <a:off x="6565350" y="3814725"/>
            <a:ext cx="1160700" cy="945900"/>
          </a:xfrm>
          <a:prstGeom prst="straightConnector1">
            <a:avLst/>
          </a:prstGeom>
          <a:noFill/>
          <a:ln w="38100" cap="flat" cmpd="sng">
            <a:solidFill>
              <a:srgbClr val="FAA22A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53" name="Google Shape;753;p42"/>
          <p:cNvSpPr/>
          <p:nvPr/>
        </p:nvSpPr>
        <p:spPr>
          <a:xfrm>
            <a:off x="2929375" y="2403300"/>
            <a:ext cx="3468900" cy="6732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FAA22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4" name="Google Shape;754;p42"/>
          <p:cNvSpPr txBox="1"/>
          <p:nvPr/>
        </p:nvSpPr>
        <p:spPr>
          <a:xfrm>
            <a:off x="2825200" y="4184250"/>
            <a:ext cx="41211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4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2. Inscrire votre prénom</a:t>
            </a:r>
            <a:endParaRPr sz="24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755" name="Google Shape;755;p42"/>
          <p:cNvSpPr txBox="1"/>
          <p:nvPr/>
        </p:nvSpPr>
        <p:spPr>
          <a:xfrm>
            <a:off x="2616700" y="235100"/>
            <a:ext cx="4329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4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1. Inscrire le nom de la salle</a:t>
            </a:r>
            <a:endParaRPr/>
          </a:p>
        </p:txBody>
      </p:sp>
      <p:sp>
        <p:nvSpPr>
          <p:cNvPr id="756" name="Google Shape;756;p42"/>
          <p:cNvSpPr txBox="1"/>
          <p:nvPr/>
        </p:nvSpPr>
        <p:spPr>
          <a:xfrm>
            <a:off x="3165075" y="2569350"/>
            <a:ext cx="2978400" cy="4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000" b="1"/>
              <a:t>5ESONYA</a:t>
            </a:r>
            <a:endParaRPr sz="2500" b="1">
              <a:latin typeface="Dosis"/>
              <a:ea typeface="Dosis"/>
              <a:cs typeface="Dosis"/>
              <a:sym typeface="Dosi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p43"/>
          <p:cNvSpPr txBox="1">
            <a:spLocks noGrp="1"/>
          </p:cNvSpPr>
          <p:nvPr>
            <p:ph type="sldNum" idx="12"/>
          </p:nvPr>
        </p:nvSpPr>
        <p:spPr>
          <a:xfrm>
            <a:off x="3873461" y="4701190"/>
            <a:ext cx="654000" cy="33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12</a:t>
            </a:fld>
            <a:endParaRPr/>
          </a:p>
        </p:txBody>
      </p:sp>
      <p:pic>
        <p:nvPicPr>
          <p:cNvPr id="762" name="Google Shape;762;p43"/>
          <p:cNvPicPr preferRelativeResize="0"/>
          <p:nvPr/>
        </p:nvPicPr>
        <p:blipFill rotWithShape="1">
          <a:blip r:embed="rId3">
            <a:alphaModFix/>
          </a:blip>
          <a:srcRect b="11394"/>
          <a:stretch/>
        </p:blipFill>
        <p:spPr>
          <a:xfrm>
            <a:off x="550325" y="288450"/>
            <a:ext cx="8226325" cy="4412735"/>
          </a:xfrm>
          <a:prstGeom prst="rect">
            <a:avLst/>
          </a:prstGeom>
          <a:noFill/>
          <a:ln>
            <a:noFill/>
          </a:ln>
        </p:spPr>
      </p:pic>
      <p:sp>
        <p:nvSpPr>
          <p:cNvPr id="763" name="Google Shape;763;p43"/>
          <p:cNvSpPr/>
          <p:nvPr/>
        </p:nvSpPr>
        <p:spPr>
          <a:xfrm>
            <a:off x="1190434" y="1807364"/>
            <a:ext cx="2199600" cy="12978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FAA22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4" name="Google Shape;764;p43"/>
          <p:cNvSpPr/>
          <p:nvPr/>
        </p:nvSpPr>
        <p:spPr>
          <a:xfrm>
            <a:off x="5965375" y="256425"/>
            <a:ext cx="2811300" cy="5871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FAA22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5" name="Google Shape;765;p43"/>
          <p:cNvSpPr/>
          <p:nvPr/>
        </p:nvSpPr>
        <p:spPr>
          <a:xfrm>
            <a:off x="3536150" y="3177975"/>
            <a:ext cx="2157300" cy="12978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FAA22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66" name="Google Shape;766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00175" y="3052539"/>
            <a:ext cx="653999" cy="65382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767" name="Google Shape;767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35975" y="2471873"/>
            <a:ext cx="654000" cy="6768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100"/>
                                        <p:tgtEl>
                                          <p:spTgt spid="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44"/>
          <p:cNvSpPr txBox="1">
            <a:spLocks noGrp="1"/>
          </p:cNvSpPr>
          <p:nvPr>
            <p:ph type="sldNum" idx="12"/>
          </p:nvPr>
        </p:nvSpPr>
        <p:spPr>
          <a:xfrm>
            <a:off x="4074842" y="4798205"/>
            <a:ext cx="626400" cy="34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13</a:t>
            </a:fld>
            <a:endParaRPr/>
          </a:p>
        </p:txBody>
      </p:sp>
      <p:sp>
        <p:nvSpPr>
          <p:cNvPr id="773" name="Google Shape;773;p44"/>
          <p:cNvSpPr/>
          <p:nvPr/>
        </p:nvSpPr>
        <p:spPr>
          <a:xfrm>
            <a:off x="727425" y="1221400"/>
            <a:ext cx="2344800" cy="868500"/>
          </a:xfrm>
          <a:prstGeom prst="roundRect">
            <a:avLst>
              <a:gd name="adj" fmla="val 16667"/>
            </a:avLst>
          </a:prstGeom>
          <a:noFill/>
          <a:ln w="114300" cap="flat" cmpd="sng">
            <a:solidFill>
              <a:srgbClr val="FAA22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400"/>
              <a:t>L’élève se connecte</a:t>
            </a:r>
            <a:endParaRPr sz="2400"/>
          </a:p>
        </p:txBody>
      </p:sp>
      <p:pic>
        <p:nvPicPr>
          <p:cNvPr id="774" name="Google Shape;774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29888" y="176675"/>
            <a:ext cx="1084218" cy="112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5" name="Google Shape;775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4887" y="2914175"/>
            <a:ext cx="2376975" cy="1884025"/>
          </a:xfrm>
          <a:prstGeom prst="rect">
            <a:avLst/>
          </a:prstGeom>
          <a:noFill/>
          <a:ln>
            <a:noFill/>
          </a:ln>
        </p:spPr>
      </p:pic>
      <p:sp>
        <p:nvSpPr>
          <p:cNvPr id="776" name="Google Shape;776;p44"/>
          <p:cNvSpPr/>
          <p:nvPr/>
        </p:nvSpPr>
        <p:spPr>
          <a:xfrm>
            <a:off x="6071775" y="1109100"/>
            <a:ext cx="1966500" cy="816600"/>
          </a:xfrm>
          <a:prstGeom prst="roundRect">
            <a:avLst>
              <a:gd name="adj" fmla="val 16667"/>
            </a:avLst>
          </a:prstGeom>
          <a:noFill/>
          <a:ln w="114300" cap="flat" cmpd="sng">
            <a:solidFill>
              <a:srgbClr val="FAA22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400"/>
              <a:t>Il s’identifie</a:t>
            </a:r>
            <a:endParaRPr sz="2400"/>
          </a:p>
        </p:txBody>
      </p:sp>
      <p:cxnSp>
        <p:nvCxnSpPr>
          <p:cNvPr id="777" name="Google Shape;777;p44"/>
          <p:cNvCxnSpPr/>
          <p:nvPr/>
        </p:nvCxnSpPr>
        <p:spPr>
          <a:xfrm>
            <a:off x="3559500" y="3521563"/>
            <a:ext cx="2006400" cy="19200"/>
          </a:xfrm>
          <a:prstGeom prst="straightConnector1">
            <a:avLst/>
          </a:prstGeom>
          <a:noFill/>
          <a:ln w="76200" cap="flat" cmpd="sng">
            <a:solidFill>
              <a:srgbClr val="FAA22A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78" name="Google Shape;778;p44"/>
          <p:cNvSpPr txBox="1"/>
          <p:nvPr/>
        </p:nvSpPr>
        <p:spPr>
          <a:xfrm>
            <a:off x="902578" y="2089900"/>
            <a:ext cx="22416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3600" b="1" u="sng">
                <a:solidFill>
                  <a:srgbClr val="1155CC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kahoot.it/</a:t>
            </a:r>
            <a:r>
              <a:rPr lang="fr-CA" sz="3600" b="1"/>
              <a:t>  </a:t>
            </a:r>
            <a:endParaRPr sz="3900" b="1"/>
          </a:p>
        </p:txBody>
      </p:sp>
      <p:pic>
        <p:nvPicPr>
          <p:cNvPr id="779" name="Google Shape;779;p4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67300" y="2335701"/>
            <a:ext cx="2779661" cy="2148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p45"/>
          <p:cNvSpPr txBox="1">
            <a:spLocks noGrp="1"/>
          </p:cNvSpPr>
          <p:nvPr>
            <p:ph type="sldNum" idx="12"/>
          </p:nvPr>
        </p:nvSpPr>
        <p:spPr>
          <a:xfrm>
            <a:off x="4074842" y="4798205"/>
            <a:ext cx="626400" cy="34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14</a:t>
            </a:fld>
            <a:endParaRPr/>
          </a:p>
        </p:txBody>
      </p:sp>
      <p:pic>
        <p:nvPicPr>
          <p:cNvPr id="785" name="Google Shape;785;p45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94325" y="400400"/>
            <a:ext cx="703600" cy="7336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786" name="Google Shape;786;p45"/>
          <p:cNvPicPr preferRelativeResize="0"/>
          <p:nvPr/>
        </p:nvPicPr>
        <p:blipFill rotWithShape="1">
          <a:blip r:embed="rId5">
            <a:alphaModFix/>
          </a:blip>
          <a:srcRect t="10905" b="9317"/>
          <a:stretch/>
        </p:blipFill>
        <p:spPr>
          <a:xfrm>
            <a:off x="575313" y="1602675"/>
            <a:ext cx="7993376" cy="221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46"/>
          <p:cNvSpPr txBox="1">
            <a:spLocks noGrp="1"/>
          </p:cNvSpPr>
          <p:nvPr>
            <p:ph type="sldNum" idx="12"/>
          </p:nvPr>
        </p:nvSpPr>
        <p:spPr>
          <a:xfrm>
            <a:off x="3947100" y="473684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15</a:t>
            </a:fld>
            <a:endParaRPr/>
          </a:p>
        </p:txBody>
      </p:sp>
      <p:sp>
        <p:nvSpPr>
          <p:cNvPr id="792" name="Google Shape;792;p46"/>
          <p:cNvSpPr txBox="1">
            <a:spLocks noGrp="1"/>
          </p:cNvSpPr>
          <p:nvPr>
            <p:ph type="title" idx="4294967295"/>
          </p:nvPr>
        </p:nvSpPr>
        <p:spPr>
          <a:xfrm>
            <a:off x="2452800" y="169750"/>
            <a:ext cx="5855400" cy="68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3200">
                <a:solidFill>
                  <a:srgbClr val="FAA22A"/>
                </a:solidFill>
                <a:latin typeface="Viga"/>
                <a:ea typeface="Viga"/>
                <a:cs typeface="Viga"/>
                <a:sym typeface="Viga"/>
              </a:rPr>
              <a:t>Survol sections finales</a:t>
            </a:r>
            <a:endParaRPr sz="3200">
              <a:solidFill>
                <a:srgbClr val="FAA22A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793" name="Google Shape;793;p46"/>
          <p:cNvSpPr txBox="1"/>
          <p:nvPr/>
        </p:nvSpPr>
        <p:spPr>
          <a:xfrm>
            <a:off x="3056900" y="4549150"/>
            <a:ext cx="2674200" cy="2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marR="0" lvl="0" indent="-107950" algn="l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Viga"/>
              <a:buChar char=" "/>
            </a:pPr>
            <a:r>
              <a:rPr lang="fr-CA" sz="1700" b="1" u="sng">
                <a:solidFill>
                  <a:schemeClr val="hlink"/>
                </a:solidFill>
                <a:latin typeface="Viga"/>
                <a:ea typeface="Viga"/>
                <a:cs typeface="Viga"/>
                <a:sym typeface="Viga"/>
                <a:hlinkClick r:id="rId3"/>
              </a:rPr>
              <a:t>Lien vers l’autoformation</a:t>
            </a:r>
            <a:endParaRPr sz="1700">
              <a:solidFill>
                <a:schemeClr val="accent1"/>
              </a:solidFill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794" name="Google Shape;794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47775" y="857350"/>
            <a:ext cx="7313793" cy="35703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4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16</a:t>
            </a:fld>
            <a:endParaRPr/>
          </a:p>
        </p:txBody>
      </p:sp>
      <p:sp>
        <p:nvSpPr>
          <p:cNvPr id="800" name="Google Shape;800;p47"/>
          <p:cNvSpPr txBox="1">
            <a:spLocks noGrp="1"/>
          </p:cNvSpPr>
          <p:nvPr>
            <p:ph type="title" idx="4294967295"/>
          </p:nvPr>
        </p:nvSpPr>
        <p:spPr>
          <a:xfrm>
            <a:off x="563675" y="319500"/>
            <a:ext cx="7877400" cy="74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3600" b="1">
                <a:solidFill>
                  <a:srgbClr val="FAA22A"/>
                </a:solidFill>
                <a:latin typeface="Viga"/>
                <a:ea typeface="Viga"/>
                <a:cs typeface="Viga"/>
                <a:sym typeface="Viga"/>
              </a:rPr>
              <a:t>Obtenez votre badge </a:t>
            </a:r>
            <a:endParaRPr sz="3600" b="1">
              <a:solidFill>
                <a:srgbClr val="FAA22A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801" name="Google Shape;801;p47"/>
          <p:cNvSpPr txBox="1"/>
          <p:nvPr/>
        </p:nvSpPr>
        <p:spPr>
          <a:xfrm>
            <a:off x="3090225" y="978950"/>
            <a:ext cx="5784600" cy="24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282204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CA" sz="2000">
                <a:solidFill>
                  <a:srgbClr val="0069BF"/>
                </a:solidFill>
                <a:latin typeface="Ubuntu"/>
                <a:ea typeface="Ubuntu"/>
                <a:cs typeface="Ubuntu"/>
                <a:sym typeface="Ubuntu"/>
              </a:rPr>
              <a:t>1- Créer un compte sur le </a:t>
            </a:r>
            <a:r>
              <a:rPr lang="fr-CA" sz="2000" u="sng">
                <a:solidFill>
                  <a:srgbClr val="0069BF"/>
                </a:solidFill>
                <a:latin typeface="Ubuntu"/>
                <a:ea typeface="Ubuntu"/>
                <a:cs typeface="Ubuntu"/>
                <a:sym typeface="Ubuntu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Campus RÉCIT</a:t>
            </a:r>
            <a:r>
              <a:rPr lang="fr-CA" sz="2000">
                <a:solidFill>
                  <a:srgbClr val="0069BF"/>
                </a:solidFill>
                <a:latin typeface="Ubuntu"/>
                <a:ea typeface="Ubuntu"/>
                <a:cs typeface="Ubuntu"/>
                <a:sym typeface="Ubuntu"/>
              </a:rPr>
              <a:t> et valider son inscription.</a:t>
            </a:r>
            <a:endParaRPr sz="2000">
              <a:solidFill>
                <a:srgbClr val="0069BF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marR="282204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r-CA" sz="2000">
                <a:solidFill>
                  <a:srgbClr val="0069BF"/>
                </a:solidFill>
                <a:latin typeface="Ubuntu"/>
                <a:ea typeface="Ubuntu"/>
                <a:cs typeface="Ubuntu"/>
                <a:sym typeface="Ubuntu"/>
              </a:rPr>
              <a:t>2- Pour l’attribution du badge </a:t>
            </a:r>
            <a:endParaRPr sz="2000">
              <a:solidFill>
                <a:srgbClr val="0069BF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marR="282204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000">
                <a:solidFill>
                  <a:srgbClr val="0069BF"/>
                </a:solidFill>
                <a:latin typeface="Ubuntu"/>
                <a:ea typeface="Ubuntu"/>
                <a:cs typeface="Ubuntu"/>
                <a:sym typeface="Ubuntu"/>
              </a:rPr>
              <a:t>« Participation», cliquer sur </a:t>
            </a:r>
            <a:r>
              <a:rPr lang="fr-CA" sz="20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4"/>
              </a:rPr>
              <a:t>ce lien</a:t>
            </a:r>
            <a:r>
              <a:rPr lang="fr-CA" sz="2000">
                <a:solidFill>
                  <a:srgbClr val="0069BF"/>
                </a:solidFill>
                <a:latin typeface="Ubuntu"/>
                <a:ea typeface="Ubuntu"/>
                <a:cs typeface="Ubuntu"/>
                <a:sym typeface="Ubuntu"/>
              </a:rPr>
              <a:t> pour répondre au sondage et recevoir votre badge</a:t>
            </a:r>
            <a:r>
              <a:rPr lang="fr-CA" sz="2000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.</a:t>
            </a:r>
            <a:endParaRPr sz="2000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802" name="Google Shape;802;p47"/>
          <p:cNvSpPr txBox="1">
            <a:spLocks noGrp="1"/>
          </p:cNvSpPr>
          <p:nvPr>
            <p:ph type="sldNum" idx="12"/>
          </p:nvPr>
        </p:nvSpPr>
        <p:spPr>
          <a:xfrm>
            <a:off x="3770042" y="4798205"/>
            <a:ext cx="626400" cy="34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16</a:t>
            </a:fld>
            <a:endParaRPr/>
          </a:p>
        </p:txBody>
      </p:sp>
      <p:pic>
        <p:nvPicPr>
          <p:cNvPr id="803" name="Google Shape;803;p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6825" y="3052149"/>
            <a:ext cx="9144000" cy="2147925"/>
          </a:xfrm>
          <a:prstGeom prst="rect">
            <a:avLst/>
          </a:prstGeom>
          <a:noFill/>
          <a:ln>
            <a:noFill/>
          </a:ln>
        </p:spPr>
      </p:pic>
      <p:sp>
        <p:nvSpPr>
          <p:cNvPr id="804" name="Google Shape;804;p47"/>
          <p:cNvSpPr txBox="1"/>
          <p:nvPr/>
        </p:nvSpPr>
        <p:spPr>
          <a:xfrm>
            <a:off x="718675" y="2141950"/>
            <a:ext cx="141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id="805" name="Google Shape;805;p4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8937" y="1098887"/>
            <a:ext cx="1805200" cy="180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48"/>
          <p:cNvSpPr txBox="1">
            <a:spLocks noGrp="1"/>
          </p:cNvSpPr>
          <p:nvPr>
            <p:ph type="ctrTitle" idx="4294967295"/>
          </p:nvPr>
        </p:nvSpPr>
        <p:spPr>
          <a:xfrm>
            <a:off x="1761750" y="1598975"/>
            <a:ext cx="5620500" cy="70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0000" b="1">
                <a:latin typeface="Viga"/>
                <a:ea typeface="Viga"/>
                <a:cs typeface="Viga"/>
                <a:sym typeface="Viga"/>
              </a:rPr>
              <a:t>MERCI !</a:t>
            </a:r>
            <a:endParaRPr sz="10000" b="1"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811" name="Google Shape;811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7163" y="254650"/>
            <a:ext cx="3496925" cy="1003900"/>
          </a:xfrm>
          <a:prstGeom prst="rect">
            <a:avLst/>
          </a:prstGeom>
          <a:noFill/>
          <a:ln>
            <a:noFill/>
          </a:ln>
        </p:spPr>
      </p:pic>
      <p:sp>
        <p:nvSpPr>
          <p:cNvPr id="812" name="Google Shape;812;p48"/>
          <p:cNvSpPr txBox="1"/>
          <p:nvPr/>
        </p:nvSpPr>
        <p:spPr>
          <a:xfrm>
            <a:off x="2007600" y="2643500"/>
            <a:ext cx="5128800" cy="18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CA" sz="2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4"/>
              </a:rPr>
              <a:t>campus@recit.qc.ca</a:t>
            </a:r>
            <a:endParaRPr sz="22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CA" sz="2200" u="sng">
                <a:solidFill>
                  <a:schemeClr val="hlink"/>
                </a:solidFill>
                <a:hlinkClick r:id="rId5"/>
              </a:rPr>
              <a:t>equipe@recitmst.qc.ca</a:t>
            </a:r>
            <a:endParaRPr sz="22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47675" lvl="0" indent="87947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Ubuntu"/>
              <a:buChar char="❏"/>
            </a:pPr>
            <a:r>
              <a:rPr lang="fr-CA" sz="16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6"/>
              </a:rPr>
              <a:t>Page Facebook</a:t>
            </a:r>
            <a:endParaRPr sz="16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47675" lvl="0" indent="87947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Ubuntu"/>
              <a:buChar char="❏"/>
            </a:pPr>
            <a:r>
              <a:rPr lang="fr-CA" sz="16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7"/>
              </a:rPr>
              <a:t>Twitter</a:t>
            </a:r>
            <a:endParaRPr sz="1600" u="sng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47675" lvl="0" indent="87947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Ubuntu"/>
              <a:buChar char="❏"/>
            </a:pPr>
            <a:r>
              <a:rPr lang="fr-CA" sz="16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8"/>
              </a:rPr>
              <a:t>Chaîne YouTube</a:t>
            </a:r>
            <a:endParaRPr sz="900">
              <a:solidFill>
                <a:schemeClr val="accent1"/>
              </a:solidFill>
            </a:endParaRPr>
          </a:p>
        </p:txBody>
      </p:sp>
      <p:sp>
        <p:nvSpPr>
          <p:cNvPr id="813" name="Google Shape;813;p48"/>
          <p:cNvSpPr txBox="1"/>
          <p:nvPr/>
        </p:nvSpPr>
        <p:spPr>
          <a:xfrm>
            <a:off x="2451875" y="4708600"/>
            <a:ext cx="5392500" cy="3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800">
                <a:latin typeface="Ubuntu"/>
                <a:ea typeface="Ubuntu"/>
                <a:cs typeface="Ubuntu"/>
                <a:sym typeface="Ubuntu"/>
              </a:rPr>
              <a:t>Ces formations du RÉCIT sont mises à disposition, sauf exception, selon les termes de la</a:t>
            </a:r>
            <a:r>
              <a:rPr lang="fr-CA" sz="800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fr-CA" sz="800" u="sng">
                <a:solidFill>
                  <a:schemeClr val="accent1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Licence Creative Commons Attribution - Pas d’Utilisation Commerciale - Partage dans les Mêmes Conditions 4.0 International</a:t>
            </a:r>
            <a:r>
              <a:rPr lang="fr-CA" sz="800">
                <a:solidFill>
                  <a:schemeClr val="accent1"/>
                </a:solidFill>
              </a:rPr>
              <a:t>.</a:t>
            </a:r>
            <a:r>
              <a:rPr lang="fr-CA" sz="800">
                <a:solidFill>
                  <a:schemeClr val="accent1"/>
                </a:solidFill>
                <a:highlight>
                  <a:srgbClr val="FFFF00"/>
                </a:highlight>
                <a:latin typeface="Ubuntu"/>
                <a:ea typeface="Ubuntu"/>
                <a:cs typeface="Ubuntu"/>
                <a:sym typeface="Ubuntu"/>
              </a:rPr>
              <a:t>  </a:t>
            </a:r>
            <a:endParaRPr sz="800">
              <a:solidFill>
                <a:schemeClr val="accent1"/>
              </a:solidFill>
              <a:highlight>
                <a:srgbClr val="FFFF00"/>
              </a:highlight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814" name="Google Shape;814;p4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699475" y="4704825"/>
            <a:ext cx="808425" cy="286175"/>
          </a:xfrm>
          <a:prstGeom prst="rect">
            <a:avLst/>
          </a:prstGeom>
          <a:noFill/>
          <a:ln>
            <a:noFill/>
          </a:ln>
        </p:spPr>
      </p:pic>
      <p:sp>
        <p:nvSpPr>
          <p:cNvPr id="815" name="Google Shape;815;p4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17</a:t>
            </a:fld>
            <a:endParaRPr/>
          </a:p>
        </p:txBody>
      </p:sp>
      <p:pic>
        <p:nvPicPr>
          <p:cNvPr id="816" name="Google Shape;816;p4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426069" y="174499"/>
            <a:ext cx="1803956" cy="110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p4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18</a:t>
            </a:fld>
            <a:endParaRPr/>
          </a:p>
        </p:txBody>
      </p:sp>
      <p:pic>
        <p:nvPicPr>
          <p:cNvPr id="822" name="Google Shape;822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76200"/>
            <a:ext cx="8873069" cy="4991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p5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19</a:t>
            </a:fld>
            <a:endParaRPr/>
          </a:p>
        </p:txBody>
      </p:sp>
      <p:pic>
        <p:nvPicPr>
          <p:cNvPr id="828" name="Google Shape;828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76200"/>
            <a:ext cx="8873069" cy="4991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29" name="Google Shape;829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76200"/>
            <a:ext cx="8873069" cy="4991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33"/>
          <p:cNvSpPr txBox="1">
            <a:spLocks noGrp="1"/>
          </p:cNvSpPr>
          <p:nvPr>
            <p:ph type="body" idx="4294967295"/>
          </p:nvPr>
        </p:nvSpPr>
        <p:spPr>
          <a:xfrm>
            <a:off x="2957550" y="1022550"/>
            <a:ext cx="4641300" cy="171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CA" sz="3200" b="1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Sonya Fiset</a:t>
            </a:r>
            <a:endParaRPr sz="3200" b="1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CA" sz="3200" b="1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RÉCIT MST</a:t>
            </a:r>
            <a:endParaRPr sz="3200" b="1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000" b="1"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52" name="Google Shape;652;p3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2</a:t>
            </a:fld>
            <a:endParaRPr/>
          </a:p>
        </p:txBody>
      </p:sp>
      <p:pic>
        <p:nvPicPr>
          <p:cNvPr id="653" name="Google Shape;653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02475" y="291675"/>
            <a:ext cx="994575" cy="1067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4" name="Google Shape;654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2100" y="792500"/>
            <a:ext cx="1779250" cy="177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5" name="Google Shape;655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36475" y="2862450"/>
            <a:ext cx="1479550" cy="1597900"/>
          </a:xfrm>
          <a:prstGeom prst="rect">
            <a:avLst/>
          </a:prstGeom>
          <a:noFill/>
          <a:ln>
            <a:noFill/>
          </a:ln>
        </p:spPr>
      </p:pic>
      <p:sp>
        <p:nvSpPr>
          <p:cNvPr id="656" name="Google Shape;656;p33"/>
          <p:cNvSpPr txBox="1">
            <a:spLocks noGrp="1"/>
          </p:cNvSpPr>
          <p:nvPr>
            <p:ph type="body" idx="4294967295"/>
          </p:nvPr>
        </p:nvSpPr>
        <p:spPr>
          <a:xfrm>
            <a:off x="1277550" y="2948150"/>
            <a:ext cx="4641300" cy="171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CA" sz="3000" b="1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Patrice Tourangeau</a:t>
            </a:r>
            <a:endParaRPr sz="3000" b="1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CA" sz="3000" b="1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Campus RÉCIT</a:t>
            </a:r>
            <a:endParaRPr sz="3000" b="1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000" b="1"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p5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20</a:t>
            </a:fld>
            <a:endParaRPr/>
          </a:p>
        </p:txBody>
      </p:sp>
      <p:pic>
        <p:nvPicPr>
          <p:cNvPr id="835" name="Google Shape;835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76200"/>
            <a:ext cx="8872891" cy="4991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p5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21</a:t>
            </a:fld>
            <a:endParaRPr/>
          </a:p>
        </p:txBody>
      </p:sp>
      <p:pic>
        <p:nvPicPr>
          <p:cNvPr id="841" name="Google Shape;841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76200"/>
            <a:ext cx="8872891" cy="4991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p53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3600"/>
              <a:t>Instructions for use</a:t>
            </a:r>
            <a:endParaRPr sz="3600"/>
          </a:p>
        </p:txBody>
      </p:sp>
      <p:sp>
        <p:nvSpPr>
          <p:cNvPr id="847" name="Google Shape;847;p53"/>
          <p:cNvSpPr txBox="1"/>
          <p:nvPr/>
        </p:nvSpPr>
        <p:spPr>
          <a:xfrm>
            <a:off x="747925" y="1449675"/>
            <a:ext cx="2997000" cy="29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CA" sz="1200" b="1">
                <a:solidFill>
                  <a:srgbClr val="3C78D8"/>
                </a:solidFill>
                <a:latin typeface="Dosis"/>
                <a:ea typeface="Dosis"/>
                <a:cs typeface="Dosis"/>
                <a:sym typeface="Dosis"/>
              </a:rPr>
              <a:t>EDIT IN GOOGLE SLIDES</a:t>
            </a:r>
            <a:endParaRPr sz="1200">
              <a:solidFill>
                <a:srgbClr val="3C78D8"/>
              </a:solidFill>
              <a:latin typeface="Dosis"/>
              <a:ea typeface="Dosis"/>
              <a:cs typeface="Dosis"/>
              <a:sym typeface="Dosi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sz="12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rPr>
              <a:t>Click on the button under the presentation preview that says "Use as Google Slides Theme".</a:t>
            </a:r>
            <a:endParaRPr sz="1200">
              <a:solidFill>
                <a:srgbClr val="3D4965"/>
              </a:solidFill>
              <a:latin typeface="Dosis"/>
              <a:ea typeface="Dosis"/>
              <a:cs typeface="Dosis"/>
              <a:sym typeface="Dosi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sz="12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rPr>
              <a:t>You will get a copy of this document on your Google Drive and will be able to edit, add or delete slides.</a:t>
            </a:r>
            <a:endParaRPr sz="1200">
              <a:solidFill>
                <a:srgbClr val="3D4965"/>
              </a:solidFill>
              <a:latin typeface="Dosis"/>
              <a:ea typeface="Dosis"/>
              <a:cs typeface="Dosis"/>
              <a:sym typeface="Dosi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sz="12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rPr>
              <a:t>You have to be signed in to your Google account.</a:t>
            </a:r>
            <a:endParaRPr sz="1200">
              <a:solidFill>
                <a:srgbClr val="3D4965"/>
              </a:solidFill>
              <a:latin typeface="Dosis"/>
              <a:ea typeface="Dosis"/>
              <a:cs typeface="Dosis"/>
              <a:sym typeface="Dosi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rgbClr val="3D4965"/>
              </a:solidFill>
              <a:latin typeface="Dosis"/>
              <a:ea typeface="Dosis"/>
              <a:cs typeface="Dosis"/>
              <a:sym typeface="Dosi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>
              <a:solidFill>
                <a:srgbClr val="3D4965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848" name="Google Shape;848;p53"/>
          <p:cNvSpPr txBox="1"/>
          <p:nvPr/>
        </p:nvSpPr>
        <p:spPr>
          <a:xfrm>
            <a:off x="4150426" y="1449675"/>
            <a:ext cx="3127800" cy="29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CA" sz="1200" b="1">
                <a:solidFill>
                  <a:srgbClr val="3C78D8"/>
                </a:solidFill>
                <a:latin typeface="Dosis"/>
                <a:ea typeface="Dosis"/>
                <a:cs typeface="Dosis"/>
                <a:sym typeface="Dosis"/>
              </a:rPr>
              <a:t>EDIT IN POWERPOINT®</a:t>
            </a:r>
            <a:endParaRPr sz="1200">
              <a:solidFill>
                <a:srgbClr val="3C78D8"/>
              </a:solidFill>
              <a:latin typeface="Dosis"/>
              <a:ea typeface="Dosis"/>
              <a:cs typeface="Dosis"/>
              <a:sym typeface="Dosi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CA" sz="12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rPr>
              <a:t>Click on the button under the presentation preview that says "Download as PowerPoint template". You will get a .pptx file that you can edit in PowerPoint.</a:t>
            </a:r>
            <a:endParaRPr sz="1200">
              <a:solidFill>
                <a:srgbClr val="3D4965"/>
              </a:solidFill>
              <a:latin typeface="Dosis"/>
              <a:ea typeface="Dosis"/>
              <a:cs typeface="Dosis"/>
              <a:sym typeface="Dosi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CA" sz="12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rPr>
              <a:t>Remember to download and install the fonts used in this presentation (you’ll find the links to the font files needed in the </a:t>
            </a:r>
            <a:r>
              <a:rPr lang="fr-CA" sz="1200" u="sng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Presentation design slide</a:t>
            </a:r>
            <a:r>
              <a:rPr lang="fr-CA" sz="12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rPr>
              <a:t>)</a:t>
            </a:r>
            <a:endParaRPr sz="1200">
              <a:solidFill>
                <a:srgbClr val="3D4965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849" name="Google Shape;849;p53"/>
          <p:cNvSpPr txBox="1"/>
          <p:nvPr/>
        </p:nvSpPr>
        <p:spPr>
          <a:xfrm>
            <a:off x="747925" y="3982125"/>
            <a:ext cx="6530400" cy="8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fr-CA" sz="1200" b="1">
                <a:solidFill>
                  <a:srgbClr val="FFFFFF"/>
                </a:solidFill>
                <a:highlight>
                  <a:srgbClr val="3C78D8"/>
                </a:highlight>
                <a:latin typeface="Dosis"/>
                <a:ea typeface="Dosis"/>
                <a:cs typeface="Dosis"/>
                <a:sym typeface="Dosis"/>
              </a:rPr>
              <a:t>More info on how to use this template at </a:t>
            </a:r>
            <a:r>
              <a:rPr lang="fr-CA" sz="1200" b="1" u="sng">
                <a:solidFill>
                  <a:srgbClr val="FFFFFF"/>
                </a:solidFill>
                <a:highlight>
                  <a:srgbClr val="3C78D8"/>
                </a:highlight>
                <a:latin typeface="Dosis"/>
                <a:ea typeface="Dosis"/>
                <a:cs typeface="Dosis"/>
                <a:sym typeface="Dosi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www.slidescarnival.com/help-use-presentation-template</a:t>
            </a:r>
            <a:endParaRPr sz="1200" b="1">
              <a:solidFill>
                <a:srgbClr val="FFFFFF"/>
              </a:solidFill>
              <a:highlight>
                <a:srgbClr val="3C78D8"/>
              </a:highlight>
              <a:latin typeface="Dosis"/>
              <a:ea typeface="Dosis"/>
              <a:cs typeface="Dosis"/>
              <a:sym typeface="Dosis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fr-CA" sz="1200">
                <a:solidFill>
                  <a:srgbClr val="FFFFFF"/>
                </a:solidFill>
                <a:highlight>
                  <a:srgbClr val="3C78D8"/>
                </a:highlight>
                <a:latin typeface="Dosis"/>
                <a:ea typeface="Dosis"/>
                <a:cs typeface="Dosis"/>
                <a:sym typeface="Dosis"/>
              </a:rPr>
              <a:t>This template is free to use under </a:t>
            </a:r>
            <a:r>
              <a:rPr lang="fr-CA" sz="1200" u="sng">
                <a:solidFill>
                  <a:srgbClr val="FFFFFF"/>
                </a:solidFill>
                <a:highlight>
                  <a:srgbClr val="3C78D8"/>
                </a:highlight>
                <a:latin typeface="Dosis"/>
                <a:ea typeface="Dosis"/>
                <a:cs typeface="Dosis"/>
                <a:sym typeface="Dosi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Attribution license</a:t>
            </a:r>
            <a:r>
              <a:rPr lang="fr-CA" sz="1200">
                <a:solidFill>
                  <a:srgbClr val="FFFFFF"/>
                </a:solidFill>
                <a:highlight>
                  <a:srgbClr val="3C78D8"/>
                </a:highlight>
                <a:latin typeface="Dosis"/>
                <a:ea typeface="Dosis"/>
                <a:cs typeface="Dosis"/>
                <a:sym typeface="Dosis"/>
              </a:rPr>
              <a:t>.You can keep the Credits slide or mention SlidesCarnival and other resources used in a slide footer.</a:t>
            </a:r>
            <a:endParaRPr sz="1200">
              <a:solidFill>
                <a:srgbClr val="FFFFFF"/>
              </a:solidFill>
              <a:highlight>
                <a:srgbClr val="3C78D8"/>
              </a:highlight>
              <a:latin typeface="Dosis"/>
              <a:ea typeface="Dosis"/>
              <a:cs typeface="Dosis"/>
              <a:sym typeface="Dosis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200">
              <a:solidFill>
                <a:srgbClr val="FFFFFF"/>
              </a:solidFill>
              <a:highlight>
                <a:srgbClr val="3C78D8"/>
              </a:highlight>
              <a:latin typeface="Dosis"/>
              <a:ea typeface="Dosis"/>
              <a:cs typeface="Dosis"/>
              <a:sym typeface="Dosis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1200">
              <a:solidFill>
                <a:srgbClr val="FFFFFF"/>
              </a:solidFill>
              <a:highlight>
                <a:srgbClr val="3C78D8"/>
              </a:highlight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850" name="Google Shape;850;p5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22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34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3200">
                <a:solidFill>
                  <a:srgbClr val="FAA22A"/>
                </a:solidFill>
                <a:latin typeface="Viga"/>
                <a:ea typeface="Viga"/>
                <a:cs typeface="Viga"/>
                <a:sym typeface="Viga"/>
              </a:rPr>
              <a:t>Plan de la rencontre</a:t>
            </a:r>
            <a:endParaRPr sz="3200">
              <a:solidFill>
                <a:srgbClr val="FAA22A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62" name="Google Shape;662;p34"/>
          <p:cNvSpPr txBox="1">
            <a:spLocks noGrp="1"/>
          </p:cNvSpPr>
          <p:nvPr>
            <p:ph type="body" idx="1"/>
          </p:nvPr>
        </p:nvSpPr>
        <p:spPr>
          <a:xfrm>
            <a:off x="747925" y="1082425"/>
            <a:ext cx="6902400" cy="40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Ubuntu"/>
              <a:buChar char="❏"/>
            </a:pPr>
            <a:r>
              <a:rPr lang="fr-CA" sz="2300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Bienvenue!</a:t>
            </a:r>
            <a:endParaRPr sz="2300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AA22A"/>
              </a:buClr>
              <a:buSzPts val="2300"/>
              <a:buFont typeface="Ubuntu"/>
              <a:buChar char="❏"/>
            </a:pPr>
            <a:r>
              <a:rPr lang="fr-CA" sz="2300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</a:rPr>
              <a:t>Réguler votre enseignement à l’aide des QI</a:t>
            </a:r>
            <a:endParaRPr sz="2300"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914400" lvl="1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Ubuntu"/>
              <a:buChar char="❏"/>
            </a:pPr>
            <a:r>
              <a:rPr lang="fr-CA" sz="2300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Préparation </a:t>
            </a:r>
            <a:endParaRPr sz="2300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914400" lvl="1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Ubuntu"/>
              <a:buChar char="❏"/>
            </a:pPr>
            <a:r>
              <a:rPr lang="fr-CA" sz="2300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Réalisation</a:t>
            </a:r>
            <a:endParaRPr sz="2300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300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Mains sur les touches en exploration</a:t>
            </a:r>
            <a:endParaRPr sz="2300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914400" lvl="1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Ubuntu"/>
              <a:buChar char="❏"/>
            </a:pPr>
            <a:r>
              <a:rPr lang="fr-CA" sz="2300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Intégration</a:t>
            </a:r>
            <a:endParaRPr sz="2300"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Ubuntu"/>
              <a:buChar char="❏"/>
            </a:pPr>
            <a:r>
              <a:rPr lang="fr-CA" sz="2300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Échanges</a:t>
            </a:r>
            <a:endParaRPr sz="2300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AA22A"/>
              </a:buClr>
              <a:buSzPts val="2300"/>
              <a:buFont typeface="Ubuntu"/>
              <a:buChar char="❏"/>
            </a:pPr>
            <a:r>
              <a:rPr lang="fr-CA" sz="2300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</a:rPr>
              <a:t>Badge</a:t>
            </a:r>
            <a:endParaRPr sz="2300"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63" name="Google Shape;663;p3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3</a:t>
            </a:fld>
            <a:endParaRPr/>
          </a:p>
        </p:txBody>
      </p:sp>
      <p:pic>
        <p:nvPicPr>
          <p:cNvPr id="664" name="Google Shape;66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99348" y="4044669"/>
            <a:ext cx="918875" cy="887582"/>
          </a:xfrm>
          <a:prstGeom prst="rect">
            <a:avLst/>
          </a:prstGeom>
          <a:noFill/>
          <a:ln>
            <a:noFill/>
          </a:ln>
        </p:spPr>
      </p:pic>
      <p:sp>
        <p:nvSpPr>
          <p:cNvPr id="665" name="Google Shape;665;p34"/>
          <p:cNvSpPr txBox="1">
            <a:spLocks noGrp="1"/>
          </p:cNvSpPr>
          <p:nvPr>
            <p:ph type="sldNum" idx="12"/>
          </p:nvPr>
        </p:nvSpPr>
        <p:spPr>
          <a:xfrm>
            <a:off x="3770042" y="4798205"/>
            <a:ext cx="626400" cy="34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3</a:t>
            </a:fld>
            <a:endParaRPr/>
          </a:p>
        </p:txBody>
      </p:sp>
      <p:pic>
        <p:nvPicPr>
          <p:cNvPr id="666" name="Google Shape;666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22425" y="2271975"/>
            <a:ext cx="1226151" cy="128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35"/>
          <p:cNvSpPr txBox="1">
            <a:spLocks noGrp="1"/>
          </p:cNvSpPr>
          <p:nvPr>
            <p:ph type="sldNum" idx="12"/>
          </p:nvPr>
        </p:nvSpPr>
        <p:spPr>
          <a:xfrm>
            <a:off x="3947100" y="473684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4</a:t>
            </a:fld>
            <a:endParaRPr/>
          </a:p>
        </p:txBody>
      </p:sp>
      <p:sp>
        <p:nvSpPr>
          <p:cNvPr id="672" name="Google Shape;672;p35"/>
          <p:cNvSpPr txBox="1">
            <a:spLocks noGrp="1"/>
          </p:cNvSpPr>
          <p:nvPr>
            <p:ph type="title" idx="4294967295"/>
          </p:nvPr>
        </p:nvSpPr>
        <p:spPr>
          <a:xfrm>
            <a:off x="2159000" y="169750"/>
            <a:ext cx="5201700" cy="68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3200">
                <a:solidFill>
                  <a:srgbClr val="FAA22A"/>
                </a:solidFill>
                <a:latin typeface="Viga"/>
                <a:ea typeface="Viga"/>
                <a:cs typeface="Viga"/>
                <a:sym typeface="Viga"/>
              </a:rPr>
              <a:t>Accéder à l’autoformation</a:t>
            </a:r>
            <a:endParaRPr sz="3200">
              <a:solidFill>
                <a:srgbClr val="FAA22A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73" name="Google Shape;673;p35"/>
          <p:cNvSpPr txBox="1"/>
          <p:nvPr/>
        </p:nvSpPr>
        <p:spPr>
          <a:xfrm>
            <a:off x="3056900" y="4549150"/>
            <a:ext cx="2674200" cy="2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marR="0" lvl="0" indent="-107950" algn="l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Viga"/>
              <a:buChar char=" "/>
            </a:pPr>
            <a:r>
              <a:rPr lang="fr-CA" sz="1700" b="1" u="sng">
                <a:solidFill>
                  <a:schemeClr val="hlink"/>
                </a:solidFill>
                <a:latin typeface="Viga"/>
                <a:ea typeface="Viga"/>
                <a:cs typeface="Viga"/>
                <a:sym typeface="Viga"/>
                <a:hlinkClick r:id="rId3"/>
              </a:rPr>
              <a:t>Lien vers l’autoformation</a:t>
            </a:r>
            <a:endParaRPr sz="1700">
              <a:solidFill>
                <a:schemeClr val="accent1"/>
              </a:solidFill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674" name="Google Shape;674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47775" y="857350"/>
            <a:ext cx="7313793" cy="35703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36"/>
          <p:cNvSpPr txBox="1">
            <a:spLocks noGrp="1"/>
          </p:cNvSpPr>
          <p:nvPr>
            <p:ph type="sldNum" idx="12"/>
          </p:nvPr>
        </p:nvSpPr>
        <p:spPr>
          <a:xfrm>
            <a:off x="4333900" y="473684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5</a:t>
            </a:fld>
            <a:endParaRPr/>
          </a:p>
        </p:txBody>
      </p:sp>
      <p:sp>
        <p:nvSpPr>
          <p:cNvPr id="680" name="Google Shape;680;p36"/>
          <p:cNvSpPr txBox="1">
            <a:spLocks noGrp="1"/>
          </p:cNvSpPr>
          <p:nvPr>
            <p:ph type="title" idx="4294967295"/>
          </p:nvPr>
        </p:nvSpPr>
        <p:spPr>
          <a:xfrm>
            <a:off x="1855900" y="169750"/>
            <a:ext cx="5504700" cy="68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3200">
                <a:solidFill>
                  <a:srgbClr val="FAA22A"/>
                </a:solidFill>
                <a:latin typeface="Viga"/>
                <a:ea typeface="Viga"/>
                <a:cs typeface="Viga"/>
                <a:sym typeface="Viga"/>
              </a:rPr>
              <a:t>Connexion à </a:t>
            </a:r>
            <a:r>
              <a:rPr lang="fr-CA" sz="3200" u="sng">
                <a:solidFill>
                  <a:srgbClr val="FAA22A"/>
                </a:solidFill>
                <a:latin typeface="Viga"/>
                <a:ea typeface="Viga"/>
                <a:cs typeface="Viga"/>
                <a:sym typeface="Vig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Campus RÉCIT</a:t>
            </a:r>
            <a:endParaRPr sz="3200">
              <a:solidFill>
                <a:srgbClr val="FAA22A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81" name="Google Shape;681;p36"/>
          <p:cNvSpPr txBox="1"/>
          <p:nvPr/>
        </p:nvSpPr>
        <p:spPr>
          <a:xfrm>
            <a:off x="5295525" y="1369217"/>
            <a:ext cx="3932100" cy="33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fontScale="70000" lnSpcReduction="20000"/>
          </a:bodyPr>
          <a:lstStyle/>
          <a:p>
            <a:pPr marL="91440" lvl="0" indent="-1422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iga"/>
              <a:buChar char=" "/>
            </a:pPr>
            <a:r>
              <a:rPr lang="fr-CA" sz="3200" b="1">
                <a:solidFill>
                  <a:schemeClr val="accent1"/>
                </a:solidFill>
                <a:latin typeface="Viga"/>
                <a:ea typeface="Viga"/>
                <a:cs typeface="Viga"/>
                <a:sym typeface="Viga"/>
              </a:rPr>
              <a:t>Avantages</a:t>
            </a:r>
            <a:endParaRPr sz="3200">
              <a:solidFill>
                <a:schemeClr val="accent1"/>
              </a:solidFill>
              <a:latin typeface="Viga"/>
              <a:ea typeface="Viga"/>
              <a:cs typeface="Viga"/>
              <a:sym typeface="Viga"/>
            </a:endParaRPr>
          </a:p>
          <a:p>
            <a:pPr marL="91440" lvl="0" indent="-14224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1CADE4"/>
              </a:buClr>
              <a:buSzPct val="100000"/>
              <a:buFont typeface="Viga"/>
              <a:buChar char="▪"/>
            </a:pPr>
            <a:r>
              <a:rPr lang="fr-CA" sz="3200">
                <a:solidFill>
                  <a:srgbClr val="3F3F3F"/>
                </a:solidFill>
                <a:latin typeface="Viga"/>
                <a:ea typeface="Viga"/>
                <a:cs typeface="Viga"/>
                <a:sym typeface="Viga"/>
              </a:rPr>
              <a:t>Avoir le suivi de progression</a:t>
            </a:r>
            <a:endParaRPr sz="3200">
              <a:solidFill>
                <a:srgbClr val="3F3F3F"/>
              </a:solidFill>
              <a:latin typeface="Viga"/>
              <a:ea typeface="Viga"/>
              <a:cs typeface="Viga"/>
              <a:sym typeface="Viga"/>
            </a:endParaRPr>
          </a:p>
          <a:p>
            <a:pPr marL="91440" lvl="0" indent="-14224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1CADE4"/>
              </a:buClr>
              <a:buSzPct val="100000"/>
              <a:buFont typeface="Viga"/>
              <a:buChar char="▪"/>
            </a:pPr>
            <a:r>
              <a:rPr lang="fr-CA" sz="3200">
                <a:solidFill>
                  <a:srgbClr val="3F3F3F"/>
                </a:solidFill>
                <a:latin typeface="Viga"/>
                <a:ea typeface="Viga"/>
                <a:cs typeface="Viga"/>
                <a:sym typeface="Viga"/>
              </a:rPr>
              <a:t>Faire les tests</a:t>
            </a:r>
            <a:endParaRPr sz="3200">
              <a:solidFill>
                <a:srgbClr val="3F3F3F"/>
              </a:solidFill>
              <a:latin typeface="Viga"/>
              <a:ea typeface="Viga"/>
              <a:cs typeface="Viga"/>
              <a:sym typeface="Viga"/>
            </a:endParaRPr>
          </a:p>
          <a:p>
            <a:pPr marL="91440" lvl="0" indent="-14224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1CADE4"/>
              </a:buClr>
              <a:buSzPct val="100000"/>
              <a:buFont typeface="Viga"/>
              <a:buChar char="▪"/>
            </a:pPr>
            <a:r>
              <a:rPr lang="fr-CA" sz="3200">
                <a:solidFill>
                  <a:srgbClr val="3F3F3F"/>
                </a:solidFill>
                <a:latin typeface="Viga"/>
                <a:ea typeface="Viga"/>
                <a:cs typeface="Viga"/>
                <a:sym typeface="Viga"/>
              </a:rPr>
              <a:t>Écrire dans les forums</a:t>
            </a:r>
            <a:endParaRPr sz="3200">
              <a:solidFill>
                <a:srgbClr val="3F3F3F"/>
              </a:solidFill>
              <a:latin typeface="Viga"/>
              <a:ea typeface="Viga"/>
              <a:cs typeface="Viga"/>
              <a:sym typeface="Viga"/>
            </a:endParaRPr>
          </a:p>
          <a:p>
            <a:pPr marL="91440" lvl="0" indent="-14224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1CADE4"/>
              </a:buClr>
              <a:buSzPct val="100000"/>
              <a:buFont typeface="Viga"/>
              <a:buChar char="▪"/>
            </a:pPr>
            <a:r>
              <a:rPr lang="fr-CA" sz="3200">
                <a:solidFill>
                  <a:srgbClr val="3F3F3F"/>
                </a:solidFill>
                <a:latin typeface="Viga"/>
                <a:ea typeface="Viga"/>
                <a:cs typeface="Viga"/>
                <a:sym typeface="Viga"/>
              </a:rPr>
              <a:t>Émettre des commentaires</a:t>
            </a:r>
            <a:endParaRPr sz="3200">
              <a:solidFill>
                <a:srgbClr val="3F3F3F"/>
              </a:solidFill>
              <a:latin typeface="Viga"/>
              <a:ea typeface="Viga"/>
              <a:cs typeface="Viga"/>
              <a:sym typeface="Viga"/>
            </a:endParaRPr>
          </a:p>
          <a:p>
            <a:pPr marL="91440" lvl="0" indent="-14224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1CADE4"/>
              </a:buClr>
              <a:buSzPct val="100000"/>
              <a:buFont typeface="Viga"/>
              <a:buChar char="▪"/>
            </a:pPr>
            <a:r>
              <a:rPr lang="fr-CA" sz="3200">
                <a:solidFill>
                  <a:srgbClr val="3F3F3F"/>
                </a:solidFill>
                <a:latin typeface="Viga"/>
                <a:ea typeface="Viga"/>
                <a:cs typeface="Viga"/>
                <a:sym typeface="Viga"/>
              </a:rPr>
              <a:t>Demander des badges</a:t>
            </a:r>
            <a:endParaRPr sz="3200">
              <a:solidFill>
                <a:srgbClr val="3F3F3F"/>
              </a:solidFill>
              <a:latin typeface="Viga"/>
              <a:ea typeface="Viga"/>
              <a:cs typeface="Viga"/>
              <a:sym typeface="Viga"/>
            </a:endParaRPr>
          </a:p>
          <a:p>
            <a:pPr marL="91440" lvl="0" indent="-14224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1CADE4"/>
              </a:buClr>
              <a:buSzPct val="100000"/>
              <a:buFont typeface="Viga"/>
              <a:buChar char="▪"/>
            </a:pPr>
            <a:r>
              <a:rPr lang="fr-CA" sz="3200">
                <a:solidFill>
                  <a:srgbClr val="3F3F3F"/>
                </a:solidFill>
                <a:latin typeface="Viga"/>
                <a:ea typeface="Viga"/>
                <a:cs typeface="Viga"/>
                <a:sym typeface="Viga"/>
              </a:rPr>
              <a:t>Etc.</a:t>
            </a:r>
            <a:endParaRPr sz="3200">
              <a:solidFill>
                <a:srgbClr val="3F3F3F"/>
              </a:solidFill>
              <a:latin typeface="Viga"/>
              <a:ea typeface="Viga"/>
              <a:cs typeface="Viga"/>
              <a:sym typeface="Viga"/>
            </a:endParaRPr>
          </a:p>
          <a:p>
            <a:pPr marL="9144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32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82" name="Google Shape;682;p36" descr="Page de connexion de Campu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2625" y="1521625"/>
            <a:ext cx="4289100" cy="288852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9"/>
              </a:srgbClr>
            </a:outerShdw>
          </a:effectLst>
        </p:spPr>
      </p:pic>
      <p:sp>
        <p:nvSpPr>
          <p:cNvPr id="683" name="Google Shape;683;p36"/>
          <p:cNvSpPr/>
          <p:nvPr/>
        </p:nvSpPr>
        <p:spPr>
          <a:xfrm>
            <a:off x="457204" y="4410161"/>
            <a:ext cx="1486500" cy="326700"/>
          </a:xfrm>
          <a:prstGeom prst="roundRect">
            <a:avLst>
              <a:gd name="adj" fmla="val 16667"/>
            </a:avLst>
          </a:prstGeom>
          <a:solidFill>
            <a:srgbClr val="FAA22A"/>
          </a:solidFill>
          <a:ln w="15875" cap="flat" cmpd="sng">
            <a:solidFill>
              <a:srgbClr val="147EA6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Par formulaire</a:t>
            </a:r>
            <a:endParaRPr sz="1200"/>
          </a:p>
        </p:txBody>
      </p:sp>
      <p:sp>
        <p:nvSpPr>
          <p:cNvPr id="684" name="Google Shape;684;p36"/>
          <p:cNvSpPr/>
          <p:nvPr/>
        </p:nvSpPr>
        <p:spPr>
          <a:xfrm>
            <a:off x="784550" y="4068800"/>
            <a:ext cx="831300" cy="1968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8BB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5" name="Google Shape;685;p36"/>
          <p:cNvSpPr/>
          <p:nvPr/>
        </p:nvSpPr>
        <p:spPr>
          <a:xfrm>
            <a:off x="2961219" y="3565522"/>
            <a:ext cx="1486500" cy="544800"/>
          </a:xfrm>
          <a:prstGeom prst="roundRect">
            <a:avLst>
              <a:gd name="adj" fmla="val 16667"/>
            </a:avLst>
          </a:prstGeom>
          <a:solidFill>
            <a:srgbClr val="FAA22A"/>
          </a:solidFill>
          <a:ln w="15875" cap="flat" cmpd="sng">
            <a:solidFill>
              <a:srgbClr val="147EA6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Avec une connexion tierce</a:t>
            </a:r>
            <a:endParaRPr sz="1000"/>
          </a:p>
        </p:txBody>
      </p:sp>
      <p:sp>
        <p:nvSpPr>
          <p:cNvPr id="686" name="Google Shape;686;p36"/>
          <p:cNvSpPr/>
          <p:nvPr/>
        </p:nvSpPr>
        <p:spPr>
          <a:xfrm>
            <a:off x="2835825" y="3054825"/>
            <a:ext cx="1650900" cy="4218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8BB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7" name="Google Shape;687;p36"/>
          <p:cNvSpPr/>
          <p:nvPr/>
        </p:nvSpPr>
        <p:spPr>
          <a:xfrm>
            <a:off x="2835826" y="2714050"/>
            <a:ext cx="1032300" cy="1968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8BB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8" name="Google Shape;688;p36"/>
          <p:cNvSpPr/>
          <p:nvPr/>
        </p:nvSpPr>
        <p:spPr>
          <a:xfrm>
            <a:off x="3387483" y="1925825"/>
            <a:ext cx="998400" cy="544800"/>
          </a:xfrm>
          <a:prstGeom prst="roundRect">
            <a:avLst>
              <a:gd name="adj" fmla="val 16667"/>
            </a:avLst>
          </a:prstGeom>
          <a:solidFill>
            <a:srgbClr val="FAA22A"/>
          </a:solidFill>
          <a:ln w="15875" cap="flat" cmpd="sng">
            <a:solidFill>
              <a:srgbClr val="147EA6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connexion anonyme</a:t>
            </a:r>
            <a:endParaRPr sz="1000"/>
          </a:p>
        </p:txBody>
      </p:sp>
      <p:sp>
        <p:nvSpPr>
          <p:cNvPr id="689" name="Google Shape;689;p36"/>
          <p:cNvSpPr txBox="1"/>
          <p:nvPr/>
        </p:nvSpPr>
        <p:spPr>
          <a:xfrm>
            <a:off x="707782" y="1062934"/>
            <a:ext cx="2744400" cy="50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marR="0" lvl="0" indent="-1397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Viga"/>
              <a:buChar char=" "/>
            </a:pPr>
            <a:r>
              <a:rPr lang="fr-CA" sz="2200" b="1">
                <a:solidFill>
                  <a:schemeClr val="accent1"/>
                </a:solidFill>
                <a:latin typeface="Viga"/>
                <a:ea typeface="Viga"/>
                <a:cs typeface="Viga"/>
                <a:sym typeface="Viga"/>
              </a:rPr>
              <a:t>Types</a:t>
            </a:r>
            <a:endParaRPr sz="2200">
              <a:solidFill>
                <a:schemeClr val="accent1"/>
              </a:solidFill>
              <a:latin typeface="Viga"/>
              <a:ea typeface="Viga"/>
              <a:cs typeface="Viga"/>
              <a:sym typeface="Vig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6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4" name="Google Shape;694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5975" y="305587"/>
            <a:ext cx="7894249" cy="4379925"/>
          </a:xfrm>
          <a:prstGeom prst="rect">
            <a:avLst/>
          </a:prstGeom>
          <a:noFill/>
          <a:ln>
            <a:noFill/>
          </a:ln>
        </p:spPr>
      </p:pic>
      <p:sp>
        <p:nvSpPr>
          <p:cNvPr id="695" name="Google Shape;695;p37"/>
          <p:cNvSpPr txBox="1">
            <a:spLocks noGrp="1"/>
          </p:cNvSpPr>
          <p:nvPr>
            <p:ph type="sldNum" idx="12"/>
          </p:nvPr>
        </p:nvSpPr>
        <p:spPr>
          <a:xfrm>
            <a:off x="4098675" y="4791224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6</a:t>
            </a:fld>
            <a:endParaRPr/>
          </a:p>
        </p:txBody>
      </p:sp>
      <p:sp>
        <p:nvSpPr>
          <p:cNvPr id="696" name="Google Shape;696;p37"/>
          <p:cNvSpPr/>
          <p:nvPr/>
        </p:nvSpPr>
        <p:spPr>
          <a:xfrm>
            <a:off x="1829475" y="2093925"/>
            <a:ext cx="1978500" cy="10503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FAA22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7" name="Google Shape;697;p37"/>
          <p:cNvSpPr/>
          <p:nvPr/>
        </p:nvSpPr>
        <p:spPr>
          <a:xfrm>
            <a:off x="5092100" y="2086950"/>
            <a:ext cx="2040900" cy="11109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FAA22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98" name="Google Shape;698;p37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66075" y="2260775"/>
            <a:ext cx="716500" cy="7166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699" name="Google Shape;699;p37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092100" y="2667500"/>
            <a:ext cx="548700" cy="54855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700" name="Google Shape;700;p37"/>
          <p:cNvSpPr/>
          <p:nvPr/>
        </p:nvSpPr>
        <p:spPr>
          <a:xfrm>
            <a:off x="548975" y="239900"/>
            <a:ext cx="2811300" cy="5871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FAA22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38"/>
          <p:cNvSpPr txBox="1">
            <a:spLocks noGrp="1"/>
          </p:cNvSpPr>
          <p:nvPr>
            <p:ph type="sldNum" idx="12"/>
          </p:nvPr>
        </p:nvSpPr>
        <p:spPr>
          <a:xfrm>
            <a:off x="4074842" y="4798205"/>
            <a:ext cx="626400" cy="34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7</a:t>
            </a:fld>
            <a:endParaRPr/>
          </a:p>
        </p:txBody>
      </p:sp>
      <p:pic>
        <p:nvPicPr>
          <p:cNvPr id="706" name="Google Shape;706;p38"/>
          <p:cNvPicPr preferRelativeResize="0"/>
          <p:nvPr/>
        </p:nvPicPr>
        <p:blipFill rotWithShape="1">
          <a:blip r:embed="rId3">
            <a:alphaModFix/>
          </a:blip>
          <a:srcRect b="13051"/>
          <a:stretch/>
        </p:blipFill>
        <p:spPr>
          <a:xfrm>
            <a:off x="664625" y="227025"/>
            <a:ext cx="7781925" cy="4510874"/>
          </a:xfrm>
          <a:prstGeom prst="rect">
            <a:avLst/>
          </a:prstGeom>
          <a:noFill/>
          <a:ln>
            <a:noFill/>
          </a:ln>
        </p:spPr>
      </p:pic>
      <p:sp>
        <p:nvSpPr>
          <p:cNvPr id="707" name="Google Shape;707;p38"/>
          <p:cNvSpPr/>
          <p:nvPr/>
        </p:nvSpPr>
        <p:spPr>
          <a:xfrm>
            <a:off x="1172925" y="1781425"/>
            <a:ext cx="2272200" cy="13821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FAA22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08" name="Google Shape;708;p38"/>
          <p:cNvPicPr preferRelativeResize="0"/>
          <p:nvPr/>
        </p:nvPicPr>
        <p:blipFill rotWithShape="1">
          <a:blip r:embed="rId4">
            <a:alphaModFix/>
          </a:blip>
          <a:srcRect l="25819" t="20479" r="24267" b="18552"/>
          <a:stretch/>
        </p:blipFill>
        <p:spPr>
          <a:xfrm>
            <a:off x="1205273" y="1843213"/>
            <a:ext cx="574327" cy="7209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709" name="Google Shape;709;p38"/>
          <p:cNvSpPr/>
          <p:nvPr/>
        </p:nvSpPr>
        <p:spPr>
          <a:xfrm>
            <a:off x="4421616" y="3163467"/>
            <a:ext cx="2272200" cy="14298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FAA22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38"/>
          <p:cNvSpPr/>
          <p:nvPr/>
        </p:nvSpPr>
        <p:spPr>
          <a:xfrm>
            <a:off x="3504725" y="1781425"/>
            <a:ext cx="4387200" cy="13821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FAA22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11" name="Google Shape;711;p38"/>
          <p:cNvPicPr preferRelativeResize="0"/>
          <p:nvPr/>
        </p:nvPicPr>
        <p:blipFill rotWithShape="1">
          <a:blip r:embed="rId5">
            <a:alphaModFix/>
          </a:blip>
          <a:srcRect b="18012"/>
          <a:stretch/>
        </p:blipFill>
        <p:spPr>
          <a:xfrm>
            <a:off x="5277675" y="2122000"/>
            <a:ext cx="725900" cy="7209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712" name="Google Shape;712;p38"/>
          <p:cNvSpPr/>
          <p:nvPr/>
        </p:nvSpPr>
        <p:spPr>
          <a:xfrm>
            <a:off x="2149377" y="3163467"/>
            <a:ext cx="2272200" cy="14298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FAA22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13" name="Google Shape;713;p38"/>
          <p:cNvPicPr preferRelativeResize="0"/>
          <p:nvPr/>
        </p:nvPicPr>
        <p:blipFill rotWithShape="1">
          <a:blip r:embed="rId6">
            <a:alphaModFix/>
          </a:blip>
          <a:srcRect r="73775"/>
          <a:stretch/>
        </p:blipFill>
        <p:spPr>
          <a:xfrm>
            <a:off x="2229226" y="3259667"/>
            <a:ext cx="574326" cy="59209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714" name="Google Shape;714;p38"/>
          <p:cNvSpPr/>
          <p:nvPr/>
        </p:nvSpPr>
        <p:spPr>
          <a:xfrm>
            <a:off x="3166350" y="182000"/>
            <a:ext cx="2811300" cy="5871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FAA22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15" name="Google Shape;715;p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161525" y="3143824"/>
            <a:ext cx="626400" cy="65311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p39"/>
          <p:cNvSpPr txBox="1">
            <a:spLocks noGrp="1"/>
          </p:cNvSpPr>
          <p:nvPr>
            <p:ph type="sldNum" idx="12"/>
          </p:nvPr>
        </p:nvSpPr>
        <p:spPr>
          <a:xfrm>
            <a:off x="4074842" y="4798205"/>
            <a:ext cx="626400" cy="34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8</a:t>
            </a:fld>
            <a:endParaRPr/>
          </a:p>
        </p:txBody>
      </p:sp>
      <p:pic>
        <p:nvPicPr>
          <p:cNvPr id="721" name="Google Shape;721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2800" y="130452"/>
            <a:ext cx="5906125" cy="4816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722" name="Google Shape;722;p39"/>
          <p:cNvPicPr preferRelativeResize="0"/>
          <p:nvPr/>
        </p:nvPicPr>
        <p:blipFill rotWithShape="1">
          <a:blip r:embed="rId4">
            <a:alphaModFix/>
          </a:blip>
          <a:srcRect l="25819" t="20479" r="24267" b="18552"/>
          <a:stretch/>
        </p:blipFill>
        <p:spPr>
          <a:xfrm>
            <a:off x="1512796" y="572346"/>
            <a:ext cx="752925" cy="9450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723" name="Google Shape;723;p39"/>
          <p:cNvSpPr/>
          <p:nvPr/>
        </p:nvSpPr>
        <p:spPr>
          <a:xfrm>
            <a:off x="2055625" y="3470525"/>
            <a:ext cx="5056500" cy="756600"/>
          </a:xfrm>
          <a:prstGeom prst="roundRect">
            <a:avLst>
              <a:gd name="adj" fmla="val 16667"/>
            </a:avLst>
          </a:prstGeom>
          <a:noFill/>
          <a:ln w="114300" cap="flat" cmpd="sng">
            <a:solidFill>
              <a:srgbClr val="FAA22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24" name="Google Shape;724;p39"/>
          <p:cNvCxnSpPr/>
          <p:nvPr/>
        </p:nvCxnSpPr>
        <p:spPr>
          <a:xfrm>
            <a:off x="825500" y="2571750"/>
            <a:ext cx="1280700" cy="867900"/>
          </a:xfrm>
          <a:prstGeom prst="straightConnector1">
            <a:avLst/>
          </a:prstGeom>
          <a:noFill/>
          <a:ln w="76200" cap="flat" cmpd="sng">
            <a:solidFill>
              <a:srgbClr val="FAA22A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40"/>
          <p:cNvSpPr txBox="1">
            <a:spLocks noGrp="1"/>
          </p:cNvSpPr>
          <p:nvPr>
            <p:ph type="sldNum" idx="12"/>
          </p:nvPr>
        </p:nvSpPr>
        <p:spPr>
          <a:xfrm>
            <a:off x="4074842" y="4798205"/>
            <a:ext cx="626400" cy="34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9</a:t>
            </a:fld>
            <a:endParaRPr/>
          </a:p>
        </p:txBody>
      </p:sp>
      <p:pic>
        <p:nvPicPr>
          <p:cNvPr id="730" name="Google Shape;730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4475" y="301025"/>
            <a:ext cx="703600" cy="7336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731" name="Google Shape;731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38800" y="2156800"/>
            <a:ext cx="5055876" cy="28686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32" name="Google Shape;732;p40"/>
          <p:cNvCxnSpPr/>
          <p:nvPr/>
        </p:nvCxnSpPr>
        <p:spPr>
          <a:xfrm>
            <a:off x="1938800" y="3809525"/>
            <a:ext cx="1280700" cy="867900"/>
          </a:xfrm>
          <a:prstGeom prst="straightConnector1">
            <a:avLst/>
          </a:prstGeom>
          <a:noFill/>
          <a:ln w="76200" cap="flat" cmpd="sng">
            <a:solidFill>
              <a:srgbClr val="FAA22A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733" name="Google Shape;733;p40"/>
          <p:cNvPicPr preferRelativeResize="0"/>
          <p:nvPr/>
        </p:nvPicPr>
        <p:blipFill rotWithShape="1">
          <a:blip r:embed="rId5">
            <a:alphaModFix/>
          </a:blip>
          <a:srcRect t="10905" b="9317"/>
          <a:stretch/>
        </p:blipFill>
        <p:spPr>
          <a:xfrm>
            <a:off x="1410475" y="211200"/>
            <a:ext cx="7032455" cy="194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riar template">
  <a:themeElements>
    <a:clrScheme name="Custom 347">
      <a:dk1>
        <a:srgbClr val="3D4965"/>
      </a:dk1>
      <a:lt1>
        <a:srgbClr val="FFFFFF"/>
      </a:lt1>
      <a:dk2>
        <a:srgbClr val="1C4587"/>
      </a:dk2>
      <a:lt2>
        <a:srgbClr val="F3F3F3"/>
      </a:lt2>
      <a:accent1>
        <a:srgbClr val="3C78D8"/>
      </a:accent1>
      <a:accent2>
        <a:srgbClr val="89ABE6"/>
      </a:accent2>
      <a:accent3>
        <a:srgbClr val="8EA3C3"/>
      </a:accent3>
      <a:accent4>
        <a:srgbClr val="EFEFEF"/>
      </a:accent4>
      <a:accent5>
        <a:srgbClr val="D9D9D9"/>
      </a:accent5>
      <a:accent6>
        <a:srgbClr val="C9DAF8"/>
      </a:accent6>
      <a:hlink>
        <a:srgbClr val="3C78D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1126</Words>
  <Application>Microsoft Office PowerPoint</Application>
  <PresentationFormat>Affichage à l'écran (16:9)</PresentationFormat>
  <Paragraphs>150</Paragraphs>
  <Slides>22</Slides>
  <Notes>22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22</vt:i4>
      </vt:variant>
    </vt:vector>
  </HeadingPairs>
  <TitlesOfParts>
    <vt:vector size="31" baseType="lpstr">
      <vt:lpstr>Dosis</vt:lpstr>
      <vt:lpstr>Ubuntu</vt:lpstr>
      <vt:lpstr>Arial</vt:lpstr>
      <vt:lpstr>Calibri</vt:lpstr>
      <vt:lpstr>Sniglet</vt:lpstr>
      <vt:lpstr>Open Sans</vt:lpstr>
      <vt:lpstr>Viga</vt:lpstr>
      <vt:lpstr>Simple Light</vt:lpstr>
      <vt:lpstr>Friar template</vt:lpstr>
      <vt:lpstr>Présentation PowerPoint</vt:lpstr>
      <vt:lpstr>Présentation PowerPoint</vt:lpstr>
      <vt:lpstr>Plan de la rencontre</vt:lpstr>
      <vt:lpstr>Accéder à l’autoformation</vt:lpstr>
      <vt:lpstr>Connexion à Campus RÉCIT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Survol sections finales</vt:lpstr>
      <vt:lpstr>Obtenez votre badge </vt:lpstr>
      <vt:lpstr>MERCI !</vt:lpstr>
      <vt:lpstr>Présentation PowerPoint</vt:lpstr>
      <vt:lpstr>Présentation PowerPoint</vt:lpstr>
      <vt:lpstr>Présentation PowerPoint</vt:lpstr>
      <vt:lpstr>Présentation PowerPoint</vt:lpstr>
      <vt:lpstr>Instructions for use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Sonya Fiset</dc:creator>
  <cp:lastModifiedBy>Fiset Sonia</cp:lastModifiedBy>
  <cp:revision>1</cp:revision>
  <dcterms:modified xsi:type="dcterms:W3CDTF">2022-04-08T20:10:56Z</dcterms:modified>
</cp:coreProperties>
</file>