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0" r:id="rId1"/>
    <p:sldMasterId id="2147483711" r:id="rId2"/>
    <p:sldMasterId id="2147483712" r:id="rId3"/>
    <p:sldMasterId id="2147483713"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9144000" cy="5143500" type="screen16x9"/>
  <p:notesSz cx="6858000" cy="9144000"/>
  <p:embeddedFontLst>
    <p:embeddedFont>
      <p:font typeface="Anaheim" panose="020B0604020202020204" charset="0"/>
      <p:regular r:id="rId28"/>
    </p:embeddedFont>
    <p:embeddedFont>
      <p:font typeface="Bebas Neue" panose="020B0604020202020204" charset="0"/>
      <p:regular r:id="rId29"/>
    </p:embeddedFont>
    <p:embeddedFont>
      <p:font typeface="Century Gothic" panose="020B0502020202020204" pitchFamily="34" charset="0"/>
      <p:regular r:id="rId30"/>
      <p:bold r:id="rId31"/>
      <p:italic r:id="rId32"/>
      <p:boldItalic r:id="rId33"/>
    </p:embeddedFont>
    <p:embeddedFont>
      <p:font typeface="Comfortaa" panose="020B0604020202020204" charset="0"/>
      <p:regular r:id="rId34"/>
      <p:bold r:id="rId35"/>
    </p:embeddedFont>
    <p:embeddedFont>
      <p:font typeface="Dosis" panose="020B0604020202020204" charset="0"/>
      <p:regular r:id="rId36"/>
      <p:bold r:id="rId37"/>
    </p:embeddedFont>
    <p:embeddedFont>
      <p:font typeface="Fira Mono" panose="020B0604020202020204" charset="0"/>
      <p:regular r:id="rId38"/>
      <p:bold r:id="rId39"/>
    </p:embeddedFont>
    <p:embeddedFont>
      <p:font typeface="Fira Sans" panose="020B0604020202020204" charset="0"/>
      <p:regular r:id="rId40"/>
      <p:bold r:id="rId41"/>
      <p:italic r:id="rId42"/>
      <p:boldItalic r:id="rId43"/>
    </p:embeddedFont>
    <p:embeddedFont>
      <p:font typeface="Merriweather" panose="020B0604020202020204" charset="0"/>
      <p:regular r:id="rId44"/>
      <p:bold r:id="rId45"/>
      <p:italic r:id="rId46"/>
      <p:boldItalic r:id="rId47"/>
    </p:embeddedFont>
    <p:embeddedFont>
      <p:font typeface="Roboto" panose="020B0604020202020204" charset="0"/>
      <p:regular r:id="rId48"/>
      <p:bold r:id="rId49"/>
      <p:italic r:id="rId50"/>
      <p:boldItalic r:id="rId51"/>
    </p:embeddedFont>
    <p:embeddedFont>
      <p:font typeface="Trebuchet MS" panose="020B0603020202020204" pitchFamily="34" charset="0"/>
      <p:regular r:id="rId52"/>
      <p:bold r:id="rId53"/>
      <p:italic r:id="rId54"/>
      <p:boldItalic r:id="rId55"/>
    </p:embeddedFont>
    <p:embeddedFont>
      <p:font typeface="Ubuntu" panose="020B0604020202020204" charset="0"/>
      <p:regular r:id="rId56"/>
      <p:bold r:id="rId57"/>
      <p:italic r:id="rId58"/>
      <p:boldItalic r:id="rId59"/>
    </p:embeddedFont>
    <p:embeddedFont>
      <p:font typeface="Ubuntu Medium" panose="020B0604020202020204" charset="0"/>
      <p:regular r:id="rId60"/>
      <p:bold r:id="rId61"/>
      <p:italic r:id="rId62"/>
      <p:boldItalic r:id="rId63"/>
    </p:embeddedFont>
    <p:embeddedFont>
      <p:font typeface="Viga" panose="020B060402020202020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font" Target="fonts/font36.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3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font" Target="fonts/font37.fntdata"/><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f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f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f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onurl.ca/mstscratch22"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recitmst.qc.ca/Webinaire-Scratch-apprendre-a-programmer"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mpus.recit.qc.ca/mod/page/view.php?id=1205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equipe@recitmst.qc.c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5d80f5a058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5d80f5a058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ea561e3bb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ea561e3bb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https://pixabay.com/fr/</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4d447d3f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f4d447d3f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https://pixabay.com/fr/</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3f4d447d3f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3f4d447d3f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https://pixabay.com/fr/</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9177ea3aa2_2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9177ea3aa2_2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SF</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9177ea3aa2_2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9177ea3aa2_2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SF</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5d80f5a058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5d80f5a058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3f4d447d3f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3f4d447d3f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Salle de vidéoconférence : </a:t>
            </a:r>
            <a:r>
              <a:rPr lang="en" sz="1050" u="sng">
                <a:solidFill>
                  <a:schemeClr val="hlink"/>
                </a:solidFill>
                <a:highlight>
                  <a:srgbClr val="FFFFFF"/>
                </a:highlight>
                <a:latin typeface="Roboto"/>
                <a:ea typeface="Roboto"/>
                <a:cs typeface="Roboto"/>
                <a:sym typeface="Roboto"/>
                <a:hlinkClick r:id="rId3"/>
              </a:rPr>
              <a:t>https://recitmst.qc.ca/ecv-zoom</a:t>
            </a:r>
            <a:r>
              <a:rPr lang="en" sz="1050">
                <a:highlight>
                  <a:srgbClr val="FFFFFF"/>
                </a:highlight>
                <a:latin typeface="Roboto"/>
                <a:ea typeface="Roboto"/>
                <a:cs typeface="Roboto"/>
                <a:sym typeface="Roboto"/>
              </a:rPr>
              <a:t> </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9177ea3aa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9177ea3aa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9177ea3aa2_2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9177ea3aa2_2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9177ea3aa2_2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9177ea3aa2_2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5d80f5a05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5d80f5a05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9177ea3aa2_2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9177ea3aa2_2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Lien de la présentation : </a:t>
            </a:r>
            <a:r>
              <a:rPr lang="en" u="sng">
                <a:solidFill>
                  <a:schemeClr val="hlink"/>
                </a:solidFill>
                <a:hlinkClick r:id="rId3"/>
              </a:rPr>
              <a:t>https://monurl.ca/mstscratch22</a:t>
            </a:r>
            <a:r>
              <a:rPr lang="en">
                <a:solidFill>
                  <a:schemeClr val="dk1"/>
                </a:solidFill>
              </a:rPr>
              <a:t> </a:t>
            </a:r>
            <a:endParaRPr sz="1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Lien de l’article : </a:t>
            </a:r>
            <a:r>
              <a:rPr lang="en" u="sng">
                <a:solidFill>
                  <a:schemeClr val="hlink"/>
                </a:solidFill>
                <a:hlinkClick r:id="rId4"/>
              </a:rPr>
              <a:t>https://www.recitmst.qc.ca/Webinaire-Scratch-apprendre-a-programmer</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3f4d447d3f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3f4d447d3f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Lien pour obtenir les badges : </a:t>
            </a:r>
            <a:r>
              <a:rPr lang="en" u="sng">
                <a:solidFill>
                  <a:srgbClr val="1155CC"/>
                </a:solidFill>
                <a:hlinkClick r:id="rId3">
                  <a:extLst>
                    <a:ext uri="{A12FA001-AC4F-418D-AE19-62706E023703}">
                      <ahyp:hlinkClr xmlns:ahyp="http://schemas.microsoft.com/office/drawing/2018/hyperlinkcolor" val="tx"/>
                    </a:ext>
                  </a:extLst>
                </a:hlinkClick>
              </a:rPr>
              <a:t>https://campus.recit.qc.ca/mod/page/view.php?id=12054</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9177ea3aa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9177ea3aa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666666"/>
                </a:solidFill>
                <a:latin typeface="Ubuntu"/>
                <a:ea typeface="Ubuntu"/>
                <a:cs typeface="Ubuntu"/>
                <a:sym typeface="Ubuntu"/>
              </a:rPr>
              <a:t>Message à l’équipe : equipe</a:t>
            </a:r>
            <a:r>
              <a:rPr lang="en">
                <a:solidFill>
                  <a:srgbClr val="666666"/>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@recitmst.qc.c</a:t>
            </a:r>
            <a:r>
              <a:rPr lang="en"/>
              <a:t>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9177ea3aa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9177ea3aa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3f4d447d3f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3f4d447d3f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5bc4b440c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5bc4b440c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Century Gothic"/>
                <a:ea typeface="Century Gothic"/>
                <a:cs typeface="Century Gothic"/>
                <a:sym typeface="Century Gothic"/>
              </a:rPr>
              <a:t>SF</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3f57abac4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3f57abac4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f4d447d3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3f4d447d3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http://www.education.gouv.qc.ca/dossiers-thematiques/plan-daction-numerique/cadre-de-reference-de-la-competence-numerique/</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25162bc5e0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g125162bc5e0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u="sng">
                <a:solidFill>
                  <a:schemeClr val="hlink"/>
                </a:solidFill>
                <a:hlinkClick r:id="rId3"/>
              </a:rPr>
              <a:t>https://scratch.mit.edu/</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4275ab1f1e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14275ab1f1e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u="sng">
                <a:solidFill>
                  <a:schemeClr val="hlink"/>
                </a:solidFill>
                <a:hlinkClick r:id="rId3"/>
              </a:rPr>
              <a:t>https://scratch.mit.edu/</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Dark background">
  <p:cSld name="BLANK_1">
    <p:bg>
      <p:bgPr>
        <a:gradFill>
          <a:gsLst>
            <a:gs pos="0">
              <a:schemeClr val="accent5"/>
            </a:gs>
            <a:gs pos="100000">
              <a:schemeClr val="accent4"/>
            </a:gs>
          </a:gsLst>
          <a:lin ang="18900044" scaled="0"/>
        </a:gradFill>
        <a:effectLst/>
      </p:bgPr>
    </p:bg>
    <p:spTree>
      <p:nvGrpSpPr>
        <p:cNvPr id="1" name="Shape 50"/>
        <p:cNvGrpSpPr/>
        <p:nvPr/>
      </p:nvGrpSpPr>
      <p:grpSpPr>
        <a:xfrm>
          <a:off x="0" y="0"/>
          <a:ext cx="0" cy="0"/>
          <a:chOff x="0" y="0"/>
          <a:chExt cx="0" cy="0"/>
        </a:xfrm>
      </p:grpSpPr>
      <p:sp>
        <p:nvSpPr>
          <p:cNvPr id="51" name="Google Shape;51;p13"/>
          <p:cNvSpPr/>
          <p:nvPr/>
        </p:nvSpPr>
        <p:spPr>
          <a:xfrm rot="5400000">
            <a:off x="163900" y="2091300"/>
            <a:ext cx="633300" cy="960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Google Shape;52;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3" name="Google Shape;53;p13"/>
          <p:cNvSpPr txBox="1">
            <a:spLocks noGrp="1"/>
          </p:cNvSpPr>
          <p:nvPr>
            <p:ph type="sldNum" idx="12"/>
          </p:nvPr>
        </p:nvSpPr>
        <p:spPr>
          <a:xfrm>
            <a:off x="8619825" y="4630250"/>
            <a:ext cx="524100" cy="5133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2700"/>
              <a:buFont typeface="Trebuchet MS"/>
              <a:buNone/>
              <a:defRPr sz="27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08000" y="1620450"/>
            <a:ext cx="7273500" cy="29106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800"/>
              </a:spcBef>
              <a:spcAft>
                <a:spcPts val="0"/>
              </a:spcAft>
              <a:buSzPts val="1600"/>
              <a:buChar char="►"/>
              <a:defRPr sz="1600"/>
            </a:lvl1pPr>
            <a:lvl2pPr marL="914400" lvl="1" indent="-330200" algn="l" rtl="0">
              <a:lnSpc>
                <a:spcPct val="100000"/>
              </a:lnSpc>
              <a:spcBef>
                <a:spcPts val="800"/>
              </a:spcBef>
              <a:spcAft>
                <a:spcPts val="0"/>
              </a:spcAft>
              <a:buSzPts val="1600"/>
              <a:buChar char="►"/>
              <a:defRPr sz="1600"/>
            </a:lvl2pPr>
            <a:lvl3pPr marL="1371600" lvl="2" indent="-330200" algn="l" rtl="0">
              <a:lnSpc>
                <a:spcPct val="100000"/>
              </a:lnSpc>
              <a:spcBef>
                <a:spcPts val="800"/>
              </a:spcBef>
              <a:spcAft>
                <a:spcPts val="0"/>
              </a:spcAft>
              <a:buSzPts val="1600"/>
              <a:buChar char="►"/>
              <a:defRPr sz="1600"/>
            </a:lvl3pPr>
            <a:lvl4pPr marL="1828800" lvl="3" indent="-330200" algn="l" rtl="0">
              <a:lnSpc>
                <a:spcPct val="100000"/>
              </a:lnSpc>
              <a:spcBef>
                <a:spcPts val="800"/>
              </a:spcBef>
              <a:spcAft>
                <a:spcPts val="0"/>
              </a:spcAft>
              <a:buSzPts val="1600"/>
              <a:buChar char="►"/>
              <a:defRPr sz="1600"/>
            </a:lvl4pPr>
            <a:lvl5pPr marL="2286000" lvl="4" indent="-330200" algn="l" rtl="0">
              <a:lnSpc>
                <a:spcPct val="100000"/>
              </a:lnSpc>
              <a:spcBef>
                <a:spcPts val="800"/>
              </a:spcBef>
              <a:spcAft>
                <a:spcPts val="0"/>
              </a:spcAft>
              <a:buSzPts val="1600"/>
              <a:buChar char="►"/>
              <a:defRPr sz="1600"/>
            </a:lvl5pPr>
            <a:lvl6pPr marL="2743200" lvl="5" indent="-330200" algn="l" rtl="0">
              <a:lnSpc>
                <a:spcPct val="100000"/>
              </a:lnSpc>
              <a:spcBef>
                <a:spcPts val="800"/>
              </a:spcBef>
              <a:spcAft>
                <a:spcPts val="0"/>
              </a:spcAft>
              <a:buSzPts val="1600"/>
              <a:buChar char="►"/>
              <a:defRPr sz="1600"/>
            </a:lvl6pPr>
            <a:lvl7pPr marL="3200400" lvl="6" indent="-330200" algn="l" rtl="0">
              <a:lnSpc>
                <a:spcPct val="100000"/>
              </a:lnSpc>
              <a:spcBef>
                <a:spcPts val="800"/>
              </a:spcBef>
              <a:spcAft>
                <a:spcPts val="0"/>
              </a:spcAft>
              <a:buSzPts val="1600"/>
              <a:buChar char="►"/>
              <a:defRPr sz="1600"/>
            </a:lvl7pPr>
            <a:lvl8pPr marL="3657600" lvl="7" indent="-330200" algn="l" rtl="0">
              <a:lnSpc>
                <a:spcPct val="100000"/>
              </a:lnSpc>
              <a:spcBef>
                <a:spcPts val="800"/>
              </a:spcBef>
              <a:spcAft>
                <a:spcPts val="0"/>
              </a:spcAft>
              <a:buSzPts val="1600"/>
              <a:buChar char="►"/>
              <a:defRPr sz="1600"/>
            </a:lvl8pPr>
            <a:lvl9pPr marL="4114800" lvl="8" indent="-330200" algn="l" rtl="0">
              <a:lnSpc>
                <a:spcPct val="100000"/>
              </a:lnSpc>
              <a:spcBef>
                <a:spcPts val="800"/>
              </a:spcBef>
              <a:spcAft>
                <a:spcPts val="0"/>
              </a:spcAft>
              <a:buSzPts val="1600"/>
              <a:buChar char="►"/>
              <a:defRPr sz="1600"/>
            </a:lvl9pPr>
          </a:lstStyle>
          <a:p>
            <a:endParaRPr/>
          </a:p>
        </p:txBody>
      </p:sp>
      <p:sp>
        <p:nvSpPr>
          <p:cNvPr id="57" name="Google Shape;57;p14"/>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pic>
        <p:nvPicPr>
          <p:cNvPr id="62" name="Google Shape;62;p16"/>
          <p:cNvPicPr preferRelativeResize="0"/>
          <p:nvPr/>
        </p:nvPicPr>
        <p:blipFill>
          <a:blip r:embed="rId2">
            <a:alphaModFix/>
          </a:blip>
          <a:stretch>
            <a:fillRect/>
          </a:stretch>
        </p:blipFill>
        <p:spPr>
          <a:xfrm>
            <a:off x="0" y="0"/>
            <a:ext cx="9144003" cy="5143501"/>
          </a:xfrm>
          <a:prstGeom prst="rect">
            <a:avLst/>
          </a:prstGeom>
          <a:noFill/>
          <a:ln>
            <a:noFill/>
          </a:ln>
        </p:spPr>
      </p:pic>
      <p:sp>
        <p:nvSpPr>
          <p:cNvPr id="63" name="Google Shape;63;p16"/>
          <p:cNvSpPr txBox="1">
            <a:spLocks noGrp="1"/>
          </p:cNvSpPr>
          <p:nvPr>
            <p:ph type="ctrTitle"/>
          </p:nvPr>
        </p:nvSpPr>
        <p:spPr>
          <a:xfrm>
            <a:off x="2045575" y="1077625"/>
            <a:ext cx="5052900" cy="239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45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4" name="Google Shape;64;p16"/>
          <p:cNvSpPr txBox="1">
            <a:spLocks noGrp="1"/>
          </p:cNvSpPr>
          <p:nvPr>
            <p:ph type="subTitle" idx="1"/>
          </p:nvPr>
        </p:nvSpPr>
        <p:spPr>
          <a:xfrm>
            <a:off x="2392525" y="3525613"/>
            <a:ext cx="4359000" cy="4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191919"/>
                </a:solidFill>
                <a:latin typeface="Anaheim"/>
                <a:ea typeface="Anaheim"/>
                <a:cs typeface="Anaheim"/>
                <a:sym typeface="Anahei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pic>
        <p:nvPicPr>
          <p:cNvPr id="65" name="Google Shape;65;p16"/>
          <p:cNvPicPr preferRelativeResize="0"/>
          <p:nvPr/>
        </p:nvPicPr>
        <p:blipFill>
          <a:blip r:embed="rId3">
            <a:alphaModFix/>
          </a:blip>
          <a:stretch>
            <a:fillRect/>
          </a:stretch>
        </p:blipFill>
        <p:spPr>
          <a:xfrm>
            <a:off x="0" y="0"/>
            <a:ext cx="2392525" cy="14953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6A9E7">
            <a:alpha val="7140"/>
          </a:srgbClr>
        </a:solidFill>
        <a:effectLst/>
      </p:bgPr>
    </p:bg>
    <p:spTree>
      <p:nvGrpSpPr>
        <p:cNvPr id="1" name="Shape 66"/>
        <p:cNvGrpSpPr/>
        <p:nvPr/>
      </p:nvGrpSpPr>
      <p:grpSpPr>
        <a:xfrm>
          <a:off x="0" y="0"/>
          <a:ext cx="0" cy="0"/>
          <a:chOff x="0" y="0"/>
          <a:chExt cx="0" cy="0"/>
        </a:xfrm>
      </p:grpSpPr>
      <p:pic>
        <p:nvPicPr>
          <p:cNvPr id="67" name="Google Shape;67;p17"/>
          <p:cNvPicPr preferRelativeResize="0"/>
          <p:nvPr/>
        </p:nvPicPr>
        <p:blipFill>
          <a:blip r:embed="rId2">
            <a:alphaModFix/>
          </a:blip>
          <a:stretch>
            <a:fillRect/>
          </a:stretch>
        </p:blipFill>
        <p:spPr>
          <a:xfrm>
            <a:off x="0" y="0"/>
            <a:ext cx="9144003" cy="5143501"/>
          </a:xfrm>
          <a:prstGeom prst="rect">
            <a:avLst/>
          </a:prstGeom>
          <a:noFill/>
          <a:ln>
            <a:noFill/>
          </a:ln>
        </p:spPr>
      </p:pic>
      <p:sp>
        <p:nvSpPr>
          <p:cNvPr id="68" name="Google Shape;68;p17"/>
          <p:cNvSpPr txBox="1">
            <a:spLocks noGrp="1"/>
          </p:cNvSpPr>
          <p:nvPr>
            <p:ph type="title"/>
          </p:nvPr>
        </p:nvSpPr>
        <p:spPr>
          <a:xfrm>
            <a:off x="720000" y="1963400"/>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 name="Google Shape;69;p17"/>
          <p:cNvSpPr txBox="1">
            <a:spLocks noGrp="1"/>
          </p:cNvSpPr>
          <p:nvPr>
            <p:ph type="title" idx="2" hasCustomPrompt="1"/>
          </p:nvPr>
        </p:nvSpPr>
        <p:spPr>
          <a:xfrm>
            <a:off x="2996550" y="1121600"/>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 name="Google Shape;70;p17"/>
          <p:cNvSpPr txBox="1">
            <a:spLocks noGrp="1"/>
          </p:cNvSpPr>
          <p:nvPr>
            <p:ph type="subTitle" idx="1"/>
          </p:nvPr>
        </p:nvSpPr>
        <p:spPr>
          <a:xfrm>
            <a:off x="2391925" y="2751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pic>
        <p:nvPicPr>
          <p:cNvPr id="72" name="Google Shape;72;p18"/>
          <p:cNvPicPr preferRelativeResize="0"/>
          <p:nvPr/>
        </p:nvPicPr>
        <p:blipFill>
          <a:blip r:embed="rId2">
            <a:alphaModFix/>
          </a:blip>
          <a:stretch>
            <a:fillRect/>
          </a:stretch>
        </p:blipFill>
        <p:spPr>
          <a:xfrm>
            <a:off x="0" y="0"/>
            <a:ext cx="9143997" cy="5143504"/>
          </a:xfrm>
          <a:prstGeom prst="rect">
            <a:avLst/>
          </a:prstGeom>
          <a:noFill/>
          <a:ln>
            <a:noFill/>
          </a:ln>
        </p:spPr>
      </p:pic>
      <p:sp>
        <p:nvSpPr>
          <p:cNvPr id="73" name="Google Shape;73;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18"/>
          <p:cNvSpPr txBox="1">
            <a:spLocks noGrp="1"/>
          </p:cNvSpPr>
          <p:nvPr>
            <p:ph type="body" idx="1"/>
          </p:nvPr>
        </p:nvSpPr>
        <p:spPr>
          <a:xfrm>
            <a:off x="720000" y="1152475"/>
            <a:ext cx="7704000" cy="572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pic>
        <p:nvPicPr>
          <p:cNvPr id="76" name="Google Shape;76;p19"/>
          <p:cNvPicPr preferRelativeResize="0"/>
          <p:nvPr/>
        </p:nvPicPr>
        <p:blipFill>
          <a:blip r:embed="rId2">
            <a:alphaModFix/>
          </a:blip>
          <a:stretch>
            <a:fillRect/>
          </a:stretch>
        </p:blipFill>
        <p:spPr>
          <a:xfrm>
            <a:off x="0" y="0"/>
            <a:ext cx="9144003" cy="5143501"/>
          </a:xfrm>
          <a:prstGeom prst="rect">
            <a:avLst/>
          </a:prstGeom>
          <a:noFill/>
          <a:ln>
            <a:noFill/>
          </a:ln>
        </p:spPr>
      </p:pic>
      <p:sp>
        <p:nvSpPr>
          <p:cNvPr id="77" name="Google Shape;77;p19"/>
          <p:cNvSpPr txBox="1">
            <a:spLocks noGrp="1"/>
          </p:cNvSpPr>
          <p:nvPr>
            <p:ph type="subTitle" idx="1"/>
          </p:nvPr>
        </p:nvSpPr>
        <p:spPr>
          <a:xfrm>
            <a:off x="1290763" y="25749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8" name="Google Shape;78;p19"/>
          <p:cNvSpPr txBox="1">
            <a:spLocks noGrp="1"/>
          </p:cNvSpPr>
          <p:nvPr>
            <p:ph type="subTitle" idx="2"/>
          </p:nvPr>
        </p:nvSpPr>
        <p:spPr>
          <a:xfrm>
            <a:off x="4945638" y="25749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9" name="Google Shape;79;p19"/>
          <p:cNvSpPr txBox="1">
            <a:spLocks noGrp="1"/>
          </p:cNvSpPr>
          <p:nvPr>
            <p:ph type="subTitle" idx="3"/>
          </p:nvPr>
        </p:nvSpPr>
        <p:spPr>
          <a:xfrm>
            <a:off x="1290763" y="31889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9"/>
          <p:cNvSpPr txBox="1">
            <a:spLocks noGrp="1"/>
          </p:cNvSpPr>
          <p:nvPr>
            <p:ph type="subTitle" idx="4"/>
          </p:nvPr>
        </p:nvSpPr>
        <p:spPr>
          <a:xfrm>
            <a:off x="4945638" y="31889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4" name="Google Shape;84;p20"/>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 Tittle Only 1">
  <p:cSld name="TITLE_ONLY_1">
    <p:spTree>
      <p:nvGrpSpPr>
        <p:cNvPr id="1" name="Shape 85"/>
        <p:cNvGrpSpPr/>
        <p:nvPr/>
      </p:nvGrpSpPr>
      <p:grpSpPr>
        <a:xfrm>
          <a:off x="0" y="0"/>
          <a:ext cx="0" cy="0"/>
          <a:chOff x="0" y="0"/>
          <a:chExt cx="0" cy="0"/>
        </a:xfrm>
      </p:grpSpPr>
      <p:pic>
        <p:nvPicPr>
          <p:cNvPr id="86" name="Google Shape;86;p21"/>
          <p:cNvPicPr preferRelativeResize="0"/>
          <p:nvPr/>
        </p:nvPicPr>
        <p:blipFill>
          <a:blip r:embed="rId2">
            <a:alphaModFix/>
          </a:blip>
          <a:stretch>
            <a:fillRect/>
          </a:stretch>
        </p:blipFill>
        <p:spPr>
          <a:xfrm>
            <a:off x="0" y="0"/>
            <a:ext cx="9144003" cy="5143501"/>
          </a:xfrm>
          <a:prstGeom prst="rect">
            <a:avLst/>
          </a:prstGeom>
          <a:noFill/>
          <a:ln>
            <a:noFill/>
          </a:ln>
        </p:spPr>
      </p:pic>
      <p:sp>
        <p:nvSpPr>
          <p:cNvPr id="87" name="Google Shape;87;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 Tittle Only 2">
  <p:cSld name="TITLE_ONLY_1_1">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500"/>
              <a:buNone/>
              <a:defRPr>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0" name="Google Shape;90;p22"/>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 Tittle Only 3">
  <p:cSld name="TITLE_ONLY_1_1_1">
    <p:bg>
      <p:bgPr>
        <a:solidFill>
          <a:srgbClr val="46A9E7">
            <a:alpha val="7140"/>
          </a:srgbClr>
        </a:solidFill>
        <a:effectLst/>
      </p:bgPr>
    </p:bg>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3" name="Google Shape;93;p23"/>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24"/>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97" name="Google Shape;97;p24"/>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sp>
        <p:nvSpPr>
          <p:cNvPr id="101" name="Google Shape;101;p26"/>
          <p:cNvSpPr txBox="1">
            <a:spLocks noGrp="1"/>
          </p:cNvSpPr>
          <p:nvPr>
            <p:ph type="title"/>
          </p:nvPr>
        </p:nvSpPr>
        <p:spPr>
          <a:xfrm>
            <a:off x="720000" y="36742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2" name="Google Shape;102;p26"/>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715100" y="535000"/>
            <a:ext cx="4360500" cy="897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105" name="Google Shape;105;p27"/>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46A9E7">
            <a:alpha val="7140"/>
          </a:srgbClr>
        </a:solidFill>
        <a:effectLst/>
      </p:bgPr>
    </p:bg>
    <p:spTree>
      <p:nvGrpSpPr>
        <p:cNvPr id="1" name="Shape 106"/>
        <p:cNvGrpSpPr/>
        <p:nvPr/>
      </p:nvGrpSpPr>
      <p:grpSpPr>
        <a:xfrm>
          <a:off x="0" y="0"/>
          <a:ext cx="0" cy="0"/>
          <a:chOff x="0" y="0"/>
          <a:chExt cx="0" cy="0"/>
        </a:xfrm>
      </p:grpSpPr>
      <p:pic>
        <p:nvPicPr>
          <p:cNvPr id="107" name="Google Shape;107;p28"/>
          <p:cNvPicPr preferRelativeResize="0"/>
          <p:nvPr/>
        </p:nvPicPr>
        <p:blipFill>
          <a:blip r:embed="rId2">
            <a:alphaModFix/>
          </a:blip>
          <a:stretch>
            <a:fillRect/>
          </a:stretch>
        </p:blipFill>
        <p:spPr>
          <a:xfrm>
            <a:off x="0" y="0"/>
            <a:ext cx="9144003" cy="5143501"/>
          </a:xfrm>
          <a:prstGeom prst="rect">
            <a:avLst/>
          </a:prstGeom>
          <a:noFill/>
          <a:ln>
            <a:noFill/>
          </a:ln>
        </p:spPr>
      </p:pic>
      <p:sp>
        <p:nvSpPr>
          <p:cNvPr id="108" name="Google Shape;108;p28"/>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600"/>
              <a:buNone/>
              <a:defRPr sz="9600">
                <a:solidFill>
                  <a:schemeClr val="accent2"/>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9" name="Google Shape;109;p28"/>
          <p:cNvSpPr txBox="1">
            <a:spLocks noGrp="1"/>
          </p:cNvSpPr>
          <p:nvPr>
            <p:ph type="subTitle" idx="1"/>
          </p:nvPr>
        </p:nvSpPr>
        <p:spPr>
          <a:xfrm>
            <a:off x="2324600" y="3069625"/>
            <a:ext cx="4494900" cy="47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0"/>
        <p:cNvGrpSpPr/>
        <p:nvPr/>
      </p:nvGrpSpPr>
      <p:grpSpPr>
        <a:xfrm>
          <a:off x="0" y="0"/>
          <a:ext cx="0" cy="0"/>
          <a:chOff x="0" y="0"/>
          <a:chExt cx="0" cy="0"/>
        </a:xfrm>
      </p:grpSpPr>
      <p:pic>
        <p:nvPicPr>
          <p:cNvPr id="111" name="Google Shape;111;p29"/>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2"/>
        <p:cNvGrpSpPr/>
        <p:nvPr/>
      </p:nvGrpSpPr>
      <p:grpSpPr>
        <a:xfrm>
          <a:off x="0" y="0"/>
          <a:ext cx="0" cy="0"/>
          <a:chOff x="0" y="0"/>
          <a:chExt cx="0" cy="0"/>
        </a:xfrm>
      </p:grpSpPr>
      <p:sp>
        <p:nvSpPr>
          <p:cNvPr id="113" name="Google Shape;113;p30"/>
          <p:cNvSpPr txBox="1">
            <a:spLocks noGrp="1"/>
          </p:cNvSpPr>
          <p:nvPr>
            <p:ph type="title"/>
          </p:nvPr>
        </p:nvSpPr>
        <p:spPr>
          <a:xfrm>
            <a:off x="720000" y="1874875"/>
            <a:ext cx="2444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 name="Google Shape;114;p30"/>
          <p:cNvSpPr txBox="1">
            <a:spLocks noGrp="1"/>
          </p:cNvSpPr>
          <p:nvPr>
            <p:ph type="title" idx="2" hasCustomPrompt="1"/>
          </p:nvPr>
        </p:nvSpPr>
        <p:spPr>
          <a:xfrm>
            <a:off x="720000" y="13305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5" name="Google Shape;115;p30"/>
          <p:cNvSpPr txBox="1">
            <a:spLocks noGrp="1"/>
          </p:cNvSpPr>
          <p:nvPr>
            <p:ph type="subTitle" idx="1"/>
          </p:nvPr>
        </p:nvSpPr>
        <p:spPr>
          <a:xfrm>
            <a:off x="720000" y="2325813"/>
            <a:ext cx="244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30"/>
          <p:cNvSpPr txBox="1">
            <a:spLocks noGrp="1"/>
          </p:cNvSpPr>
          <p:nvPr>
            <p:ph type="title" idx="3"/>
          </p:nvPr>
        </p:nvSpPr>
        <p:spPr>
          <a:xfrm>
            <a:off x="3327300" y="1874875"/>
            <a:ext cx="259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30"/>
          <p:cNvSpPr txBox="1">
            <a:spLocks noGrp="1"/>
          </p:cNvSpPr>
          <p:nvPr>
            <p:ph type="title" idx="4" hasCustomPrompt="1"/>
          </p:nvPr>
        </p:nvSpPr>
        <p:spPr>
          <a:xfrm>
            <a:off x="3327300" y="13305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8" name="Google Shape;118;p30"/>
          <p:cNvSpPr txBox="1">
            <a:spLocks noGrp="1"/>
          </p:cNvSpPr>
          <p:nvPr>
            <p:ph type="subTitle" idx="5"/>
          </p:nvPr>
        </p:nvSpPr>
        <p:spPr>
          <a:xfrm>
            <a:off x="3327300" y="2329300"/>
            <a:ext cx="259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30"/>
          <p:cNvSpPr txBox="1">
            <a:spLocks noGrp="1"/>
          </p:cNvSpPr>
          <p:nvPr>
            <p:ph type="title" idx="6"/>
          </p:nvPr>
        </p:nvSpPr>
        <p:spPr>
          <a:xfrm>
            <a:off x="6087600" y="1874875"/>
            <a:ext cx="2444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 name="Google Shape;120;p30"/>
          <p:cNvSpPr txBox="1">
            <a:spLocks noGrp="1"/>
          </p:cNvSpPr>
          <p:nvPr>
            <p:ph type="title" idx="7" hasCustomPrompt="1"/>
          </p:nvPr>
        </p:nvSpPr>
        <p:spPr>
          <a:xfrm>
            <a:off x="6087600" y="13305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30"/>
          <p:cNvSpPr txBox="1">
            <a:spLocks noGrp="1"/>
          </p:cNvSpPr>
          <p:nvPr>
            <p:ph type="subTitle" idx="8"/>
          </p:nvPr>
        </p:nvSpPr>
        <p:spPr>
          <a:xfrm>
            <a:off x="6087600" y="2329300"/>
            <a:ext cx="244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 name="Google Shape;122;p30"/>
          <p:cNvSpPr txBox="1">
            <a:spLocks noGrp="1"/>
          </p:cNvSpPr>
          <p:nvPr>
            <p:ph type="title" idx="9"/>
          </p:nvPr>
        </p:nvSpPr>
        <p:spPr>
          <a:xfrm>
            <a:off x="720000" y="3664275"/>
            <a:ext cx="2444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 name="Google Shape;123;p30"/>
          <p:cNvSpPr txBox="1">
            <a:spLocks noGrp="1"/>
          </p:cNvSpPr>
          <p:nvPr>
            <p:ph type="title" idx="13" hasCustomPrompt="1"/>
          </p:nvPr>
        </p:nvSpPr>
        <p:spPr>
          <a:xfrm>
            <a:off x="720000" y="31199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4" name="Google Shape;124;p30"/>
          <p:cNvSpPr txBox="1">
            <a:spLocks noGrp="1"/>
          </p:cNvSpPr>
          <p:nvPr>
            <p:ph type="subTitle" idx="14"/>
          </p:nvPr>
        </p:nvSpPr>
        <p:spPr>
          <a:xfrm>
            <a:off x="720000" y="4118700"/>
            <a:ext cx="244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5" name="Google Shape;125;p30"/>
          <p:cNvSpPr txBox="1">
            <a:spLocks noGrp="1"/>
          </p:cNvSpPr>
          <p:nvPr>
            <p:ph type="title" idx="15"/>
          </p:nvPr>
        </p:nvSpPr>
        <p:spPr>
          <a:xfrm>
            <a:off x="3327300" y="3664275"/>
            <a:ext cx="259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6" name="Google Shape;126;p30"/>
          <p:cNvSpPr txBox="1">
            <a:spLocks noGrp="1"/>
          </p:cNvSpPr>
          <p:nvPr>
            <p:ph type="title" idx="16" hasCustomPrompt="1"/>
          </p:nvPr>
        </p:nvSpPr>
        <p:spPr>
          <a:xfrm>
            <a:off x="3327300" y="3119975"/>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7" name="Google Shape;127;p30"/>
          <p:cNvSpPr txBox="1">
            <a:spLocks noGrp="1"/>
          </p:cNvSpPr>
          <p:nvPr>
            <p:ph type="subTitle" idx="17"/>
          </p:nvPr>
        </p:nvSpPr>
        <p:spPr>
          <a:xfrm>
            <a:off x="3327300" y="4118700"/>
            <a:ext cx="259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8" name="Google Shape;128;p30"/>
          <p:cNvSpPr txBox="1">
            <a:spLocks noGrp="1"/>
          </p:cNvSpPr>
          <p:nvPr>
            <p:ph type="title" idx="18"/>
          </p:nvPr>
        </p:nvSpPr>
        <p:spPr>
          <a:xfrm>
            <a:off x="6087600" y="3664275"/>
            <a:ext cx="2444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9" name="Google Shape;129;p30"/>
          <p:cNvSpPr txBox="1">
            <a:spLocks noGrp="1"/>
          </p:cNvSpPr>
          <p:nvPr>
            <p:ph type="title" idx="19" hasCustomPrompt="1"/>
          </p:nvPr>
        </p:nvSpPr>
        <p:spPr>
          <a:xfrm>
            <a:off x="6087600" y="3119975"/>
            <a:ext cx="13341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0" name="Google Shape;130;p30"/>
          <p:cNvSpPr txBox="1">
            <a:spLocks noGrp="1"/>
          </p:cNvSpPr>
          <p:nvPr>
            <p:ph type="subTitle" idx="20"/>
          </p:nvPr>
        </p:nvSpPr>
        <p:spPr>
          <a:xfrm>
            <a:off x="6087600" y="4118700"/>
            <a:ext cx="244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Anaheim"/>
                <a:ea typeface="Anaheim"/>
                <a:cs typeface="Anaheim"/>
                <a:sym typeface="Anahei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30"/>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46A9E7">
            <a:alpha val="7140"/>
          </a:srgbClr>
        </a:solidFill>
        <a:effectLst/>
      </p:bgPr>
    </p:bg>
    <p:spTree>
      <p:nvGrpSpPr>
        <p:cNvPr id="1" name="Shape 132"/>
        <p:cNvGrpSpPr/>
        <p:nvPr/>
      </p:nvGrpSpPr>
      <p:grpSpPr>
        <a:xfrm>
          <a:off x="0" y="0"/>
          <a:ext cx="0" cy="0"/>
          <a:chOff x="0" y="0"/>
          <a:chExt cx="0" cy="0"/>
        </a:xfrm>
      </p:grpSpPr>
      <p:pic>
        <p:nvPicPr>
          <p:cNvPr id="133" name="Google Shape;133;p31"/>
          <p:cNvPicPr preferRelativeResize="0"/>
          <p:nvPr/>
        </p:nvPicPr>
        <p:blipFill>
          <a:blip r:embed="rId2">
            <a:alphaModFix/>
          </a:blip>
          <a:stretch>
            <a:fillRect/>
          </a:stretch>
        </p:blipFill>
        <p:spPr>
          <a:xfrm>
            <a:off x="0" y="0"/>
            <a:ext cx="9144003" cy="5143501"/>
          </a:xfrm>
          <a:prstGeom prst="rect">
            <a:avLst/>
          </a:prstGeom>
          <a:noFill/>
          <a:ln>
            <a:noFill/>
          </a:ln>
        </p:spPr>
      </p:pic>
      <p:sp>
        <p:nvSpPr>
          <p:cNvPr id="134" name="Google Shape;134;p31"/>
          <p:cNvSpPr txBox="1">
            <a:spLocks noGrp="1"/>
          </p:cNvSpPr>
          <p:nvPr>
            <p:ph type="subTitle" idx="1"/>
          </p:nvPr>
        </p:nvSpPr>
        <p:spPr>
          <a:xfrm>
            <a:off x="1708650" y="1339050"/>
            <a:ext cx="5726700" cy="16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500"/>
              <a:buNone/>
              <a:defRPr sz="2500">
                <a:solidFill>
                  <a:schemeClr val="accent2"/>
                </a:solidFill>
                <a:latin typeface="Anaheim"/>
                <a:ea typeface="Anaheim"/>
                <a:cs typeface="Anaheim"/>
                <a:sym typeface="Anaheim"/>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35" name="Google Shape;135;p3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6"/>
        <p:cNvGrpSpPr/>
        <p:nvPr/>
      </p:nvGrpSpPr>
      <p:grpSpPr>
        <a:xfrm>
          <a:off x="0" y="0"/>
          <a:ext cx="0" cy="0"/>
          <a:chOff x="0" y="0"/>
          <a:chExt cx="0" cy="0"/>
        </a:xfrm>
      </p:grpSpPr>
      <p:sp>
        <p:nvSpPr>
          <p:cNvPr id="137" name="Google Shape;137;p32"/>
          <p:cNvSpPr txBox="1">
            <a:spLocks noGrp="1"/>
          </p:cNvSpPr>
          <p:nvPr>
            <p:ph type="subTitle" idx="1"/>
          </p:nvPr>
        </p:nvSpPr>
        <p:spPr>
          <a:xfrm>
            <a:off x="2525675" y="3178675"/>
            <a:ext cx="4092600" cy="15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32"/>
          <p:cNvSpPr txBox="1">
            <a:spLocks noGrp="1"/>
          </p:cNvSpPr>
          <p:nvPr>
            <p:ph type="title"/>
          </p:nvPr>
        </p:nvSpPr>
        <p:spPr>
          <a:xfrm>
            <a:off x="2525700" y="2741600"/>
            <a:ext cx="409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39" name="Google Shape;139;p32"/>
          <p:cNvPicPr preferRelativeResize="0"/>
          <p:nvPr/>
        </p:nvPicPr>
        <p:blipFill rotWithShape="1">
          <a:blip r:embed="rId2">
            <a:alphaModFix/>
          </a:blip>
          <a:srcRect b="24385"/>
          <a:stretch/>
        </p:blipFill>
        <p:spPr>
          <a:xfrm>
            <a:off x="0" y="4240475"/>
            <a:ext cx="1910825" cy="90302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40"/>
        <p:cNvGrpSpPr/>
        <p:nvPr/>
      </p:nvGrpSpPr>
      <p:grpSpPr>
        <a:xfrm>
          <a:off x="0" y="0"/>
          <a:ext cx="0" cy="0"/>
          <a:chOff x="0" y="0"/>
          <a:chExt cx="0" cy="0"/>
        </a:xfrm>
      </p:grpSpPr>
      <p:pic>
        <p:nvPicPr>
          <p:cNvPr id="141" name="Google Shape;141;p33"/>
          <p:cNvPicPr preferRelativeResize="0"/>
          <p:nvPr/>
        </p:nvPicPr>
        <p:blipFill>
          <a:blip r:embed="rId2">
            <a:alphaModFix/>
          </a:blip>
          <a:stretch>
            <a:fillRect/>
          </a:stretch>
        </p:blipFill>
        <p:spPr>
          <a:xfrm>
            <a:off x="0" y="0"/>
            <a:ext cx="9144003" cy="5143501"/>
          </a:xfrm>
          <a:prstGeom prst="rect">
            <a:avLst/>
          </a:prstGeom>
          <a:noFill/>
          <a:ln>
            <a:noFill/>
          </a:ln>
        </p:spPr>
      </p:pic>
      <p:sp>
        <p:nvSpPr>
          <p:cNvPr id="142" name="Google Shape;142;p33"/>
          <p:cNvSpPr txBox="1">
            <a:spLocks noGrp="1"/>
          </p:cNvSpPr>
          <p:nvPr>
            <p:ph type="subTitle" idx="1"/>
          </p:nvPr>
        </p:nvSpPr>
        <p:spPr>
          <a:xfrm>
            <a:off x="813150" y="2327525"/>
            <a:ext cx="3556800" cy="154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33"/>
          <p:cNvSpPr txBox="1">
            <a:spLocks noGrp="1"/>
          </p:cNvSpPr>
          <p:nvPr>
            <p:ph type="title"/>
          </p:nvPr>
        </p:nvSpPr>
        <p:spPr>
          <a:xfrm>
            <a:off x="813150" y="1567975"/>
            <a:ext cx="4552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44"/>
        <p:cNvGrpSpPr/>
        <p:nvPr/>
      </p:nvGrpSpPr>
      <p:grpSpPr>
        <a:xfrm>
          <a:off x="0" y="0"/>
          <a:ext cx="0" cy="0"/>
          <a:chOff x="0" y="0"/>
          <a:chExt cx="0" cy="0"/>
        </a:xfrm>
      </p:grpSpPr>
      <p:pic>
        <p:nvPicPr>
          <p:cNvPr id="145" name="Google Shape;145;p34"/>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46"/>
        <p:cNvGrpSpPr/>
        <p:nvPr/>
      </p:nvGrpSpPr>
      <p:grpSpPr>
        <a:xfrm>
          <a:off x="0" y="0"/>
          <a:ext cx="0" cy="0"/>
          <a:chOff x="0" y="0"/>
          <a:chExt cx="0" cy="0"/>
        </a:xfrm>
      </p:grpSpPr>
      <p:pic>
        <p:nvPicPr>
          <p:cNvPr id="147" name="Google Shape;147;p35"/>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48"/>
        <p:cNvGrpSpPr/>
        <p:nvPr/>
      </p:nvGrpSpPr>
      <p:grpSpPr>
        <a:xfrm>
          <a:off x="0" y="0"/>
          <a:ext cx="0" cy="0"/>
          <a:chOff x="0" y="0"/>
          <a:chExt cx="0" cy="0"/>
        </a:xfrm>
      </p:grpSpPr>
      <p:sp>
        <p:nvSpPr>
          <p:cNvPr id="149" name="Google Shape;149;p36"/>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pic>
        <p:nvPicPr>
          <p:cNvPr id="150" name="Google Shape;150;p36"/>
          <p:cNvPicPr preferRelativeResize="0"/>
          <p:nvPr/>
        </p:nvPicPr>
        <p:blipFill>
          <a:blip r:embed="rId2">
            <a:alphaModFix/>
          </a:blip>
          <a:stretch>
            <a:fillRect/>
          </a:stretch>
        </p:blipFill>
        <p:spPr>
          <a:xfrm>
            <a:off x="0" y="0"/>
            <a:ext cx="9143997" cy="514350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LANK_1_1_1_1_1_1_1_1_1_1">
    <p:bg>
      <p:bgPr>
        <a:solidFill>
          <a:srgbClr val="46A9E7">
            <a:alpha val="7140"/>
          </a:srgbClr>
        </a:solidFill>
        <a:effectLst/>
      </p:bgPr>
    </p:bg>
    <p:spTree>
      <p:nvGrpSpPr>
        <p:cNvPr id="1" name="Shape 151"/>
        <p:cNvGrpSpPr/>
        <p:nvPr/>
      </p:nvGrpSpPr>
      <p:grpSpPr>
        <a:xfrm>
          <a:off x="0" y="0"/>
          <a:ext cx="0" cy="0"/>
          <a:chOff x="0" y="0"/>
          <a:chExt cx="0" cy="0"/>
        </a:xfrm>
      </p:grpSpPr>
      <p:pic>
        <p:nvPicPr>
          <p:cNvPr id="152" name="Google Shape;152;p37"/>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re de section et description 1">
  <p:cSld name="SECTION_TITLE_AND_DESCRIPTION_1">
    <p:spTree>
      <p:nvGrpSpPr>
        <p:cNvPr id="1" name="Shape 153"/>
        <p:cNvGrpSpPr/>
        <p:nvPr/>
      </p:nvGrpSpPr>
      <p:grpSpPr>
        <a:xfrm>
          <a:off x="0" y="0"/>
          <a:ext cx="0" cy="0"/>
          <a:chOff x="0" y="0"/>
          <a:chExt cx="0" cy="0"/>
        </a:xfrm>
      </p:grpSpPr>
      <p:sp>
        <p:nvSpPr>
          <p:cNvPr id="154" name="Google Shape;154;p38"/>
          <p:cNvSpPr/>
          <p:nvPr/>
        </p:nvSpPr>
        <p:spPr>
          <a:xfrm>
            <a:off x="4572000" y="-125"/>
            <a:ext cx="4572000" cy="51435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8"/>
          <p:cNvSpPr txBox="1">
            <a:spLocks noGrp="1"/>
          </p:cNvSpPr>
          <p:nvPr>
            <p:ph type="title"/>
          </p:nvPr>
        </p:nvSpPr>
        <p:spPr>
          <a:xfrm>
            <a:off x="265500" y="1233175"/>
            <a:ext cx="4045200" cy="1482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spcBef>
                <a:spcPts val="0"/>
              </a:spcBef>
              <a:spcAft>
                <a:spcPts val="0"/>
              </a:spcAft>
              <a:buClr>
                <a:srgbClr val="0069BF"/>
              </a:buClr>
              <a:buSzPts val="4200"/>
              <a:buNone/>
              <a:defRPr sz="4200">
                <a:solidFill>
                  <a:srgbClr val="0069BF"/>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6" name="Google Shape;156;p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7" name="Google Shape;157;p3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rgbClr val="FFFFFF"/>
              </a:buClr>
              <a:buSzPts val="14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58" name="Google Shape;15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éfis Kreocode" type="title">
  <p:cSld name="TITLE">
    <p:spTree>
      <p:nvGrpSpPr>
        <p:cNvPr id="1" name="Shape 163"/>
        <p:cNvGrpSpPr/>
        <p:nvPr/>
      </p:nvGrpSpPr>
      <p:grpSpPr>
        <a:xfrm>
          <a:off x="0" y="0"/>
          <a:ext cx="0" cy="0"/>
          <a:chOff x="0" y="0"/>
          <a:chExt cx="0" cy="0"/>
        </a:xfrm>
      </p:grpSpPr>
      <p:pic>
        <p:nvPicPr>
          <p:cNvPr id="164" name="Google Shape;164;p40"/>
          <p:cNvPicPr preferRelativeResize="0"/>
          <p:nvPr/>
        </p:nvPicPr>
        <p:blipFill>
          <a:blip r:embed="rId2">
            <a:alphaModFix/>
          </a:blip>
          <a:stretch>
            <a:fillRect/>
          </a:stretch>
        </p:blipFill>
        <p:spPr>
          <a:xfrm>
            <a:off x="3394922" y="252790"/>
            <a:ext cx="2215675" cy="1047253"/>
          </a:xfrm>
          <a:prstGeom prst="rect">
            <a:avLst/>
          </a:prstGeom>
          <a:noFill/>
          <a:ln>
            <a:noFill/>
          </a:ln>
        </p:spPr>
      </p:pic>
      <p:pic>
        <p:nvPicPr>
          <p:cNvPr id="165" name="Google Shape;165;p40"/>
          <p:cNvPicPr preferRelativeResize="0"/>
          <p:nvPr/>
        </p:nvPicPr>
        <p:blipFill>
          <a:blip r:embed="rId3">
            <a:alphaModFix/>
          </a:blip>
          <a:stretch>
            <a:fillRect/>
          </a:stretch>
        </p:blipFill>
        <p:spPr>
          <a:xfrm>
            <a:off x="0" y="4710750"/>
            <a:ext cx="9184148" cy="432900"/>
          </a:xfrm>
          <a:prstGeom prst="rect">
            <a:avLst/>
          </a:prstGeom>
          <a:noFill/>
          <a:ln>
            <a:noFill/>
          </a:ln>
        </p:spPr>
      </p:pic>
      <p:sp>
        <p:nvSpPr>
          <p:cNvPr id="166" name="Google Shape;166;p40"/>
          <p:cNvSpPr/>
          <p:nvPr/>
        </p:nvSpPr>
        <p:spPr>
          <a:xfrm>
            <a:off x="1219156" y="1328772"/>
            <a:ext cx="6905400" cy="6681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0"/>
          <p:cNvSpPr txBox="1">
            <a:spLocks noGrp="1"/>
          </p:cNvSpPr>
          <p:nvPr>
            <p:ph type="title"/>
          </p:nvPr>
        </p:nvSpPr>
        <p:spPr>
          <a:xfrm>
            <a:off x="2048844" y="1446520"/>
            <a:ext cx="5245800" cy="432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40"/>
          <p:cNvSpPr txBox="1">
            <a:spLocks noGrp="1"/>
          </p:cNvSpPr>
          <p:nvPr>
            <p:ph type="subTitle" idx="1"/>
          </p:nvPr>
        </p:nvSpPr>
        <p:spPr>
          <a:xfrm>
            <a:off x="1523438" y="2428722"/>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 name="Google Shape;169;p40"/>
          <p:cNvSpPr txBox="1">
            <a:spLocks noGrp="1"/>
          </p:cNvSpPr>
          <p:nvPr>
            <p:ph type="body" idx="2"/>
          </p:nvPr>
        </p:nvSpPr>
        <p:spPr>
          <a:xfrm>
            <a:off x="1136781" y="2743185"/>
            <a:ext cx="3303300" cy="1849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170" name="Google Shape;170;p40"/>
          <p:cNvSpPr txBox="1">
            <a:spLocks noGrp="1"/>
          </p:cNvSpPr>
          <p:nvPr>
            <p:ph type="body" idx="3"/>
          </p:nvPr>
        </p:nvSpPr>
        <p:spPr>
          <a:xfrm>
            <a:off x="4704188" y="2743185"/>
            <a:ext cx="3303300" cy="1849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171" name="Google Shape;171;p40"/>
          <p:cNvSpPr/>
          <p:nvPr/>
        </p:nvSpPr>
        <p:spPr>
          <a:xfrm>
            <a:off x="732650" y="1139175"/>
            <a:ext cx="1071900" cy="1047300"/>
          </a:xfrm>
          <a:prstGeom prst="ellipse">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rgbClr val="2A71FF"/>
              </a:solidFill>
              <a:latin typeface="Fira Mono"/>
              <a:ea typeface="Fira Mono"/>
              <a:cs typeface="Fira Mono"/>
              <a:sym typeface="Fira Mono"/>
            </a:endParaRPr>
          </a:p>
        </p:txBody>
      </p:sp>
      <p:pic>
        <p:nvPicPr>
          <p:cNvPr id="172" name="Google Shape;172;p40"/>
          <p:cNvPicPr preferRelativeResize="0"/>
          <p:nvPr/>
        </p:nvPicPr>
        <p:blipFill>
          <a:blip r:embed="rId4">
            <a:alphaModFix amt="51000"/>
          </a:blip>
          <a:stretch>
            <a:fillRect/>
          </a:stretch>
        </p:blipFill>
        <p:spPr>
          <a:xfrm rot="75" flipH="1">
            <a:off x="8736137" y="4690994"/>
            <a:ext cx="234834" cy="188845"/>
          </a:xfrm>
          <a:prstGeom prst="rect">
            <a:avLst/>
          </a:prstGeom>
          <a:noFill/>
          <a:ln>
            <a:noFill/>
          </a:ln>
        </p:spPr>
      </p:pic>
      <p:pic>
        <p:nvPicPr>
          <p:cNvPr id="173" name="Google Shape;173;p40"/>
          <p:cNvPicPr preferRelativeResize="0"/>
          <p:nvPr/>
        </p:nvPicPr>
        <p:blipFill>
          <a:blip r:embed="rId5">
            <a:alphaModFix/>
          </a:blip>
          <a:stretch>
            <a:fillRect/>
          </a:stretch>
        </p:blipFill>
        <p:spPr>
          <a:xfrm>
            <a:off x="1022473" y="1208846"/>
            <a:ext cx="492251" cy="78802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éfis Kreocode 2">
  <p:cSld name="TITLE_2">
    <p:spTree>
      <p:nvGrpSpPr>
        <p:cNvPr id="1" name="Shape 174"/>
        <p:cNvGrpSpPr/>
        <p:nvPr/>
      </p:nvGrpSpPr>
      <p:grpSpPr>
        <a:xfrm>
          <a:off x="0" y="0"/>
          <a:ext cx="0" cy="0"/>
          <a:chOff x="0" y="0"/>
          <a:chExt cx="0" cy="0"/>
        </a:xfrm>
      </p:grpSpPr>
      <p:sp>
        <p:nvSpPr>
          <p:cNvPr id="175" name="Google Shape;175;p41"/>
          <p:cNvSpPr/>
          <p:nvPr/>
        </p:nvSpPr>
        <p:spPr>
          <a:xfrm>
            <a:off x="1282775" y="3838150"/>
            <a:ext cx="6796200" cy="855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 name="Google Shape;176;p41"/>
          <p:cNvPicPr preferRelativeResize="0"/>
          <p:nvPr/>
        </p:nvPicPr>
        <p:blipFill>
          <a:blip r:embed="rId2">
            <a:alphaModFix/>
          </a:blip>
          <a:stretch>
            <a:fillRect/>
          </a:stretch>
        </p:blipFill>
        <p:spPr>
          <a:xfrm>
            <a:off x="7279945" y="2207050"/>
            <a:ext cx="632323" cy="738626"/>
          </a:xfrm>
          <a:prstGeom prst="rect">
            <a:avLst/>
          </a:prstGeom>
          <a:noFill/>
          <a:ln>
            <a:noFill/>
          </a:ln>
        </p:spPr>
      </p:pic>
      <p:pic>
        <p:nvPicPr>
          <p:cNvPr id="177" name="Google Shape;177;p41"/>
          <p:cNvPicPr preferRelativeResize="0"/>
          <p:nvPr/>
        </p:nvPicPr>
        <p:blipFill>
          <a:blip r:embed="rId3">
            <a:alphaModFix/>
          </a:blip>
          <a:stretch>
            <a:fillRect/>
          </a:stretch>
        </p:blipFill>
        <p:spPr>
          <a:xfrm>
            <a:off x="319606" y="74688"/>
            <a:ext cx="1809853" cy="855439"/>
          </a:xfrm>
          <a:prstGeom prst="rect">
            <a:avLst/>
          </a:prstGeom>
          <a:noFill/>
          <a:ln>
            <a:noFill/>
          </a:ln>
        </p:spPr>
      </p:pic>
      <p:pic>
        <p:nvPicPr>
          <p:cNvPr id="178" name="Google Shape;178;p41"/>
          <p:cNvPicPr preferRelativeResize="0"/>
          <p:nvPr/>
        </p:nvPicPr>
        <p:blipFill>
          <a:blip r:embed="rId4">
            <a:alphaModFix/>
          </a:blip>
          <a:stretch>
            <a:fillRect/>
          </a:stretch>
        </p:blipFill>
        <p:spPr>
          <a:xfrm>
            <a:off x="0" y="4752175"/>
            <a:ext cx="9144003" cy="391475"/>
          </a:xfrm>
          <a:prstGeom prst="rect">
            <a:avLst/>
          </a:prstGeom>
          <a:noFill/>
          <a:ln>
            <a:noFill/>
          </a:ln>
        </p:spPr>
      </p:pic>
      <p:sp>
        <p:nvSpPr>
          <p:cNvPr id="179" name="Google Shape;179;p41"/>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0" name="Google Shape;180;p41"/>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181" name="Google Shape;181;p41"/>
          <p:cNvSpPr txBox="1">
            <a:spLocks noGrp="1"/>
          </p:cNvSpPr>
          <p:nvPr>
            <p:ph type="body" idx="3"/>
          </p:nvPr>
        </p:nvSpPr>
        <p:spPr>
          <a:xfrm>
            <a:off x="4704188"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182" name="Google Shape;182;p41"/>
          <p:cNvSpPr txBox="1">
            <a:spLocks noGrp="1"/>
          </p:cNvSpPr>
          <p:nvPr>
            <p:ph type="subTitle" idx="4"/>
          </p:nvPr>
        </p:nvSpPr>
        <p:spPr>
          <a:xfrm>
            <a:off x="1523438" y="2715418"/>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41"/>
          <p:cNvSpPr txBox="1">
            <a:spLocks noGrp="1"/>
          </p:cNvSpPr>
          <p:nvPr>
            <p:ph type="subTitle" idx="5"/>
          </p:nvPr>
        </p:nvSpPr>
        <p:spPr>
          <a:xfrm>
            <a:off x="1264719" y="3013568"/>
            <a:ext cx="5690100" cy="138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1200"/>
              <a:buNone/>
              <a:defRPr sz="12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p41"/>
          <p:cNvSpPr/>
          <p:nvPr/>
        </p:nvSpPr>
        <p:spPr>
          <a:xfrm>
            <a:off x="1282781" y="3224199"/>
            <a:ext cx="6796200" cy="303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1"/>
          <p:cNvSpPr txBox="1">
            <a:spLocks noGrp="1"/>
          </p:cNvSpPr>
          <p:nvPr>
            <p:ph type="subTitle" idx="6"/>
          </p:nvPr>
        </p:nvSpPr>
        <p:spPr>
          <a:xfrm>
            <a:off x="1264719" y="3627524"/>
            <a:ext cx="5690100" cy="138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1200"/>
              <a:buNone/>
              <a:defRPr sz="12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age vierge">
  <p:cSld name="TITLE_2_2">
    <p:spTree>
      <p:nvGrpSpPr>
        <p:cNvPr id="1" name="Shape 186"/>
        <p:cNvGrpSpPr/>
        <p:nvPr/>
      </p:nvGrpSpPr>
      <p:grpSpPr>
        <a:xfrm>
          <a:off x="0" y="0"/>
          <a:ext cx="0" cy="0"/>
          <a:chOff x="0" y="0"/>
          <a:chExt cx="0" cy="0"/>
        </a:xfrm>
      </p:grpSpPr>
      <p:pic>
        <p:nvPicPr>
          <p:cNvPr id="187" name="Google Shape;187;p42"/>
          <p:cNvPicPr preferRelativeResize="0"/>
          <p:nvPr/>
        </p:nvPicPr>
        <p:blipFill>
          <a:blip r:embed="rId2">
            <a:alphaModFix/>
          </a:blip>
          <a:stretch>
            <a:fillRect/>
          </a:stretch>
        </p:blipFill>
        <p:spPr>
          <a:xfrm>
            <a:off x="0" y="4752175"/>
            <a:ext cx="9144003" cy="391475"/>
          </a:xfrm>
          <a:prstGeom prst="rect">
            <a:avLst/>
          </a:prstGeom>
          <a:noFill/>
          <a:ln>
            <a:noFill/>
          </a:ln>
        </p:spPr>
      </p:pic>
      <p:sp>
        <p:nvSpPr>
          <p:cNvPr id="188" name="Google Shape;188;p42"/>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42"/>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190" name="Google Shape;190;p42"/>
          <p:cNvSpPr txBox="1">
            <a:spLocks noGrp="1"/>
          </p:cNvSpPr>
          <p:nvPr>
            <p:ph type="body" idx="3"/>
          </p:nvPr>
        </p:nvSpPr>
        <p:spPr>
          <a:xfrm>
            <a:off x="4572188" y="1174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pic>
        <p:nvPicPr>
          <p:cNvPr id="191" name="Google Shape;191;p42"/>
          <p:cNvPicPr preferRelativeResize="0"/>
          <p:nvPr/>
        </p:nvPicPr>
        <p:blipFill>
          <a:blip r:embed="rId3">
            <a:alphaModFix amt="85000"/>
          </a:blip>
          <a:stretch>
            <a:fillRect/>
          </a:stretch>
        </p:blipFill>
        <p:spPr>
          <a:xfrm>
            <a:off x="7868925" y="4225075"/>
            <a:ext cx="1171825" cy="5538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age vierge sans logo">
  <p:cSld name="TITLE_2_2_1">
    <p:spTree>
      <p:nvGrpSpPr>
        <p:cNvPr id="1" name="Shape 192"/>
        <p:cNvGrpSpPr/>
        <p:nvPr/>
      </p:nvGrpSpPr>
      <p:grpSpPr>
        <a:xfrm>
          <a:off x="0" y="0"/>
          <a:ext cx="0" cy="0"/>
          <a:chOff x="0" y="0"/>
          <a:chExt cx="0" cy="0"/>
        </a:xfrm>
      </p:grpSpPr>
      <p:pic>
        <p:nvPicPr>
          <p:cNvPr id="193" name="Google Shape;193;p43"/>
          <p:cNvPicPr preferRelativeResize="0"/>
          <p:nvPr/>
        </p:nvPicPr>
        <p:blipFill>
          <a:blip r:embed="rId2">
            <a:alphaModFix/>
          </a:blip>
          <a:stretch>
            <a:fillRect/>
          </a:stretch>
        </p:blipFill>
        <p:spPr>
          <a:xfrm>
            <a:off x="0" y="4752175"/>
            <a:ext cx="9144003" cy="391475"/>
          </a:xfrm>
          <a:prstGeom prst="rect">
            <a:avLst/>
          </a:prstGeom>
          <a:noFill/>
          <a:ln>
            <a:noFill/>
          </a:ln>
        </p:spPr>
      </p:pic>
      <p:sp>
        <p:nvSpPr>
          <p:cNvPr id="194" name="Google Shape;194;p43"/>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p43"/>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196" name="Google Shape;196;p43"/>
          <p:cNvSpPr txBox="1">
            <a:spLocks noGrp="1"/>
          </p:cNvSpPr>
          <p:nvPr>
            <p:ph type="body" idx="3"/>
          </p:nvPr>
        </p:nvSpPr>
        <p:spPr>
          <a:xfrm>
            <a:off x="4572188" y="1174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éfis Kreocode 2 1">
  <p:cSld name="TITLE_2_1">
    <p:spTree>
      <p:nvGrpSpPr>
        <p:cNvPr id="1" name="Shape 197"/>
        <p:cNvGrpSpPr/>
        <p:nvPr/>
      </p:nvGrpSpPr>
      <p:grpSpPr>
        <a:xfrm>
          <a:off x="0" y="0"/>
          <a:ext cx="0" cy="0"/>
          <a:chOff x="0" y="0"/>
          <a:chExt cx="0" cy="0"/>
        </a:xfrm>
      </p:grpSpPr>
      <p:sp>
        <p:nvSpPr>
          <p:cNvPr id="198" name="Google Shape;198;p44"/>
          <p:cNvSpPr/>
          <p:nvPr/>
        </p:nvSpPr>
        <p:spPr>
          <a:xfrm>
            <a:off x="291775" y="1361325"/>
            <a:ext cx="41658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44"/>
          <p:cNvPicPr preferRelativeResize="0"/>
          <p:nvPr/>
        </p:nvPicPr>
        <p:blipFill>
          <a:blip r:embed="rId2">
            <a:alphaModFix/>
          </a:blip>
          <a:stretch>
            <a:fillRect/>
          </a:stretch>
        </p:blipFill>
        <p:spPr>
          <a:xfrm>
            <a:off x="254706" y="114288"/>
            <a:ext cx="1809853" cy="855439"/>
          </a:xfrm>
          <a:prstGeom prst="rect">
            <a:avLst/>
          </a:prstGeom>
          <a:noFill/>
          <a:ln>
            <a:noFill/>
          </a:ln>
        </p:spPr>
      </p:pic>
      <p:sp>
        <p:nvSpPr>
          <p:cNvPr id="200" name="Google Shape;200;p44"/>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44"/>
          <p:cNvSpPr txBox="1">
            <a:spLocks noGrp="1"/>
          </p:cNvSpPr>
          <p:nvPr>
            <p:ph type="subTitle" idx="2"/>
          </p:nvPr>
        </p:nvSpPr>
        <p:spPr>
          <a:xfrm>
            <a:off x="1726875" y="1030551"/>
            <a:ext cx="5690100" cy="13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1200"/>
              <a:buNone/>
              <a:defRPr sz="1200">
                <a:solidFill>
                  <a:schemeClr val="dk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02" name="Google Shape;202;p44"/>
          <p:cNvSpPr/>
          <p:nvPr/>
        </p:nvSpPr>
        <p:spPr>
          <a:xfrm>
            <a:off x="4661575" y="1361325"/>
            <a:ext cx="41247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4"/>
          <p:cNvSpPr/>
          <p:nvPr/>
        </p:nvSpPr>
        <p:spPr>
          <a:xfrm>
            <a:off x="291781" y="3295662"/>
            <a:ext cx="8494500" cy="1431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44"/>
          <p:cNvPicPr preferRelativeResize="0"/>
          <p:nvPr/>
        </p:nvPicPr>
        <p:blipFill>
          <a:blip r:embed="rId3">
            <a:alphaModFix/>
          </a:blip>
          <a:stretch>
            <a:fillRect/>
          </a:stretch>
        </p:blipFill>
        <p:spPr>
          <a:xfrm>
            <a:off x="4100398" y="2608448"/>
            <a:ext cx="924677" cy="924677"/>
          </a:xfrm>
          <a:prstGeom prst="rect">
            <a:avLst/>
          </a:prstGeom>
          <a:noFill/>
          <a:ln>
            <a:noFill/>
          </a:ln>
        </p:spPr>
      </p:pic>
      <p:pic>
        <p:nvPicPr>
          <p:cNvPr id="205" name="Google Shape;205;p44"/>
          <p:cNvPicPr preferRelativeResize="0"/>
          <p:nvPr/>
        </p:nvPicPr>
        <p:blipFill>
          <a:blip r:embed="rId4">
            <a:alphaModFix/>
          </a:blip>
          <a:stretch>
            <a:fillRect/>
          </a:stretch>
        </p:blipFill>
        <p:spPr>
          <a:xfrm>
            <a:off x="4316623" y="2676771"/>
            <a:ext cx="492251" cy="788027"/>
          </a:xfrm>
          <a:prstGeom prst="rect">
            <a:avLst/>
          </a:prstGeom>
          <a:noFill/>
          <a:ln>
            <a:noFill/>
          </a:ln>
        </p:spPr>
      </p:pic>
      <p:sp>
        <p:nvSpPr>
          <p:cNvPr id="206" name="Google Shape;206;p44"/>
          <p:cNvSpPr txBox="1"/>
          <p:nvPr/>
        </p:nvSpPr>
        <p:spPr>
          <a:xfrm>
            <a:off x="291781" y="4747717"/>
            <a:ext cx="8705700" cy="637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rgbClr val="2A71FF"/>
                </a:solidFill>
                <a:latin typeface="Fira Sans"/>
                <a:ea typeface="Fira Sans"/>
                <a:cs typeface="Fira Sans"/>
                <a:sym typeface="Fira Sans"/>
              </a:rPr>
              <a:t>« 100% des choses qu’on ne tente pas échouent » </a:t>
            </a:r>
            <a:br>
              <a:rPr lang="en" sz="1600" b="1">
                <a:solidFill>
                  <a:srgbClr val="2A71FF"/>
                </a:solidFill>
                <a:latin typeface="Fira Sans"/>
                <a:ea typeface="Fira Sans"/>
                <a:cs typeface="Fira Sans"/>
                <a:sym typeface="Fira Sans"/>
              </a:rPr>
            </a:br>
            <a:r>
              <a:rPr lang="en" sz="1100">
                <a:solidFill>
                  <a:schemeClr val="dk1"/>
                </a:solidFill>
                <a:latin typeface="Fira Sans"/>
                <a:ea typeface="Fira Sans"/>
                <a:cs typeface="Fira Sans"/>
                <a:sym typeface="Fira Sans"/>
              </a:rPr>
              <a:t>- Wayne Gretsky</a:t>
            </a:r>
            <a:endParaRPr sz="1100">
              <a:solidFill>
                <a:schemeClr val="dk1"/>
              </a:solidFill>
              <a:latin typeface="Fira Sans"/>
              <a:ea typeface="Fira Sans"/>
              <a:cs typeface="Fira Sans"/>
              <a:sym typeface="Fira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éfis Kreocode 2 1 1">
  <p:cSld name="TITLE_2_1_1">
    <p:spTree>
      <p:nvGrpSpPr>
        <p:cNvPr id="1" name="Shape 207"/>
        <p:cNvGrpSpPr/>
        <p:nvPr/>
      </p:nvGrpSpPr>
      <p:grpSpPr>
        <a:xfrm>
          <a:off x="0" y="0"/>
          <a:ext cx="0" cy="0"/>
          <a:chOff x="0" y="0"/>
          <a:chExt cx="0" cy="0"/>
        </a:xfrm>
      </p:grpSpPr>
      <p:sp>
        <p:nvSpPr>
          <p:cNvPr id="208" name="Google Shape;208;p45"/>
          <p:cNvSpPr/>
          <p:nvPr/>
        </p:nvSpPr>
        <p:spPr>
          <a:xfrm>
            <a:off x="291775" y="1361325"/>
            <a:ext cx="41289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p45"/>
          <p:cNvPicPr preferRelativeResize="0"/>
          <p:nvPr/>
        </p:nvPicPr>
        <p:blipFill>
          <a:blip r:embed="rId2">
            <a:alphaModFix/>
          </a:blip>
          <a:stretch>
            <a:fillRect/>
          </a:stretch>
        </p:blipFill>
        <p:spPr>
          <a:xfrm>
            <a:off x="291781" y="114288"/>
            <a:ext cx="1809853" cy="855439"/>
          </a:xfrm>
          <a:prstGeom prst="rect">
            <a:avLst/>
          </a:prstGeom>
          <a:noFill/>
          <a:ln>
            <a:noFill/>
          </a:ln>
        </p:spPr>
      </p:pic>
      <p:pic>
        <p:nvPicPr>
          <p:cNvPr id="210" name="Google Shape;210;p45"/>
          <p:cNvPicPr preferRelativeResize="0"/>
          <p:nvPr/>
        </p:nvPicPr>
        <p:blipFill>
          <a:blip r:embed="rId3">
            <a:alphaModFix/>
          </a:blip>
          <a:stretch>
            <a:fillRect/>
          </a:stretch>
        </p:blipFill>
        <p:spPr>
          <a:xfrm>
            <a:off x="0" y="4727550"/>
            <a:ext cx="9144003" cy="416100"/>
          </a:xfrm>
          <a:prstGeom prst="rect">
            <a:avLst/>
          </a:prstGeom>
          <a:noFill/>
          <a:ln>
            <a:noFill/>
          </a:ln>
        </p:spPr>
      </p:pic>
      <p:sp>
        <p:nvSpPr>
          <p:cNvPr id="211" name="Google Shape;211;p45"/>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45"/>
          <p:cNvSpPr txBox="1">
            <a:spLocks noGrp="1"/>
          </p:cNvSpPr>
          <p:nvPr>
            <p:ph type="subTitle" idx="2"/>
          </p:nvPr>
        </p:nvSpPr>
        <p:spPr>
          <a:xfrm>
            <a:off x="1726875" y="1030551"/>
            <a:ext cx="5690100" cy="13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1200"/>
              <a:buNone/>
              <a:defRPr sz="1200">
                <a:solidFill>
                  <a:schemeClr val="dk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13" name="Google Shape;213;p45"/>
          <p:cNvSpPr/>
          <p:nvPr/>
        </p:nvSpPr>
        <p:spPr>
          <a:xfrm>
            <a:off x="4657400" y="1361325"/>
            <a:ext cx="41289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5"/>
          <p:cNvSpPr/>
          <p:nvPr/>
        </p:nvSpPr>
        <p:spPr>
          <a:xfrm>
            <a:off x="291781" y="3295662"/>
            <a:ext cx="8494500" cy="1431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5"/>
          <p:cNvSpPr txBox="1">
            <a:spLocks noGrp="1"/>
          </p:cNvSpPr>
          <p:nvPr>
            <p:ph type="body" idx="3"/>
          </p:nvPr>
        </p:nvSpPr>
        <p:spPr>
          <a:xfrm>
            <a:off x="438563" y="1417347"/>
            <a:ext cx="3727800" cy="1623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
        <p:nvSpPr>
          <p:cNvPr id="216" name="Google Shape;216;p45"/>
          <p:cNvSpPr txBox="1">
            <a:spLocks noGrp="1"/>
          </p:cNvSpPr>
          <p:nvPr>
            <p:ph type="body" idx="4"/>
          </p:nvPr>
        </p:nvSpPr>
        <p:spPr>
          <a:xfrm>
            <a:off x="4902719" y="1417347"/>
            <a:ext cx="3727800" cy="1623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
        <p:nvSpPr>
          <p:cNvPr id="217" name="Google Shape;217;p45"/>
          <p:cNvSpPr txBox="1">
            <a:spLocks noGrp="1"/>
          </p:cNvSpPr>
          <p:nvPr>
            <p:ph type="body" idx="5"/>
          </p:nvPr>
        </p:nvSpPr>
        <p:spPr>
          <a:xfrm>
            <a:off x="438575" y="3341525"/>
            <a:ext cx="8191800" cy="1273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pic>
        <p:nvPicPr>
          <p:cNvPr id="218" name="Google Shape;218;p45"/>
          <p:cNvPicPr preferRelativeResize="0"/>
          <p:nvPr/>
        </p:nvPicPr>
        <p:blipFill>
          <a:blip r:embed="rId4">
            <a:alphaModFix/>
          </a:blip>
          <a:stretch>
            <a:fillRect/>
          </a:stretch>
        </p:blipFill>
        <p:spPr>
          <a:xfrm>
            <a:off x="4100398" y="2608448"/>
            <a:ext cx="924677" cy="924677"/>
          </a:xfrm>
          <a:prstGeom prst="rect">
            <a:avLst/>
          </a:prstGeom>
          <a:noFill/>
          <a:ln>
            <a:noFill/>
          </a:ln>
        </p:spPr>
      </p:pic>
      <p:pic>
        <p:nvPicPr>
          <p:cNvPr id="219" name="Google Shape;219;p45"/>
          <p:cNvPicPr preferRelativeResize="0"/>
          <p:nvPr/>
        </p:nvPicPr>
        <p:blipFill>
          <a:blip r:embed="rId5">
            <a:alphaModFix/>
          </a:blip>
          <a:stretch>
            <a:fillRect/>
          </a:stretch>
        </p:blipFill>
        <p:spPr>
          <a:xfrm>
            <a:off x="4316623" y="2676771"/>
            <a:ext cx="492251" cy="78802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éfis Kreocode 2 1 1 1">
  <p:cSld name="TITLE_2_1_1_1">
    <p:spTree>
      <p:nvGrpSpPr>
        <p:cNvPr id="1" name="Shape 220"/>
        <p:cNvGrpSpPr/>
        <p:nvPr/>
      </p:nvGrpSpPr>
      <p:grpSpPr>
        <a:xfrm>
          <a:off x="0" y="0"/>
          <a:ext cx="0" cy="0"/>
          <a:chOff x="0" y="0"/>
          <a:chExt cx="0" cy="0"/>
        </a:xfrm>
      </p:grpSpPr>
      <p:pic>
        <p:nvPicPr>
          <p:cNvPr id="221" name="Google Shape;221;p46"/>
          <p:cNvPicPr preferRelativeResize="0"/>
          <p:nvPr/>
        </p:nvPicPr>
        <p:blipFill>
          <a:blip r:embed="rId2">
            <a:alphaModFix/>
          </a:blip>
          <a:stretch>
            <a:fillRect/>
          </a:stretch>
        </p:blipFill>
        <p:spPr>
          <a:xfrm>
            <a:off x="291781" y="74138"/>
            <a:ext cx="1809853" cy="855439"/>
          </a:xfrm>
          <a:prstGeom prst="rect">
            <a:avLst/>
          </a:prstGeom>
          <a:noFill/>
          <a:ln>
            <a:noFill/>
          </a:ln>
        </p:spPr>
      </p:pic>
      <p:pic>
        <p:nvPicPr>
          <p:cNvPr id="222" name="Google Shape;222;p46"/>
          <p:cNvPicPr preferRelativeResize="0"/>
          <p:nvPr/>
        </p:nvPicPr>
        <p:blipFill>
          <a:blip r:embed="rId3">
            <a:alphaModFix/>
          </a:blip>
          <a:stretch>
            <a:fillRect/>
          </a:stretch>
        </p:blipFill>
        <p:spPr>
          <a:xfrm>
            <a:off x="0" y="4760675"/>
            <a:ext cx="9230500" cy="382975"/>
          </a:xfrm>
          <a:prstGeom prst="rect">
            <a:avLst/>
          </a:prstGeom>
          <a:noFill/>
          <a:ln>
            <a:noFill/>
          </a:ln>
        </p:spPr>
      </p:pic>
      <p:sp>
        <p:nvSpPr>
          <p:cNvPr id="223" name="Google Shape;223;p46"/>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p46"/>
          <p:cNvSpPr/>
          <p:nvPr/>
        </p:nvSpPr>
        <p:spPr>
          <a:xfrm>
            <a:off x="291775" y="1121325"/>
            <a:ext cx="8494500" cy="3447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46"/>
          <p:cNvPicPr preferRelativeResize="0"/>
          <p:nvPr/>
        </p:nvPicPr>
        <p:blipFill>
          <a:blip r:embed="rId4">
            <a:alphaModFix/>
          </a:blip>
          <a:stretch>
            <a:fillRect/>
          </a:stretch>
        </p:blipFill>
        <p:spPr>
          <a:xfrm>
            <a:off x="4113624" y="2743364"/>
            <a:ext cx="348062" cy="557183"/>
          </a:xfrm>
          <a:prstGeom prst="rect">
            <a:avLst/>
          </a:prstGeom>
          <a:noFill/>
          <a:ln>
            <a:noFill/>
          </a:ln>
        </p:spPr>
      </p:pic>
      <p:sp>
        <p:nvSpPr>
          <p:cNvPr id="226" name="Google Shape;226;p46"/>
          <p:cNvSpPr txBox="1">
            <a:spLocks noGrp="1"/>
          </p:cNvSpPr>
          <p:nvPr>
            <p:ph type="body" idx="2"/>
          </p:nvPr>
        </p:nvSpPr>
        <p:spPr>
          <a:xfrm>
            <a:off x="438563" y="1348875"/>
            <a:ext cx="8191800" cy="1341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éfis Kreocode 1">
  <p:cSld name="TITLE_1">
    <p:spTree>
      <p:nvGrpSpPr>
        <p:cNvPr id="1" name="Shape 227"/>
        <p:cNvGrpSpPr/>
        <p:nvPr/>
      </p:nvGrpSpPr>
      <p:grpSpPr>
        <a:xfrm>
          <a:off x="0" y="0"/>
          <a:ext cx="0" cy="0"/>
          <a:chOff x="0" y="0"/>
          <a:chExt cx="0" cy="0"/>
        </a:xfrm>
      </p:grpSpPr>
      <p:sp>
        <p:nvSpPr>
          <p:cNvPr id="228" name="Google Shape;228;p47"/>
          <p:cNvSpPr/>
          <p:nvPr/>
        </p:nvSpPr>
        <p:spPr>
          <a:xfrm>
            <a:off x="3891656" y="0"/>
            <a:ext cx="52686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47"/>
          <p:cNvPicPr preferRelativeResize="0"/>
          <p:nvPr/>
        </p:nvPicPr>
        <p:blipFill>
          <a:blip r:embed="rId2">
            <a:alphaModFix/>
          </a:blip>
          <a:stretch>
            <a:fillRect/>
          </a:stretch>
        </p:blipFill>
        <p:spPr>
          <a:xfrm>
            <a:off x="533219" y="2996297"/>
            <a:ext cx="1157638" cy="1853146"/>
          </a:xfrm>
          <a:prstGeom prst="rect">
            <a:avLst/>
          </a:prstGeom>
          <a:noFill/>
          <a:ln>
            <a:noFill/>
          </a:ln>
        </p:spPr>
      </p:pic>
      <p:sp>
        <p:nvSpPr>
          <p:cNvPr id="230" name="Google Shape;230;p47"/>
          <p:cNvSpPr txBox="1">
            <a:spLocks noGrp="1"/>
          </p:cNvSpPr>
          <p:nvPr>
            <p:ph type="title"/>
          </p:nvPr>
        </p:nvSpPr>
        <p:spPr>
          <a:xfrm>
            <a:off x="4290756" y="485629"/>
            <a:ext cx="43221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31" name="Google Shape;231;p47"/>
          <p:cNvSpPr txBox="1">
            <a:spLocks noGrp="1"/>
          </p:cNvSpPr>
          <p:nvPr>
            <p:ph type="body" idx="1"/>
          </p:nvPr>
        </p:nvSpPr>
        <p:spPr>
          <a:xfrm>
            <a:off x="4495406" y="1058305"/>
            <a:ext cx="4061400" cy="3890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66666"/>
              </a:buClr>
              <a:buSzPts val="1800"/>
              <a:buChar char="●"/>
              <a:defRPr>
                <a:solidFill>
                  <a:srgbClr val="666666"/>
                </a:solidFill>
              </a:defRPr>
            </a:lvl1pPr>
            <a:lvl2pPr marL="914400" lvl="1" indent="-317500" rtl="0">
              <a:spcBef>
                <a:spcPts val="0"/>
              </a:spcBef>
              <a:spcAft>
                <a:spcPts val="0"/>
              </a:spcAft>
              <a:buClr>
                <a:srgbClr val="666666"/>
              </a:buClr>
              <a:buSzPts val="1400"/>
              <a:buChar char="○"/>
              <a:defRPr>
                <a:solidFill>
                  <a:srgbClr val="666666"/>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Clr>
                <a:srgbClr val="666666"/>
              </a:buClr>
              <a:buSzPts val="1400"/>
              <a:buChar char="●"/>
              <a:defRPr>
                <a:solidFill>
                  <a:srgbClr val="666666"/>
                </a:solidFill>
              </a:defRPr>
            </a:lvl4pPr>
            <a:lvl5pPr marL="2286000" lvl="4" indent="-317500" rtl="0">
              <a:spcBef>
                <a:spcPts val="0"/>
              </a:spcBef>
              <a:spcAft>
                <a:spcPts val="0"/>
              </a:spcAft>
              <a:buClr>
                <a:srgbClr val="666666"/>
              </a:buClr>
              <a:buSzPts val="1400"/>
              <a:buChar char="○"/>
              <a:defRPr>
                <a:solidFill>
                  <a:srgbClr val="666666"/>
                </a:solidFill>
              </a:defRPr>
            </a:lvl5pPr>
            <a:lvl6pPr marL="2743200" lvl="5" indent="-317500" rtl="0">
              <a:spcBef>
                <a:spcPts val="0"/>
              </a:spcBef>
              <a:spcAft>
                <a:spcPts val="0"/>
              </a:spcAft>
              <a:buClr>
                <a:srgbClr val="666666"/>
              </a:buClr>
              <a:buSzPts val="1400"/>
              <a:buChar char="■"/>
              <a:defRPr>
                <a:solidFill>
                  <a:srgbClr val="666666"/>
                </a:solidFill>
              </a:defRPr>
            </a:lvl6pPr>
            <a:lvl7pPr marL="3200400" lvl="6" indent="-317500" rtl="0">
              <a:spcBef>
                <a:spcPts val="0"/>
              </a:spcBef>
              <a:spcAft>
                <a:spcPts val="0"/>
              </a:spcAft>
              <a:buClr>
                <a:srgbClr val="666666"/>
              </a:buClr>
              <a:buSzPts val="1400"/>
              <a:buChar char="●"/>
              <a:defRPr>
                <a:solidFill>
                  <a:srgbClr val="666666"/>
                </a:solidFill>
              </a:defRPr>
            </a:lvl7pPr>
            <a:lvl8pPr marL="3657600" lvl="7" indent="-317500" rtl="0">
              <a:spcBef>
                <a:spcPts val="0"/>
              </a:spcBef>
              <a:spcAft>
                <a:spcPts val="0"/>
              </a:spcAft>
              <a:buClr>
                <a:srgbClr val="666666"/>
              </a:buClr>
              <a:buSzPts val="1400"/>
              <a:buChar char="○"/>
              <a:defRPr>
                <a:solidFill>
                  <a:srgbClr val="666666"/>
                </a:solidFill>
              </a:defRPr>
            </a:lvl8pPr>
            <a:lvl9pPr marL="4114800" lvl="8" indent="-317500" rtl="0">
              <a:spcBef>
                <a:spcPts val="0"/>
              </a:spcBef>
              <a:spcAft>
                <a:spcPts val="0"/>
              </a:spcAft>
              <a:buClr>
                <a:srgbClr val="666666"/>
              </a:buClr>
              <a:buSzPts val="1400"/>
              <a:buChar char="■"/>
              <a:defRPr>
                <a:solidFill>
                  <a:srgbClr val="666666"/>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ise en page personnalisée 1">
  <p:cSld name="CUSTOM">
    <p:spTree>
      <p:nvGrpSpPr>
        <p:cNvPr id="1" name="Shape 232"/>
        <p:cNvGrpSpPr/>
        <p:nvPr/>
      </p:nvGrpSpPr>
      <p:grpSpPr>
        <a:xfrm>
          <a:off x="0" y="0"/>
          <a:ext cx="0" cy="0"/>
          <a:chOff x="0" y="0"/>
          <a:chExt cx="0" cy="0"/>
        </a:xfrm>
      </p:grpSpPr>
      <p:sp>
        <p:nvSpPr>
          <p:cNvPr id="233" name="Google Shape;233;p48"/>
          <p:cNvSpPr txBox="1"/>
          <p:nvPr/>
        </p:nvSpPr>
        <p:spPr>
          <a:xfrm>
            <a:off x="742900" y="2188525"/>
            <a:ext cx="6874500" cy="24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40"/>
              <a:buFont typeface="Arial"/>
              <a:buNone/>
            </a:pPr>
            <a:endParaRPr sz="2150" b="0">
              <a:solidFill>
                <a:srgbClr val="434343"/>
              </a:solidFill>
              <a:latin typeface="Fira Mono"/>
              <a:ea typeface="Fira Mono"/>
              <a:cs typeface="Fira Mono"/>
              <a:sym typeface="Fira Mono"/>
            </a:endParaRPr>
          </a:p>
          <a:p>
            <a:pPr marL="0" lvl="0" indent="0" algn="l" rtl="0">
              <a:spcBef>
                <a:spcPts val="0"/>
              </a:spcBef>
              <a:spcAft>
                <a:spcPts val="0"/>
              </a:spcAft>
              <a:buSzPts val="440"/>
              <a:buNone/>
            </a:pPr>
            <a:endParaRPr sz="1850" b="0">
              <a:solidFill>
                <a:srgbClr val="434343"/>
              </a:solidFill>
              <a:latin typeface="Fira Mono"/>
              <a:ea typeface="Fira Mono"/>
              <a:cs typeface="Fira Mono"/>
              <a:sym typeface="Fira Mono"/>
            </a:endParaRPr>
          </a:p>
          <a:p>
            <a:pPr marL="0" lvl="0" indent="0" algn="l" rtl="0">
              <a:spcBef>
                <a:spcPts val="0"/>
              </a:spcBef>
              <a:spcAft>
                <a:spcPts val="0"/>
              </a:spcAft>
              <a:buSzPts val="440"/>
              <a:buNone/>
            </a:pPr>
            <a:endParaRPr sz="1850" b="0">
              <a:solidFill>
                <a:srgbClr val="434343"/>
              </a:solidFill>
              <a:latin typeface="Fira Mono"/>
              <a:ea typeface="Fira Mono"/>
              <a:cs typeface="Fira Mono"/>
              <a:sym typeface="Fira Mono"/>
            </a:endParaRPr>
          </a:p>
        </p:txBody>
      </p:sp>
      <p:pic>
        <p:nvPicPr>
          <p:cNvPr id="234" name="Google Shape;234;p48"/>
          <p:cNvPicPr preferRelativeResize="0"/>
          <p:nvPr/>
        </p:nvPicPr>
        <p:blipFill>
          <a:blip r:embed="rId2">
            <a:alphaModFix amt="85000"/>
          </a:blip>
          <a:stretch>
            <a:fillRect/>
          </a:stretch>
        </p:blipFill>
        <p:spPr>
          <a:xfrm>
            <a:off x="7868925" y="4225075"/>
            <a:ext cx="1171825" cy="553851"/>
          </a:xfrm>
          <a:prstGeom prst="rect">
            <a:avLst/>
          </a:prstGeom>
          <a:noFill/>
          <a:ln>
            <a:noFill/>
          </a:ln>
        </p:spPr>
      </p:pic>
      <p:sp>
        <p:nvSpPr>
          <p:cNvPr id="235" name="Google Shape;235;p48"/>
          <p:cNvSpPr/>
          <p:nvPr/>
        </p:nvSpPr>
        <p:spPr>
          <a:xfrm>
            <a:off x="742900" y="482125"/>
            <a:ext cx="1071900" cy="1047300"/>
          </a:xfrm>
          <a:prstGeom prst="ellipse">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rgbClr val="2A71FF"/>
              </a:solidFill>
              <a:latin typeface="Fira Mono"/>
              <a:ea typeface="Fira Mono"/>
              <a:cs typeface="Fira Mono"/>
              <a:sym typeface="Fira Mono"/>
            </a:endParaRPr>
          </a:p>
        </p:txBody>
      </p:sp>
      <p:pic>
        <p:nvPicPr>
          <p:cNvPr id="236" name="Google Shape;236;p48"/>
          <p:cNvPicPr preferRelativeResize="0"/>
          <p:nvPr/>
        </p:nvPicPr>
        <p:blipFill>
          <a:blip r:embed="rId3">
            <a:alphaModFix/>
          </a:blip>
          <a:stretch>
            <a:fillRect/>
          </a:stretch>
        </p:blipFill>
        <p:spPr>
          <a:xfrm>
            <a:off x="1032723" y="611759"/>
            <a:ext cx="492251" cy="788027"/>
          </a:xfrm>
          <a:prstGeom prst="rect">
            <a:avLst/>
          </a:prstGeom>
          <a:noFill/>
          <a:ln>
            <a:noFill/>
          </a:ln>
        </p:spPr>
      </p:pic>
      <p:pic>
        <p:nvPicPr>
          <p:cNvPr id="237" name="Google Shape;237;p48"/>
          <p:cNvPicPr preferRelativeResize="0"/>
          <p:nvPr/>
        </p:nvPicPr>
        <p:blipFill>
          <a:blip r:embed="rId3">
            <a:alphaModFix/>
          </a:blip>
          <a:stretch>
            <a:fillRect/>
          </a:stretch>
        </p:blipFill>
        <p:spPr>
          <a:xfrm>
            <a:off x="4316623" y="2676771"/>
            <a:ext cx="492251" cy="788027"/>
          </a:xfrm>
          <a:prstGeom prst="rect">
            <a:avLst/>
          </a:prstGeom>
          <a:noFill/>
          <a:ln>
            <a:noFill/>
          </a:ln>
        </p:spPr>
      </p:pic>
      <p:pic>
        <p:nvPicPr>
          <p:cNvPr id="238" name="Google Shape;238;p48"/>
          <p:cNvPicPr preferRelativeResize="0"/>
          <p:nvPr/>
        </p:nvPicPr>
        <p:blipFill>
          <a:blip r:embed="rId4">
            <a:alphaModFix/>
          </a:blip>
          <a:stretch>
            <a:fillRect/>
          </a:stretch>
        </p:blipFill>
        <p:spPr>
          <a:xfrm>
            <a:off x="0" y="4710750"/>
            <a:ext cx="9184148" cy="432900"/>
          </a:xfrm>
          <a:prstGeom prst="rect">
            <a:avLst/>
          </a:prstGeom>
          <a:noFill/>
          <a:ln>
            <a:noFill/>
          </a:ln>
        </p:spPr>
      </p:pic>
      <p:sp>
        <p:nvSpPr>
          <p:cNvPr id="239" name="Google Shape;239;p48"/>
          <p:cNvSpPr txBox="1">
            <a:spLocks noGrp="1"/>
          </p:cNvSpPr>
          <p:nvPr>
            <p:ph type="body" idx="1"/>
          </p:nvPr>
        </p:nvSpPr>
        <p:spPr>
          <a:xfrm>
            <a:off x="311700" y="1914750"/>
            <a:ext cx="8520600" cy="26541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34343"/>
              </a:buClr>
              <a:buSzPts val="1800"/>
              <a:buFont typeface="Fira Sans"/>
              <a:buChar char="●"/>
              <a:defRPr sz="1800">
                <a:solidFill>
                  <a:srgbClr val="434343"/>
                </a:solidFill>
                <a:latin typeface="Fira Sans"/>
                <a:ea typeface="Fira Sans"/>
                <a:cs typeface="Fira Sans"/>
                <a:sym typeface="Fira Sans"/>
              </a:defRPr>
            </a:lvl1pPr>
            <a:lvl2pPr marL="914400" lvl="1"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2pPr>
            <a:lvl3pPr marL="1371600" lvl="2"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3pPr>
            <a:lvl4pPr marL="1828800" lvl="3"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4pPr>
            <a:lvl5pPr marL="2286000" lvl="4"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5pPr>
            <a:lvl6pPr marL="2743200" lvl="5"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6pPr>
            <a:lvl7pPr marL="3200400" lvl="6"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7pPr>
            <a:lvl8pPr marL="3657600" lvl="7"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8pPr>
            <a:lvl9pPr marL="4114800" lvl="8"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9pPr>
          </a:lstStyle>
          <a:p>
            <a:endParaRPr/>
          </a:p>
        </p:txBody>
      </p:sp>
      <p:sp>
        <p:nvSpPr>
          <p:cNvPr id="240" name="Google Shape;240;p48"/>
          <p:cNvSpPr txBox="1">
            <a:spLocks noGrp="1"/>
          </p:cNvSpPr>
          <p:nvPr>
            <p:ph type="title"/>
          </p:nvPr>
        </p:nvSpPr>
        <p:spPr>
          <a:xfrm>
            <a:off x="1995925" y="719425"/>
            <a:ext cx="6706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000"/>
              <a:buFont typeface="Fira Mono"/>
              <a:buNone/>
              <a:defRPr sz="2000" b="0">
                <a:solidFill>
                  <a:schemeClr val="dk1"/>
                </a:solidFill>
                <a:latin typeface="Fira Mono"/>
                <a:ea typeface="Fira Mono"/>
                <a:cs typeface="Fira Mono"/>
                <a:sym typeface="Fira Mono"/>
              </a:defRPr>
            </a:lvl1pPr>
            <a:lvl2pPr lvl="1"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2pPr>
            <a:lvl3pPr lvl="2"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3pPr>
            <a:lvl4pPr lvl="3"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4pPr>
            <a:lvl5pPr lvl="4"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5pPr>
            <a:lvl6pPr lvl="5"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6pPr>
            <a:lvl7pPr lvl="6"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7pPr>
            <a:lvl8pPr lvl="7"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8pPr>
            <a:lvl9pPr lvl="8"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241"/>
        <p:cNvGrpSpPr/>
        <p:nvPr/>
      </p:nvGrpSpPr>
      <p:grpSpPr>
        <a:xfrm>
          <a:off x="0" y="0"/>
          <a:ext cx="0" cy="0"/>
          <a:chOff x="0" y="0"/>
          <a:chExt cx="0" cy="0"/>
        </a:xfrm>
      </p:grpSpPr>
      <p:sp>
        <p:nvSpPr>
          <p:cNvPr id="242" name="Google Shape;242;p4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3" name="Google Shape;243;p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4" name="Google Shape;24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245"/>
        <p:cNvGrpSpPr/>
        <p:nvPr/>
      </p:nvGrpSpPr>
      <p:grpSpPr>
        <a:xfrm>
          <a:off x="0" y="0"/>
          <a:ext cx="0" cy="0"/>
          <a:chOff x="0" y="0"/>
          <a:chExt cx="0" cy="0"/>
        </a:xfrm>
      </p:grpSpPr>
      <p:sp>
        <p:nvSpPr>
          <p:cNvPr id="246" name="Google Shape;246;p5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7" name="Google Shape;247;p5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8" name="Google Shape;248;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249"/>
        <p:cNvGrpSpPr/>
        <p:nvPr/>
      </p:nvGrpSpPr>
      <p:grpSpPr>
        <a:xfrm>
          <a:off x="0" y="0"/>
          <a:ext cx="0" cy="0"/>
          <a:chOff x="0" y="0"/>
          <a:chExt cx="0" cy="0"/>
        </a:xfrm>
      </p:grpSpPr>
      <p:sp>
        <p:nvSpPr>
          <p:cNvPr id="250" name="Google Shape;250;p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1" name="Google Shape;251;p5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2" name="Google Shape;252;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3"/>
        <p:cNvGrpSpPr/>
        <p:nvPr/>
      </p:nvGrpSpPr>
      <p:grpSpPr>
        <a:xfrm>
          <a:off x="0" y="0"/>
          <a:ext cx="0" cy="0"/>
          <a:chOff x="0" y="0"/>
          <a:chExt cx="0" cy="0"/>
        </a:xfrm>
      </p:grpSpPr>
      <p:sp>
        <p:nvSpPr>
          <p:cNvPr id="254" name="Google Shape;254;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6" name="Google Shape;25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7"/>
        <p:cNvGrpSpPr/>
        <p:nvPr/>
      </p:nvGrpSpPr>
      <p:grpSpPr>
        <a:xfrm>
          <a:off x="0" y="0"/>
          <a:ext cx="0" cy="0"/>
          <a:chOff x="0" y="0"/>
          <a:chExt cx="0" cy="0"/>
        </a:xfrm>
      </p:grpSpPr>
      <p:sp>
        <p:nvSpPr>
          <p:cNvPr id="258" name="Google Shape;25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Diapositive de titre 1">
  <p:cSld name="TITLE_2_3">
    <p:spTree>
      <p:nvGrpSpPr>
        <p:cNvPr id="1" name="Shape 259"/>
        <p:cNvGrpSpPr/>
        <p:nvPr/>
      </p:nvGrpSpPr>
      <p:grpSpPr>
        <a:xfrm>
          <a:off x="0" y="0"/>
          <a:ext cx="0" cy="0"/>
          <a:chOff x="0" y="0"/>
          <a:chExt cx="0" cy="0"/>
        </a:xfrm>
      </p:grpSpPr>
      <p:sp>
        <p:nvSpPr>
          <p:cNvPr id="260" name="Google Shape;260;p54"/>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5"/>
        <p:cNvGrpSpPr/>
        <p:nvPr/>
      </p:nvGrpSpPr>
      <p:grpSpPr>
        <a:xfrm>
          <a:off x="0" y="0"/>
          <a:ext cx="0" cy="0"/>
          <a:chOff x="0" y="0"/>
          <a:chExt cx="0" cy="0"/>
        </a:xfrm>
      </p:grpSpPr>
      <p:sp>
        <p:nvSpPr>
          <p:cNvPr id="266" name="Google Shape;266;p5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7" name="Google Shape;267;p5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8" name="Google Shape;26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p5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1" name="Google Shape;271;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2"/>
        <p:cNvGrpSpPr/>
        <p:nvPr/>
      </p:nvGrpSpPr>
      <p:grpSpPr>
        <a:xfrm>
          <a:off x="0" y="0"/>
          <a:ext cx="0" cy="0"/>
          <a:chOff x="0" y="0"/>
          <a:chExt cx="0" cy="0"/>
        </a:xfrm>
      </p:grpSpPr>
      <p:sp>
        <p:nvSpPr>
          <p:cNvPr id="273" name="Google Shape;273;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4" name="Google Shape;274;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5" name="Google Shape;27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6"/>
        <p:cNvGrpSpPr/>
        <p:nvPr/>
      </p:nvGrpSpPr>
      <p:grpSpPr>
        <a:xfrm>
          <a:off x="0" y="0"/>
          <a:ext cx="0" cy="0"/>
          <a:chOff x="0" y="0"/>
          <a:chExt cx="0" cy="0"/>
        </a:xfrm>
      </p:grpSpPr>
      <p:sp>
        <p:nvSpPr>
          <p:cNvPr id="277" name="Google Shape;277;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8" name="Google Shape;278;p5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9" name="Google Shape;279;p5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0" name="Google Shape;28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1"/>
        <p:cNvGrpSpPr/>
        <p:nvPr/>
      </p:nvGrpSpPr>
      <p:grpSpPr>
        <a:xfrm>
          <a:off x="0" y="0"/>
          <a:ext cx="0" cy="0"/>
          <a:chOff x="0" y="0"/>
          <a:chExt cx="0" cy="0"/>
        </a:xfrm>
      </p:grpSpPr>
      <p:sp>
        <p:nvSpPr>
          <p:cNvPr id="282" name="Google Shape;282;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 name="Google Shape;283;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4"/>
        <p:cNvGrpSpPr/>
        <p:nvPr/>
      </p:nvGrpSpPr>
      <p:grpSpPr>
        <a:xfrm>
          <a:off x="0" y="0"/>
          <a:ext cx="0" cy="0"/>
          <a:chOff x="0" y="0"/>
          <a:chExt cx="0" cy="0"/>
        </a:xfrm>
      </p:grpSpPr>
      <p:sp>
        <p:nvSpPr>
          <p:cNvPr id="285" name="Google Shape;285;p6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6" name="Google Shape;286;p6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7" name="Google Shape;287;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8"/>
        <p:cNvGrpSpPr/>
        <p:nvPr/>
      </p:nvGrpSpPr>
      <p:grpSpPr>
        <a:xfrm>
          <a:off x="0" y="0"/>
          <a:ext cx="0" cy="0"/>
          <a:chOff x="0" y="0"/>
          <a:chExt cx="0" cy="0"/>
        </a:xfrm>
      </p:grpSpPr>
      <p:sp>
        <p:nvSpPr>
          <p:cNvPr id="289" name="Google Shape;289;p6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90" name="Google Shape;290;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1"/>
        <p:cNvGrpSpPr/>
        <p:nvPr/>
      </p:nvGrpSpPr>
      <p:grpSpPr>
        <a:xfrm>
          <a:off x="0" y="0"/>
          <a:ext cx="0" cy="0"/>
          <a:chOff x="0" y="0"/>
          <a:chExt cx="0" cy="0"/>
        </a:xfrm>
      </p:grpSpPr>
      <p:sp>
        <p:nvSpPr>
          <p:cNvPr id="292" name="Google Shape;292;p6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94" name="Google Shape;294;p6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5" name="Google Shape;295;p6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6" name="Google Shape;296;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7"/>
        <p:cNvGrpSpPr/>
        <p:nvPr/>
      </p:nvGrpSpPr>
      <p:grpSpPr>
        <a:xfrm>
          <a:off x="0" y="0"/>
          <a:ext cx="0" cy="0"/>
          <a:chOff x="0" y="0"/>
          <a:chExt cx="0" cy="0"/>
        </a:xfrm>
      </p:grpSpPr>
      <p:sp>
        <p:nvSpPr>
          <p:cNvPr id="298" name="Google Shape;298;p6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99" name="Google Shape;299;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0"/>
        <p:cNvGrpSpPr/>
        <p:nvPr/>
      </p:nvGrpSpPr>
      <p:grpSpPr>
        <a:xfrm>
          <a:off x="0" y="0"/>
          <a:ext cx="0" cy="0"/>
          <a:chOff x="0" y="0"/>
          <a:chExt cx="0" cy="0"/>
        </a:xfrm>
      </p:grpSpPr>
      <p:sp>
        <p:nvSpPr>
          <p:cNvPr id="301" name="Google Shape;301;p6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2" name="Google Shape;302;p6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303" name="Google Shape;303;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4"/>
        <p:cNvGrpSpPr/>
        <p:nvPr/>
      </p:nvGrpSpPr>
      <p:grpSpPr>
        <a:xfrm>
          <a:off x="0" y="0"/>
          <a:ext cx="0" cy="0"/>
          <a:chOff x="0" y="0"/>
          <a:chExt cx="0" cy="0"/>
        </a:xfrm>
      </p:grpSpPr>
      <p:sp>
        <p:nvSpPr>
          <p:cNvPr id="305" name="Google Shape;305;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46A9E7">
            <a:alpha val="7140"/>
          </a:srgbClr>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500"/>
              <a:buFont typeface="Comfortaa"/>
              <a:buNone/>
              <a:defRPr sz="3500">
                <a:solidFill>
                  <a:schemeClr val="accent1"/>
                </a:solidFill>
                <a:latin typeface="Comfortaa"/>
                <a:ea typeface="Comfortaa"/>
                <a:cs typeface="Comfortaa"/>
                <a:sym typeface="Comforta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Anaheim"/>
              <a:buChar char="●"/>
              <a:defRPr>
                <a:solidFill>
                  <a:schemeClr val="dk2"/>
                </a:solidFill>
                <a:latin typeface="Anaheim"/>
                <a:ea typeface="Anaheim"/>
                <a:cs typeface="Anaheim"/>
                <a:sym typeface="Anaheim"/>
              </a:defRPr>
            </a:lvl1pPr>
            <a:lvl2pPr marL="914400" lvl="1"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2pPr>
            <a:lvl3pPr marL="1371600" lvl="2"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3pPr>
            <a:lvl4pPr marL="1828800" lvl="3"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4pPr>
            <a:lvl5pPr marL="2286000" lvl="4"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5pPr>
            <a:lvl6pPr marL="2743200" lvl="5"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6pPr>
            <a:lvl7pPr marL="3200400" lvl="6"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7pPr>
            <a:lvl8pPr marL="3657600" lvl="7"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8pPr>
            <a:lvl9pPr marL="4114800" lvl="8" indent="-317500" rtl="0">
              <a:lnSpc>
                <a:spcPct val="115000"/>
              </a:lnSpc>
              <a:spcBef>
                <a:spcPts val="1600"/>
              </a:spcBef>
              <a:spcAft>
                <a:spcPts val="1600"/>
              </a:spcAft>
              <a:buClr>
                <a:schemeClr val="dk2"/>
              </a:buClr>
              <a:buSzPts val="1400"/>
              <a:buFont typeface="Anaheim"/>
              <a:buChar char="■"/>
              <a:defRPr>
                <a:solidFill>
                  <a:schemeClr val="dk2"/>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9"/>
        <p:cNvGrpSpPr/>
        <p:nvPr/>
      </p:nvGrpSpPr>
      <p:grpSpPr>
        <a:xfrm>
          <a:off x="0" y="0"/>
          <a:ext cx="0" cy="0"/>
          <a:chOff x="0" y="0"/>
          <a:chExt cx="0" cy="0"/>
        </a:xfrm>
      </p:grpSpPr>
      <p:sp>
        <p:nvSpPr>
          <p:cNvPr id="160" name="Google Shape;160;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000"/>
              <a:buFont typeface="Fira Sans"/>
              <a:buNone/>
              <a:defRPr sz="2000" b="1">
                <a:solidFill>
                  <a:schemeClr val="dk1"/>
                </a:solidFill>
                <a:latin typeface="Fira Sans"/>
                <a:ea typeface="Fira Sans"/>
                <a:cs typeface="Fira Sans"/>
                <a:sym typeface="Fira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61" name="Google Shape;161;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34343"/>
              </a:buClr>
              <a:buSzPts val="1800"/>
              <a:buFont typeface="Fira Sans"/>
              <a:buChar char="●"/>
              <a:defRPr sz="1800">
                <a:solidFill>
                  <a:srgbClr val="434343"/>
                </a:solidFill>
                <a:latin typeface="Fira Sans"/>
                <a:ea typeface="Fira Sans"/>
                <a:cs typeface="Fira Sans"/>
                <a:sym typeface="Fira Sans"/>
              </a:defRPr>
            </a:lvl1pPr>
            <a:lvl2pPr marL="914400" lvl="1"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2pPr>
            <a:lvl3pPr marL="1371600" lvl="2"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3pPr>
            <a:lvl4pPr marL="1828800" lvl="3"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4pPr>
            <a:lvl5pPr marL="2286000" lvl="4"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5pPr>
            <a:lvl6pPr marL="2743200" lvl="5"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6pPr>
            <a:lvl7pPr marL="3200400" lvl="6"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7pPr>
            <a:lvl8pPr marL="3657600" lvl="7"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8pPr>
            <a:lvl9pPr marL="4114800" lvl="8"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9pPr>
          </a:lstStyle>
          <a:p>
            <a:endParaRPr/>
          </a:p>
        </p:txBody>
      </p:sp>
      <p:sp>
        <p:nvSpPr>
          <p:cNvPr id="162" name="Google Shape;162;p39"/>
          <p:cNvSpPr txBox="1">
            <a:spLocks noGrp="1"/>
          </p:cNvSpPr>
          <p:nvPr>
            <p:ph type="sldNum" idx="12"/>
          </p:nvPr>
        </p:nvSpPr>
        <p:spPr>
          <a:xfrm>
            <a:off x="8472458" y="4663217"/>
            <a:ext cx="5484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61"/>
        <p:cNvGrpSpPr/>
        <p:nvPr/>
      </p:nvGrpSpPr>
      <p:grpSpPr>
        <a:xfrm>
          <a:off x="0" y="0"/>
          <a:ext cx="0" cy="0"/>
          <a:chOff x="0" y="0"/>
          <a:chExt cx="0" cy="0"/>
        </a:xfrm>
      </p:grpSpPr>
      <p:sp>
        <p:nvSpPr>
          <p:cNvPr id="262" name="Google Shape;262;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63" name="Google Shape;263;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64" name="Google Shape;264;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scratch.mit.edu/projects/298029557"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hyperlink" Target="https://youtu.be/kqifDXEkPG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cratch.mit.edu/projects/298029557"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hyperlink" Target="https://youtu.be/kqifDXEkPG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cratch.mit.edu/projects/558411602"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9.gif"/><Relationship Id="rId4" Type="http://schemas.openxmlformats.org/officeDocument/2006/relationships/hyperlink" Target="https://scratch.mit.edu/projects/254220533/edito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cratch.mit.edu/projects/434660299"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s://scratch.mit.edu/projects/386353543"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8" Type="http://schemas.openxmlformats.org/officeDocument/2006/relationships/hyperlink" Target="https://docs.google.com/presentation/d/1eVV2eBylr6VswTbku4dkxNOgRtYeJ6AR1UtIFSqJ1Lg/edit?usp=sharing" TargetMode="External"/><Relationship Id="rId3" Type="http://schemas.openxmlformats.org/officeDocument/2006/relationships/hyperlink" Target="https://campus.recit.qc.ca/course/view.php?id=177" TargetMode="External"/><Relationship Id="rId7" Type="http://schemas.openxmlformats.org/officeDocument/2006/relationships/hyperlink" Target="https://docs.google.com/presentation/d/1IssmY-wbbJa2zBG4yb69v5MtUfUgoLAEZAZnv_xvugc/edit?usp=sharing"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hyperlink" Target="https://padlet.com/rioux_stephanie/scratch" TargetMode="External"/><Relationship Id="rId5" Type="http://schemas.openxmlformats.org/officeDocument/2006/relationships/hyperlink" Target="https://padlet.com/sonya_fiset/kml29hq5sgsx" TargetMode="External"/><Relationship Id="rId4" Type="http://schemas.openxmlformats.org/officeDocument/2006/relationships/hyperlink" Target="https://campus.recit.qc.ca/course/view.php?id=178" TargetMode="Externa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hyperlink" Target="http://www.recitmst.qc.ca/ec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kreocode.ca/"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hyperlink" Target="https://scratch.mit.edu/" TargetMode="External"/><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hyperlink" Target="https://recitmst.qc.ca/ecrire/?exec=article&amp;id_article=153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ampus.recit.qc.ca/login/index.php" TargetMode="External"/><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hyperlink" Target="https://campus.recit.qc.ca/mod/page/view.php?id=17177" TargetMode="External"/><Relationship Id="rId4" Type="http://schemas.openxmlformats.org/officeDocument/2006/relationships/hyperlink" Target="https://campus.recit.qc.ca/enrol/index.php?id=177"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creativecommons.org/licenses/by-nc-sa/4.0/" TargetMode="External"/><Relationship Id="rId3" Type="http://schemas.openxmlformats.org/officeDocument/2006/relationships/image" Target="../media/image40.png"/><Relationship Id="rId7" Type="http://schemas.openxmlformats.org/officeDocument/2006/relationships/hyperlink" Target="https://www.youtube.com/channel/UC7IcadI_rZFwso9N81PYqFg"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https://twitter.com/recitmst" TargetMode="External"/><Relationship Id="rId5" Type="http://schemas.openxmlformats.org/officeDocument/2006/relationships/hyperlink" Target="https://www.facebook.com/RECITMST2020/" TargetMode="External"/><Relationship Id="rId4" Type="http://schemas.openxmlformats.org/officeDocument/2006/relationships/hyperlink" Target="mailto:equipe@recitmst.qc.ca" TargetMode="Externa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hyperlink" Target="https://creativecommons.org/licenses/by-nc-sa/4.0/deed.fr" TargetMode="Externa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hyperlink" Target="http://creativecommons.org/licenses/by-nc-sa/4.0/" TargetMode="External"/><Relationship Id="rId5" Type="http://schemas.openxmlformats.org/officeDocument/2006/relationships/hyperlink" Target="mailto:equipe@recitmst.qc.ca" TargetMode="External"/><Relationship Id="rId10" Type="http://schemas.openxmlformats.org/officeDocument/2006/relationships/image" Target="../media/image17.png"/><Relationship Id="rId4" Type="http://schemas.openxmlformats.org/officeDocument/2006/relationships/hyperlink" Target="https://monurl.ca/mst2dec2022" TargetMode="External"/><Relationship Id="rId9" Type="http://schemas.openxmlformats.org/officeDocument/2006/relationships/hyperlink" Target="https://monurl.ca/mst2dec2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onurl.ca/mst4nov2022" TargetMode="External"/><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hyperlink" Target="http://creativecommons.org/licenses/by-nc-sa/4.0/" TargetMode="External"/><Relationship Id="rId4" Type="http://schemas.openxmlformats.org/officeDocument/2006/relationships/hyperlink" Target="mailto:equipe@recitmst.qc.c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scratch.mit.edu"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scratch.mit.edu" TargetMode="Externa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7"/>
          <p:cNvSpPr txBox="1">
            <a:spLocks noGrp="1"/>
          </p:cNvSpPr>
          <p:nvPr>
            <p:ph type="ctrTitle"/>
          </p:nvPr>
        </p:nvSpPr>
        <p:spPr>
          <a:xfrm>
            <a:off x="969500" y="1695875"/>
            <a:ext cx="7548600" cy="186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AA22A"/>
                </a:solidFill>
              </a:rPr>
              <a:t>S’initier à Scratch pour </a:t>
            </a:r>
            <a:endParaRPr sz="4000">
              <a:solidFill>
                <a:srgbClr val="FAA22A"/>
              </a:solidFill>
            </a:endParaRPr>
          </a:p>
          <a:p>
            <a:pPr marL="0" lvl="0" indent="0" algn="ctr" rtl="0">
              <a:spcBef>
                <a:spcPts val="0"/>
              </a:spcBef>
              <a:spcAft>
                <a:spcPts val="0"/>
              </a:spcAft>
              <a:buNone/>
            </a:pPr>
            <a:r>
              <a:rPr lang="en" sz="4000">
                <a:solidFill>
                  <a:srgbClr val="FAA22A"/>
                </a:solidFill>
              </a:rPr>
              <a:t>apprendre à programmer</a:t>
            </a:r>
            <a:endParaRPr sz="4000">
              <a:solidFill>
                <a:srgbClr val="FAA22A"/>
              </a:solidFill>
            </a:endParaRPr>
          </a:p>
        </p:txBody>
      </p:sp>
      <p:sp>
        <p:nvSpPr>
          <p:cNvPr id="311" name="Google Shape;311;p67"/>
          <p:cNvSpPr txBox="1">
            <a:spLocks noGrp="1"/>
          </p:cNvSpPr>
          <p:nvPr>
            <p:ph type="subTitle" idx="1"/>
          </p:nvPr>
        </p:nvSpPr>
        <p:spPr>
          <a:xfrm>
            <a:off x="2392525" y="3525613"/>
            <a:ext cx="4359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Sonya Fiset, RÉCIT MST</a:t>
            </a:r>
            <a:endParaRPr sz="2000"/>
          </a:p>
        </p:txBody>
      </p:sp>
      <p:pic>
        <p:nvPicPr>
          <p:cNvPr id="312" name="Google Shape;312;p67"/>
          <p:cNvPicPr preferRelativeResize="0"/>
          <p:nvPr/>
        </p:nvPicPr>
        <p:blipFill>
          <a:blip r:embed="rId3">
            <a:alphaModFix/>
          </a:blip>
          <a:stretch>
            <a:fillRect/>
          </a:stretch>
        </p:blipFill>
        <p:spPr>
          <a:xfrm>
            <a:off x="7482000" y="213250"/>
            <a:ext cx="1415300" cy="1183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6"/>
          <p:cNvSpPr txBox="1"/>
          <p:nvPr/>
        </p:nvSpPr>
        <p:spPr>
          <a:xfrm>
            <a:off x="373025" y="1805875"/>
            <a:ext cx="5311800" cy="33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0-Bloc drapeau</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1-Choisir un personnage (Sprite)</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2-Choisir d’un arrière-plan</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3-Choisir le costume du Sprite</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4-Écrire un dialogue </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5-Utiliser un « Déplacement »</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6-Ajouter un « Son » </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7-Animer le changement de costume</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200">
                <a:solidFill>
                  <a:srgbClr val="0069BF"/>
                </a:solidFill>
                <a:latin typeface="Ubuntu"/>
                <a:ea typeface="Ubuntu"/>
                <a:cs typeface="Ubuntu"/>
                <a:sym typeface="Ubuntu"/>
              </a:rPr>
              <a:t>8-Répéter</a:t>
            </a:r>
            <a:endParaRPr sz="22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p:txBody>
      </p:sp>
      <p:sp>
        <p:nvSpPr>
          <p:cNvPr id="420" name="Google Shape;420;p76"/>
          <p:cNvSpPr txBox="1"/>
          <p:nvPr/>
        </p:nvSpPr>
        <p:spPr>
          <a:xfrm>
            <a:off x="170850" y="1127100"/>
            <a:ext cx="5086200" cy="63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chemeClr val="accent5"/>
                </a:solidFill>
                <a:latin typeface="Ubuntu"/>
                <a:ea typeface="Ubuntu"/>
                <a:cs typeface="Ubuntu"/>
                <a:sym typeface="Ubuntu"/>
              </a:rPr>
              <a:t>🔗 </a:t>
            </a:r>
            <a:r>
              <a:rPr lang="en" sz="1200" u="sng">
                <a:solidFill>
                  <a:srgbClr val="0069BF"/>
                </a:solidFill>
                <a:latin typeface="Viga"/>
                <a:ea typeface="Viga"/>
                <a:cs typeface="Viga"/>
                <a:sym typeface="Viga"/>
                <a:hlinkClick r:id="rId3">
                  <a:extLst>
                    <a:ext uri="{A12FA001-AC4F-418D-AE19-62706E023703}">
                      <ahyp:hlinkClr xmlns:ahyp="http://schemas.microsoft.com/office/drawing/2018/hyperlinkcolor" val="tx"/>
                    </a:ext>
                  </a:extLst>
                </a:hlinkClick>
              </a:rPr>
              <a:t>Programme Scratch</a:t>
            </a:r>
            <a:r>
              <a:rPr lang="en" sz="1200">
                <a:solidFill>
                  <a:srgbClr val="0069BF"/>
                </a:solidFill>
                <a:latin typeface="Viga"/>
                <a:ea typeface="Viga"/>
                <a:cs typeface="Viga"/>
                <a:sym typeface="Viga"/>
              </a:rPr>
              <a:t> </a:t>
            </a:r>
            <a:endParaRPr sz="1200">
              <a:solidFill>
                <a:srgbClr val="0069BF"/>
              </a:solidFill>
              <a:latin typeface="Viga"/>
              <a:ea typeface="Viga"/>
              <a:cs typeface="Viga"/>
              <a:sym typeface="Viga"/>
            </a:endParaRPr>
          </a:p>
          <a:p>
            <a:pPr marL="0" lvl="0" indent="0" algn="ctr" rtl="0">
              <a:spcBef>
                <a:spcPts val="0"/>
              </a:spcBef>
              <a:spcAft>
                <a:spcPts val="0"/>
              </a:spcAft>
              <a:buClr>
                <a:schemeClr val="dk1"/>
              </a:buClr>
              <a:buSzPts val="1100"/>
              <a:buFont typeface="Arial"/>
              <a:buNone/>
            </a:pPr>
            <a:r>
              <a:rPr lang="en" sz="1200">
                <a:solidFill>
                  <a:srgbClr val="0069BF"/>
                </a:solidFill>
                <a:latin typeface="Viga"/>
                <a:ea typeface="Viga"/>
                <a:cs typeface="Viga"/>
                <a:sym typeface="Viga"/>
              </a:rPr>
              <a:t> </a:t>
            </a:r>
            <a:r>
              <a:rPr lang="en" sz="1600">
                <a:solidFill>
                  <a:srgbClr val="0069BF"/>
                </a:solidFill>
                <a:latin typeface="Ubuntu"/>
                <a:ea typeface="Ubuntu"/>
                <a:cs typeface="Ubuntu"/>
                <a:sym typeface="Ubuntu"/>
              </a:rPr>
              <a:t>🔗</a:t>
            </a:r>
            <a:r>
              <a:rPr lang="en" sz="1200" u="sng">
                <a:solidFill>
                  <a:srgbClr val="0069BF"/>
                </a:solidFill>
                <a:latin typeface="Viga"/>
                <a:ea typeface="Viga"/>
                <a:cs typeface="Viga"/>
                <a:sym typeface="Viga"/>
                <a:hlinkClick r:id="rId4">
                  <a:extLst>
                    <a:ext uri="{A12FA001-AC4F-418D-AE19-62706E023703}">
                      <ahyp:hlinkClr xmlns:ahyp="http://schemas.microsoft.com/office/drawing/2018/hyperlinkcolor" val="tx"/>
                    </a:ext>
                  </a:extLst>
                </a:hlinkClick>
              </a:rPr>
              <a:t>Tutoriel sur vidéo</a:t>
            </a:r>
            <a:endParaRPr>
              <a:solidFill>
                <a:srgbClr val="0069BF"/>
              </a:solidFill>
              <a:latin typeface="Merriweather"/>
              <a:ea typeface="Merriweather"/>
              <a:cs typeface="Merriweather"/>
              <a:sym typeface="Merriweather"/>
            </a:endParaRPr>
          </a:p>
        </p:txBody>
      </p:sp>
      <p:pic>
        <p:nvPicPr>
          <p:cNvPr id="421" name="Google Shape;421;p76"/>
          <p:cNvPicPr preferRelativeResize="0"/>
          <p:nvPr/>
        </p:nvPicPr>
        <p:blipFill>
          <a:blip r:embed="rId5">
            <a:alphaModFix/>
          </a:blip>
          <a:stretch>
            <a:fillRect/>
          </a:stretch>
        </p:blipFill>
        <p:spPr>
          <a:xfrm>
            <a:off x="5837325" y="914575"/>
            <a:ext cx="3143250" cy="4170675"/>
          </a:xfrm>
          <a:prstGeom prst="rect">
            <a:avLst/>
          </a:prstGeom>
          <a:noFill/>
          <a:ln>
            <a:noFill/>
          </a:ln>
        </p:spPr>
      </p:pic>
      <p:sp>
        <p:nvSpPr>
          <p:cNvPr id="422" name="Google Shape;422;p76"/>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6"/>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Défi : Créer avec Scratch (langue)</a:t>
            </a:r>
            <a:endParaRPr sz="2600" b="1">
              <a:solidFill>
                <a:schemeClr val="lt1"/>
              </a:solidFill>
              <a:latin typeface="Viga"/>
              <a:ea typeface="Viga"/>
              <a:cs typeface="Viga"/>
              <a:sym typeface="Vig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7"/>
          <p:cNvSpPr txBox="1"/>
          <p:nvPr/>
        </p:nvSpPr>
        <p:spPr>
          <a:xfrm>
            <a:off x="373025" y="1805875"/>
            <a:ext cx="5311800" cy="33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rgbClr val="0069BF"/>
                </a:solidFill>
                <a:latin typeface="Ubuntu"/>
                <a:ea typeface="Ubuntu"/>
                <a:cs typeface="Ubuntu"/>
                <a:sym typeface="Ubuntu"/>
              </a:rPr>
              <a:t>0- Bloc de départ</a:t>
            </a:r>
            <a:endParaRPr sz="24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400">
                <a:solidFill>
                  <a:srgbClr val="0069BF"/>
                </a:solidFill>
                <a:latin typeface="Ubuntu"/>
                <a:ea typeface="Ubuntu"/>
                <a:cs typeface="Ubuntu"/>
                <a:sym typeface="Ubuntu"/>
              </a:rPr>
              <a:t>1- Choisir un personnage (Sprite)</a:t>
            </a:r>
            <a:endParaRPr sz="24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400">
                <a:solidFill>
                  <a:srgbClr val="0069BF"/>
                </a:solidFill>
                <a:latin typeface="Ubuntu"/>
                <a:ea typeface="Ubuntu"/>
                <a:cs typeface="Ubuntu"/>
                <a:sym typeface="Ubuntu"/>
              </a:rPr>
              <a:t>2- Répéter 4 fois</a:t>
            </a:r>
            <a:endParaRPr sz="24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400">
                <a:solidFill>
                  <a:srgbClr val="0069BF"/>
                </a:solidFill>
                <a:latin typeface="Ubuntu"/>
                <a:ea typeface="Ubuntu"/>
                <a:cs typeface="Ubuntu"/>
                <a:sym typeface="Ubuntu"/>
              </a:rPr>
              <a:t>3- Avancer</a:t>
            </a:r>
            <a:endParaRPr sz="24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400">
                <a:solidFill>
                  <a:srgbClr val="0069BF"/>
                </a:solidFill>
                <a:latin typeface="Ubuntu"/>
                <a:ea typeface="Ubuntu"/>
                <a:cs typeface="Ubuntu"/>
                <a:sym typeface="Ubuntu"/>
              </a:rPr>
              <a:t>4- Tourner</a:t>
            </a:r>
            <a:endParaRPr sz="24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400">
                <a:solidFill>
                  <a:srgbClr val="0069BF"/>
                </a:solidFill>
                <a:latin typeface="Ubuntu"/>
                <a:ea typeface="Ubuntu"/>
                <a:cs typeface="Ubuntu"/>
                <a:sym typeface="Ubuntu"/>
              </a:rPr>
              <a:t>5- Ajouter les blocs « stylo » </a:t>
            </a:r>
            <a:endParaRPr sz="2400">
              <a:solidFill>
                <a:srgbClr val="0069BF"/>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p:txBody>
      </p:sp>
      <p:sp>
        <p:nvSpPr>
          <p:cNvPr id="429" name="Google Shape;429;p77"/>
          <p:cNvSpPr txBox="1"/>
          <p:nvPr/>
        </p:nvSpPr>
        <p:spPr>
          <a:xfrm>
            <a:off x="170850" y="1127100"/>
            <a:ext cx="5086200" cy="63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chemeClr val="accent5"/>
                </a:solidFill>
                <a:latin typeface="Ubuntu"/>
                <a:ea typeface="Ubuntu"/>
                <a:cs typeface="Ubuntu"/>
                <a:sym typeface="Ubuntu"/>
              </a:rPr>
              <a:t>🔗 </a:t>
            </a:r>
            <a:r>
              <a:rPr lang="en" sz="1200" u="sng">
                <a:solidFill>
                  <a:srgbClr val="0069BF"/>
                </a:solidFill>
                <a:latin typeface="Viga"/>
                <a:ea typeface="Viga"/>
                <a:cs typeface="Viga"/>
                <a:sym typeface="Viga"/>
                <a:hlinkClick r:id="rId3">
                  <a:extLst>
                    <a:ext uri="{A12FA001-AC4F-418D-AE19-62706E023703}">
                      <ahyp:hlinkClr xmlns:ahyp="http://schemas.microsoft.com/office/drawing/2018/hyperlinkcolor" val="tx"/>
                    </a:ext>
                  </a:extLst>
                </a:hlinkClick>
              </a:rPr>
              <a:t>Programme Scratch</a:t>
            </a:r>
            <a:r>
              <a:rPr lang="en" sz="1200">
                <a:solidFill>
                  <a:srgbClr val="0069BF"/>
                </a:solidFill>
                <a:latin typeface="Viga"/>
                <a:ea typeface="Viga"/>
                <a:cs typeface="Viga"/>
                <a:sym typeface="Viga"/>
              </a:rPr>
              <a:t> </a:t>
            </a:r>
            <a:endParaRPr sz="1200">
              <a:solidFill>
                <a:srgbClr val="0069BF"/>
              </a:solidFill>
              <a:latin typeface="Viga"/>
              <a:ea typeface="Viga"/>
              <a:cs typeface="Viga"/>
              <a:sym typeface="Viga"/>
            </a:endParaRPr>
          </a:p>
          <a:p>
            <a:pPr marL="0" lvl="0" indent="0" algn="ctr" rtl="0">
              <a:spcBef>
                <a:spcPts val="0"/>
              </a:spcBef>
              <a:spcAft>
                <a:spcPts val="0"/>
              </a:spcAft>
              <a:buClr>
                <a:schemeClr val="dk1"/>
              </a:buClr>
              <a:buSzPts val="1100"/>
              <a:buFont typeface="Arial"/>
              <a:buNone/>
            </a:pPr>
            <a:r>
              <a:rPr lang="en" sz="1200">
                <a:solidFill>
                  <a:srgbClr val="0069BF"/>
                </a:solidFill>
                <a:latin typeface="Viga"/>
                <a:ea typeface="Viga"/>
                <a:cs typeface="Viga"/>
                <a:sym typeface="Viga"/>
              </a:rPr>
              <a:t> </a:t>
            </a:r>
            <a:r>
              <a:rPr lang="en" sz="1600">
                <a:solidFill>
                  <a:srgbClr val="0069BF"/>
                </a:solidFill>
                <a:latin typeface="Ubuntu"/>
                <a:ea typeface="Ubuntu"/>
                <a:cs typeface="Ubuntu"/>
                <a:sym typeface="Ubuntu"/>
              </a:rPr>
              <a:t>🔗</a:t>
            </a:r>
            <a:r>
              <a:rPr lang="en" sz="1200" u="sng">
                <a:solidFill>
                  <a:srgbClr val="0069BF"/>
                </a:solidFill>
                <a:latin typeface="Viga"/>
                <a:ea typeface="Viga"/>
                <a:cs typeface="Viga"/>
                <a:sym typeface="Viga"/>
                <a:hlinkClick r:id="rId4">
                  <a:extLst>
                    <a:ext uri="{A12FA001-AC4F-418D-AE19-62706E023703}">
                      <ahyp:hlinkClr xmlns:ahyp="http://schemas.microsoft.com/office/drawing/2018/hyperlinkcolor" val="tx"/>
                    </a:ext>
                  </a:extLst>
                </a:hlinkClick>
              </a:rPr>
              <a:t>Tutoriel sur vidéo</a:t>
            </a:r>
            <a:endParaRPr>
              <a:solidFill>
                <a:srgbClr val="0069BF"/>
              </a:solidFill>
              <a:latin typeface="Merriweather"/>
              <a:ea typeface="Merriweather"/>
              <a:cs typeface="Merriweather"/>
              <a:sym typeface="Merriweather"/>
            </a:endParaRPr>
          </a:p>
        </p:txBody>
      </p:sp>
      <p:sp>
        <p:nvSpPr>
          <p:cNvPr id="430" name="Google Shape;430;p77"/>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7"/>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Dessiner avec l’outil « stylo » (mathématique)</a:t>
            </a:r>
            <a:endParaRPr sz="2600" b="1">
              <a:solidFill>
                <a:schemeClr val="lt1"/>
              </a:solidFill>
              <a:latin typeface="Viga"/>
              <a:ea typeface="Viga"/>
              <a:cs typeface="Viga"/>
              <a:sym typeface="Viga"/>
            </a:endParaRPr>
          </a:p>
        </p:txBody>
      </p:sp>
      <p:pic>
        <p:nvPicPr>
          <p:cNvPr id="432" name="Google Shape;432;p77"/>
          <p:cNvPicPr preferRelativeResize="0"/>
          <p:nvPr/>
        </p:nvPicPr>
        <p:blipFill>
          <a:blip r:embed="rId5">
            <a:alphaModFix/>
          </a:blip>
          <a:stretch>
            <a:fillRect/>
          </a:stretch>
        </p:blipFill>
        <p:spPr>
          <a:xfrm>
            <a:off x="6900875" y="1250226"/>
            <a:ext cx="2104375" cy="3682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8"/>
          <p:cNvSpPr txBox="1"/>
          <p:nvPr/>
        </p:nvSpPr>
        <p:spPr>
          <a:xfrm>
            <a:off x="373025" y="1805875"/>
            <a:ext cx="5311800" cy="33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rgbClr val="0097A7"/>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400">
              <a:solidFill>
                <a:srgbClr val="FAA22A"/>
              </a:solidFill>
              <a:latin typeface="Ubuntu"/>
              <a:ea typeface="Ubuntu"/>
              <a:cs typeface="Ubuntu"/>
              <a:sym typeface="Ubuntu"/>
            </a:endParaRPr>
          </a:p>
        </p:txBody>
      </p:sp>
      <p:sp>
        <p:nvSpPr>
          <p:cNvPr id="438" name="Google Shape;438;p78"/>
          <p:cNvSpPr txBox="1"/>
          <p:nvPr/>
        </p:nvSpPr>
        <p:spPr>
          <a:xfrm>
            <a:off x="469150" y="2892650"/>
            <a:ext cx="3045900" cy="63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rgbClr val="0069BF"/>
                </a:solidFill>
                <a:latin typeface="Ubuntu"/>
                <a:ea typeface="Ubuntu"/>
                <a:cs typeface="Ubuntu"/>
                <a:sym typeface="Ubuntu"/>
              </a:rPr>
              <a:t>🔗 </a:t>
            </a:r>
            <a:r>
              <a:rPr lang="en" sz="1600" u="sng">
                <a:solidFill>
                  <a:srgbClr val="0069BF"/>
                </a:solidFill>
                <a:latin typeface="Viga"/>
                <a:ea typeface="Viga"/>
                <a:cs typeface="Viga"/>
                <a:sym typeface="Viga"/>
                <a:hlinkClick r:id="rId3">
                  <a:extLst>
                    <a:ext uri="{A12FA001-AC4F-418D-AE19-62706E023703}">
                      <ahyp:hlinkClr xmlns:ahyp="http://schemas.microsoft.com/office/drawing/2018/hyperlinkcolor" val="tx"/>
                    </a:ext>
                  </a:extLst>
                </a:hlinkClick>
              </a:rPr>
              <a:t>Programme Scratch</a:t>
            </a:r>
            <a:r>
              <a:rPr lang="en" sz="1600">
                <a:solidFill>
                  <a:srgbClr val="0069BF"/>
                </a:solidFill>
                <a:latin typeface="Viga"/>
                <a:ea typeface="Viga"/>
                <a:cs typeface="Viga"/>
                <a:sym typeface="Viga"/>
              </a:rPr>
              <a:t> </a:t>
            </a:r>
            <a:endParaRPr sz="1600">
              <a:solidFill>
                <a:srgbClr val="0069BF"/>
              </a:solidFill>
              <a:latin typeface="Viga"/>
              <a:ea typeface="Viga"/>
              <a:cs typeface="Viga"/>
              <a:sym typeface="Viga"/>
            </a:endParaRPr>
          </a:p>
          <a:p>
            <a:pPr marL="0" lvl="0" indent="0" algn="ctr" rtl="0">
              <a:spcBef>
                <a:spcPts val="0"/>
              </a:spcBef>
              <a:spcAft>
                <a:spcPts val="0"/>
              </a:spcAft>
              <a:buClr>
                <a:schemeClr val="dk1"/>
              </a:buClr>
              <a:buSzPts val="1100"/>
              <a:buFont typeface="Arial"/>
              <a:buNone/>
            </a:pPr>
            <a:r>
              <a:rPr lang="en" sz="1600">
                <a:solidFill>
                  <a:srgbClr val="0069BF"/>
                </a:solidFill>
                <a:latin typeface="Viga"/>
                <a:ea typeface="Viga"/>
                <a:cs typeface="Viga"/>
                <a:sym typeface="Viga"/>
              </a:rPr>
              <a:t> </a:t>
            </a:r>
            <a:r>
              <a:rPr lang="en" sz="2000">
                <a:solidFill>
                  <a:srgbClr val="0069BF"/>
                </a:solidFill>
                <a:latin typeface="Ubuntu"/>
                <a:ea typeface="Ubuntu"/>
                <a:cs typeface="Ubuntu"/>
                <a:sym typeface="Ubuntu"/>
              </a:rPr>
              <a:t>🔗</a:t>
            </a:r>
            <a:r>
              <a:rPr lang="en" sz="1600" u="sng">
                <a:solidFill>
                  <a:srgbClr val="0069BF"/>
                </a:solidFill>
                <a:latin typeface="Viga"/>
                <a:ea typeface="Viga"/>
                <a:cs typeface="Viga"/>
                <a:sym typeface="Viga"/>
                <a:hlinkClick r:id="rId4">
                  <a:extLst>
                    <a:ext uri="{A12FA001-AC4F-418D-AE19-62706E023703}">
                      <ahyp:hlinkClr xmlns:ahyp="http://schemas.microsoft.com/office/drawing/2018/hyperlinkcolor" val="tx"/>
                    </a:ext>
                  </a:extLst>
                </a:hlinkClick>
              </a:rPr>
              <a:t>Pour démarrer (cliquer et remixer)</a:t>
            </a:r>
            <a:endParaRPr sz="1800">
              <a:solidFill>
                <a:srgbClr val="0069BF"/>
              </a:solidFill>
              <a:latin typeface="Merriweather"/>
              <a:ea typeface="Merriweather"/>
              <a:cs typeface="Merriweather"/>
              <a:sym typeface="Merriweather"/>
            </a:endParaRPr>
          </a:p>
        </p:txBody>
      </p:sp>
      <p:sp>
        <p:nvSpPr>
          <p:cNvPr id="439" name="Google Shape;439;p78"/>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8"/>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Carte du Canada (univers social)</a:t>
            </a:r>
            <a:endParaRPr sz="2600" b="1">
              <a:solidFill>
                <a:schemeClr val="lt1"/>
              </a:solidFill>
              <a:latin typeface="Viga"/>
              <a:ea typeface="Viga"/>
              <a:cs typeface="Viga"/>
              <a:sym typeface="Viga"/>
            </a:endParaRPr>
          </a:p>
        </p:txBody>
      </p:sp>
      <p:pic>
        <p:nvPicPr>
          <p:cNvPr id="441" name="Google Shape;441;p78"/>
          <p:cNvPicPr preferRelativeResize="0"/>
          <p:nvPr/>
        </p:nvPicPr>
        <p:blipFill>
          <a:blip r:embed="rId5">
            <a:alphaModFix/>
          </a:blip>
          <a:stretch>
            <a:fillRect/>
          </a:stretch>
        </p:blipFill>
        <p:spPr>
          <a:xfrm>
            <a:off x="3995151" y="1528797"/>
            <a:ext cx="4231068" cy="31733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79"/>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9"/>
          <p:cNvSpPr txBox="1"/>
          <p:nvPr/>
        </p:nvSpPr>
        <p:spPr>
          <a:xfrm>
            <a:off x="428850" y="1528800"/>
            <a:ext cx="30459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accent5"/>
                </a:solidFill>
                <a:latin typeface="Ubuntu"/>
                <a:ea typeface="Ubuntu"/>
                <a:cs typeface="Ubuntu"/>
                <a:sym typeface="Ubuntu"/>
              </a:rPr>
              <a:t>🔗 </a:t>
            </a:r>
            <a:r>
              <a:rPr lang="en" sz="1200" u="sng">
                <a:solidFill>
                  <a:srgbClr val="0069BF"/>
                </a:solidFill>
                <a:latin typeface="Viga"/>
                <a:ea typeface="Viga"/>
                <a:cs typeface="Viga"/>
                <a:sym typeface="Viga"/>
                <a:hlinkClick r:id="rId3">
                  <a:extLst>
                    <a:ext uri="{A12FA001-AC4F-418D-AE19-62706E023703}">
                      <ahyp:hlinkClr xmlns:ahyp="http://schemas.microsoft.com/office/drawing/2018/hyperlinkcolor" val="tx"/>
                    </a:ext>
                  </a:extLst>
                </a:hlinkClick>
              </a:rPr>
              <a:t>Programme Scratch</a:t>
            </a:r>
            <a:r>
              <a:rPr lang="en" sz="1200">
                <a:solidFill>
                  <a:srgbClr val="FF9900"/>
                </a:solidFill>
                <a:latin typeface="Viga"/>
                <a:ea typeface="Viga"/>
                <a:cs typeface="Viga"/>
                <a:sym typeface="Viga"/>
              </a:rPr>
              <a:t> </a:t>
            </a:r>
            <a:endParaRPr sz="1200">
              <a:solidFill>
                <a:srgbClr val="FF9900"/>
              </a:solidFill>
              <a:latin typeface="Viga"/>
              <a:ea typeface="Viga"/>
              <a:cs typeface="Viga"/>
              <a:sym typeface="Viga"/>
            </a:endParaRPr>
          </a:p>
          <a:p>
            <a:pPr marL="0" lvl="0" indent="0" algn="l" rtl="0">
              <a:spcBef>
                <a:spcPts val="0"/>
              </a:spcBef>
              <a:spcAft>
                <a:spcPts val="0"/>
              </a:spcAft>
              <a:buClr>
                <a:schemeClr val="dk1"/>
              </a:buClr>
              <a:buSzPts val="1100"/>
              <a:buFont typeface="Arial"/>
              <a:buNone/>
            </a:pPr>
            <a:r>
              <a:rPr lang="en" sz="1200">
                <a:solidFill>
                  <a:srgbClr val="FF9900"/>
                </a:solidFill>
                <a:latin typeface="Viga"/>
                <a:ea typeface="Viga"/>
                <a:cs typeface="Viga"/>
                <a:sym typeface="Viga"/>
              </a:rPr>
              <a:t> </a:t>
            </a:r>
            <a:endParaRPr>
              <a:latin typeface="Merriweather"/>
              <a:ea typeface="Merriweather"/>
              <a:cs typeface="Merriweather"/>
              <a:sym typeface="Merriweather"/>
            </a:endParaRPr>
          </a:p>
        </p:txBody>
      </p:sp>
      <p:sp>
        <p:nvSpPr>
          <p:cNvPr id="448" name="Google Shape;448;p79"/>
          <p:cNvSpPr txBox="1">
            <a:spLocks noGrp="1"/>
          </p:cNvSpPr>
          <p:nvPr>
            <p:ph type="title" idx="4294967295"/>
          </p:nvPr>
        </p:nvSpPr>
        <p:spPr>
          <a:xfrm>
            <a:off x="157900" y="127350"/>
            <a:ext cx="83967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Les parties de la plante (science et technologie)</a:t>
            </a:r>
            <a:endParaRPr sz="2500">
              <a:solidFill>
                <a:schemeClr val="lt1"/>
              </a:solidFill>
              <a:latin typeface="Viga"/>
              <a:ea typeface="Viga"/>
              <a:cs typeface="Viga"/>
              <a:sym typeface="Viga"/>
            </a:endParaRPr>
          </a:p>
        </p:txBody>
      </p:sp>
      <p:pic>
        <p:nvPicPr>
          <p:cNvPr id="449" name="Google Shape;449;p79"/>
          <p:cNvPicPr preferRelativeResize="0"/>
          <p:nvPr/>
        </p:nvPicPr>
        <p:blipFill>
          <a:blip r:embed="rId4">
            <a:alphaModFix/>
          </a:blip>
          <a:stretch>
            <a:fillRect/>
          </a:stretch>
        </p:blipFill>
        <p:spPr>
          <a:xfrm>
            <a:off x="4756700" y="1760550"/>
            <a:ext cx="3154375" cy="24279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80"/>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0"/>
          <p:cNvSpPr txBox="1"/>
          <p:nvPr/>
        </p:nvSpPr>
        <p:spPr>
          <a:xfrm>
            <a:off x="428850" y="1528800"/>
            <a:ext cx="30459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accent5"/>
                </a:solidFill>
                <a:latin typeface="Ubuntu"/>
                <a:ea typeface="Ubuntu"/>
                <a:cs typeface="Ubuntu"/>
                <a:sym typeface="Ubuntu"/>
              </a:rPr>
              <a:t>🔗 </a:t>
            </a:r>
            <a:r>
              <a:rPr lang="en" sz="1200" u="sng">
                <a:solidFill>
                  <a:srgbClr val="0069BF"/>
                </a:solidFill>
                <a:latin typeface="Viga"/>
                <a:ea typeface="Viga"/>
                <a:cs typeface="Viga"/>
                <a:sym typeface="Viga"/>
                <a:hlinkClick r:id="rId3">
                  <a:extLst>
                    <a:ext uri="{A12FA001-AC4F-418D-AE19-62706E023703}">
                      <ahyp:hlinkClr xmlns:ahyp="http://schemas.microsoft.com/office/drawing/2018/hyperlinkcolor" val="tx"/>
                    </a:ext>
                  </a:extLst>
                </a:hlinkClick>
              </a:rPr>
              <a:t>Programme Scratch</a:t>
            </a:r>
            <a:r>
              <a:rPr lang="en" sz="1200">
                <a:solidFill>
                  <a:srgbClr val="0069BF"/>
                </a:solidFill>
                <a:latin typeface="Viga"/>
                <a:ea typeface="Viga"/>
                <a:cs typeface="Viga"/>
                <a:sym typeface="Viga"/>
              </a:rPr>
              <a:t> </a:t>
            </a:r>
            <a:endParaRPr sz="1200">
              <a:solidFill>
                <a:srgbClr val="0069BF"/>
              </a:solidFill>
              <a:latin typeface="Viga"/>
              <a:ea typeface="Viga"/>
              <a:cs typeface="Viga"/>
              <a:sym typeface="Viga"/>
            </a:endParaRPr>
          </a:p>
          <a:p>
            <a:pPr marL="0" lvl="0" indent="0" algn="l" rtl="0">
              <a:spcBef>
                <a:spcPts val="0"/>
              </a:spcBef>
              <a:spcAft>
                <a:spcPts val="0"/>
              </a:spcAft>
              <a:buClr>
                <a:schemeClr val="dk1"/>
              </a:buClr>
              <a:buSzPts val="1100"/>
              <a:buFont typeface="Arial"/>
              <a:buNone/>
            </a:pPr>
            <a:r>
              <a:rPr lang="en" sz="1200">
                <a:solidFill>
                  <a:srgbClr val="FF9900"/>
                </a:solidFill>
                <a:latin typeface="Viga"/>
                <a:ea typeface="Viga"/>
                <a:cs typeface="Viga"/>
                <a:sym typeface="Viga"/>
              </a:rPr>
              <a:t> </a:t>
            </a:r>
            <a:endParaRPr>
              <a:latin typeface="Merriweather"/>
              <a:ea typeface="Merriweather"/>
              <a:cs typeface="Merriweather"/>
              <a:sym typeface="Merriweather"/>
            </a:endParaRPr>
          </a:p>
        </p:txBody>
      </p:sp>
      <p:sp>
        <p:nvSpPr>
          <p:cNvPr id="456" name="Google Shape;456;p80"/>
          <p:cNvSpPr txBox="1">
            <a:spLocks noGrp="1"/>
          </p:cNvSpPr>
          <p:nvPr>
            <p:ph type="title" idx="4294967295"/>
          </p:nvPr>
        </p:nvSpPr>
        <p:spPr>
          <a:xfrm>
            <a:off x="157900" y="127350"/>
            <a:ext cx="83967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Une oeuvre à la manière de Piet Mondrian (Art)</a:t>
            </a:r>
            <a:endParaRPr sz="2500">
              <a:solidFill>
                <a:schemeClr val="lt1"/>
              </a:solidFill>
              <a:latin typeface="Viga"/>
              <a:ea typeface="Viga"/>
              <a:cs typeface="Viga"/>
              <a:sym typeface="Viga"/>
            </a:endParaRPr>
          </a:p>
        </p:txBody>
      </p:sp>
      <p:pic>
        <p:nvPicPr>
          <p:cNvPr id="457" name="Google Shape;457;p80"/>
          <p:cNvPicPr preferRelativeResize="0"/>
          <p:nvPr/>
        </p:nvPicPr>
        <p:blipFill>
          <a:blip r:embed="rId4">
            <a:alphaModFix/>
          </a:blip>
          <a:stretch>
            <a:fillRect/>
          </a:stretch>
        </p:blipFill>
        <p:spPr>
          <a:xfrm>
            <a:off x="3627150" y="1680026"/>
            <a:ext cx="4652426" cy="2616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8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Ressources</a:t>
            </a:r>
            <a:endParaRPr sz="3000"/>
          </a:p>
        </p:txBody>
      </p:sp>
      <p:sp>
        <p:nvSpPr>
          <p:cNvPr id="463" name="Google Shape;463;p81"/>
          <p:cNvSpPr txBox="1"/>
          <p:nvPr/>
        </p:nvSpPr>
        <p:spPr>
          <a:xfrm>
            <a:off x="1320750" y="1110100"/>
            <a:ext cx="6975600" cy="3712200"/>
          </a:xfrm>
          <a:prstGeom prst="rect">
            <a:avLst/>
          </a:prstGeom>
          <a:noFill/>
          <a:ln>
            <a:noFill/>
          </a:ln>
        </p:spPr>
        <p:txBody>
          <a:bodyPr spcFirstLastPara="1" wrap="square" lIns="91425" tIns="91425" rIns="91425" bIns="91425" anchor="t" anchorCtr="0">
            <a:spAutoFit/>
          </a:bodyPr>
          <a:lstStyle/>
          <a:p>
            <a:pPr marL="457200" lvl="0" indent="-387350" algn="ctr" rtl="0">
              <a:lnSpc>
                <a:spcPct val="150000"/>
              </a:lnSpc>
              <a:spcBef>
                <a:spcPts val="0"/>
              </a:spcBef>
              <a:spcAft>
                <a:spcPts val="0"/>
              </a:spcAft>
              <a:buClr>
                <a:srgbClr val="0B5394"/>
              </a:buClr>
              <a:buSzPts val="2500"/>
              <a:buFont typeface="Ubuntu"/>
              <a:buChar char="●"/>
            </a:pPr>
            <a:r>
              <a:rPr lang="en" sz="2500">
                <a:solidFill>
                  <a:srgbClr val="0B5394"/>
                </a:solidFill>
                <a:latin typeface="Ubuntu"/>
                <a:ea typeface="Ubuntu"/>
                <a:cs typeface="Ubuntu"/>
                <a:sym typeface="Ubuntu"/>
              </a:rPr>
              <a:t>Autoformations sur Campus RÉCIT : </a:t>
            </a:r>
            <a:r>
              <a:rPr lang="en" sz="2500" u="sng">
                <a:solidFill>
                  <a:schemeClr val="accent5"/>
                </a:solidFill>
                <a:latin typeface="Ubuntu"/>
                <a:ea typeface="Ubuntu"/>
                <a:cs typeface="Ubuntu"/>
                <a:sym typeface="Ubuntu"/>
                <a:hlinkClick r:id="rId3">
                  <a:extLst>
                    <a:ext uri="{A12FA001-AC4F-418D-AE19-62706E023703}">
                      <ahyp:hlinkClr xmlns:ahyp="http://schemas.microsoft.com/office/drawing/2018/hyperlinkcolor" val="tx"/>
                    </a:ext>
                  </a:extLst>
                </a:hlinkClick>
              </a:rPr>
              <a:t>Scratch pour tous</a:t>
            </a:r>
            <a:r>
              <a:rPr lang="en" sz="2500">
                <a:solidFill>
                  <a:srgbClr val="0B5394"/>
                </a:solidFill>
                <a:latin typeface="Ubuntu"/>
                <a:ea typeface="Ubuntu"/>
                <a:cs typeface="Ubuntu"/>
                <a:sym typeface="Ubuntu"/>
              </a:rPr>
              <a:t> et </a:t>
            </a:r>
            <a:r>
              <a:rPr lang="en" sz="2500" u="sng">
                <a:solidFill>
                  <a:schemeClr val="accent5"/>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 en mathématique</a:t>
            </a:r>
            <a:endParaRPr sz="2500">
              <a:solidFill>
                <a:srgbClr val="0B5394"/>
              </a:solidFill>
              <a:latin typeface="Ubuntu"/>
              <a:ea typeface="Ubuntu"/>
              <a:cs typeface="Ubuntu"/>
              <a:sym typeface="Ubuntu"/>
            </a:endParaRPr>
          </a:p>
          <a:p>
            <a:pPr marL="457200" lvl="0" indent="-387350" algn="ctr" rtl="0">
              <a:lnSpc>
                <a:spcPct val="150000"/>
              </a:lnSpc>
              <a:spcBef>
                <a:spcPts val="1000"/>
              </a:spcBef>
              <a:spcAft>
                <a:spcPts val="0"/>
              </a:spcAft>
              <a:buClr>
                <a:srgbClr val="0B5394"/>
              </a:buClr>
              <a:buSzPts val="2500"/>
              <a:buFont typeface="Ubuntu"/>
              <a:buChar char="●"/>
            </a:pPr>
            <a:r>
              <a:rPr lang="en" sz="2500">
                <a:solidFill>
                  <a:srgbClr val="0B5394"/>
                </a:solidFill>
                <a:latin typeface="Ubuntu"/>
                <a:ea typeface="Ubuntu"/>
                <a:cs typeface="Ubuntu"/>
                <a:sym typeface="Ubuntu"/>
              </a:rPr>
              <a:t>Padlet de ressources </a:t>
            </a:r>
            <a:r>
              <a:rPr lang="en" sz="2500" u="sng">
                <a:solidFill>
                  <a:schemeClr val="accent5"/>
                </a:solidFill>
                <a:latin typeface="Ubuntu"/>
                <a:ea typeface="Ubuntu"/>
                <a:cs typeface="Ubuntu"/>
                <a:sym typeface="Ubuntu"/>
                <a:hlinkClick r:id="rId5">
                  <a:extLst>
                    <a:ext uri="{A12FA001-AC4F-418D-AE19-62706E023703}">
                      <ahyp:hlinkClr xmlns:ahyp="http://schemas.microsoft.com/office/drawing/2018/hyperlinkcolor" val="tx"/>
                    </a:ext>
                  </a:extLst>
                </a:hlinkClick>
              </a:rPr>
              <a:t>Scratch au primaire</a:t>
            </a:r>
            <a:r>
              <a:rPr lang="en" sz="2500">
                <a:solidFill>
                  <a:srgbClr val="0B5394"/>
                </a:solidFill>
                <a:latin typeface="Ubuntu"/>
                <a:ea typeface="Ubuntu"/>
                <a:cs typeface="Ubuntu"/>
                <a:sym typeface="Ubuntu"/>
              </a:rPr>
              <a:t> et </a:t>
            </a:r>
            <a:r>
              <a:rPr lang="en" sz="2500" u="sng">
                <a:solidFill>
                  <a:schemeClr val="accent5"/>
                </a:solidFill>
                <a:latin typeface="Ubuntu"/>
                <a:ea typeface="Ubuntu"/>
                <a:cs typeface="Ubuntu"/>
                <a:sym typeface="Ubuntu"/>
                <a:hlinkClick r:id="rId6">
                  <a:extLst>
                    <a:ext uri="{A12FA001-AC4F-418D-AE19-62706E023703}">
                      <ahyp:hlinkClr xmlns:ahyp="http://schemas.microsoft.com/office/drawing/2018/hyperlinkcolor" val="tx"/>
                    </a:ext>
                  </a:extLst>
                </a:hlinkClick>
              </a:rPr>
              <a:t>Scratch au secondaire</a:t>
            </a:r>
            <a:endParaRPr sz="2500">
              <a:solidFill>
                <a:srgbClr val="0B5394"/>
              </a:solidFill>
              <a:latin typeface="Ubuntu"/>
              <a:ea typeface="Ubuntu"/>
              <a:cs typeface="Ubuntu"/>
              <a:sym typeface="Ubuntu"/>
            </a:endParaRPr>
          </a:p>
          <a:p>
            <a:pPr marL="914400" lvl="0" indent="-387350" algn="ctr" rtl="0">
              <a:lnSpc>
                <a:spcPct val="150000"/>
              </a:lnSpc>
              <a:spcBef>
                <a:spcPts val="1000"/>
              </a:spcBef>
              <a:spcAft>
                <a:spcPts val="0"/>
              </a:spcAft>
              <a:buClr>
                <a:srgbClr val="0B5394"/>
              </a:buClr>
              <a:buSzPts val="2500"/>
              <a:buFont typeface="Ubuntu"/>
              <a:buChar char="●"/>
            </a:pPr>
            <a:r>
              <a:rPr lang="en" sz="2500" u="sng">
                <a:solidFill>
                  <a:schemeClr val="accent5"/>
                </a:solidFill>
                <a:latin typeface="Ubuntu"/>
                <a:ea typeface="Ubuntu"/>
                <a:cs typeface="Ubuntu"/>
                <a:sym typeface="Ubuntu"/>
                <a:hlinkClick r:id="rId7">
                  <a:extLst>
                    <a:ext uri="{A12FA001-AC4F-418D-AE19-62706E023703}">
                      <ahyp:hlinkClr xmlns:ahyp="http://schemas.microsoft.com/office/drawing/2018/hyperlinkcolor" val="tx"/>
                    </a:ext>
                  </a:extLst>
                </a:hlinkClick>
              </a:rPr>
              <a:t>Tutoriel </a:t>
            </a:r>
            <a:r>
              <a:rPr lang="en" sz="2500">
                <a:solidFill>
                  <a:srgbClr val="0B5394"/>
                </a:solidFill>
                <a:latin typeface="Ubuntu"/>
                <a:ea typeface="Ubuntu"/>
                <a:cs typeface="Ubuntu"/>
                <a:sym typeface="Ubuntu"/>
              </a:rPr>
              <a:t>général pour commencer </a:t>
            </a:r>
            <a:endParaRPr sz="2500">
              <a:solidFill>
                <a:srgbClr val="0B5394"/>
              </a:solidFill>
              <a:latin typeface="Ubuntu"/>
              <a:ea typeface="Ubuntu"/>
              <a:cs typeface="Ubuntu"/>
              <a:sym typeface="Ubuntu"/>
            </a:endParaRPr>
          </a:p>
          <a:p>
            <a:pPr marL="457200" lvl="0" indent="0" algn="ctr" rtl="0">
              <a:lnSpc>
                <a:spcPct val="150000"/>
              </a:lnSpc>
              <a:spcBef>
                <a:spcPts val="0"/>
              </a:spcBef>
              <a:spcAft>
                <a:spcPts val="0"/>
              </a:spcAft>
              <a:buNone/>
            </a:pPr>
            <a:r>
              <a:rPr lang="en" sz="2500">
                <a:solidFill>
                  <a:srgbClr val="0B5394"/>
                </a:solidFill>
                <a:latin typeface="Ubuntu"/>
                <a:ea typeface="Ubuntu"/>
                <a:cs typeface="Ubuntu"/>
                <a:sym typeface="Ubuntu"/>
              </a:rPr>
              <a:t>en</a:t>
            </a:r>
            <a:r>
              <a:rPr lang="en" sz="2500">
                <a:solidFill>
                  <a:srgbClr val="595959"/>
                </a:solidFill>
                <a:latin typeface="Ubuntu"/>
                <a:ea typeface="Ubuntu"/>
                <a:cs typeface="Ubuntu"/>
                <a:sym typeface="Ubuntu"/>
              </a:rPr>
              <a:t> </a:t>
            </a:r>
            <a:r>
              <a:rPr lang="en" sz="2500" u="sng">
                <a:solidFill>
                  <a:schemeClr val="accent5"/>
                </a:solidFill>
                <a:latin typeface="Ubuntu"/>
                <a:ea typeface="Ubuntu"/>
                <a:cs typeface="Ubuntu"/>
                <a:sym typeface="Ubuntu"/>
                <a:hlinkClick r:id="rId8">
                  <a:extLst>
                    <a:ext uri="{A12FA001-AC4F-418D-AE19-62706E023703}">
                      <ahyp:hlinkClr xmlns:ahyp="http://schemas.microsoft.com/office/drawing/2018/hyperlinkcolor" val="tx"/>
                    </a:ext>
                  </a:extLst>
                </a:hlinkClick>
              </a:rPr>
              <a:t>univers social</a:t>
            </a:r>
            <a:endParaRPr sz="1300">
              <a:solidFill>
                <a:schemeClr val="dk1"/>
              </a:solidFill>
              <a:latin typeface="Anaheim"/>
              <a:ea typeface="Anaheim"/>
              <a:cs typeface="Anaheim"/>
              <a:sym typeface="Anaheim"/>
            </a:endParaRPr>
          </a:p>
        </p:txBody>
      </p:sp>
      <p:pic>
        <p:nvPicPr>
          <p:cNvPr id="464" name="Google Shape;464;p81"/>
          <p:cNvPicPr preferRelativeResize="0"/>
          <p:nvPr/>
        </p:nvPicPr>
        <p:blipFill>
          <a:blip r:embed="rId9">
            <a:alphaModFix/>
          </a:blip>
          <a:stretch>
            <a:fillRect/>
          </a:stretch>
        </p:blipFill>
        <p:spPr>
          <a:xfrm>
            <a:off x="594100" y="3745875"/>
            <a:ext cx="925525" cy="773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82"/>
          <p:cNvSpPr/>
          <p:nvPr/>
        </p:nvSpPr>
        <p:spPr>
          <a:xfrm>
            <a:off x="-12950" y="0"/>
            <a:ext cx="9144000" cy="1451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471" name="Google Shape;471;p82"/>
          <p:cNvSpPr txBox="1">
            <a:spLocks noGrp="1"/>
          </p:cNvSpPr>
          <p:nvPr>
            <p:ph type="title" idx="4294967295"/>
          </p:nvPr>
        </p:nvSpPr>
        <p:spPr>
          <a:xfrm>
            <a:off x="1225400" y="80600"/>
            <a:ext cx="6473700" cy="11469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000">
                <a:solidFill>
                  <a:schemeClr val="lt1"/>
                </a:solidFill>
                <a:latin typeface="Viga"/>
                <a:ea typeface="Viga"/>
                <a:cs typeface="Viga"/>
                <a:sym typeface="Viga"/>
              </a:rPr>
              <a:t>L’équipe du RÉCIT MST est disponible </a:t>
            </a:r>
            <a:endParaRPr sz="3000">
              <a:solidFill>
                <a:schemeClr val="lt1"/>
              </a:solidFill>
              <a:latin typeface="Viga"/>
              <a:ea typeface="Viga"/>
              <a:cs typeface="Viga"/>
              <a:sym typeface="Viga"/>
            </a:endParaRPr>
          </a:p>
          <a:p>
            <a:pPr marL="0" lvl="0" indent="0" algn="ctr" rtl="0">
              <a:spcBef>
                <a:spcPts val="0"/>
              </a:spcBef>
              <a:spcAft>
                <a:spcPts val="0"/>
              </a:spcAft>
              <a:buNone/>
            </a:pPr>
            <a:r>
              <a:rPr lang="en" sz="3000">
                <a:solidFill>
                  <a:schemeClr val="lt1"/>
                </a:solidFill>
                <a:latin typeface="Viga"/>
                <a:ea typeface="Viga"/>
                <a:cs typeface="Viga"/>
                <a:sym typeface="Viga"/>
              </a:rPr>
              <a:t>les mercredis matins de 9 h à 11 h 30.</a:t>
            </a:r>
            <a:r>
              <a:rPr lang="en" sz="3000">
                <a:solidFill>
                  <a:schemeClr val="accent5"/>
                </a:solidFill>
                <a:latin typeface="Viga"/>
                <a:ea typeface="Viga"/>
                <a:cs typeface="Viga"/>
                <a:sym typeface="Viga"/>
              </a:rPr>
              <a:t> </a:t>
            </a:r>
            <a:endParaRPr sz="3000">
              <a:solidFill>
                <a:schemeClr val="accent5"/>
              </a:solidFill>
              <a:latin typeface="Viga"/>
              <a:ea typeface="Viga"/>
              <a:cs typeface="Viga"/>
              <a:sym typeface="Viga"/>
            </a:endParaRPr>
          </a:p>
        </p:txBody>
      </p:sp>
      <p:sp>
        <p:nvSpPr>
          <p:cNvPr id="472" name="Google Shape;472;p82"/>
          <p:cNvSpPr/>
          <p:nvPr/>
        </p:nvSpPr>
        <p:spPr>
          <a:xfrm>
            <a:off x="2652848" y="1724603"/>
            <a:ext cx="3228699" cy="217328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osis"/>
              <a:ea typeface="Dosis"/>
              <a:cs typeface="Dosis"/>
              <a:sym typeface="Dosis"/>
            </a:endParaRPr>
          </a:p>
        </p:txBody>
      </p:sp>
      <p:sp>
        <p:nvSpPr>
          <p:cNvPr id="473" name="Google Shape;473;p82"/>
          <p:cNvSpPr txBox="1"/>
          <p:nvPr/>
        </p:nvSpPr>
        <p:spPr>
          <a:xfrm>
            <a:off x="1485775" y="3976525"/>
            <a:ext cx="5926500" cy="7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Ubuntu"/>
                <a:ea typeface="Ubuntu"/>
                <a:cs typeface="Ubuntu"/>
                <a:sym typeface="Ubuntu"/>
              </a:rPr>
              <a:t>Lien vers notre salle de vidéoconférence : </a:t>
            </a:r>
            <a:endParaRPr>
              <a:latin typeface="Ubuntu"/>
              <a:ea typeface="Ubuntu"/>
              <a:cs typeface="Ubuntu"/>
              <a:sym typeface="Ubuntu"/>
            </a:endParaRPr>
          </a:p>
          <a:p>
            <a:pPr marL="0" lvl="0" indent="0" algn="ctr" rtl="0">
              <a:spcBef>
                <a:spcPts val="0"/>
              </a:spcBef>
              <a:spcAft>
                <a:spcPts val="0"/>
              </a:spcAft>
              <a:buNone/>
            </a:pPr>
            <a:endParaRPr sz="400">
              <a:latin typeface="Ubuntu"/>
              <a:ea typeface="Ubuntu"/>
              <a:cs typeface="Ubuntu"/>
              <a:sym typeface="Ubuntu"/>
            </a:endParaRPr>
          </a:p>
          <a:p>
            <a:pPr marL="0" lvl="0" indent="0" algn="ctr" rtl="0">
              <a:spcBef>
                <a:spcPts val="0"/>
              </a:spcBef>
              <a:spcAft>
                <a:spcPts val="0"/>
              </a:spcAft>
              <a:buNone/>
            </a:pPr>
            <a:r>
              <a:rPr lang="en" sz="2400" u="sng">
                <a:solidFill>
                  <a:srgbClr val="0069BF"/>
                </a:solidFill>
                <a:highlight>
                  <a:srgbClr val="FFFFFF"/>
                </a:highlight>
                <a:latin typeface="Viga"/>
                <a:ea typeface="Viga"/>
                <a:cs typeface="Viga"/>
                <a:sym typeface="Viga"/>
                <a:hlinkClick r:id="rId3">
                  <a:extLst>
                    <a:ext uri="{A12FA001-AC4F-418D-AE19-62706E023703}">
                      <ahyp:hlinkClr xmlns:ahyp="http://schemas.microsoft.com/office/drawing/2018/hyperlinkcolor" val="tx"/>
                    </a:ext>
                  </a:extLst>
                </a:hlinkClick>
              </a:rPr>
              <a:t>http://recitmst.qc.ca/ecv-zoom</a:t>
            </a:r>
            <a:endParaRPr sz="2400">
              <a:solidFill>
                <a:srgbClr val="0069BF"/>
              </a:solidFill>
              <a:highlight>
                <a:srgbClr val="FFFFFF"/>
              </a:highlight>
              <a:latin typeface="Viga"/>
              <a:ea typeface="Viga"/>
              <a:cs typeface="Viga"/>
              <a:sym typeface="Viga"/>
            </a:endParaRPr>
          </a:p>
          <a:p>
            <a:pPr marL="0" lvl="0" indent="0" algn="ctr" rtl="0">
              <a:spcBef>
                <a:spcPts val="0"/>
              </a:spcBef>
              <a:spcAft>
                <a:spcPts val="0"/>
              </a:spcAft>
              <a:buNone/>
            </a:pPr>
            <a:r>
              <a:rPr lang="en" sz="1200" i="1">
                <a:solidFill>
                  <a:schemeClr val="dk1"/>
                </a:solidFill>
                <a:latin typeface="Ubuntu"/>
                <a:ea typeface="Ubuntu"/>
                <a:cs typeface="Ubuntu"/>
                <a:sym typeface="Ubuntu"/>
              </a:rPr>
              <a:t>Toutes les informations: </a:t>
            </a:r>
            <a:r>
              <a:rPr lang="en" sz="1200" i="1"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recitmst.qc.ca/ecv</a:t>
            </a:r>
            <a:r>
              <a:rPr lang="en" sz="2400">
                <a:highlight>
                  <a:srgbClr val="FFFFFF"/>
                </a:highlight>
                <a:latin typeface="Viga"/>
                <a:ea typeface="Viga"/>
                <a:cs typeface="Viga"/>
                <a:sym typeface="Viga"/>
              </a:rPr>
              <a:t> </a:t>
            </a:r>
            <a:endParaRPr sz="2400" b="1">
              <a:latin typeface="Viga"/>
              <a:ea typeface="Viga"/>
              <a:cs typeface="Viga"/>
              <a:sym typeface="Viga"/>
            </a:endParaRPr>
          </a:p>
          <a:p>
            <a:pPr marL="0" lvl="0" indent="0" algn="ctr" rtl="0">
              <a:spcBef>
                <a:spcPts val="0"/>
              </a:spcBef>
              <a:spcAft>
                <a:spcPts val="0"/>
              </a:spcAft>
              <a:buNone/>
            </a:pPr>
            <a:endParaRPr>
              <a:latin typeface="Ubuntu"/>
              <a:ea typeface="Ubuntu"/>
              <a:cs typeface="Ubuntu"/>
              <a:sym typeface="Ubuntu"/>
            </a:endParaRPr>
          </a:p>
        </p:txBody>
      </p:sp>
      <p:pic>
        <p:nvPicPr>
          <p:cNvPr id="474" name="Google Shape;474;p82"/>
          <p:cNvPicPr preferRelativeResize="0"/>
          <p:nvPr/>
        </p:nvPicPr>
        <p:blipFill>
          <a:blip r:embed="rId5">
            <a:alphaModFix/>
          </a:blip>
          <a:stretch>
            <a:fillRect/>
          </a:stretch>
        </p:blipFill>
        <p:spPr>
          <a:xfrm>
            <a:off x="2787950" y="1835825"/>
            <a:ext cx="2958601" cy="1633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480" name="Google Shape;480;p83">
            <a:hlinkClick r:id="rId3"/>
          </p:cNvPr>
          <p:cNvPicPr preferRelativeResize="0"/>
          <p:nvPr/>
        </p:nvPicPr>
        <p:blipFill>
          <a:blip r:embed="rId4">
            <a:alphaModFix/>
          </a:blip>
          <a:stretch>
            <a:fillRect/>
          </a:stretch>
        </p:blipFill>
        <p:spPr>
          <a:xfrm>
            <a:off x="-25"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84"/>
          <p:cNvPicPr preferRelativeResize="0"/>
          <p:nvPr/>
        </p:nvPicPr>
        <p:blipFill>
          <a:blip r:embed="rId3">
            <a:alphaModFix/>
          </a:blip>
          <a:stretch>
            <a:fillRect/>
          </a:stretch>
        </p:blipFill>
        <p:spPr>
          <a:xfrm>
            <a:off x="-8125" y="2540498"/>
            <a:ext cx="9144003" cy="2603005"/>
          </a:xfrm>
          <a:prstGeom prst="rect">
            <a:avLst/>
          </a:prstGeom>
          <a:noFill/>
          <a:ln>
            <a:noFill/>
          </a:ln>
        </p:spPr>
      </p:pic>
      <p:sp>
        <p:nvSpPr>
          <p:cNvPr id="486" name="Google Shape;486;p84"/>
          <p:cNvSpPr/>
          <p:nvPr/>
        </p:nvSpPr>
        <p:spPr>
          <a:xfrm>
            <a:off x="-16375" y="-16375"/>
            <a:ext cx="9160500" cy="788400"/>
          </a:xfrm>
          <a:prstGeom prst="rect">
            <a:avLst/>
          </a:prstGeom>
          <a:gradFill>
            <a:gsLst>
              <a:gs pos="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7" name="Google Shape;487;p84"/>
          <p:cNvPicPr preferRelativeResize="0"/>
          <p:nvPr/>
        </p:nvPicPr>
        <p:blipFill>
          <a:blip r:embed="rId4">
            <a:alphaModFix/>
          </a:blip>
          <a:stretch>
            <a:fillRect/>
          </a:stretch>
        </p:blipFill>
        <p:spPr>
          <a:xfrm>
            <a:off x="7449188" y="162262"/>
            <a:ext cx="1662720" cy="431100"/>
          </a:xfrm>
          <a:prstGeom prst="rect">
            <a:avLst/>
          </a:prstGeom>
          <a:noFill/>
          <a:ln>
            <a:noFill/>
          </a:ln>
        </p:spPr>
      </p:pic>
      <p:pic>
        <p:nvPicPr>
          <p:cNvPr id="488" name="Google Shape;488;p84"/>
          <p:cNvPicPr preferRelativeResize="0"/>
          <p:nvPr/>
        </p:nvPicPr>
        <p:blipFill>
          <a:blip r:embed="rId5">
            <a:alphaModFix/>
          </a:blip>
          <a:stretch>
            <a:fillRect/>
          </a:stretch>
        </p:blipFill>
        <p:spPr>
          <a:xfrm>
            <a:off x="7449200" y="2801075"/>
            <a:ext cx="1534899" cy="2081848"/>
          </a:xfrm>
          <a:prstGeom prst="rect">
            <a:avLst/>
          </a:prstGeom>
          <a:noFill/>
          <a:ln>
            <a:noFill/>
          </a:ln>
        </p:spPr>
      </p:pic>
      <p:pic>
        <p:nvPicPr>
          <p:cNvPr id="489" name="Google Shape;489;p84"/>
          <p:cNvPicPr preferRelativeResize="0"/>
          <p:nvPr/>
        </p:nvPicPr>
        <p:blipFill>
          <a:blip r:embed="rId6">
            <a:alphaModFix/>
          </a:blip>
          <a:stretch>
            <a:fillRect/>
          </a:stretch>
        </p:blipFill>
        <p:spPr>
          <a:xfrm>
            <a:off x="167889" y="199000"/>
            <a:ext cx="360324" cy="357626"/>
          </a:xfrm>
          <a:prstGeom prst="rect">
            <a:avLst/>
          </a:prstGeom>
          <a:noFill/>
          <a:ln>
            <a:noFill/>
          </a:ln>
        </p:spPr>
      </p:pic>
      <p:sp>
        <p:nvSpPr>
          <p:cNvPr id="490" name="Google Shape;490;p84"/>
          <p:cNvSpPr/>
          <p:nvPr/>
        </p:nvSpPr>
        <p:spPr>
          <a:xfrm>
            <a:off x="335650" y="3675550"/>
            <a:ext cx="1320600" cy="132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4"/>
          <p:cNvSpPr/>
          <p:nvPr/>
        </p:nvSpPr>
        <p:spPr>
          <a:xfrm>
            <a:off x="629838" y="4018134"/>
            <a:ext cx="373707" cy="684621"/>
          </a:xfrm>
          <a:prstGeom prst="rect">
            <a:avLst/>
          </a:prstGeom>
        </p:spPr>
        <p:txBody>
          <a:bodyPr>
            <a:prstTxWarp prst="textPlain">
              <a:avLst/>
            </a:prstTxWarp>
          </a:bodyPr>
          <a:lstStyle/>
          <a:p>
            <a:pPr lvl="0" algn="ctr"/>
            <a:r>
              <a:rPr b="1" i="0">
                <a:ln>
                  <a:noFill/>
                </a:ln>
                <a:solidFill>
                  <a:schemeClr val="accent1"/>
                </a:solidFill>
                <a:latin typeface="Fira Sans"/>
              </a:rPr>
              <a:t>1</a:t>
            </a:r>
          </a:p>
        </p:txBody>
      </p:sp>
      <p:sp>
        <p:nvSpPr>
          <p:cNvPr id="492" name="Google Shape;492;p84"/>
          <p:cNvSpPr txBox="1"/>
          <p:nvPr/>
        </p:nvSpPr>
        <p:spPr>
          <a:xfrm>
            <a:off x="1742850" y="3943325"/>
            <a:ext cx="5304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500" b="1">
                <a:latin typeface="Fira Sans"/>
                <a:ea typeface="Fira Sans"/>
                <a:cs typeface="Fira Sans"/>
                <a:sym typeface="Fira Sans"/>
              </a:rPr>
              <a:t>déc. 2022</a:t>
            </a:r>
            <a:endParaRPr sz="5500" b="1">
              <a:latin typeface="Fira Sans"/>
              <a:ea typeface="Fira Sans"/>
              <a:cs typeface="Fira Sans"/>
              <a:sym typeface="Fira Sans"/>
            </a:endParaRPr>
          </a:p>
        </p:txBody>
      </p:sp>
      <p:sp>
        <p:nvSpPr>
          <p:cNvPr id="493" name="Google Shape;493;p84"/>
          <p:cNvSpPr txBox="1"/>
          <p:nvPr/>
        </p:nvSpPr>
        <p:spPr>
          <a:xfrm>
            <a:off x="838325" y="593375"/>
            <a:ext cx="74511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b="1">
                <a:latin typeface="Fira Sans"/>
                <a:ea typeface="Fira Sans"/>
                <a:cs typeface="Fira Sans"/>
                <a:sym typeface="Fira Sans"/>
              </a:rPr>
              <a:t>Prochain webinaire</a:t>
            </a:r>
            <a:endParaRPr sz="6500" b="1">
              <a:latin typeface="Fira Sans"/>
              <a:ea typeface="Fira Sans"/>
              <a:cs typeface="Fira Sans"/>
              <a:sym typeface="Fira Sans"/>
            </a:endParaRPr>
          </a:p>
          <a:p>
            <a:pPr marL="0" lvl="0" indent="0" algn="ctr" rtl="0">
              <a:spcBef>
                <a:spcPts val="0"/>
              </a:spcBef>
              <a:spcAft>
                <a:spcPts val="0"/>
              </a:spcAft>
              <a:buNone/>
            </a:pPr>
            <a:endParaRPr sz="24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Programmer son histoire d’hiver</a:t>
            </a:r>
            <a:endParaRPr sz="3700" b="1">
              <a:latin typeface="Fira Sans"/>
              <a:ea typeface="Fira Sans"/>
              <a:cs typeface="Fira Sans"/>
              <a:sym typeface="Fira Sans"/>
            </a:endParaRPr>
          </a:p>
          <a:p>
            <a:pPr marL="0" lvl="0" indent="0" algn="ctr" rtl="0">
              <a:spcBef>
                <a:spcPts val="0"/>
              </a:spcBef>
              <a:spcAft>
                <a:spcPts val="0"/>
              </a:spcAft>
              <a:buNone/>
            </a:pPr>
            <a:endParaRPr sz="5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Scratch</a:t>
            </a:r>
            <a:endParaRPr sz="3700" b="1">
              <a:latin typeface="Fira Sans"/>
              <a:ea typeface="Fira Sans"/>
              <a:cs typeface="Fira Sans"/>
              <a:sym typeface="Fira Sans"/>
            </a:endParaRPr>
          </a:p>
        </p:txBody>
      </p:sp>
      <p:sp>
        <p:nvSpPr>
          <p:cNvPr id="494" name="Google Shape;494;p84"/>
          <p:cNvSpPr txBox="1"/>
          <p:nvPr/>
        </p:nvSpPr>
        <p:spPr>
          <a:xfrm>
            <a:off x="1019036" y="3943327"/>
            <a:ext cx="547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4285F4"/>
                </a:solidFill>
                <a:latin typeface="Fira Sans"/>
                <a:ea typeface="Fira Sans"/>
                <a:cs typeface="Fira Sans"/>
                <a:sym typeface="Fira Sans"/>
              </a:rPr>
              <a:t>er</a:t>
            </a:r>
            <a:endParaRPr sz="2400" b="1">
              <a:solidFill>
                <a:srgbClr val="4285F4"/>
              </a:solidFill>
              <a:latin typeface="Fira Sans"/>
              <a:ea typeface="Fira Sans"/>
              <a:cs typeface="Fira Sans"/>
              <a:sym typeface="Fir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85"/>
          <p:cNvPicPr preferRelativeResize="0"/>
          <p:nvPr/>
        </p:nvPicPr>
        <p:blipFill>
          <a:blip r:embed="rId3">
            <a:alphaModFix/>
          </a:blip>
          <a:stretch>
            <a:fillRect/>
          </a:stretch>
        </p:blipFill>
        <p:spPr>
          <a:xfrm>
            <a:off x="-8125" y="2540498"/>
            <a:ext cx="9144003" cy="2603005"/>
          </a:xfrm>
          <a:prstGeom prst="rect">
            <a:avLst/>
          </a:prstGeom>
          <a:noFill/>
          <a:ln>
            <a:noFill/>
          </a:ln>
        </p:spPr>
      </p:pic>
      <p:sp>
        <p:nvSpPr>
          <p:cNvPr id="500" name="Google Shape;500;p85"/>
          <p:cNvSpPr/>
          <p:nvPr/>
        </p:nvSpPr>
        <p:spPr>
          <a:xfrm>
            <a:off x="-16375" y="-16375"/>
            <a:ext cx="9160500" cy="788400"/>
          </a:xfrm>
          <a:prstGeom prst="rect">
            <a:avLst/>
          </a:prstGeom>
          <a:gradFill>
            <a:gsLst>
              <a:gs pos="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1" name="Google Shape;501;p85"/>
          <p:cNvPicPr preferRelativeResize="0"/>
          <p:nvPr/>
        </p:nvPicPr>
        <p:blipFill>
          <a:blip r:embed="rId4">
            <a:alphaModFix/>
          </a:blip>
          <a:stretch>
            <a:fillRect/>
          </a:stretch>
        </p:blipFill>
        <p:spPr>
          <a:xfrm>
            <a:off x="7449188" y="162262"/>
            <a:ext cx="1662720" cy="431100"/>
          </a:xfrm>
          <a:prstGeom prst="rect">
            <a:avLst/>
          </a:prstGeom>
          <a:noFill/>
          <a:ln>
            <a:noFill/>
          </a:ln>
        </p:spPr>
      </p:pic>
      <p:pic>
        <p:nvPicPr>
          <p:cNvPr id="502" name="Google Shape;502;p85"/>
          <p:cNvPicPr preferRelativeResize="0"/>
          <p:nvPr/>
        </p:nvPicPr>
        <p:blipFill>
          <a:blip r:embed="rId5">
            <a:alphaModFix/>
          </a:blip>
          <a:stretch>
            <a:fillRect/>
          </a:stretch>
        </p:blipFill>
        <p:spPr>
          <a:xfrm>
            <a:off x="7449200" y="2801075"/>
            <a:ext cx="1534899" cy="2081848"/>
          </a:xfrm>
          <a:prstGeom prst="rect">
            <a:avLst/>
          </a:prstGeom>
          <a:noFill/>
          <a:ln>
            <a:noFill/>
          </a:ln>
        </p:spPr>
      </p:pic>
      <p:pic>
        <p:nvPicPr>
          <p:cNvPr id="503" name="Google Shape;503;p85"/>
          <p:cNvPicPr preferRelativeResize="0"/>
          <p:nvPr/>
        </p:nvPicPr>
        <p:blipFill>
          <a:blip r:embed="rId6">
            <a:alphaModFix/>
          </a:blip>
          <a:stretch>
            <a:fillRect/>
          </a:stretch>
        </p:blipFill>
        <p:spPr>
          <a:xfrm>
            <a:off x="167889" y="199000"/>
            <a:ext cx="360324" cy="357626"/>
          </a:xfrm>
          <a:prstGeom prst="rect">
            <a:avLst/>
          </a:prstGeom>
          <a:noFill/>
          <a:ln>
            <a:noFill/>
          </a:ln>
        </p:spPr>
      </p:pic>
      <p:sp>
        <p:nvSpPr>
          <p:cNvPr id="504" name="Google Shape;504;p85"/>
          <p:cNvSpPr/>
          <p:nvPr/>
        </p:nvSpPr>
        <p:spPr>
          <a:xfrm>
            <a:off x="335650" y="4112050"/>
            <a:ext cx="884100" cy="884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5"/>
          <p:cNvSpPr/>
          <p:nvPr/>
        </p:nvSpPr>
        <p:spPr>
          <a:xfrm>
            <a:off x="571132" y="4314429"/>
            <a:ext cx="353920" cy="479350"/>
          </a:xfrm>
          <a:prstGeom prst="rect">
            <a:avLst/>
          </a:prstGeom>
        </p:spPr>
        <p:txBody>
          <a:bodyPr>
            <a:prstTxWarp prst="textPlain">
              <a:avLst/>
            </a:prstTxWarp>
          </a:bodyPr>
          <a:lstStyle/>
          <a:p>
            <a:pPr lvl="0" algn="ctr"/>
            <a:r>
              <a:rPr b="1" i="0">
                <a:ln>
                  <a:noFill/>
                </a:ln>
                <a:solidFill>
                  <a:schemeClr val="accent1"/>
                </a:solidFill>
                <a:latin typeface="Fira Sans"/>
              </a:rPr>
              <a:t>8</a:t>
            </a:r>
          </a:p>
        </p:txBody>
      </p:sp>
      <p:sp>
        <p:nvSpPr>
          <p:cNvPr id="506" name="Google Shape;506;p85"/>
          <p:cNvSpPr txBox="1"/>
          <p:nvPr/>
        </p:nvSpPr>
        <p:spPr>
          <a:xfrm>
            <a:off x="1268875" y="4145675"/>
            <a:ext cx="3303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b="1">
                <a:latin typeface="Fira Sans"/>
                <a:ea typeface="Fira Sans"/>
                <a:cs typeface="Fira Sans"/>
                <a:sym typeface="Fira Sans"/>
              </a:rPr>
              <a:t>déc. 2022</a:t>
            </a:r>
            <a:endParaRPr sz="3300" b="1">
              <a:latin typeface="Fira Sans"/>
              <a:ea typeface="Fira Sans"/>
              <a:cs typeface="Fira Sans"/>
              <a:sym typeface="Fira Sans"/>
            </a:endParaRPr>
          </a:p>
        </p:txBody>
      </p:sp>
      <p:sp>
        <p:nvSpPr>
          <p:cNvPr id="507" name="Google Shape;507;p85"/>
          <p:cNvSpPr txBox="1"/>
          <p:nvPr/>
        </p:nvSpPr>
        <p:spPr>
          <a:xfrm>
            <a:off x="838325" y="517175"/>
            <a:ext cx="7451100" cy="240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latin typeface="Fira Sans"/>
                <a:ea typeface="Fira Sans"/>
                <a:cs typeface="Fira Sans"/>
                <a:sym typeface="Fira Sans"/>
              </a:rPr>
              <a:t>Webinaire</a:t>
            </a:r>
            <a:endParaRPr sz="5000">
              <a:latin typeface="Fira Sans"/>
              <a:ea typeface="Fira Sans"/>
              <a:cs typeface="Fira Sans"/>
              <a:sym typeface="Fira Sans"/>
            </a:endParaRPr>
          </a:p>
          <a:p>
            <a:pPr marL="0" lvl="0" indent="0" algn="ctr" rtl="0">
              <a:spcBef>
                <a:spcPts val="1000"/>
              </a:spcBef>
              <a:spcAft>
                <a:spcPts val="0"/>
              </a:spcAft>
              <a:buNone/>
            </a:pPr>
            <a:r>
              <a:rPr lang="en" sz="4300" b="1">
                <a:latin typeface="Fira Sans"/>
                <a:ea typeface="Fira Sans"/>
                <a:cs typeface="Fira Sans"/>
                <a:sym typeface="Fira Sans"/>
              </a:rPr>
              <a:t>Programmer son histoire d’hiver avec Scratch, partie 2</a:t>
            </a:r>
            <a:endParaRPr sz="4300" b="1">
              <a:latin typeface="Fira Sans"/>
              <a:ea typeface="Fira Sans"/>
              <a:cs typeface="Fira Sans"/>
              <a:sym typeface="Fira Sans"/>
            </a:endParaRPr>
          </a:p>
        </p:txBody>
      </p:sp>
      <p:pic>
        <p:nvPicPr>
          <p:cNvPr id="508" name="Google Shape;508;p85">
            <a:hlinkClick r:id="rId7"/>
          </p:cNvPr>
          <p:cNvPicPr preferRelativeResize="0"/>
          <p:nvPr/>
        </p:nvPicPr>
        <p:blipFill>
          <a:blip r:embed="rId8">
            <a:alphaModFix/>
          </a:blip>
          <a:stretch>
            <a:fillRect/>
          </a:stretch>
        </p:blipFill>
        <p:spPr>
          <a:xfrm>
            <a:off x="3804600" y="3074600"/>
            <a:ext cx="1534800" cy="1534800"/>
          </a:xfrm>
          <a:prstGeom prst="roundRect">
            <a:avLst>
              <a:gd name="adj" fmla="val 16667"/>
            </a:avLst>
          </a:prstGeom>
          <a:noFill/>
          <a:ln>
            <a:noFill/>
          </a:ln>
          <a:effectLst>
            <a:outerShdw blurRad="57150" dist="152400" dir="798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68"/>
          <p:cNvPicPr preferRelativeResize="0"/>
          <p:nvPr/>
        </p:nvPicPr>
        <p:blipFill>
          <a:blip r:embed="rId3">
            <a:alphaModFix/>
          </a:blip>
          <a:stretch>
            <a:fillRect/>
          </a:stretch>
        </p:blipFill>
        <p:spPr>
          <a:xfrm>
            <a:off x="2220925" y="152400"/>
            <a:ext cx="6451599" cy="4838700"/>
          </a:xfrm>
          <a:prstGeom prst="rect">
            <a:avLst/>
          </a:prstGeom>
          <a:noFill/>
          <a:ln>
            <a:noFill/>
          </a:ln>
          <a:effectLst>
            <a:outerShdw blurRad="114300" dist="85725" dir="3180000" algn="bl" rotWithShape="0">
              <a:srgbClr val="000000">
                <a:alpha val="47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86"/>
          <p:cNvPicPr preferRelativeResize="0"/>
          <p:nvPr/>
        </p:nvPicPr>
        <p:blipFill>
          <a:blip r:embed="rId3">
            <a:alphaModFix/>
          </a:blip>
          <a:stretch>
            <a:fillRect/>
          </a:stretch>
        </p:blipFill>
        <p:spPr>
          <a:xfrm>
            <a:off x="0" y="0"/>
            <a:ext cx="9144000" cy="5218750"/>
          </a:xfrm>
          <a:prstGeom prst="rect">
            <a:avLst/>
          </a:prstGeom>
          <a:noFill/>
          <a:ln>
            <a:noFill/>
          </a:ln>
        </p:spPr>
      </p:pic>
      <p:sp>
        <p:nvSpPr>
          <p:cNvPr id="514" name="Google Shape;514;p86"/>
          <p:cNvSpPr txBox="1"/>
          <p:nvPr/>
        </p:nvSpPr>
        <p:spPr>
          <a:xfrm>
            <a:off x="5940325" y="4805075"/>
            <a:ext cx="3009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Détails : </a:t>
            </a:r>
            <a:r>
              <a:rPr lang="en" sz="1200" u="sng">
                <a:solidFill>
                  <a:schemeClr val="accent1"/>
                </a:solidFill>
                <a:latin typeface="Ubuntu"/>
                <a:ea typeface="Ubuntu"/>
                <a:cs typeface="Ubuntu"/>
                <a:sym typeface="Ubuntu"/>
                <a:hlinkClick r:id="rId4">
                  <a:extLst>
                    <a:ext uri="{A12FA001-AC4F-418D-AE19-62706E023703}">
                      <ahyp:hlinkClr xmlns:ahyp="http://schemas.microsoft.com/office/drawing/2018/hyperlinkcolor" val="tx"/>
                    </a:ext>
                  </a:extLst>
                </a:hlinkClick>
              </a:rPr>
              <a:t>recitmst.qc.ca</a:t>
            </a:r>
            <a:endParaRPr sz="1200">
              <a:solidFill>
                <a:schemeClr val="accent1"/>
              </a:solidFill>
              <a:latin typeface="Ubuntu"/>
              <a:ea typeface="Ubuntu"/>
              <a:cs typeface="Ubuntu"/>
              <a:sym typeface="Ubuntu"/>
            </a:endParaRPr>
          </a:p>
        </p:txBody>
      </p:sp>
      <p:pic>
        <p:nvPicPr>
          <p:cNvPr id="515" name="Google Shape;515;p86"/>
          <p:cNvPicPr preferRelativeResize="0"/>
          <p:nvPr/>
        </p:nvPicPr>
        <p:blipFill>
          <a:blip r:embed="rId5">
            <a:alphaModFix/>
          </a:blip>
          <a:stretch>
            <a:fillRect/>
          </a:stretch>
        </p:blipFill>
        <p:spPr>
          <a:xfrm>
            <a:off x="7408650" y="366975"/>
            <a:ext cx="1415300" cy="1183525"/>
          </a:xfrm>
          <a:prstGeom prst="rect">
            <a:avLst/>
          </a:prstGeom>
          <a:noFill/>
          <a:ln>
            <a:noFill/>
          </a:ln>
        </p:spPr>
      </p:pic>
      <p:sp>
        <p:nvSpPr>
          <p:cNvPr id="516" name="Google Shape;516;p86"/>
          <p:cNvSpPr txBox="1"/>
          <p:nvPr/>
        </p:nvSpPr>
        <p:spPr>
          <a:xfrm>
            <a:off x="159925" y="209600"/>
            <a:ext cx="66480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lt1"/>
                </a:solidFill>
                <a:latin typeface="Viga"/>
                <a:ea typeface="Viga"/>
                <a:cs typeface="Viga"/>
                <a:sym typeface="Viga"/>
              </a:rPr>
              <a:t>Webinaires Scratch</a:t>
            </a:r>
            <a:endParaRPr sz="3600">
              <a:solidFill>
                <a:schemeClr val="lt1"/>
              </a:solidFill>
              <a:latin typeface="Viga"/>
              <a:ea typeface="Viga"/>
              <a:cs typeface="Viga"/>
              <a:sym typeface="Viga"/>
            </a:endParaRPr>
          </a:p>
          <a:p>
            <a:pPr marL="0" lvl="0" indent="0" algn="l" rtl="0">
              <a:spcBef>
                <a:spcPts val="0"/>
              </a:spcBef>
              <a:spcAft>
                <a:spcPts val="0"/>
              </a:spcAft>
              <a:buNone/>
            </a:pPr>
            <a:r>
              <a:rPr lang="en" sz="3600">
                <a:solidFill>
                  <a:schemeClr val="lt1"/>
                </a:solidFill>
                <a:latin typeface="Viga"/>
                <a:ea typeface="Viga"/>
                <a:cs typeface="Viga"/>
                <a:sym typeface="Viga"/>
              </a:rPr>
              <a:t>Apprendre à programmer avec les élèves : histoire d’hiver</a:t>
            </a:r>
            <a:endParaRPr sz="3600">
              <a:solidFill>
                <a:schemeClr val="lt1"/>
              </a:solidFill>
              <a:latin typeface="Viga"/>
              <a:ea typeface="Viga"/>
              <a:cs typeface="Viga"/>
              <a:sym typeface="Viga"/>
            </a:endParaRPr>
          </a:p>
          <a:p>
            <a:pPr marL="0" lvl="0" indent="0" algn="l" rtl="0">
              <a:spcBef>
                <a:spcPts val="0"/>
              </a:spcBef>
              <a:spcAft>
                <a:spcPts val="0"/>
              </a:spcAft>
              <a:buNone/>
            </a:pPr>
            <a:endParaRPr sz="3600">
              <a:solidFill>
                <a:schemeClr val="lt1"/>
              </a:solidFill>
              <a:latin typeface="Viga"/>
              <a:ea typeface="Viga"/>
              <a:cs typeface="Viga"/>
              <a:sym typeface="Viga"/>
            </a:endParaRPr>
          </a:p>
          <a:p>
            <a:pPr marL="0" lvl="0" indent="0" algn="l" rtl="0">
              <a:spcBef>
                <a:spcPts val="0"/>
              </a:spcBef>
              <a:spcAft>
                <a:spcPts val="0"/>
              </a:spcAft>
              <a:buNone/>
            </a:pPr>
            <a:r>
              <a:rPr lang="en" sz="3600">
                <a:solidFill>
                  <a:srgbClr val="FF0000"/>
                </a:solidFill>
                <a:latin typeface="Viga"/>
                <a:ea typeface="Viga"/>
                <a:cs typeface="Viga"/>
                <a:sym typeface="Viga"/>
              </a:rPr>
              <a:t>19 ou 20 déc. </a:t>
            </a:r>
            <a:endParaRPr sz="3600">
              <a:solidFill>
                <a:srgbClr val="FF0000"/>
              </a:solidFill>
              <a:latin typeface="Viga"/>
              <a:ea typeface="Viga"/>
              <a:cs typeface="Viga"/>
              <a:sym typeface="Viga"/>
            </a:endParaRPr>
          </a:p>
          <a:p>
            <a:pPr marL="0" lvl="0" indent="0" algn="l" rtl="0">
              <a:spcBef>
                <a:spcPts val="0"/>
              </a:spcBef>
              <a:spcAft>
                <a:spcPts val="0"/>
              </a:spcAft>
              <a:buNone/>
            </a:pPr>
            <a:r>
              <a:rPr lang="en" sz="3600">
                <a:solidFill>
                  <a:srgbClr val="FF0000"/>
                </a:solidFill>
                <a:latin typeface="Viga"/>
                <a:ea typeface="Viga"/>
                <a:cs typeface="Viga"/>
                <a:sym typeface="Viga"/>
              </a:rPr>
              <a:t>9:00 à 10:00</a:t>
            </a:r>
            <a:endParaRPr sz="3600">
              <a:solidFill>
                <a:srgbClr val="FF0000"/>
              </a:solidFill>
              <a:latin typeface="Viga"/>
              <a:ea typeface="Viga"/>
              <a:cs typeface="Viga"/>
              <a:sym typeface="Viga"/>
            </a:endParaRPr>
          </a:p>
          <a:p>
            <a:pPr marL="0" lvl="0" indent="0" algn="l" rtl="0">
              <a:spcBef>
                <a:spcPts val="0"/>
              </a:spcBef>
              <a:spcAft>
                <a:spcPts val="0"/>
              </a:spcAft>
              <a:buNone/>
            </a:pPr>
            <a:endParaRPr sz="3600">
              <a:solidFill>
                <a:schemeClr val="lt1"/>
              </a:solidFill>
              <a:latin typeface="Viga"/>
              <a:ea typeface="Viga"/>
              <a:cs typeface="Viga"/>
              <a:sym typeface="Viga"/>
            </a:endParaRPr>
          </a:p>
        </p:txBody>
      </p:sp>
      <p:sp>
        <p:nvSpPr>
          <p:cNvPr id="517" name="Google Shape;517;p86"/>
          <p:cNvSpPr/>
          <p:nvPr/>
        </p:nvSpPr>
        <p:spPr>
          <a:xfrm>
            <a:off x="118400" y="4264175"/>
            <a:ext cx="2908500" cy="9102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8" name="Google Shape;518;p86"/>
          <p:cNvPicPr preferRelativeResize="0"/>
          <p:nvPr/>
        </p:nvPicPr>
        <p:blipFill>
          <a:blip r:embed="rId6">
            <a:alphaModFix/>
          </a:blip>
          <a:stretch>
            <a:fillRect/>
          </a:stretch>
        </p:blipFill>
        <p:spPr>
          <a:xfrm>
            <a:off x="194200" y="4324600"/>
            <a:ext cx="2734850" cy="7851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524" name="Google Shape;524;p87"/>
          <p:cNvSpPr txBox="1">
            <a:spLocks noGrp="1"/>
          </p:cNvSpPr>
          <p:nvPr>
            <p:ph type="title" idx="4294967295"/>
          </p:nvPr>
        </p:nvSpPr>
        <p:spPr>
          <a:xfrm>
            <a:off x="1391950" y="114525"/>
            <a:ext cx="6140400" cy="94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00">
                <a:solidFill>
                  <a:schemeClr val="dk2"/>
                </a:solidFill>
                <a:latin typeface="Viga"/>
                <a:ea typeface="Viga"/>
                <a:cs typeface="Viga"/>
                <a:sym typeface="Viga"/>
              </a:rPr>
              <a:t> </a:t>
            </a:r>
            <a:endParaRPr sz="3000">
              <a:solidFill>
                <a:schemeClr val="dk2"/>
              </a:solidFill>
              <a:latin typeface="Viga"/>
              <a:ea typeface="Viga"/>
              <a:cs typeface="Viga"/>
              <a:sym typeface="Viga"/>
            </a:endParaRPr>
          </a:p>
          <a:p>
            <a:pPr marL="0" lvl="0" indent="0" algn="ctr" rtl="0">
              <a:spcBef>
                <a:spcPts val="0"/>
              </a:spcBef>
              <a:spcAft>
                <a:spcPts val="0"/>
              </a:spcAft>
              <a:buNone/>
            </a:pPr>
            <a:endParaRPr sz="3000">
              <a:latin typeface="Viga"/>
              <a:ea typeface="Viga"/>
              <a:cs typeface="Viga"/>
              <a:sym typeface="Viga"/>
            </a:endParaRPr>
          </a:p>
        </p:txBody>
      </p:sp>
      <p:sp>
        <p:nvSpPr>
          <p:cNvPr id="525" name="Google Shape;525;p87"/>
          <p:cNvSpPr txBox="1"/>
          <p:nvPr/>
        </p:nvSpPr>
        <p:spPr>
          <a:xfrm>
            <a:off x="456175" y="1241525"/>
            <a:ext cx="4616400" cy="3570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Créer compte gratuit sur </a:t>
            </a:r>
            <a:r>
              <a:rPr lang="en" sz="2000" u="sng">
                <a:solidFill>
                  <a:schemeClr val="dk2"/>
                </a:solidFill>
                <a:latin typeface="Ubuntu"/>
                <a:ea typeface="Ubuntu"/>
                <a:cs typeface="Ubuntu"/>
                <a:sym typeface="Ubuntu"/>
                <a:hlinkClick r:id="rId3">
                  <a:extLst>
                    <a:ext uri="{A12FA001-AC4F-418D-AE19-62706E023703}">
                      <ahyp:hlinkClr xmlns:ahyp="http://schemas.microsoft.com/office/drawing/2018/hyperlinkcolor" val="tx"/>
                    </a:ext>
                  </a:extLst>
                </a:hlinkClick>
              </a:rPr>
              <a:t>Campus RÉCIT</a:t>
            </a:r>
            <a:r>
              <a:rPr lang="en"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marL="914400" lvl="1"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Valider le courriel, se connecter;</a:t>
            </a:r>
            <a:endParaRPr sz="2000">
              <a:solidFill>
                <a:schemeClr val="dk2"/>
              </a:solidFill>
              <a:latin typeface="Ubuntu"/>
              <a:ea typeface="Ubuntu"/>
              <a:cs typeface="Ubuntu"/>
              <a:sym typeface="Ubuntu"/>
            </a:endParaRPr>
          </a:p>
          <a:p>
            <a:pPr marL="914400" lvl="0" indent="0" algn="l" rtl="0">
              <a:spcBef>
                <a:spcPts val="0"/>
              </a:spcBef>
              <a:spcAft>
                <a:spcPts val="0"/>
              </a:spcAft>
              <a:buNone/>
            </a:pPr>
            <a:endParaRPr sz="2000">
              <a:solidFill>
                <a:schemeClr val="dk2"/>
              </a:solidFill>
              <a:latin typeface="Ubuntu"/>
              <a:ea typeface="Ubuntu"/>
              <a:cs typeface="Ubuntu"/>
              <a:sym typeface="Ubuntu"/>
            </a:endParaRPr>
          </a:p>
          <a:p>
            <a:pPr marL="457200" lvl="0"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S’inscrire à l’autoformation </a:t>
            </a:r>
            <a:endParaRPr sz="2000">
              <a:solidFill>
                <a:schemeClr val="dk2"/>
              </a:solidFill>
              <a:latin typeface="Ubuntu"/>
              <a:ea typeface="Ubuntu"/>
              <a:cs typeface="Ubuntu"/>
              <a:sym typeface="Ubuntu"/>
            </a:endParaRPr>
          </a:p>
          <a:p>
            <a:pPr marL="457200" lvl="0" indent="0" algn="l" rtl="0">
              <a:spcBef>
                <a:spcPts val="0"/>
              </a:spcBef>
              <a:spcAft>
                <a:spcPts val="0"/>
              </a:spcAft>
              <a:buClr>
                <a:schemeClr val="dk1"/>
              </a:buClr>
              <a:buSzPts val="1100"/>
              <a:buFont typeface="Arial"/>
              <a:buNone/>
            </a:pPr>
            <a:r>
              <a:rPr lang="en" sz="2000">
                <a:solidFill>
                  <a:schemeClr val="dk2"/>
                </a:solidFill>
                <a:latin typeface="Ubuntu"/>
                <a:ea typeface="Ubuntu"/>
                <a:cs typeface="Ubuntu"/>
                <a:sym typeface="Ubuntu"/>
              </a:rPr>
              <a:t>« </a:t>
            </a:r>
            <a:r>
              <a:rPr lang="en" sz="200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 pour tous</a:t>
            </a:r>
            <a:r>
              <a:rPr lang="en" sz="2000">
                <a:solidFill>
                  <a:schemeClr val="dk2"/>
                </a:solidFill>
                <a:latin typeface="Ubuntu"/>
                <a:ea typeface="Ubuntu"/>
                <a:cs typeface="Ubuntu"/>
                <a:sym typeface="Ubuntu"/>
              </a:rPr>
              <a:t> »;</a:t>
            </a:r>
            <a:endParaRPr sz="2000">
              <a:solidFill>
                <a:schemeClr val="dk2"/>
              </a:solidFill>
              <a:latin typeface="Ubuntu"/>
              <a:ea typeface="Ubuntu"/>
              <a:cs typeface="Ubuntu"/>
              <a:sym typeface="Ubuntu"/>
            </a:endParaRPr>
          </a:p>
          <a:p>
            <a:pPr marL="0" lvl="0" indent="0" algn="l" rtl="0">
              <a:spcBef>
                <a:spcPts val="0"/>
              </a:spcBef>
              <a:spcAft>
                <a:spcPts val="0"/>
              </a:spcAft>
              <a:buNone/>
            </a:pPr>
            <a:endParaRPr sz="2000">
              <a:solidFill>
                <a:schemeClr val="dk2"/>
              </a:solidFill>
              <a:latin typeface="Ubuntu"/>
              <a:ea typeface="Ubuntu"/>
              <a:cs typeface="Ubuntu"/>
              <a:sym typeface="Ubuntu"/>
            </a:endParaRPr>
          </a:p>
          <a:p>
            <a:pPr marL="457200" lvl="0" indent="-342900" algn="l" rtl="0">
              <a:lnSpc>
                <a:spcPct val="80000"/>
              </a:lnSpc>
              <a:spcBef>
                <a:spcPts val="0"/>
              </a:spcBef>
              <a:spcAft>
                <a:spcPts val="0"/>
              </a:spcAft>
              <a:buClr>
                <a:schemeClr val="dk2"/>
              </a:buClr>
              <a:buSzPts val="1800"/>
              <a:buFont typeface="Ubuntu"/>
              <a:buChar char="❏"/>
            </a:pPr>
            <a:r>
              <a:rPr lang="en" sz="1800">
                <a:solidFill>
                  <a:schemeClr val="dk2"/>
                </a:solidFill>
                <a:latin typeface="Ubuntu"/>
                <a:ea typeface="Ubuntu"/>
                <a:cs typeface="Ubuntu"/>
                <a:sym typeface="Ubuntu"/>
              </a:rPr>
              <a:t>Voir </a:t>
            </a:r>
            <a:r>
              <a:rPr lang="en" sz="1800" u="sng">
                <a:solidFill>
                  <a:srgbClr val="0069BF"/>
                </a:solidFill>
                <a:latin typeface="Ubuntu"/>
                <a:ea typeface="Ubuntu"/>
                <a:cs typeface="Ubuntu"/>
                <a:sym typeface="Ubuntu"/>
                <a:hlinkClick r:id="rId5">
                  <a:extLst>
                    <a:ext uri="{A12FA001-AC4F-418D-AE19-62706E023703}">
                      <ahyp:hlinkClr xmlns:ahyp="http://schemas.microsoft.com/office/drawing/2018/hyperlinkcolor" val="tx"/>
                    </a:ext>
                  </a:extLst>
                </a:hlinkClick>
              </a:rPr>
              <a:t>cette page</a:t>
            </a:r>
            <a:r>
              <a:rPr lang="en" sz="1800">
                <a:solidFill>
                  <a:schemeClr val="dk2"/>
                </a:solidFill>
                <a:latin typeface="Ubuntu"/>
                <a:ea typeface="Ubuntu"/>
                <a:cs typeface="Ubuntu"/>
                <a:sym typeface="Ubuntu"/>
              </a:rPr>
              <a:t>.</a:t>
            </a:r>
            <a:endParaRPr sz="1800">
              <a:solidFill>
                <a:schemeClr val="dk2"/>
              </a:solidFill>
              <a:latin typeface="Ubuntu"/>
              <a:ea typeface="Ubuntu"/>
              <a:cs typeface="Ubuntu"/>
              <a:sym typeface="Ubuntu"/>
            </a:endParaRPr>
          </a:p>
          <a:p>
            <a:pPr marL="0" lvl="0" indent="0" algn="l" rtl="0">
              <a:lnSpc>
                <a:spcPct val="80000"/>
              </a:lnSpc>
              <a:spcBef>
                <a:spcPts val="0"/>
              </a:spcBef>
              <a:spcAft>
                <a:spcPts val="0"/>
              </a:spcAft>
              <a:buNone/>
            </a:pPr>
            <a:endParaRPr sz="1800">
              <a:solidFill>
                <a:schemeClr val="dk2"/>
              </a:solidFill>
              <a:latin typeface="Ubuntu"/>
              <a:ea typeface="Ubuntu"/>
              <a:cs typeface="Ubuntu"/>
              <a:sym typeface="Ubuntu"/>
            </a:endParaRPr>
          </a:p>
          <a:p>
            <a:pPr marL="0" lvl="0" indent="0" algn="l" rtl="0">
              <a:lnSpc>
                <a:spcPct val="80000"/>
              </a:lnSpc>
              <a:spcBef>
                <a:spcPts val="0"/>
              </a:spcBef>
              <a:spcAft>
                <a:spcPts val="0"/>
              </a:spcAft>
              <a:buNone/>
            </a:pPr>
            <a:r>
              <a:rPr lang="en" i="1">
                <a:solidFill>
                  <a:schemeClr val="dk2"/>
                </a:solidFill>
                <a:latin typeface="Ubuntu"/>
                <a:ea typeface="Ubuntu"/>
                <a:cs typeface="Ubuntu"/>
                <a:sym typeface="Ubuntu"/>
              </a:rPr>
              <a:t>Note : le lien sera disponible que quelques heures.</a:t>
            </a:r>
            <a:endParaRPr sz="2000">
              <a:solidFill>
                <a:schemeClr val="dk2"/>
              </a:solidFill>
              <a:latin typeface="Ubuntu"/>
              <a:ea typeface="Ubuntu"/>
              <a:cs typeface="Ubuntu"/>
              <a:sym typeface="Ubuntu"/>
            </a:endParaRPr>
          </a:p>
          <a:p>
            <a:pPr marL="0" lvl="0" indent="0" algn="l" rtl="0">
              <a:spcBef>
                <a:spcPts val="0"/>
              </a:spcBef>
              <a:spcAft>
                <a:spcPts val="0"/>
              </a:spcAft>
              <a:buNone/>
            </a:pPr>
            <a:endParaRPr sz="2000">
              <a:solidFill>
                <a:schemeClr val="dk2"/>
              </a:solidFill>
              <a:latin typeface="Ubuntu"/>
              <a:ea typeface="Ubuntu"/>
              <a:cs typeface="Ubuntu"/>
              <a:sym typeface="Ubuntu"/>
            </a:endParaRPr>
          </a:p>
        </p:txBody>
      </p:sp>
      <p:pic>
        <p:nvPicPr>
          <p:cNvPr id="526" name="Google Shape;526;p87"/>
          <p:cNvPicPr preferRelativeResize="0"/>
          <p:nvPr/>
        </p:nvPicPr>
        <p:blipFill>
          <a:blip r:embed="rId6">
            <a:alphaModFix/>
          </a:blip>
          <a:stretch>
            <a:fillRect/>
          </a:stretch>
        </p:blipFill>
        <p:spPr>
          <a:xfrm>
            <a:off x="6942175" y="1431975"/>
            <a:ext cx="1688500" cy="1462250"/>
          </a:xfrm>
          <a:prstGeom prst="rect">
            <a:avLst/>
          </a:prstGeom>
          <a:noFill/>
          <a:ln>
            <a:noFill/>
          </a:ln>
        </p:spPr>
      </p:pic>
      <p:pic>
        <p:nvPicPr>
          <p:cNvPr id="527" name="Google Shape;527;p87"/>
          <p:cNvPicPr preferRelativeResize="0"/>
          <p:nvPr/>
        </p:nvPicPr>
        <p:blipFill>
          <a:blip r:embed="rId7">
            <a:alphaModFix/>
          </a:blip>
          <a:stretch>
            <a:fillRect/>
          </a:stretch>
        </p:blipFill>
        <p:spPr>
          <a:xfrm>
            <a:off x="4351150" y="2894225"/>
            <a:ext cx="1285875" cy="514350"/>
          </a:xfrm>
          <a:prstGeom prst="rect">
            <a:avLst/>
          </a:prstGeom>
          <a:noFill/>
          <a:ln>
            <a:noFill/>
          </a:ln>
        </p:spPr>
      </p:pic>
      <p:sp>
        <p:nvSpPr>
          <p:cNvPr id="528" name="Google Shape;528;p87"/>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7"/>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Badge</a:t>
            </a:r>
            <a:endParaRPr sz="2600" b="1">
              <a:solidFill>
                <a:schemeClr val="lt1"/>
              </a:solidFill>
              <a:latin typeface="Viga"/>
              <a:ea typeface="Viga"/>
              <a:cs typeface="Viga"/>
              <a:sym typeface="Vig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8"/>
          <p:cNvSpPr txBox="1">
            <a:spLocks noGrp="1"/>
          </p:cNvSpPr>
          <p:nvPr>
            <p:ph type="ctrTitle" idx="4294967295"/>
          </p:nvPr>
        </p:nvSpPr>
        <p:spPr>
          <a:xfrm>
            <a:off x="4279350" y="1952825"/>
            <a:ext cx="4427700" cy="704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10000" b="1">
                <a:solidFill>
                  <a:srgbClr val="0B5394"/>
                </a:solidFill>
                <a:latin typeface="Viga"/>
                <a:ea typeface="Viga"/>
                <a:cs typeface="Viga"/>
                <a:sym typeface="Viga"/>
              </a:rPr>
              <a:t>MERCI !</a:t>
            </a:r>
            <a:endParaRPr sz="10000" b="1">
              <a:solidFill>
                <a:srgbClr val="0B5394"/>
              </a:solidFill>
              <a:latin typeface="Viga"/>
              <a:ea typeface="Viga"/>
              <a:cs typeface="Viga"/>
              <a:sym typeface="Viga"/>
            </a:endParaRPr>
          </a:p>
        </p:txBody>
      </p:sp>
      <p:pic>
        <p:nvPicPr>
          <p:cNvPr id="535" name="Google Shape;535;p88"/>
          <p:cNvPicPr preferRelativeResize="0"/>
          <p:nvPr/>
        </p:nvPicPr>
        <p:blipFill>
          <a:blip r:embed="rId3">
            <a:alphaModFix/>
          </a:blip>
          <a:stretch>
            <a:fillRect/>
          </a:stretch>
        </p:blipFill>
        <p:spPr>
          <a:xfrm>
            <a:off x="211498" y="178450"/>
            <a:ext cx="2940700" cy="844225"/>
          </a:xfrm>
          <a:prstGeom prst="rect">
            <a:avLst/>
          </a:prstGeom>
          <a:noFill/>
          <a:ln>
            <a:noFill/>
          </a:ln>
        </p:spPr>
      </p:pic>
      <p:sp>
        <p:nvSpPr>
          <p:cNvPr id="536" name="Google Shape;536;p88"/>
          <p:cNvSpPr txBox="1"/>
          <p:nvPr/>
        </p:nvSpPr>
        <p:spPr>
          <a:xfrm>
            <a:off x="4256050" y="2818100"/>
            <a:ext cx="4258200" cy="1814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500" u="sng">
                <a:solidFill>
                  <a:srgbClr val="0B5394"/>
                </a:solidFill>
                <a:latin typeface="Ubuntu"/>
                <a:ea typeface="Ubuntu"/>
                <a:cs typeface="Ubuntu"/>
                <a:sym typeface="Ubuntu"/>
                <a:hlinkClick r:id="rId4">
                  <a:extLst>
                    <a:ext uri="{A12FA001-AC4F-418D-AE19-62706E023703}">
                      <ahyp:hlinkClr xmlns:ahyp="http://schemas.microsoft.com/office/drawing/2018/hyperlinkcolor" val="tx"/>
                    </a:ext>
                  </a:extLst>
                </a:hlinkClick>
              </a:rPr>
              <a:t>equipe@recitmst.qc.ca</a:t>
            </a:r>
            <a:r>
              <a:rPr lang="en" sz="2500" u="sng">
                <a:solidFill>
                  <a:schemeClr val="hlink"/>
                </a:solidFill>
                <a:latin typeface="Ubuntu"/>
                <a:ea typeface="Ubuntu"/>
                <a:cs typeface="Ubuntu"/>
                <a:sym typeface="Ubuntu"/>
                <a:hlinkClick r:id="rId4"/>
              </a:rPr>
              <a:t> </a:t>
            </a:r>
            <a:endParaRPr sz="2500">
              <a:solidFill>
                <a:schemeClr val="dk2"/>
              </a:solidFill>
              <a:latin typeface="Ubuntu"/>
              <a:ea typeface="Ubuntu"/>
              <a:cs typeface="Ubuntu"/>
              <a:sym typeface="Ubuntu"/>
            </a:endParaRPr>
          </a:p>
          <a:p>
            <a:pPr marL="457200" lvl="0" indent="-330200" algn="l" rtl="0">
              <a:spcBef>
                <a:spcPts val="60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Page Facebook</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6">
                  <a:extLst>
                    <a:ext uri="{A12FA001-AC4F-418D-AE19-62706E023703}">
                      <ahyp:hlinkClr xmlns:ahyp="http://schemas.microsoft.com/office/drawing/2018/hyperlinkcolor" val="tx"/>
                    </a:ext>
                  </a:extLst>
                </a:hlinkClick>
              </a:rPr>
              <a:t>Twitter</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7">
                  <a:extLst>
                    <a:ext uri="{A12FA001-AC4F-418D-AE19-62706E023703}">
                      <ahyp:hlinkClr xmlns:ahyp="http://schemas.microsoft.com/office/drawing/2018/hyperlinkcolor" val="tx"/>
                    </a:ext>
                  </a:extLst>
                </a:hlinkClick>
              </a:rPr>
              <a:t>Chaîne YouTube</a:t>
            </a:r>
            <a:endParaRPr sz="900">
              <a:solidFill>
                <a:schemeClr val="dk1"/>
              </a:solidFill>
            </a:endParaRPr>
          </a:p>
        </p:txBody>
      </p:sp>
      <p:sp>
        <p:nvSpPr>
          <p:cNvPr id="537" name="Google Shape;537;p88"/>
          <p:cNvSpPr txBox="1"/>
          <p:nvPr/>
        </p:nvSpPr>
        <p:spPr>
          <a:xfrm>
            <a:off x="2451875" y="4528300"/>
            <a:ext cx="6062400" cy="363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800">
                <a:latin typeface="Ubuntu"/>
                <a:ea typeface="Ubuntu"/>
                <a:cs typeface="Ubuntu"/>
                <a:sym typeface="Ubuntu"/>
              </a:rPr>
              <a:t>Ces formations du </a:t>
            </a:r>
            <a:r>
              <a:rPr lang="en" sz="800" u="sng">
                <a:solidFill>
                  <a:srgbClr val="4A86E8"/>
                </a:solidFill>
                <a:latin typeface="Ubuntu"/>
                <a:ea typeface="Ubuntu"/>
                <a:cs typeface="Ubuntu"/>
                <a:sym typeface="Ubuntu"/>
                <a:hlinkClick r:id="rId4">
                  <a:extLst>
                    <a:ext uri="{A12FA001-AC4F-418D-AE19-62706E023703}">
                      <ahyp:hlinkClr xmlns:ahyp="http://schemas.microsoft.com/office/drawing/2018/hyperlinkcolor" val="tx"/>
                    </a:ext>
                  </a:extLst>
                </a:hlinkClick>
              </a:rPr>
              <a:t>RÉCITMST</a:t>
            </a:r>
            <a:r>
              <a:rPr lang="en" sz="800">
                <a:latin typeface="Ubuntu"/>
                <a:ea typeface="Ubuntu"/>
                <a:cs typeface="Ubuntu"/>
                <a:sym typeface="Ubuntu"/>
              </a:rPr>
              <a:t> sont mises à disposition, sauf exception, selon les termes de la licence</a:t>
            </a:r>
            <a:r>
              <a:rPr lang="en" sz="800">
                <a:solidFill>
                  <a:schemeClr val="accent1"/>
                </a:solidFill>
                <a:latin typeface="Ubuntu"/>
                <a:ea typeface="Ubuntu"/>
                <a:cs typeface="Ubuntu"/>
                <a:sym typeface="Ubuntu"/>
              </a:rPr>
              <a:t> </a:t>
            </a:r>
            <a:r>
              <a:rPr lang="en" sz="800" u="sng">
                <a:solidFill>
                  <a:srgbClr val="4A86E8"/>
                </a:solidFill>
                <a:hlinkClick r:id="rId8">
                  <a:extLst>
                    <a:ext uri="{A12FA001-AC4F-418D-AE19-62706E023703}">
                      <ahyp:hlinkClr xmlns:ahyp="http://schemas.microsoft.com/office/drawing/2018/hyperlinkcolor" val="tx"/>
                    </a:ext>
                  </a:extLst>
                </a:hlinkClick>
              </a:rPr>
              <a:t>Licence Creative Commons Attribution - Pas d’Utilisation Commerciale - Partage dans les Mêmes Conditions 4.0 International.</a:t>
            </a:r>
            <a:r>
              <a:rPr lang="en" sz="800">
                <a:solidFill>
                  <a:srgbClr val="4A86E8"/>
                </a:solidFill>
                <a:highlight>
                  <a:srgbClr val="FFFF00"/>
                </a:highlight>
                <a:latin typeface="Ubuntu"/>
                <a:ea typeface="Ubuntu"/>
                <a:cs typeface="Ubuntu"/>
                <a:sym typeface="Ubuntu"/>
              </a:rPr>
              <a:t>  </a:t>
            </a:r>
            <a:endParaRPr sz="800">
              <a:solidFill>
                <a:srgbClr val="4A86E8"/>
              </a:solidFill>
              <a:highlight>
                <a:srgbClr val="FFFF00"/>
              </a:highlight>
              <a:latin typeface="Ubuntu"/>
              <a:ea typeface="Ubuntu"/>
              <a:cs typeface="Ubuntu"/>
              <a:sym typeface="Ubuntu"/>
            </a:endParaRPr>
          </a:p>
        </p:txBody>
      </p:sp>
      <p:pic>
        <p:nvPicPr>
          <p:cNvPr id="538" name="Google Shape;538;p88"/>
          <p:cNvPicPr preferRelativeResize="0"/>
          <p:nvPr/>
        </p:nvPicPr>
        <p:blipFill>
          <a:blip r:embed="rId9">
            <a:alphaModFix/>
          </a:blip>
          <a:stretch>
            <a:fillRect/>
          </a:stretch>
        </p:blipFill>
        <p:spPr>
          <a:xfrm>
            <a:off x="1699475" y="4552425"/>
            <a:ext cx="808425" cy="286175"/>
          </a:xfrm>
          <a:prstGeom prst="rect">
            <a:avLst/>
          </a:prstGeom>
          <a:noFill/>
          <a:ln>
            <a:noFill/>
          </a:ln>
        </p:spPr>
      </p:pic>
      <p:sp>
        <p:nvSpPr>
          <p:cNvPr id="539" name="Google Shape;539;p88"/>
          <p:cNvSpPr/>
          <p:nvPr/>
        </p:nvSpPr>
        <p:spPr>
          <a:xfrm>
            <a:off x="-389475" y="1154925"/>
            <a:ext cx="4190100" cy="30621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457200" algn="ctr" rtl="0">
              <a:spcBef>
                <a:spcPts val="0"/>
              </a:spcBef>
              <a:spcAft>
                <a:spcPts val="0"/>
              </a:spcAft>
              <a:buNone/>
            </a:pPr>
            <a:r>
              <a:rPr lang="en" sz="3600">
                <a:latin typeface="Ubuntu"/>
                <a:ea typeface="Ubuntu"/>
                <a:cs typeface="Ubuntu"/>
                <a:sym typeface="Ubuntu"/>
              </a:rPr>
              <a:t>Des questions?</a:t>
            </a:r>
            <a:endParaRPr sz="360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1000"/>
                                        <p:tgtEl>
                                          <p:spTgt spid="534"/>
                                        </p:tgtEl>
                                      </p:cBhvr>
                                    </p:animEffect>
                                  </p:childTnLst>
                                </p:cTn>
                              </p:par>
                              <p:par>
                                <p:cTn id="8" presetID="10" presetClass="entr" presetSubtype="0" fill="hold" nodeType="withEffect">
                                  <p:stCondLst>
                                    <p:cond delay="0"/>
                                  </p:stCondLst>
                                  <p:childTnLst>
                                    <p:set>
                                      <p:cBhvr>
                                        <p:cTn id="9" dur="1" fill="hold">
                                          <p:stCondLst>
                                            <p:cond delay="0"/>
                                          </p:stCondLst>
                                        </p:cTn>
                                        <p:tgtEl>
                                          <p:spTgt spid="536"/>
                                        </p:tgtEl>
                                        <p:attrNameLst>
                                          <p:attrName>style.visibility</p:attrName>
                                        </p:attrNameLst>
                                      </p:cBhvr>
                                      <p:to>
                                        <p:strVal val="visible"/>
                                      </p:to>
                                    </p:set>
                                    <p:animEffect transition="in" filter="fade">
                                      <p:cBhvr>
                                        <p:cTn id="10" dur="10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Google Shape;322;p6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lt1"/>
                </a:solidFill>
                <a:latin typeface="Arial"/>
                <a:ea typeface="Arial"/>
                <a:cs typeface="Arial"/>
                <a:sym typeface="Arial"/>
              </a:rPr>
              <a:t> Description</a:t>
            </a:r>
            <a:endParaRPr>
              <a:solidFill>
                <a:schemeClr val="lt1"/>
              </a:solidFill>
              <a:latin typeface="Arial"/>
              <a:ea typeface="Arial"/>
              <a:cs typeface="Arial"/>
              <a:sym typeface="Arial"/>
            </a:endParaRPr>
          </a:p>
          <a:p>
            <a:pPr marL="0" lvl="0" indent="0" algn="l" rtl="0">
              <a:spcBef>
                <a:spcPts val="1600"/>
              </a:spcBef>
              <a:spcAft>
                <a:spcPts val="0"/>
              </a:spcAft>
              <a:buNone/>
            </a:pPr>
            <a:r>
              <a:rPr lang="en">
                <a:solidFill>
                  <a:srgbClr val="222222"/>
                </a:solidFill>
                <a:latin typeface="Arial"/>
                <a:ea typeface="Arial"/>
                <a:cs typeface="Arial"/>
                <a:sym typeface="Arial"/>
              </a:rPr>
              <a:t>Venez participer à l’atelier pour apprendre la programmation par blocs avec Scratch, un logiciel de programmation visuelle avec lequel les enfants peuvent créer des projets interdisciplinaires. Lors de cet atelier, on présentera le potentiel pédagogique de la programmation qui permet aux jeunes de devenir des créateurs utilisant le numérique et ainsi s’ouvrir sur un univers de possibilités. Plusieurs ressources vous seront présentées afin d’établir des liens entre la programmation et le PFEQ. Venez créer avec nous pour accroître votre compétence numérique! </a:t>
            </a:r>
            <a:endParaRPr sz="1600">
              <a:solidFill>
                <a:schemeClr val="lt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p:txBody>
      </p:sp>
      <p:sp>
        <p:nvSpPr>
          <p:cNvPr id="323" name="Google Shape;323;p69"/>
          <p:cNvSpPr txBox="1"/>
          <p:nvPr/>
        </p:nvSpPr>
        <p:spPr>
          <a:xfrm>
            <a:off x="1451150" y="4794725"/>
            <a:ext cx="27846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600"/>
              </a:spcAft>
              <a:buNone/>
            </a:pPr>
            <a:endParaRPr sz="800">
              <a:latin typeface="Ubuntu"/>
              <a:ea typeface="Ubuntu"/>
              <a:cs typeface="Ubuntu"/>
              <a:sym typeface="Ubuntu"/>
            </a:endParaRPr>
          </a:p>
        </p:txBody>
      </p:sp>
      <p:pic>
        <p:nvPicPr>
          <p:cNvPr id="324" name="Google Shape;324;p69"/>
          <p:cNvPicPr preferRelativeResize="0"/>
          <p:nvPr/>
        </p:nvPicPr>
        <p:blipFill rotWithShape="1">
          <a:blip r:embed="rId3">
            <a:alphaModFix/>
          </a:blip>
          <a:srcRect l="15168" r="14641"/>
          <a:stretch/>
        </p:blipFill>
        <p:spPr>
          <a:xfrm>
            <a:off x="152400" y="101600"/>
            <a:ext cx="1706675" cy="367025"/>
          </a:xfrm>
          <a:prstGeom prst="rect">
            <a:avLst/>
          </a:prstGeom>
          <a:noFill/>
          <a:ln>
            <a:noFill/>
          </a:ln>
        </p:spPr>
      </p:pic>
      <p:sp>
        <p:nvSpPr>
          <p:cNvPr id="325" name="Google Shape;325;p69"/>
          <p:cNvSpPr txBox="1">
            <a:spLocks noGrp="1"/>
          </p:cNvSpPr>
          <p:nvPr>
            <p:ph type="title"/>
          </p:nvPr>
        </p:nvSpPr>
        <p:spPr>
          <a:xfrm>
            <a:off x="262950" y="613113"/>
            <a:ext cx="4045200" cy="96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400">
                <a:solidFill>
                  <a:srgbClr val="0069BF"/>
                </a:solidFill>
                <a:latin typeface="Ubuntu"/>
                <a:ea typeface="Ubuntu"/>
                <a:cs typeface="Ubuntu"/>
                <a:sym typeface="Ubuntu"/>
              </a:rPr>
              <a:t>S’initier à Scratch pour apprendre à programmer</a:t>
            </a:r>
            <a:endParaRPr sz="2400">
              <a:solidFill>
                <a:srgbClr val="0069BF"/>
              </a:solidFill>
              <a:latin typeface="Ubuntu"/>
              <a:ea typeface="Ubuntu"/>
              <a:cs typeface="Ubuntu"/>
              <a:sym typeface="Ubuntu"/>
            </a:endParaRPr>
          </a:p>
        </p:txBody>
      </p:sp>
      <p:sp>
        <p:nvSpPr>
          <p:cNvPr id="326" name="Google Shape;326;p69"/>
          <p:cNvSpPr txBox="1"/>
          <p:nvPr/>
        </p:nvSpPr>
        <p:spPr>
          <a:xfrm>
            <a:off x="1213725" y="4760100"/>
            <a:ext cx="31305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900">
                <a:solidFill>
                  <a:srgbClr val="0069BF"/>
                </a:solidFill>
                <a:latin typeface="Ubuntu"/>
                <a:ea typeface="Ubuntu"/>
                <a:cs typeface="Ubuntu"/>
                <a:sym typeface="Ubuntu"/>
              </a:rPr>
              <a:t>Cette présentation, </a:t>
            </a:r>
            <a:r>
              <a:rPr lang="en" sz="90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monurl.ca/mst2dec2022</a:t>
            </a:r>
            <a:r>
              <a:rPr lang="en" sz="900">
                <a:solidFill>
                  <a:srgbClr val="0069BF"/>
                </a:solidFill>
                <a:latin typeface="Ubuntu"/>
                <a:ea typeface="Ubuntu"/>
                <a:cs typeface="Ubuntu"/>
                <a:sym typeface="Ubuntu"/>
              </a:rPr>
              <a:t> du </a:t>
            </a:r>
            <a:r>
              <a:rPr lang="en" sz="900" u="sng">
                <a:solidFill>
                  <a:srgbClr val="0069BF"/>
                </a:solidFill>
                <a:latin typeface="Ubuntu"/>
                <a:ea typeface="Ubuntu"/>
                <a:cs typeface="Ubuntu"/>
                <a:sym typeface="Ubuntu"/>
                <a:hlinkClick r:id="rId5">
                  <a:extLst>
                    <a:ext uri="{A12FA001-AC4F-418D-AE19-62706E023703}">
                      <ahyp:hlinkClr xmlns:ahyp="http://schemas.microsoft.com/office/drawing/2018/hyperlinkcolor" val="tx"/>
                    </a:ext>
                  </a:extLst>
                </a:hlinkClick>
              </a:rPr>
              <a:t>RÉCITMST, </a:t>
            </a:r>
            <a:r>
              <a:rPr lang="en" sz="900">
                <a:solidFill>
                  <a:srgbClr val="0069BF"/>
                </a:solidFill>
                <a:latin typeface="Ubuntu"/>
                <a:ea typeface="Ubuntu"/>
                <a:cs typeface="Ubuntu"/>
                <a:sym typeface="Ubuntu"/>
              </a:rPr>
              <a:t>est mise à disposition, sauf exception, selon les termes de la </a:t>
            </a:r>
            <a:r>
              <a:rPr lang="en" sz="900" u="sng">
                <a:solidFill>
                  <a:srgbClr val="0069BF"/>
                </a:solidFill>
                <a:latin typeface="Ubuntu"/>
                <a:ea typeface="Ubuntu"/>
                <a:cs typeface="Ubuntu"/>
                <a:sym typeface="Ubuntu"/>
                <a:hlinkClick r:id="rId6">
                  <a:extLst>
                    <a:ext uri="{A12FA001-AC4F-418D-AE19-62706E023703}">
                      <ahyp:hlinkClr xmlns:ahyp="http://schemas.microsoft.com/office/drawing/2018/hyperlinkcolor" val="tx"/>
                    </a:ext>
                  </a:extLst>
                </a:hlinkClick>
              </a:rPr>
              <a:t>Licence Creative Common</a:t>
            </a:r>
            <a:r>
              <a:rPr lang="en" sz="900">
                <a:solidFill>
                  <a:srgbClr val="0069BF"/>
                </a:solidFill>
                <a:latin typeface="Ubuntu"/>
                <a:ea typeface="Ubuntu"/>
                <a:cs typeface="Ubuntu"/>
                <a:sym typeface="Ubuntu"/>
              </a:rPr>
              <a:t>.</a:t>
            </a:r>
            <a:endParaRPr sz="800">
              <a:latin typeface="Ubuntu"/>
              <a:ea typeface="Ubuntu"/>
              <a:cs typeface="Ubuntu"/>
              <a:sym typeface="Ubuntu"/>
            </a:endParaRPr>
          </a:p>
        </p:txBody>
      </p:sp>
      <p:pic>
        <p:nvPicPr>
          <p:cNvPr id="327" name="Google Shape;327;p69">
            <a:hlinkClick r:id="rId7"/>
          </p:cNvPr>
          <p:cNvPicPr preferRelativeResize="0"/>
          <p:nvPr/>
        </p:nvPicPr>
        <p:blipFill>
          <a:blip r:embed="rId8">
            <a:alphaModFix/>
          </a:blip>
          <a:stretch>
            <a:fillRect/>
          </a:stretch>
        </p:blipFill>
        <p:spPr>
          <a:xfrm>
            <a:off x="277854" y="4772723"/>
            <a:ext cx="829726" cy="290325"/>
          </a:xfrm>
          <a:prstGeom prst="rect">
            <a:avLst/>
          </a:prstGeom>
          <a:noFill/>
          <a:ln>
            <a:noFill/>
          </a:ln>
        </p:spPr>
      </p:pic>
      <p:sp>
        <p:nvSpPr>
          <p:cNvPr id="328" name="Google Shape;328;p69"/>
          <p:cNvSpPr txBox="1"/>
          <p:nvPr/>
        </p:nvSpPr>
        <p:spPr>
          <a:xfrm>
            <a:off x="604650" y="4110625"/>
            <a:ext cx="3361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u="sng">
                <a:solidFill>
                  <a:srgbClr val="0069BF"/>
                </a:solidFill>
                <a:latin typeface="Ubuntu Medium"/>
                <a:ea typeface="Ubuntu Medium"/>
                <a:cs typeface="Ubuntu Medium"/>
                <a:sym typeface="Ubuntu Medium"/>
                <a:hlinkClick r:id="rId9">
                  <a:extLst>
                    <a:ext uri="{A12FA001-AC4F-418D-AE19-62706E023703}">
                      <ahyp:hlinkClr xmlns:ahyp="http://schemas.microsoft.com/office/drawing/2018/hyperlinkcolor" val="tx"/>
                    </a:ext>
                  </a:extLst>
                </a:hlinkClick>
              </a:rPr>
              <a:t>monurl.ca/mst2dec22</a:t>
            </a:r>
            <a:r>
              <a:rPr lang="en" sz="2400">
                <a:solidFill>
                  <a:srgbClr val="0069BF"/>
                </a:solidFill>
                <a:latin typeface="Ubuntu Medium"/>
                <a:ea typeface="Ubuntu Medium"/>
                <a:cs typeface="Ubuntu Medium"/>
                <a:sym typeface="Ubuntu Medium"/>
              </a:rPr>
              <a:t>    </a:t>
            </a:r>
            <a:endParaRPr sz="2400">
              <a:solidFill>
                <a:srgbClr val="0069BF"/>
              </a:solidFill>
              <a:latin typeface="Ubuntu Medium"/>
              <a:ea typeface="Ubuntu Medium"/>
              <a:cs typeface="Ubuntu Medium"/>
              <a:sym typeface="Ubuntu Medium"/>
            </a:endParaRPr>
          </a:p>
        </p:txBody>
      </p:sp>
      <p:sp>
        <p:nvSpPr>
          <p:cNvPr id="329" name="Google Shape;329;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pic>
        <p:nvPicPr>
          <p:cNvPr id="330" name="Google Shape;330;p69"/>
          <p:cNvPicPr preferRelativeResize="0"/>
          <p:nvPr/>
        </p:nvPicPr>
        <p:blipFill>
          <a:blip r:embed="rId10">
            <a:alphaModFix/>
          </a:blip>
          <a:stretch>
            <a:fillRect/>
          </a:stretch>
        </p:blipFill>
        <p:spPr>
          <a:xfrm>
            <a:off x="989450" y="1508949"/>
            <a:ext cx="2683250" cy="2683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70"/>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Viga"/>
                <a:ea typeface="Viga"/>
                <a:cs typeface="Viga"/>
                <a:sym typeface="Viga"/>
              </a:rPr>
              <a:t>Plan de l’atelier</a:t>
            </a:r>
            <a:endParaRPr sz="3000">
              <a:solidFill>
                <a:schemeClr val="lt1"/>
              </a:solidFill>
              <a:latin typeface="Viga"/>
              <a:ea typeface="Viga"/>
              <a:cs typeface="Viga"/>
              <a:sym typeface="Viga"/>
            </a:endParaRPr>
          </a:p>
        </p:txBody>
      </p:sp>
      <p:sp>
        <p:nvSpPr>
          <p:cNvPr id="337" name="Google Shape;337;p70"/>
          <p:cNvSpPr txBox="1">
            <a:spLocks noGrp="1"/>
          </p:cNvSpPr>
          <p:nvPr>
            <p:ph type="body" idx="1"/>
          </p:nvPr>
        </p:nvSpPr>
        <p:spPr>
          <a:xfrm>
            <a:off x="747925" y="1302825"/>
            <a:ext cx="7199700" cy="2906400"/>
          </a:xfrm>
          <a:prstGeom prst="rect">
            <a:avLst/>
          </a:prstGeom>
        </p:spPr>
        <p:txBody>
          <a:bodyPr spcFirstLastPara="1" wrap="square" lIns="91425" tIns="91425" rIns="91425" bIns="91425" anchor="t" anchorCtr="0">
            <a:normAutofit/>
          </a:bodyPr>
          <a:lstStyle/>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Bienvenue!</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latin typeface="Ubuntu"/>
                <a:ea typeface="Ubuntu"/>
                <a:cs typeface="Ubuntu"/>
                <a:sym typeface="Ubuntu"/>
              </a:rPr>
              <a:t>Cadre de référence de la compétence numérique</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L’</a:t>
            </a:r>
            <a:r>
              <a:rPr lang="en" sz="2300">
                <a:latin typeface="Ubuntu"/>
                <a:ea typeface="Ubuntu"/>
                <a:cs typeface="Ubuntu"/>
                <a:sym typeface="Ubuntu"/>
              </a:rPr>
              <a:t>interface</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latin typeface="Ubuntu"/>
                <a:ea typeface="Ubuntu"/>
                <a:cs typeface="Ubuntu"/>
                <a:sym typeface="Ubuntu"/>
              </a:rPr>
              <a:t>Quelques exemples</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Ressources </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Badge</a:t>
            </a:r>
            <a:endParaRPr sz="2300">
              <a:solidFill>
                <a:schemeClr val="dk2"/>
              </a:solidFill>
              <a:latin typeface="Ubuntu"/>
              <a:ea typeface="Ubuntu"/>
              <a:cs typeface="Ubuntu"/>
              <a:sym typeface="Ubuntu"/>
            </a:endParaRPr>
          </a:p>
        </p:txBody>
      </p:sp>
      <p:sp>
        <p:nvSpPr>
          <p:cNvPr id="338" name="Google Shape;338;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339" name="Google Shape;339;p70"/>
          <p:cNvSpPr txBox="1"/>
          <p:nvPr/>
        </p:nvSpPr>
        <p:spPr>
          <a:xfrm>
            <a:off x="919050" y="4780725"/>
            <a:ext cx="7913400" cy="2955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900">
                <a:solidFill>
                  <a:schemeClr val="accent5"/>
                </a:solidFill>
                <a:latin typeface="Ubuntu"/>
                <a:ea typeface="Ubuntu"/>
                <a:cs typeface="Ubuntu"/>
                <a:sym typeface="Ubuntu"/>
              </a:rPr>
              <a:t>Cette présentation, </a:t>
            </a:r>
            <a:r>
              <a:rPr lang="en" sz="900" u="sng">
                <a:solidFill>
                  <a:schemeClr val="accent5"/>
                </a:solidFill>
                <a:latin typeface="Ubuntu"/>
                <a:ea typeface="Ubuntu"/>
                <a:cs typeface="Ubuntu"/>
                <a:sym typeface="Ubuntu"/>
                <a:hlinkClick r:id="rId3">
                  <a:extLst>
                    <a:ext uri="{A12FA001-AC4F-418D-AE19-62706E023703}">
                      <ahyp:hlinkClr xmlns:ahyp="http://schemas.microsoft.com/office/drawing/2018/hyperlinkcolor" val="tx"/>
                    </a:ext>
                  </a:extLst>
                </a:hlinkClick>
              </a:rPr>
              <a:t>monurl.ca/mst4nov2022</a:t>
            </a:r>
            <a:r>
              <a:rPr lang="en" sz="900">
                <a:solidFill>
                  <a:schemeClr val="accent5"/>
                </a:solidFill>
                <a:latin typeface="Ubuntu"/>
                <a:ea typeface="Ubuntu"/>
                <a:cs typeface="Ubuntu"/>
                <a:sym typeface="Ubuntu"/>
              </a:rPr>
              <a:t> du </a:t>
            </a:r>
            <a:r>
              <a:rPr lang="en" sz="900" u="sng">
                <a:solidFill>
                  <a:schemeClr val="accent5"/>
                </a:solidFill>
                <a:latin typeface="Ubuntu"/>
                <a:ea typeface="Ubuntu"/>
                <a:cs typeface="Ubuntu"/>
                <a:sym typeface="Ubuntu"/>
                <a:hlinkClick r:id="rId4">
                  <a:extLst>
                    <a:ext uri="{A12FA001-AC4F-418D-AE19-62706E023703}">
                      <ahyp:hlinkClr xmlns:ahyp="http://schemas.microsoft.com/office/drawing/2018/hyperlinkcolor" val="tx"/>
                    </a:ext>
                  </a:extLst>
                </a:hlinkClick>
              </a:rPr>
              <a:t>RÉCITMST, </a:t>
            </a:r>
            <a:r>
              <a:rPr lang="en" sz="900">
                <a:solidFill>
                  <a:schemeClr val="accent5"/>
                </a:solidFill>
                <a:latin typeface="Ubuntu"/>
                <a:ea typeface="Ubuntu"/>
                <a:cs typeface="Ubuntu"/>
                <a:sym typeface="Ubuntu"/>
              </a:rPr>
              <a:t>est mise à disposition, sauf exception, selon les termes de la </a:t>
            </a:r>
            <a:r>
              <a:rPr lang="en" sz="900" u="sng">
                <a:solidFill>
                  <a:schemeClr val="accent5"/>
                </a:solidFill>
                <a:latin typeface="Ubuntu"/>
                <a:ea typeface="Ubuntu"/>
                <a:cs typeface="Ubuntu"/>
                <a:sym typeface="Ubuntu"/>
                <a:hlinkClick r:id="rId5">
                  <a:extLst>
                    <a:ext uri="{A12FA001-AC4F-418D-AE19-62706E023703}">
                      <ahyp:hlinkClr xmlns:ahyp="http://schemas.microsoft.com/office/drawing/2018/hyperlinkcolor" val="tx"/>
                    </a:ext>
                  </a:extLst>
                </a:hlinkClick>
              </a:rPr>
              <a:t>Licence Creative Common</a:t>
            </a:r>
            <a:r>
              <a:rPr lang="en" sz="900">
                <a:solidFill>
                  <a:schemeClr val="accent5"/>
                </a:solidFill>
                <a:latin typeface="Ubuntu"/>
                <a:ea typeface="Ubuntu"/>
                <a:cs typeface="Ubuntu"/>
                <a:sym typeface="Ubuntu"/>
              </a:rPr>
              <a:t>.</a:t>
            </a:r>
            <a:endParaRPr/>
          </a:p>
        </p:txBody>
      </p:sp>
      <p:pic>
        <p:nvPicPr>
          <p:cNvPr id="340" name="Google Shape;340;p70"/>
          <p:cNvPicPr preferRelativeResize="0"/>
          <p:nvPr/>
        </p:nvPicPr>
        <p:blipFill rotWithShape="1">
          <a:blip r:embed="rId6">
            <a:alphaModFix/>
          </a:blip>
          <a:srcRect/>
          <a:stretch/>
        </p:blipFill>
        <p:spPr>
          <a:xfrm>
            <a:off x="137075" y="4712275"/>
            <a:ext cx="834791" cy="295500"/>
          </a:xfrm>
          <a:prstGeom prst="rect">
            <a:avLst/>
          </a:prstGeom>
          <a:noFill/>
          <a:ln>
            <a:noFill/>
          </a:ln>
        </p:spPr>
      </p:pic>
      <p:pic>
        <p:nvPicPr>
          <p:cNvPr id="341" name="Google Shape;341;p70"/>
          <p:cNvPicPr preferRelativeResize="0"/>
          <p:nvPr/>
        </p:nvPicPr>
        <p:blipFill>
          <a:blip r:embed="rId7">
            <a:alphaModFix/>
          </a:blip>
          <a:stretch>
            <a:fillRect/>
          </a:stretch>
        </p:blipFill>
        <p:spPr>
          <a:xfrm>
            <a:off x="6666975" y="2855523"/>
            <a:ext cx="1222576" cy="1022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5"/>
        <p:cNvGrpSpPr/>
        <p:nvPr/>
      </p:nvGrpSpPr>
      <p:grpSpPr>
        <a:xfrm>
          <a:off x="0" y="0"/>
          <a:ext cx="0" cy="0"/>
          <a:chOff x="0" y="0"/>
          <a:chExt cx="0" cy="0"/>
        </a:xfrm>
      </p:grpSpPr>
      <p:sp>
        <p:nvSpPr>
          <p:cNvPr id="346" name="Google Shape;346;p71"/>
          <p:cNvSpPr txBox="1">
            <a:spLocks noGrp="1"/>
          </p:cNvSpPr>
          <p:nvPr>
            <p:ph type="body" idx="1"/>
          </p:nvPr>
        </p:nvSpPr>
        <p:spPr>
          <a:xfrm>
            <a:off x="2479700" y="3285925"/>
            <a:ext cx="3722100" cy="1548600"/>
          </a:xfrm>
          <a:prstGeom prst="rect">
            <a:avLst/>
          </a:prstGeom>
        </p:spPr>
        <p:txBody>
          <a:bodyPr spcFirstLastPara="1" wrap="square" lIns="91425" tIns="91425" rIns="91425" bIns="91425" anchor="t" anchorCtr="0">
            <a:normAutofit lnSpcReduction="20000"/>
          </a:bodyPr>
          <a:lstStyle/>
          <a:p>
            <a:pPr marL="457200" lvl="0" indent="-368300" algn="l" rtl="0">
              <a:spcBef>
                <a:spcPts val="0"/>
              </a:spcBef>
              <a:spcAft>
                <a:spcPts val="0"/>
              </a:spcAft>
              <a:buSzPts val="2200"/>
              <a:buFont typeface="Ubuntu"/>
              <a:buAutoNum type="arabicPeriod"/>
            </a:pPr>
            <a:r>
              <a:rPr lang="en" sz="2200">
                <a:latin typeface="Ubuntu"/>
                <a:ea typeface="Ubuntu"/>
                <a:cs typeface="Ubuntu"/>
                <a:sym typeface="Ubuntu"/>
              </a:rPr>
              <a:t>Fermer votre micro</a:t>
            </a:r>
            <a:endParaRPr sz="2200">
              <a:latin typeface="Ubuntu"/>
              <a:ea typeface="Ubuntu"/>
              <a:cs typeface="Ubuntu"/>
              <a:sym typeface="Ubuntu"/>
            </a:endParaRPr>
          </a:p>
          <a:p>
            <a:pPr marL="457200" lvl="0" indent="-368300" algn="l" rtl="0">
              <a:spcBef>
                <a:spcPts val="0"/>
              </a:spcBef>
              <a:spcAft>
                <a:spcPts val="0"/>
              </a:spcAft>
              <a:buSzPts val="2200"/>
              <a:buFont typeface="Ubuntu"/>
              <a:buAutoNum type="arabicPeriod"/>
            </a:pPr>
            <a:r>
              <a:rPr lang="en" sz="2200">
                <a:latin typeface="Ubuntu"/>
                <a:ea typeface="Ubuntu"/>
                <a:cs typeface="Ubuntu"/>
                <a:sym typeface="Ubuntu"/>
              </a:rPr>
              <a:t>Ouvrir votre caméra</a:t>
            </a:r>
            <a:endParaRPr sz="2200">
              <a:latin typeface="Ubuntu"/>
              <a:ea typeface="Ubuntu"/>
              <a:cs typeface="Ubuntu"/>
              <a:sym typeface="Ubuntu"/>
            </a:endParaRPr>
          </a:p>
          <a:p>
            <a:pPr marL="457200" lvl="0" indent="-368300" algn="l" rtl="0">
              <a:spcBef>
                <a:spcPts val="0"/>
              </a:spcBef>
              <a:spcAft>
                <a:spcPts val="0"/>
              </a:spcAft>
              <a:buSzPts val="2200"/>
              <a:buFont typeface="Ubuntu"/>
              <a:buAutoNum type="arabicPeriod"/>
            </a:pPr>
            <a:r>
              <a:rPr lang="en" sz="2200">
                <a:latin typeface="Ubuntu"/>
                <a:ea typeface="Ubuntu"/>
                <a:cs typeface="Ubuntu"/>
                <a:sym typeface="Ubuntu"/>
              </a:rPr>
              <a:t>Utiliser le clavardage</a:t>
            </a:r>
            <a:endParaRPr sz="2200">
              <a:latin typeface="Ubuntu"/>
              <a:ea typeface="Ubuntu"/>
              <a:cs typeface="Ubuntu"/>
              <a:sym typeface="Ubuntu"/>
            </a:endParaRPr>
          </a:p>
          <a:p>
            <a:pPr marL="457200" lvl="0" indent="-368300" algn="l" rtl="0">
              <a:spcBef>
                <a:spcPts val="0"/>
              </a:spcBef>
              <a:spcAft>
                <a:spcPts val="0"/>
              </a:spcAft>
              <a:buSzPts val="2200"/>
              <a:buFont typeface="Ubuntu"/>
              <a:buAutoNum type="arabicPeriod"/>
            </a:pPr>
            <a:r>
              <a:rPr lang="en" sz="2200">
                <a:latin typeface="Ubuntu"/>
                <a:ea typeface="Ubuntu"/>
                <a:cs typeface="Ubuntu"/>
                <a:sym typeface="Ubuntu"/>
              </a:rPr>
              <a:t>Partager votre écran</a:t>
            </a:r>
            <a:endParaRPr sz="2200">
              <a:latin typeface="Ubuntu"/>
              <a:ea typeface="Ubuntu"/>
              <a:cs typeface="Ubuntu"/>
              <a:sym typeface="Ubuntu"/>
            </a:endParaRPr>
          </a:p>
        </p:txBody>
      </p:sp>
      <p:sp>
        <p:nvSpPr>
          <p:cNvPr id="347" name="Google Shape;347;p71"/>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1"/>
          <p:cNvSpPr txBox="1">
            <a:spLocks noGrp="1"/>
          </p:cNvSpPr>
          <p:nvPr>
            <p:ph type="title"/>
          </p:nvPr>
        </p:nvSpPr>
        <p:spPr>
          <a:xfrm>
            <a:off x="311713" y="277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Viga"/>
                <a:ea typeface="Viga"/>
                <a:cs typeface="Viga"/>
                <a:sym typeface="Viga"/>
              </a:rPr>
              <a:t>💡 À distance</a:t>
            </a:r>
            <a:endParaRPr>
              <a:solidFill>
                <a:schemeClr val="lt1"/>
              </a:solidFill>
              <a:latin typeface="Viga"/>
              <a:ea typeface="Viga"/>
              <a:cs typeface="Viga"/>
              <a:sym typeface="Viga"/>
            </a:endParaRPr>
          </a:p>
        </p:txBody>
      </p:sp>
      <p:pic>
        <p:nvPicPr>
          <p:cNvPr id="349" name="Google Shape;349;p71"/>
          <p:cNvPicPr preferRelativeResize="0"/>
          <p:nvPr/>
        </p:nvPicPr>
        <p:blipFill>
          <a:blip r:embed="rId3">
            <a:alphaModFix/>
          </a:blip>
          <a:stretch>
            <a:fillRect/>
          </a:stretch>
        </p:blipFill>
        <p:spPr>
          <a:xfrm>
            <a:off x="0" y="1305400"/>
            <a:ext cx="8839198" cy="342232"/>
          </a:xfrm>
          <a:prstGeom prst="rect">
            <a:avLst/>
          </a:prstGeom>
          <a:noFill/>
          <a:ln>
            <a:noFill/>
          </a:ln>
        </p:spPr>
      </p:pic>
      <p:cxnSp>
        <p:nvCxnSpPr>
          <p:cNvPr id="350" name="Google Shape;350;p71"/>
          <p:cNvCxnSpPr/>
          <p:nvPr/>
        </p:nvCxnSpPr>
        <p:spPr>
          <a:xfrm rot="10800000">
            <a:off x="377575" y="1739200"/>
            <a:ext cx="325500" cy="1272900"/>
          </a:xfrm>
          <a:prstGeom prst="straightConnector1">
            <a:avLst/>
          </a:prstGeom>
          <a:noFill/>
          <a:ln w="28575" cap="flat" cmpd="sng">
            <a:solidFill>
              <a:schemeClr val="dk2"/>
            </a:solidFill>
            <a:prstDash val="solid"/>
            <a:round/>
            <a:headEnd type="none" w="med" len="med"/>
            <a:tailEnd type="triangle" w="med" len="med"/>
          </a:ln>
        </p:spPr>
      </p:cxnSp>
      <p:cxnSp>
        <p:nvCxnSpPr>
          <p:cNvPr id="351" name="Google Shape;351;p71"/>
          <p:cNvCxnSpPr/>
          <p:nvPr/>
        </p:nvCxnSpPr>
        <p:spPr>
          <a:xfrm rot="10800000">
            <a:off x="1368175" y="1739200"/>
            <a:ext cx="325500" cy="1272900"/>
          </a:xfrm>
          <a:prstGeom prst="straightConnector1">
            <a:avLst/>
          </a:prstGeom>
          <a:noFill/>
          <a:ln w="28575" cap="flat" cmpd="sng">
            <a:solidFill>
              <a:schemeClr val="dk2"/>
            </a:solidFill>
            <a:prstDash val="solid"/>
            <a:round/>
            <a:headEnd type="none" w="med" len="med"/>
            <a:tailEnd type="triangle" w="med" len="med"/>
          </a:ln>
        </p:spPr>
      </p:cxnSp>
      <p:cxnSp>
        <p:nvCxnSpPr>
          <p:cNvPr id="352" name="Google Shape;352;p71"/>
          <p:cNvCxnSpPr/>
          <p:nvPr/>
        </p:nvCxnSpPr>
        <p:spPr>
          <a:xfrm rot="10800000">
            <a:off x="4622575" y="1739200"/>
            <a:ext cx="325500" cy="1272900"/>
          </a:xfrm>
          <a:prstGeom prst="straightConnector1">
            <a:avLst/>
          </a:prstGeom>
          <a:noFill/>
          <a:ln w="28575" cap="flat" cmpd="sng">
            <a:solidFill>
              <a:schemeClr val="dk2"/>
            </a:solidFill>
            <a:prstDash val="solid"/>
            <a:round/>
            <a:headEnd type="none" w="med" len="med"/>
            <a:tailEnd type="triangle" w="med" len="med"/>
          </a:ln>
        </p:spPr>
      </p:cxnSp>
      <p:cxnSp>
        <p:nvCxnSpPr>
          <p:cNvPr id="353" name="Google Shape;353;p71"/>
          <p:cNvCxnSpPr/>
          <p:nvPr/>
        </p:nvCxnSpPr>
        <p:spPr>
          <a:xfrm rot="10800000">
            <a:off x="5232175" y="1739200"/>
            <a:ext cx="325500" cy="1272900"/>
          </a:xfrm>
          <a:prstGeom prst="straightConnector1">
            <a:avLst/>
          </a:prstGeom>
          <a:noFill/>
          <a:ln w="28575" cap="flat" cmpd="sng">
            <a:solidFill>
              <a:schemeClr val="dk2"/>
            </a:solidFill>
            <a:prstDash val="solid"/>
            <a:round/>
            <a:headEnd type="none" w="med" len="med"/>
            <a:tailEnd type="triangle" w="med" len="med"/>
          </a:ln>
        </p:spPr>
      </p:cxnSp>
      <p:sp>
        <p:nvSpPr>
          <p:cNvPr id="354" name="Google Shape;354;p71"/>
          <p:cNvSpPr txBox="1"/>
          <p:nvPr/>
        </p:nvSpPr>
        <p:spPr>
          <a:xfrm>
            <a:off x="723975" y="2593950"/>
            <a:ext cx="37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Ubuntu"/>
                <a:ea typeface="Ubuntu"/>
                <a:cs typeface="Ubuntu"/>
                <a:sym typeface="Ubuntu"/>
              </a:rPr>
              <a:t>1</a:t>
            </a:r>
            <a:endParaRPr sz="2000">
              <a:solidFill>
                <a:schemeClr val="dk2"/>
              </a:solidFill>
              <a:latin typeface="Ubuntu"/>
              <a:ea typeface="Ubuntu"/>
              <a:cs typeface="Ubuntu"/>
              <a:sym typeface="Ubuntu"/>
            </a:endParaRPr>
          </a:p>
        </p:txBody>
      </p:sp>
      <p:sp>
        <p:nvSpPr>
          <p:cNvPr id="355" name="Google Shape;355;p71"/>
          <p:cNvSpPr txBox="1"/>
          <p:nvPr/>
        </p:nvSpPr>
        <p:spPr>
          <a:xfrm>
            <a:off x="1693675" y="2593950"/>
            <a:ext cx="37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Ubuntu"/>
                <a:ea typeface="Ubuntu"/>
                <a:cs typeface="Ubuntu"/>
                <a:sym typeface="Ubuntu"/>
              </a:rPr>
              <a:t>2</a:t>
            </a:r>
            <a:endParaRPr/>
          </a:p>
        </p:txBody>
      </p:sp>
      <p:sp>
        <p:nvSpPr>
          <p:cNvPr id="356" name="Google Shape;356;p71"/>
          <p:cNvSpPr txBox="1"/>
          <p:nvPr/>
        </p:nvSpPr>
        <p:spPr>
          <a:xfrm>
            <a:off x="4951075" y="2593950"/>
            <a:ext cx="429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Ubuntu"/>
                <a:ea typeface="Ubuntu"/>
                <a:cs typeface="Ubuntu"/>
                <a:sym typeface="Ubuntu"/>
              </a:rPr>
              <a:t>3</a:t>
            </a:r>
            <a:endParaRPr/>
          </a:p>
        </p:txBody>
      </p:sp>
      <p:sp>
        <p:nvSpPr>
          <p:cNvPr id="357" name="Google Shape;357;p71"/>
          <p:cNvSpPr txBox="1"/>
          <p:nvPr/>
        </p:nvSpPr>
        <p:spPr>
          <a:xfrm>
            <a:off x="5557675" y="2593950"/>
            <a:ext cx="548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Ubuntu"/>
                <a:ea typeface="Ubuntu"/>
                <a:cs typeface="Ubuntu"/>
                <a:sym typeface="Ubuntu"/>
              </a:rPr>
              <a:t>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9BF"/>
        </a:solidFill>
        <a:effectLst/>
      </p:bgPr>
    </p:bg>
    <p:spTree>
      <p:nvGrpSpPr>
        <p:cNvPr id="1" name="Shape 361"/>
        <p:cNvGrpSpPr/>
        <p:nvPr/>
      </p:nvGrpSpPr>
      <p:grpSpPr>
        <a:xfrm>
          <a:off x="0" y="0"/>
          <a:ext cx="0" cy="0"/>
          <a:chOff x="0" y="0"/>
          <a:chExt cx="0" cy="0"/>
        </a:xfrm>
      </p:grpSpPr>
      <p:grpSp>
        <p:nvGrpSpPr>
          <p:cNvPr id="362" name="Google Shape;362;p72"/>
          <p:cNvGrpSpPr/>
          <p:nvPr/>
        </p:nvGrpSpPr>
        <p:grpSpPr>
          <a:xfrm>
            <a:off x="338875" y="580925"/>
            <a:ext cx="8386800" cy="4021550"/>
            <a:chOff x="338875" y="580925"/>
            <a:chExt cx="8386800" cy="4021550"/>
          </a:xfrm>
        </p:grpSpPr>
        <p:sp>
          <p:nvSpPr>
            <p:cNvPr id="363" name="Google Shape;363;p72"/>
            <p:cNvSpPr/>
            <p:nvPr/>
          </p:nvSpPr>
          <p:spPr>
            <a:xfrm>
              <a:off x="338875" y="580925"/>
              <a:ext cx="8386800" cy="37518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2"/>
            <p:cNvSpPr txBox="1"/>
            <p:nvPr/>
          </p:nvSpPr>
          <p:spPr>
            <a:xfrm>
              <a:off x="767475" y="1645925"/>
              <a:ext cx="7730100" cy="1077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400">
                  <a:solidFill>
                    <a:schemeClr val="lt1"/>
                  </a:solidFill>
                  <a:latin typeface="Viga"/>
                  <a:ea typeface="Viga"/>
                  <a:cs typeface="Viga"/>
                  <a:sym typeface="Viga"/>
                </a:rPr>
                <a:t>Favoriser la réflexion de des élèves tout en stimulant leur </a:t>
              </a:r>
              <a:r>
                <a:rPr lang="en" sz="2400">
                  <a:solidFill>
                    <a:srgbClr val="F1C232"/>
                  </a:solidFill>
                  <a:latin typeface="Viga"/>
                  <a:ea typeface="Viga"/>
                  <a:cs typeface="Viga"/>
                  <a:sym typeface="Viga"/>
                </a:rPr>
                <a:t>créativité</a:t>
              </a:r>
              <a:r>
                <a:rPr lang="en" sz="2400">
                  <a:solidFill>
                    <a:schemeClr val="lt1"/>
                  </a:solidFill>
                  <a:latin typeface="Viga"/>
                  <a:ea typeface="Viga"/>
                  <a:cs typeface="Viga"/>
                  <a:sym typeface="Viga"/>
                </a:rPr>
                <a:t>!</a:t>
              </a:r>
              <a:endParaRPr sz="2400">
                <a:solidFill>
                  <a:schemeClr val="lt1"/>
                </a:solidFill>
                <a:latin typeface="Viga"/>
                <a:ea typeface="Viga"/>
                <a:cs typeface="Viga"/>
                <a:sym typeface="Viga"/>
              </a:endParaRPr>
            </a:p>
          </p:txBody>
        </p:sp>
        <p:pic>
          <p:nvPicPr>
            <p:cNvPr id="365" name="Google Shape;365;p72"/>
            <p:cNvPicPr preferRelativeResize="0"/>
            <p:nvPr/>
          </p:nvPicPr>
          <p:blipFill>
            <a:blip r:embed="rId3">
              <a:alphaModFix/>
            </a:blip>
            <a:stretch>
              <a:fillRect/>
            </a:stretch>
          </p:blipFill>
          <p:spPr>
            <a:xfrm>
              <a:off x="5443375" y="2789875"/>
              <a:ext cx="1812600" cy="1812600"/>
            </a:xfrm>
            <a:prstGeom prst="rect">
              <a:avLst/>
            </a:prstGeom>
            <a:noFill/>
            <a:ln>
              <a:noFill/>
            </a:ln>
          </p:spPr>
        </p:pic>
      </p:grpSp>
      <p:sp>
        <p:nvSpPr>
          <p:cNvPr id="366" name="Google Shape;366;p72"/>
          <p:cNvSpPr txBox="1"/>
          <p:nvPr/>
        </p:nvSpPr>
        <p:spPr>
          <a:xfrm>
            <a:off x="6856175" y="2419350"/>
            <a:ext cx="1812600" cy="1298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a:solidFill>
                  <a:srgbClr val="F1C232"/>
                </a:solidFill>
                <a:latin typeface="Ubuntu"/>
                <a:ea typeface="Ubuntu"/>
                <a:cs typeface="Ubuntu"/>
                <a:sym typeface="Ubuntu"/>
              </a:rPr>
              <a:t>Programmation pédagogique</a:t>
            </a:r>
            <a:endParaRPr sz="1600" b="1">
              <a:solidFill>
                <a:srgbClr val="F1C232"/>
              </a:solidFill>
              <a:latin typeface="Ubuntu"/>
              <a:ea typeface="Ubuntu"/>
              <a:cs typeface="Ubuntu"/>
              <a:sym typeface="Ubuntu"/>
            </a:endParaRPr>
          </a:p>
          <a:p>
            <a:pPr marL="0" lvl="0" indent="0" algn="l" rtl="0">
              <a:spcBef>
                <a:spcPts val="1000"/>
              </a:spcBef>
              <a:spcAft>
                <a:spcPts val="0"/>
              </a:spcAft>
              <a:buNone/>
            </a:pPr>
            <a:r>
              <a:rPr lang="en" sz="1600">
                <a:solidFill>
                  <a:schemeClr val="lt1"/>
                </a:solidFill>
                <a:latin typeface="Ubuntu"/>
                <a:ea typeface="Ubuntu"/>
                <a:cs typeface="Ubuntu"/>
                <a:sym typeface="Ubuntu"/>
              </a:rPr>
              <a:t>❤️ signifiance </a:t>
            </a:r>
            <a:endParaRPr sz="1600">
              <a:solidFill>
                <a:schemeClr val="lt1"/>
              </a:solidFill>
              <a:latin typeface="Ubuntu"/>
              <a:ea typeface="Ubuntu"/>
              <a:cs typeface="Ubuntu"/>
              <a:sym typeface="Ubuntu"/>
            </a:endParaRPr>
          </a:p>
          <a:p>
            <a:pPr marL="0" lvl="0" indent="0" algn="l" rtl="0">
              <a:spcBef>
                <a:spcPts val="0"/>
              </a:spcBef>
              <a:spcAft>
                <a:spcPts val="0"/>
              </a:spcAft>
              <a:buNone/>
            </a:pPr>
            <a:r>
              <a:rPr lang="en" sz="1600">
                <a:solidFill>
                  <a:schemeClr val="lt1"/>
                </a:solidFill>
                <a:latin typeface="Ubuntu"/>
                <a:ea typeface="Ubuntu"/>
                <a:cs typeface="Ubuntu"/>
                <a:sym typeface="Ubuntu"/>
              </a:rPr>
              <a:t>❤️ collaboration</a:t>
            </a:r>
            <a:endParaRPr sz="1600">
              <a:solidFill>
                <a:schemeClr val="lt1"/>
              </a:solidFill>
              <a:latin typeface="Ubuntu"/>
              <a:ea typeface="Ubuntu"/>
              <a:cs typeface="Ubuntu"/>
              <a:sym typeface="Ubuntu"/>
            </a:endParaRPr>
          </a:p>
        </p:txBody>
      </p:sp>
      <p:sp>
        <p:nvSpPr>
          <p:cNvPr id="367" name="Google Shape;367;p72"/>
          <p:cNvSpPr/>
          <p:nvPr/>
        </p:nvSpPr>
        <p:spPr>
          <a:xfrm>
            <a:off x="1500750" y="204650"/>
            <a:ext cx="7053600" cy="764100"/>
          </a:xfrm>
          <a:prstGeom prst="roundRect">
            <a:avLst>
              <a:gd name="adj" fmla="val 16667"/>
            </a:avLst>
          </a:prstGeom>
          <a:solidFill>
            <a:srgbClr val="FAA22A"/>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sz="2800">
                <a:solidFill>
                  <a:schemeClr val="lt1"/>
                </a:solidFill>
                <a:latin typeface="Viga"/>
                <a:ea typeface="Viga"/>
                <a:cs typeface="Viga"/>
                <a:sym typeface="Viga"/>
              </a:rPr>
              <a:t>Dans ce contexte, pourquoi programmer?</a:t>
            </a:r>
            <a:endParaRPr sz="2800">
              <a:solidFill>
                <a:schemeClr val="lt1"/>
              </a:solidFill>
              <a:latin typeface="Viga"/>
              <a:ea typeface="Viga"/>
              <a:cs typeface="Viga"/>
              <a:sym typeface="Vig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6">
                                            <p:txEl>
                                              <p:pRg st="0" end="0"/>
                                            </p:txEl>
                                          </p:spTgt>
                                        </p:tgtEl>
                                        <p:attrNameLst>
                                          <p:attrName>style.visibility</p:attrName>
                                        </p:attrNameLst>
                                      </p:cBhvr>
                                      <p:to>
                                        <p:strVal val="visible"/>
                                      </p:to>
                                    </p:set>
                                    <p:animEffect transition="in" filter="fade">
                                      <p:cBhvr>
                                        <p:cTn id="12" dur="1000"/>
                                        <p:tgtEl>
                                          <p:spTgt spid="3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6">
                                            <p:txEl>
                                              <p:pRg st="1" end="1"/>
                                            </p:txEl>
                                          </p:spTgt>
                                        </p:tgtEl>
                                        <p:attrNameLst>
                                          <p:attrName>style.visibility</p:attrName>
                                        </p:attrNameLst>
                                      </p:cBhvr>
                                      <p:to>
                                        <p:strVal val="visible"/>
                                      </p:to>
                                    </p:set>
                                    <p:animEffect transition="in" filter="fade">
                                      <p:cBhvr>
                                        <p:cTn id="17" dur="1000"/>
                                        <p:tgtEl>
                                          <p:spTgt spid="36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6">
                                            <p:txEl>
                                              <p:pRg st="2" end="2"/>
                                            </p:txEl>
                                          </p:spTgt>
                                        </p:tgtEl>
                                        <p:attrNameLst>
                                          <p:attrName>style.visibility</p:attrName>
                                        </p:attrNameLst>
                                      </p:cBhvr>
                                      <p:to>
                                        <p:strVal val="visible"/>
                                      </p:to>
                                    </p:set>
                                    <p:animEffect transition="in" filter="fade">
                                      <p:cBhvr>
                                        <p:cTn id="22" dur="1000"/>
                                        <p:tgtEl>
                                          <p:spTgt spid="3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1"/>
        <p:cNvGrpSpPr/>
        <p:nvPr/>
      </p:nvGrpSpPr>
      <p:grpSpPr>
        <a:xfrm>
          <a:off x="0" y="0"/>
          <a:ext cx="0" cy="0"/>
          <a:chOff x="0" y="0"/>
          <a:chExt cx="0" cy="0"/>
        </a:xfrm>
      </p:grpSpPr>
      <p:sp>
        <p:nvSpPr>
          <p:cNvPr id="372" name="Google Shape;372;p73"/>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3"/>
          <p:cNvSpPr txBox="1">
            <a:spLocks noGrp="1"/>
          </p:cNvSpPr>
          <p:nvPr>
            <p:ph type="title"/>
          </p:nvPr>
        </p:nvSpPr>
        <p:spPr>
          <a:xfrm>
            <a:off x="170850" y="270775"/>
            <a:ext cx="8802300" cy="70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Cadre de référence de la compétence numérique</a:t>
            </a:r>
            <a:endParaRPr sz="2600" b="1">
              <a:solidFill>
                <a:schemeClr val="lt1"/>
              </a:solidFill>
              <a:latin typeface="Viga"/>
              <a:ea typeface="Viga"/>
              <a:cs typeface="Viga"/>
              <a:sym typeface="Viga"/>
            </a:endParaRPr>
          </a:p>
        </p:txBody>
      </p:sp>
      <p:pic>
        <p:nvPicPr>
          <p:cNvPr id="374" name="Google Shape;374;p73"/>
          <p:cNvPicPr preferRelativeResize="0"/>
          <p:nvPr/>
        </p:nvPicPr>
        <p:blipFill>
          <a:blip r:embed="rId3">
            <a:alphaModFix/>
          </a:blip>
          <a:stretch>
            <a:fillRect/>
          </a:stretch>
        </p:blipFill>
        <p:spPr>
          <a:xfrm>
            <a:off x="157207" y="1131775"/>
            <a:ext cx="4274061" cy="3937373"/>
          </a:xfrm>
          <a:prstGeom prst="rect">
            <a:avLst/>
          </a:prstGeom>
          <a:noFill/>
          <a:ln>
            <a:noFill/>
          </a:ln>
          <a:effectLst>
            <a:outerShdw blurRad="57150" dist="19050" dir="5400000" algn="bl" rotWithShape="0">
              <a:srgbClr val="000000">
                <a:alpha val="50000"/>
              </a:srgbClr>
            </a:outerShdw>
          </a:effectLst>
        </p:spPr>
      </p:pic>
      <p:grpSp>
        <p:nvGrpSpPr>
          <p:cNvPr id="375" name="Google Shape;375;p73"/>
          <p:cNvGrpSpPr/>
          <p:nvPr/>
        </p:nvGrpSpPr>
        <p:grpSpPr>
          <a:xfrm>
            <a:off x="5193100" y="1488250"/>
            <a:ext cx="3324300" cy="3213000"/>
            <a:chOff x="4742875" y="1166475"/>
            <a:chExt cx="3324300" cy="3213000"/>
          </a:xfrm>
        </p:grpSpPr>
        <p:sp>
          <p:nvSpPr>
            <p:cNvPr id="376" name="Google Shape;376;p73"/>
            <p:cNvSpPr/>
            <p:nvPr/>
          </p:nvSpPr>
          <p:spPr>
            <a:xfrm>
              <a:off x="4742875" y="1166475"/>
              <a:ext cx="3324300" cy="321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7" name="Google Shape;377;p73"/>
            <p:cNvPicPr preferRelativeResize="0"/>
            <p:nvPr/>
          </p:nvPicPr>
          <p:blipFill rotWithShape="1">
            <a:blip r:embed="rId4">
              <a:alphaModFix/>
            </a:blip>
            <a:srcRect r="24161" b="74378"/>
            <a:stretch/>
          </p:blipFill>
          <p:spPr>
            <a:xfrm>
              <a:off x="4864875" y="1220850"/>
              <a:ext cx="2583203" cy="708601"/>
            </a:xfrm>
            <a:prstGeom prst="rect">
              <a:avLst/>
            </a:prstGeom>
            <a:noFill/>
            <a:ln>
              <a:noFill/>
            </a:ln>
          </p:spPr>
        </p:pic>
        <p:pic>
          <p:nvPicPr>
            <p:cNvPr id="378" name="Google Shape;378;p73"/>
            <p:cNvPicPr preferRelativeResize="0"/>
            <p:nvPr/>
          </p:nvPicPr>
          <p:blipFill rotWithShape="1">
            <a:blip r:embed="rId5">
              <a:alphaModFix/>
            </a:blip>
            <a:srcRect r="6576" b="61836"/>
            <a:stretch/>
          </p:blipFill>
          <p:spPr>
            <a:xfrm>
              <a:off x="4864875" y="3478812"/>
              <a:ext cx="3023007" cy="659526"/>
            </a:xfrm>
            <a:prstGeom prst="rect">
              <a:avLst/>
            </a:prstGeom>
            <a:noFill/>
            <a:ln>
              <a:noFill/>
            </a:ln>
          </p:spPr>
        </p:pic>
        <p:pic>
          <p:nvPicPr>
            <p:cNvPr id="379" name="Google Shape;379;p73"/>
            <p:cNvPicPr preferRelativeResize="0"/>
            <p:nvPr/>
          </p:nvPicPr>
          <p:blipFill rotWithShape="1">
            <a:blip r:embed="rId6">
              <a:alphaModFix/>
            </a:blip>
            <a:srcRect t="1354" r="9624" b="58573"/>
            <a:stretch/>
          </p:blipFill>
          <p:spPr>
            <a:xfrm>
              <a:off x="4871738" y="2339342"/>
              <a:ext cx="3009278" cy="659549"/>
            </a:xfrm>
            <a:prstGeom prst="rect">
              <a:avLst/>
            </a:prstGeom>
            <a:noFill/>
            <a:ln>
              <a:noFill/>
            </a:ln>
          </p:spPr>
        </p:pic>
      </p:grpSp>
      <p:sp>
        <p:nvSpPr>
          <p:cNvPr id="380" name="Google Shape;380;p73"/>
          <p:cNvSpPr txBox="1"/>
          <p:nvPr/>
        </p:nvSpPr>
        <p:spPr>
          <a:xfrm>
            <a:off x="3527950" y="4693775"/>
            <a:ext cx="5065800" cy="33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chemeClr val="accent5"/>
                </a:solidFill>
                <a:latin typeface="Ubuntu"/>
                <a:ea typeface="Ubuntu"/>
                <a:cs typeface="Ubuntu"/>
                <a:sym typeface="Ubuntu"/>
              </a:rPr>
              <a:t>🔗 </a:t>
            </a:r>
            <a:r>
              <a:rPr lang="en" sz="1600" u="sng">
                <a:solidFill>
                  <a:schemeClr val="hlink"/>
                </a:solidFill>
                <a:latin typeface="Ubuntu"/>
                <a:ea typeface="Ubuntu"/>
                <a:cs typeface="Ubuntu"/>
                <a:sym typeface="Ubuntu"/>
                <a:hlinkClick r:id="rId7"/>
              </a:rPr>
              <a:t>Cadre de référence de la compétence numérique</a:t>
            </a:r>
            <a:endParaRPr sz="1600">
              <a:solidFill>
                <a:schemeClr val="dk1"/>
              </a:solidFill>
              <a:latin typeface="Ubuntu"/>
              <a:ea typeface="Ubuntu"/>
              <a:cs typeface="Ubuntu"/>
              <a:sym typeface="Ubuntu"/>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74"/>
          <p:cNvSpPr txBox="1">
            <a:spLocks noGrp="1"/>
          </p:cNvSpPr>
          <p:nvPr>
            <p:ph type="title"/>
          </p:nvPr>
        </p:nvSpPr>
        <p:spPr>
          <a:xfrm>
            <a:off x="655325" y="379950"/>
            <a:ext cx="7356900" cy="582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 sz="2400">
                <a:latin typeface="Viga"/>
                <a:ea typeface="Viga"/>
                <a:cs typeface="Viga"/>
                <a:sym typeface="Viga"/>
              </a:rPr>
              <a:t>S’initier à la programmation Scratch</a:t>
            </a:r>
            <a:endParaRPr sz="2400">
              <a:latin typeface="Viga"/>
              <a:ea typeface="Viga"/>
              <a:cs typeface="Viga"/>
              <a:sym typeface="Viga"/>
            </a:endParaRPr>
          </a:p>
        </p:txBody>
      </p:sp>
      <p:sp>
        <p:nvSpPr>
          <p:cNvPr id="386" name="Google Shape;386;p74"/>
          <p:cNvSpPr txBox="1">
            <a:spLocks noGrp="1"/>
          </p:cNvSpPr>
          <p:nvPr>
            <p:ph type="body" idx="1"/>
          </p:nvPr>
        </p:nvSpPr>
        <p:spPr>
          <a:xfrm>
            <a:off x="270900" y="1312800"/>
            <a:ext cx="8725800" cy="3646800"/>
          </a:xfrm>
          <a:prstGeom prst="rect">
            <a:avLst/>
          </a:prstGeom>
          <a:noFill/>
          <a:ln>
            <a:noFill/>
          </a:ln>
        </p:spPr>
        <p:txBody>
          <a:bodyPr spcFirstLastPara="1" wrap="square" lIns="91425" tIns="91425" rIns="91425" bIns="91425" anchor="t" anchorCtr="0">
            <a:noAutofit/>
          </a:bodyPr>
          <a:lstStyle/>
          <a:p>
            <a:pPr marL="673100" lvl="0" indent="-355600" algn="l" rtl="0">
              <a:lnSpc>
                <a:spcPct val="115000"/>
              </a:lnSpc>
              <a:spcBef>
                <a:spcPts val="0"/>
              </a:spcBef>
              <a:spcAft>
                <a:spcPts val="0"/>
              </a:spcAft>
              <a:buClr>
                <a:srgbClr val="0069BF"/>
              </a:buClr>
              <a:buSzPts val="2000"/>
              <a:buFont typeface="Ubuntu"/>
              <a:buAutoNum type="arabicPeriod"/>
            </a:pPr>
            <a:r>
              <a:rPr lang="en" sz="2000">
                <a:solidFill>
                  <a:srgbClr val="0069BF"/>
                </a:solidFill>
                <a:latin typeface="Ubuntu"/>
                <a:ea typeface="Ubuntu"/>
                <a:cs typeface="Ubuntu"/>
                <a:sym typeface="Ubuntu"/>
              </a:rPr>
              <a:t>Scratch : </a:t>
            </a:r>
            <a:r>
              <a:rPr lang="en"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https://scratch.mit.edu/</a:t>
            </a:r>
            <a:endParaRPr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endParaRPr>
          </a:p>
          <a:p>
            <a:pPr marL="914400" lvl="0" indent="0" algn="l" rtl="0">
              <a:lnSpc>
                <a:spcPct val="115000"/>
              </a:lnSpc>
              <a:spcBef>
                <a:spcPts val="6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914400" lvl="0" indent="0" algn="l" rtl="0">
              <a:lnSpc>
                <a:spcPct val="115000"/>
              </a:lnSpc>
              <a:spcBef>
                <a:spcPts val="11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457200" lvl="0" indent="0" algn="l" rtl="0">
              <a:lnSpc>
                <a:spcPct val="115000"/>
              </a:lnSpc>
              <a:spcBef>
                <a:spcPts val="1100"/>
              </a:spcBef>
              <a:spcAft>
                <a:spcPts val="600"/>
              </a:spcAft>
              <a:buSzPts val="2500"/>
              <a:buNone/>
            </a:pPr>
            <a:endParaRPr sz="1800">
              <a:latin typeface="Ubuntu"/>
              <a:ea typeface="Ubuntu"/>
              <a:cs typeface="Ubuntu"/>
              <a:sym typeface="Ubuntu"/>
            </a:endParaRPr>
          </a:p>
        </p:txBody>
      </p:sp>
      <p:pic>
        <p:nvPicPr>
          <p:cNvPr id="387" name="Google Shape;387;p74"/>
          <p:cNvPicPr preferRelativeResize="0"/>
          <p:nvPr/>
        </p:nvPicPr>
        <p:blipFill rotWithShape="1">
          <a:blip r:embed="rId4">
            <a:alphaModFix/>
          </a:blip>
          <a:srcRect/>
          <a:stretch/>
        </p:blipFill>
        <p:spPr>
          <a:xfrm>
            <a:off x="8012248" y="204576"/>
            <a:ext cx="689156" cy="665686"/>
          </a:xfrm>
          <a:prstGeom prst="rect">
            <a:avLst/>
          </a:prstGeom>
          <a:noFill/>
          <a:ln>
            <a:noFill/>
          </a:ln>
        </p:spPr>
      </p:pic>
      <p:pic>
        <p:nvPicPr>
          <p:cNvPr id="388" name="Google Shape;388;p74"/>
          <p:cNvPicPr preferRelativeResize="0"/>
          <p:nvPr/>
        </p:nvPicPr>
        <p:blipFill rotWithShape="1">
          <a:blip r:embed="rId5">
            <a:alphaModFix/>
          </a:blip>
          <a:srcRect/>
          <a:stretch/>
        </p:blipFill>
        <p:spPr>
          <a:xfrm>
            <a:off x="0" y="22928"/>
            <a:ext cx="9144002" cy="5097644"/>
          </a:xfrm>
          <a:prstGeom prst="rect">
            <a:avLst/>
          </a:prstGeom>
          <a:noFill/>
          <a:ln>
            <a:noFill/>
          </a:ln>
        </p:spPr>
      </p:pic>
      <p:cxnSp>
        <p:nvCxnSpPr>
          <p:cNvPr id="389" name="Google Shape;389;p74"/>
          <p:cNvCxnSpPr/>
          <p:nvPr/>
        </p:nvCxnSpPr>
        <p:spPr>
          <a:xfrm>
            <a:off x="7410100" y="4466750"/>
            <a:ext cx="899700" cy="420600"/>
          </a:xfrm>
          <a:prstGeom prst="straightConnector1">
            <a:avLst/>
          </a:prstGeom>
          <a:noFill/>
          <a:ln w="9525" cap="flat" cmpd="sng">
            <a:solidFill>
              <a:schemeClr val="dk2"/>
            </a:solidFill>
            <a:prstDash val="solid"/>
            <a:round/>
            <a:headEnd type="none" w="sm" len="sm"/>
            <a:tailEnd type="triangle" w="med" len="med"/>
          </a:ln>
        </p:spPr>
      </p:cxnSp>
      <p:sp>
        <p:nvSpPr>
          <p:cNvPr id="390" name="Google Shape;390;p74"/>
          <p:cNvSpPr txBox="1"/>
          <p:nvPr/>
        </p:nvSpPr>
        <p:spPr>
          <a:xfrm>
            <a:off x="7137100" y="560425"/>
            <a:ext cx="1445700" cy="615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latin typeface="Dosis"/>
                <a:ea typeface="Dosis"/>
                <a:cs typeface="Dosis"/>
                <a:sym typeface="Dosis"/>
              </a:rPr>
              <a:t>À droite : la scène d’animation</a:t>
            </a:r>
            <a:endParaRPr sz="1400" b="1" i="0" u="none" strike="noStrike" cap="none">
              <a:solidFill>
                <a:srgbClr val="000000"/>
              </a:solidFill>
              <a:latin typeface="Dosis"/>
              <a:ea typeface="Dosis"/>
              <a:cs typeface="Dosis"/>
              <a:sym typeface="Dosis"/>
            </a:endParaRPr>
          </a:p>
        </p:txBody>
      </p:sp>
      <p:cxnSp>
        <p:nvCxnSpPr>
          <p:cNvPr id="391" name="Google Shape;391;p74"/>
          <p:cNvCxnSpPr/>
          <p:nvPr/>
        </p:nvCxnSpPr>
        <p:spPr>
          <a:xfrm>
            <a:off x="8053450" y="4390550"/>
            <a:ext cx="899700" cy="420600"/>
          </a:xfrm>
          <a:prstGeom prst="straightConnector1">
            <a:avLst/>
          </a:prstGeom>
          <a:noFill/>
          <a:ln w="9525" cap="flat" cmpd="sng">
            <a:solidFill>
              <a:schemeClr val="dk2"/>
            </a:solidFill>
            <a:prstDash val="solid"/>
            <a:round/>
            <a:headEnd type="none" w="sm" len="sm"/>
            <a:tailEnd type="triangle" w="med" len="med"/>
          </a:ln>
        </p:spPr>
      </p:cxnSp>
      <p:sp>
        <p:nvSpPr>
          <p:cNvPr id="392" name="Google Shape;392;p74"/>
          <p:cNvSpPr txBox="1"/>
          <p:nvPr/>
        </p:nvSpPr>
        <p:spPr>
          <a:xfrm>
            <a:off x="520175" y="641025"/>
            <a:ext cx="939000" cy="615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latin typeface="Dosis"/>
                <a:ea typeface="Dosis"/>
                <a:cs typeface="Dosis"/>
                <a:sym typeface="Dosis"/>
              </a:rPr>
              <a:t>À gauche :</a:t>
            </a:r>
            <a:endParaRPr b="1">
              <a:latin typeface="Dosis"/>
              <a:ea typeface="Dosis"/>
              <a:cs typeface="Dosis"/>
              <a:sym typeface="Dosis"/>
            </a:endParaRPr>
          </a:p>
          <a:p>
            <a:pPr marL="0" marR="0" lvl="0" indent="0" algn="l" rtl="0">
              <a:lnSpc>
                <a:spcPct val="100000"/>
              </a:lnSpc>
              <a:spcBef>
                <a:spcPts val="0"/>
              </a:spcBef>
              <a:spcAft>
                <a:spcPts val="0"/>
              </a:spcAft>
              <a:buClr>
                <a:srgbClr val="000000"/>
              </a:buClr>
              <a:buSzPts val="1400"/>
              <a:buFont typeface="Arial"/>
              <a:buNone/>
            </a:pPr>
            <a:r>
              <a:rPr lang="en" b="1">
                <a:latin typeface="Dosis"/>
                <a:ea typeface="Dosis"/>
                <a:cs typeface="Dosis"/>
                <a:sym typeface="Dosis"/>
              </a:rPr>
              <a:t>le</a:t>
            </a:r>
            <a:r>
              <a:rPr lang="en" sz="1400" b="1" i="0" u="none" strike="noStrike" cap="none">
                <a:solidFill>
                  <a:srgbClr val="000000"/>
                </a:solidFill>
                <a:latin typeface="Dosis"/>
                <a:ea typeface="Dosis"/>
                <a:cs typeface="Dosis"/>
                <a:sym typeface="Dosis"/>
              </a:rPr>
              <a:t>s blocs</a:t>
            </a:r>
            <a:r>
              <a:rPr lang="en" sz="1400" b="0" i="0" u="none" strike="noStrike" cap="none">
                <a:solidFill>
                  <a:srgbClr val="000000"/>
                </a:solidFill>
                <a:latin typeface="Dosis"/>
                <a:ea typeface="Dosis"/>
                <a:cs typeface="Dosis"/>
                <a:sym typeface="Dosis"/>
              </a:rPr>
              <a:t> </a:t>
            </a:r>
            <a:endParaRPr sz="1400" b="0" i="0" u="none" strike="noStrike" cap="none">
              <a:solidFill>
                <a:srgbClr val="000000"/>
              </a:solidFill>
              <a:latin typeface="Dosis"/>
              <a:ea typeface="Dosis"/>
              <a:cs typeface="Dosis"/>
              <a:sym typeface="Dosis"/>
            </a:endParaRPr>
          </a:p>
        </p:txBody>
      </p:sp>
      <p:sp>
        <p:nvSpPr>
          <p:cNvPr id="393" name="Google Shape;393;p74"/>
          <p:cNvSpPr txBox="1"/>
          <p:nvPr/>
        </p:nvSpPr>
        <p:spPr>
          <a:xfrm>
            <a:off x="3169250" y="612925"/>
            <a:ext cx="9987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latin typeface="Dosis"/>
                <a:ea typeface="Dosis"/>
                <a:cs typeface="Dosis"/>
                <a:sym typeface="Dosis"/>
              </a:rPr>
              <a:t>Au centre : le script</a:t>
            </a:r>
            <a:endParaRPr sz="1400" b="1" i="0" u="none" strike="noStrike" cap="none">
              <a:solidFill>
                <a:srgbClr val="000000"/>
              </a:solidFill>
              <a:latin typeface="Dosis"/>
              <a:ea typeface="Dosis"/>
              <a:cs typeface="Dosis"/>
              <a:sym typeface="Dosis"/>
            </a:endParaRPr>
          </a:p>
        </p:txBody>
      </p:sp>
      <p:sp>
        <p:nvSpPr>
          <p:cNvPr id="394" name="Google Shape;394;p74"/>
          <p:cNvSpPr txBox="1"/>
          <p:nvPr/>
        </p:nvSpPr>
        <p:spPr>
          <a:xfrm>
            <a:off x="2200975" y="1909100"/>
            <a:ext cx="4544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u="sng">
                <a:solidFill>
                  <a:srgbClr val="FAA22A"/>
                </a:solidFill>
                <a:highlight>
                  <a:schemeClr val="lt1"/>
                </a:highlight>
                <a:latin typeface="Ubuntu"/>
                <a:ea typeface="Ubuntu"/>
                <a:cs typeface="Ubuntu"/>
                <a:sym typeface="Ubuntu"/>
                <a:hlinkClick r:id="rId6">
                  <a:extLst>
                    <a:ext uri="{A12FA001-AC4F-418D-AE19-62706E023703}">
                      <ahyp:hlinkClr xmlns:ahyp="http://schemas.microsoft.com/office/drawing/2018/hyperlinkcolor" val="tx"/>
                    </a:ext>
                  </a:extLst>
                </a:hlinkClick>
              </a:rPr>
              <a:t>www.scratch.mit.edu</a:t>
            </a:r>
            <a:endParaRPr>
              <a:latin typeface="Dosis"/>
              <a:ea typeface="Dosis"/>
              <a:cs typeface="Dosis"/>
              <a:sym typeface="Dosi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75"/>
          <p:cNvSpPr txBox="1">
            <a:spLocks noGrp="1"/>
          </p:cNvSpPr>
          <p:nvPr>
            <p:ph type="title"/>
          </p:nvPr>
        </p:nvSpPr>
        <p:spPr>
          <a:xfrm>
            <a:off x="655325" y="379950"/>
            <a:ext cx="7356900" cy="582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 sz="2400">
                <a:latin typeface="Viga"/>
                <a:ea typeface="Viga"/>
                <a:cs typeface="Viga"/>
                <a:sym typeface="Viga"/>
              </a:rPr>
              <a:t>S’initier à la programmation Scratch</a:t>
            </a:r>
            <a:endParaRPr sz="2400">
              <a:latin typeface="Viga"/>
              <a:ea typeface="Viga"/>
              <a:cs typeface="Viga"/>
              <a:sym typeface="Viga"/>
            </a:endParaRPr>
          </a:p>
        </p:txBody>
      </p:sp>
      <p:sp>
        <p:nvSpPr>
          <p:cNvPr id="400" name="Google Shape;400;p75"/>
          <p:cNvSpPr txBox="1">
            <a:spLocks noGrp="1"/>
          </p:cNvSpPr>
          <p:nvPr>
            <p:ph type="body" idx="1"/>
          </p:nvPr>
        </p:nvSpPr>
        <p:spPr>
          <a:xfrm>
            <a:off x="270900" y="1312800"/>
            <a:ext cx="8725800" cy="3646800"/>
          </a:xfrm>
          <a:prstGeom prst="rect">
            <a:avLst/>
          </a:prstGeom>
          <a:noFill/>
          <a:ln>
            <a:noFill/>
          </a:ln>
        </p:spPr>
        <p:txBody>
          <a:bodyPr spcFirstLastPara="1" wrap="square" lIns="91425" tIns="91425" rIns="91425" bIns="91425" anchor="t" anchorCtr="0">
            <a:noAutofit/>
          </a:bodyPr>
          <a:lstStyle/>
          <a:p>
            <a:pPr marL="673100" lvl="0" indent="-355600" algn="l" rtl="0">
              <a:lnSpc>
                <a:spcPct val="115000"/>
              </a:lnSpc>
              <a:spcBef>
                <a:spcPts val="0"/>
              </a:spcBef>
              <a:spcAft>
                <a:spcPts val="0"/>
              </a:spcAft>
              <a:buClr>
                <a:srgbClr val="0069BF"/>
              </a:buClr>
              <a:buSzPts val="2000"/>
              <a:buFont typeface="Ubuntu"/>
              <a:buAutoNum type="arabicPeriod"/>
            </a:pPr>
            <a:r>
              <a:rPr lang="en" sz="2000">
                <a:solidFill>
                  <a:srgbClr val="0069BF"/>
                </a:solidFill>
                <a:latin typeface="Ubuntu"/>
                <a:ea typeface="Ubuntu"/>
                <a:cs typeface="Ubuntu"/>
                <a:sym typeface="Ubuntu"/>
              </a:rPr>
              <a:t>Scratch : </a:t>
            </a:r>
            <a:r>
              <a:rPr lang="en"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https://scratch.mit.edu/</a:t>
            </a:r>
            <a:endParaRPr sz="20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endParaRPr>
          </a:p>
          <a:p>
            <a:pPr marL="914400" lvl="0" indent="0" algn="l" rtl="0">
              <a:lnSpc>
                <a:spcPct val="115000"/>
              </a:lnSpc>
              <a:spcBef>
                <a:spcPts val="6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914400" lvl="0" indent="0" algn="l" rtl="0">
              <a:lnSpc>
                <a:spcPct val="115000"/>
              </a:lnSpc>
              <a:spcBef>
                <a:spcPts val="1100"/>
              </a:spcBef>
              <a:spcAft>
                <a:spcPts val="0"/>
              </a:spcAft>
              <a:buClr>
                <a:schemeClr val="dk1"/>
              </a:buClr>
              <a:buSzPts val="1100"/>
              <a:buFont typeface="Arial"/>
              <a:buNone/>
            </a:pPr>
            <a:endParaRPr sz="2000">
              <a:solidFill>
                <a:srgbClr val="0069BF"/>
              </a:solidFill>
              <a:latin typeface="Ubuntu"/>
              <a:ea typeface="Ubuntu"/>
              <a:cs typeface="Ubuntu"/>
              <a:sym typeface="Ubuntu"/>
            </a:endParaRPr>
          </a:p>
          <a:p>
            <a:pPr marL="457200" lvl="0" indent="0" algn="l" rtl="0">
              <a:lnSpc>
                <a:spcPct val="115000"/>
              </a:lnSpc>
              <a:spcBef>
                <a:spcPts val="1100"/>
              </a:spcBef>
              <a:spcAft>
                <a:spcPts val="600"/>
              </a:spcAft>
              <a:buSzPts val="2500"/>
              <a:buNone/>
            </a:pPr>
            <a:endParaRPr sz="1800">
              <a:latin typeface="Ubuntu"/>
              <a:ea typeface="Ubuntu"/>
              <a:cs typeface="Ubuntu"/>
              <a:sym typeface="Ubuntu"/>
            </a:endParaRPr>
          </a:p>
        </p:txBody>
      </p:sp>
      <p:pic>
        <p:nvPicPr>
          <p:cNvPr id="401" name="Google Shape;401;p75"/>
          <p:cNvPicPr preferRelativeResize="0"/>
          <p:nvPr/>
        </p:nvPicPr>
        <p:blipFill rotWithShape="1">
          <a:blip r:embed="rId4">
            <a:alphaModFix/>
          </a:blip>
          <a:srcRect/>
          <a:stretch/>
        </p:blipFill>
        <p:spPr>
          <a:xfrm>
            <a:off x="8012248" y="204576"/>
            <a:ext cx="689156" cy="665686"/>
          </a:xfrm>
          <a:prstGeom prst="rect">
            <a:avLst/>
          </a:prstGeom>
          <a:noFill/>
          <a:ln>
            <a:noFill/>
          </a:ln>
        </p:spPr>
      </p:pic>
      <p:pic>
        <p:nvPicPr>
          <p:cNvPr id="402" name="Google Shape;402;p75"/>
          <p:cNvPicPr preferRelativeResize="0"/>
          <p:nvPr/>
        </p:nvPicPr>
        <p:blipFill rotWithShape="1">
          <a:blip r:embed="rId5">
            <a:alphaModFix/>
          </a:blip>
          <a:srcRect/>
          <a:stretch/>
        </p:blipFill>
        <p:spPr>
          <a:xfrm>
            <a:off x="0" y="22928"/>
            <a:ext cx="9144002" cy="5097644"/>
          </a:xfrm>
          <a:prstGeom prst="rect">
            <a:avLst/>
          </a:prstGeom>
          <a:noFill/>
          <a:ln>
            <a:noFill/>
          </a:ln>
        </p:spPr>
      </p:pic>
      <p:cxnSp>
        <p:nvCxnSpPr>
          <p:cNvPr id="403" name="Google Shape;403;p75"/>
          <p:cNvCxnSpPr/>
          <p:nvPr/>
        </p:nvCxnSpPr>
        <p:spPr>
          <a:xfrm>
            <a:off x="7410100" y="4466750"/>
            <a:ext cx="899700" cy="420600"/>
          </a:xfrm>
          <a:prstGeom prst="straightConnector1">
            <a:avLst/>
          </a:prstGeom>
          <a:noFill/>
          <a:ln w="9525" cap="flat" cmpd="sng">
            <a:solidFill>
              <a:schemeClr val="dk2"/>
            </a:solidFill>
            <a:prstDash val="solid"/>
            <a:round/>
            <a:headEnd type="none" w="sm" len="sm"/>
            <a:tailEnd type="triangle" w="med" len="med"/>
          </a:ln>
        </p:spPr>
      </p:cxnSp>
      <p:sp>
        <p:nvSpPr>
          <p:cNvPr id="404" name="Google Shape;404;p75"/>
          <p:cNvSpPr txBox="1"/>
          <p:nvPr/>
        </p:nvSpPr>
        <p:spPr>
          <a:xfrm>
            <a:off x="6424500" y="3990350"/>
            <a:ext cx="131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Dosis"/>
                <a:ea typeface="Dosis"/>
                <a:cs typeface="Dosis"/>
                <a:sym typeface="Dosis"/>
              </a:rPr>
              <a:t>1.Choisir lutin.</a:t>
            </a:r>
            <a:endParaRPr sz="1400" b="0" i="0" u="none" strike="noStrike" cap="none">
              <a:solidFill>
                <a:srgbClr val="000000"/>
              </a:solidFill>
              <a:latin typeface="Dosis"/>
              <a:ea typeface="Dosis"/>
              <a:cs typeface="Dosis"/>
              <a:sym typeface="Dosis"/>
            </a:endParaRPr>
          </a:p>
        </p:txBody>
      </p:sp>
      <p:cxnSp>
        <p:nvCxnSpPr>
          <p:cNvPr id="405" name="Google Shape;405;p75"/>
          <p:cNvCxnSpPr/>
          <p:nvPr/>
        </p:nvCxnSpPr>
        <p:spPr>
          <a:xfrm>
            <a:off x="8053450" y="4390550"/>
            <a:ext cx="899700" cy="420600"/>
          </a:xfrm>
          <a:prstGeom prst="straightConnector1">
            <a:avLst/>
          </a:prstGeom>
          <a:noFill/>
          <a:ln w="9525" cap="flat" cmpd="sng">
            <a:solidFill>
              <a:schemeClr val="dk2"/>
            </a:solidFill>
            <a:prstDash val="solid"/>
            <a:round/>
            <a:headEnd type="none" w="sm" len="sm"/>
            <a:tailEnd type="triangle" w="med" len="med"/>
          </a:ln>
        </p:spPr>
      </p:cxnSp>
      <p:sp>
        <p:nvSpPr>
          <p:cNvPr id="406" name="Google Shape;406;p75"/>
          <p:cNvSpPr txBox="1"/>
          <p:nvPr/>
        </p:nvSpPr>
        <p:spPr>
          <a:xfrm>
            <a:off x="7832600" y="3950525"/>
            <a:ext cx="131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Dosis"/>
                <a:ea typeface="Dosis"/>
                <a:cs typeface="Dosis"/>
                <a:sym typeface="Dosis"/>
              </a:rPr>
              <a:t>2.Choisir a-plan.</a:t>
            </a:r>
            <a:endParaRPr sz="1400" b="0" i="0" u="none" strike="noStrike" cap="none">
              <a:solidFill>
                <a:srgbClr val="000000"/>
              </a:solidFill>
              <a:latin typeface="Dosis"/>
              <a:ea typeface="Dosis"/>
              <a:cs typeface="Dosis"/>
              <a:sym typeface="Dosis"/>
            </a:endParaRPr>
          </a:p>
        </p:txBody>
      </p:sp>
      <p:cxnSp>
        <p:nvCxnSpPr>
          <p:cNvPr id="407" name="Google Shape;407;p75"/>
          <p:cNvCxnSpPr/>
          <p:nvPr/>
        </p:nvCxnSpPr>
        <p:spPr>
          <a:xfrm rot="10800000">
            <a:off x="273750" y="619950"/>
            <a:ext cx="1517400" cy="621900"/>
          </a:xfrm>
          <a:prstGeom prst="straightConnector1">
            <a:avLst/>
          </a:prstGeom>
          <a:noFill/>
          <a:ln w="9525" cap="flat" cmpd="sng">
            <a:solidFill>
              <a:schemeClr val="dk2"/>
            </a:solidFill>
            <a:prstDash val="solid"/>
            <a:round/>
            <a:headEnd type="none" w="sm" len="sm"/>
            <a:tailEnd type="triangle" w="med" len="med"/>
          </a:ln>
        </p:spPr>
      </p:cxnSp>
      <p:sp>
        <p:nvSpPr>
          <p:cNvPr id="408" name="Google Shape;408;p75"/>
          <p:cNvSpPr txBox="1"/>
          <p:nvPr/>
        </p:nvSpPr>
        <p:spPr>
          <a:xfrm>
            <a:off x="1906800" y="1134300"/>
            <a:ext cx="2014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Dosis"/>
                <a:ea typeface="Dosis"/>
                <a:cs typeface="Dosis"/>
                <a:sym typeface="Dosis"/>
              </a:rPr>
              <a:t>3.Déplacer </a:t>
            </a:r>
            <a:r>
              <a:rPr lang="en">
                <a:latin typeface="Dosis"/>
                <a:ea typeface="Dosis"/>
                <a:cs typeface="Dosis"/>
                <a:sym typeface="Dosis"/>
              </a:rPr>
              <a:t>les </a:t>
            </a:r>
            <a:r>
              <a:rPr lang="en" sz="1400" b="0" i="0" u="none" strike="noStrike" cap="none">
                <a:solidFill>
                  <a:srgbClr val="000000"/>
                </a:solidFill>
                <a:latin typeface="Dosis"/>
                <a:ea typeface="Dosis"/>
                <a:cs typeface="Dosis"/>
                <a:sym typeface="Dosis"/>
              </a:rPr>
              <a:t>blocs ici.</a:t>
            </a:r>
            <a:endParaRPr sz="1400" b="0" i="0" u="none" strike="noStrike" cap="none">
              <a:solidFill>
                <a:srgbClr val="000000"/>
              </a:solidFill>
              <a:latin typeface="Dosis"/>
              <a:ea typeface="Dosis"/>
              <a:cs typeface="Dosis"/>
              <a:sym typeface="Dosis"/>
            </a:endParaRPr>
          </a:p>
        </p:txBody>
      </p:sp>
      <p:cxnSp>
        <p:nvCxnSpPr>
          <p:cNvPr id="409" name="Google Shape;409;p75"/>
          <p:cNvCxnSpPr/>
          <p:nvPr/>
        </p:nvCxnSpPr>
        <p:spPr>
          <a:xfrm rot="10800000" flipH="1">
            <a:off x="5626350" y="439800"/>
            <a:ext cx="856800" cy="463200"/>
          </a:xfrm>
          <a:prstGeom prst="straightConnector1">
            <a:avLst/>
          </a:prstGeom>
          <a:noFill/>
          <a:ln w="9525" cap="flat" cmpd="sng">
            <a:solidFill>
              <a:schemeClr val="dk2"/>
            </a:solidFill>
            <a:prstDash val="solid"/>
            <a:round/>
            <a:headEnd type="none" w="sm" len="sm"/>
            <a:tailEnd type="triangle" w="med" len="med"/>
          </a:ln>
        </p:spPr>
      </p:cxnSp>
      <p:sp>
        <p:nvSpPr>
          <p:cNvPr id="410" name="Google Shape;410;p75"/>
          <p:cNvSpPr txBox="1"/>
          <p:nvPr/>
        </p:nvSpPr>
        <p:spPr>
          <a:xfrm>
            <a:off x="4322100" y="1007175"/>
            <a:ext cx="2014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Dosis"/>
                <a:ea typeface="Dosis"/>
                <a:cs typeface="Dosis"/>
                <a:sym typeface="Dosis"/>
              </a:rPr>
              <a:t>4.Démarrer le programme avec le drapeau vert.</a:t>
            </a:r>
            <a:endParaRPr sz="1400" b="0" i="0" u="none" strike="noStrike" cap="none">
              <a:solidFill>
                <a:srgbClr val="000000"/>
              </a:solidFill>
              <a:latin typeface="Dosis"/>
              <a:ea typeface="Dosis"/>
              <a:cs typeface="Dosis"/>
              <a:sym typeface="Dosis"/>
            </a:endParaRPr>
          </a:p>
        </p:txBody>
      </p:sp>
      <p:sp>
        <p:nvSpPr>
          <p:cNvPr id="411" name="Google Shape;411;p75"/>
          <p:cNvSpPr txBox="1"/>
          <p:nvPr/>
        </p:nvSpPr>
        <p:spPr>
          <a:xfrm>
            <a:off x="2200975" y="1909100"/>
            <a:ext cx="4544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u="sng">
                <a:solidFill>
                  <a:srgbClr val="FAA22A"/>
                </a:solidFill>
                <a:highlight>
                  <a:schemeClr val="lt1"/>
                </a:highlight>
                <a:latin typeface="Ubuntu"/>
                <a:ea typeface="Ubuntu"/>
                <a:cs typeface="Ubuntu"/>
                <a:sym typeface="Ubuntu"/>
                <a:hlinkClick r:id="rId6">
                  <a:extLst>
                    <a:ext uri="{A12FA001-AC4F-418D-AE19-62706E023703}">
                      <ahyp:hlinkClr xmlns:ahyp="http://schemas.microsoft.com/office/drawing/2018/hyperlinkcolor" val="tx"/>
                    </a:ext>
                  </a:extLst>
                </a:hlinkClick>
              </a:rPr>
              <a:t>www.scratch.mit.edu</a:t>
            </a:r>
            <a:endParaRPr>
              <a:latin typeface="Dosis"/>
              <a:ea typeface="Dosis"/>
              <a:cs typeface="Dosis"/>
              <a:sym typeface="Dosis"/>
            </a:endParaRPr>
          </a:p>
        </p:txBody>
      </p:sp>
      <p:sp>
        <p:nvSpPr>
          <p:cNvPr id="412" name="Google Shape;412;p75"/>
          <p:cNvSpPr txBox="1"/>
          <p:nvPr/>
        </p:nvSpPr>
        <p:spPr>
          <a:xfrm>
            <a:off x="4909700" y="2555600"/>
            <a:ext cx="10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0. Tutoriels</a:t>
            </a:r>
            <a:endParaRPr>
              <a:latin typeface="Dosis"/>
              <a:ea typeface="Dosis"/>
              <a:cs typeface="Dosis"/>
              <a:sym typeface="Dosis"/>
            </a:endParaRPr>
          </a:p>
        </p:txBody>
      </p:sp>
      <p:cxnSp>
        <p:nvCxnSpPr>
          <p:cNvPr id="413" name="Google Shape;413;p75"/>
          <p:cNvCxnSpPr/>
          <p:nvPr/>
        </p:nvCxnSpPr>
        <p:spPr>
          <a:xfrm flipH="1">
            <a:off x="4370350" y="2883250"/>
            <a:ext cx="595800" cy="236700"/>
          </a:xfrm>
          <a:prstGeom prst="straightConnector1">
            <a:avLst/>
          </a:prstGeom>
          <a:noFill/>
          <a:ln w="9525" cap="flat" cmpd="sng">
            <a:solidFill>
              <a:schemeClr val="dk2"/>
            </a:solidFill>
            <a:prstDash val="solid"/>
            <a:round/>
            <a:headEnd type="none" w="sm" len="sm"/>
            <a:tailEnd type="triangle" w="med" len="med"/>
          </a:ln>
        </p:spPr>
      </p:cxnSp>
      <p:cxnSp>
        <p:nvCxnSpPr>
          <p:cNvPr id="414" name="Google Shape;414;p75"/>
          <p:cNvCxnSpPr/>
          <p:nvPr/>
        </p:nvCxnSpPr>
        <p:spPr>
          <a:xfrm rot="10800000">
            <a:off x="1926750" y="290250"/>
            <a:ext cx="3064800" cy="23232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Watery Shapes Style MK Campaign by Slidesgo">
  <a:themeElements>
    <a:clrScheme name="Simple Light">
      <a:dk1>
        <a:srgbClr val="091D31"/>
      </a:dk1>
      <a:lt1>
        <a:srgbClr val="FFFFFF"/>
      </a:lt1>
      <a:dk2>
        <a:srgbClr val="0082A1"/>
      </a:dk2>
      <a:lt2>
        <a:srgbClr val="00FFFF"/>
      </a:lt2>
      <a:accent1>
        <a:srgbClr val="1AABBF"/>
      </a:accent1>
      <a:accent2>
        <a:srgbClr val="FA961E"/>
      </a:accent2>
      <a:accent3>
        <a:srgbClr val="19AABE"/>
      </a:accent3>
      <a:accent4>
        <a:srgbClr val="FA961E"/>
      </a:accent4>
      <a:accent5>
        <a:srgbClr val="0097A7"/>
      </a:accent5>
      <a:accent6>
        <a:srgbClr val="FFFFFF"/>
      </a:accent6>
      <a:hlink>
        <a:srgbClr val="091D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845</Words>
  <Application>Microsoft Office PowerPoint</Application>
  <PresentationFormat>Affichage à l'écran (16:9)</PresentationFormat>
  <Paragraphs>148</Paragraphs>
  <Slides>22</Slides>
  <Notes>22</Notes>
  <HiddenSlides>0</HiddenSlides>
  <MMClips>0</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22</vt:i4>
      </vt:variant>
    </vt:vector>
  </HeadingPairs>
  <TitlesOfParts>
    <vt:vector size="40" baseType="lpstr">
      <vt:lpstr>Fira Sans</vt:lpstr>
      <vt:lpstr>Ubuntu Medium</vt:lpstr>
      <vt:lpstr>Roboto</vt:lpstr>
      <vt:lpstr>Anaheim</vt:lpstr>
      <vt:lpstr>Ubuntu</vt:lpstr>
      <vt:lpstr>Trebuchet MS</vt:lpstr>
      <vt:lpstr>Fira Mono</vt:lpstr>
      <vt:lpstr>Viga</vt:lpstr>
      <vt:lpstr>Comfortaa</vt:lpstr>
      <vt:lpstr>Dosis</vt:lpstr>
      <vt:lpstr>Bebas Neue</vt:lpstr>
      <vt:lpstr>Merriweather</vt:lpstr>
      <vt:lpstr>Arial</vt:lpstr>
      <vt:lpstr>Century Gothic</vt:lpstr>
      <vt:lpstr>Simple Light</vt:lpstr>
      <vt:lpstr>Simple Watery Shapes Style MK Campaign by Slidesgo</vt:lpstr>
      <vt:lpstr>Simple Light</vt:lpstr>
      <vt:lpstr>Simple Light</vt:lpstr>
      <vt:lpstr>S’initier à Scratch pour  apprendre à programmer</vt:lpstr>
      <vt:lpstr>Présentation PowerPoint</vt:lpstr>
      <vt:lpstr>S’initier à Scratch pour apprendre à programmer</vt:lpstr>
      <vt:lpstr>Plan de l’atelier</vt:lpstr>
      <vt:lpstr>💡 À distance</vt:lpstr>
      <vt:lpstr>Présentation PowerPoint</vt:lpstr>
      <vt:lpstr>📑 Cadre de référence de la compétence numérique</vt:lpstr>
      <vt:lpstr>S’initier à la programmation Scratch</vt:lpstr>
      <vt:lpstr>S’initier à la programmation Scratch</vt:lpstr>
      <vt:lpstr>📑 Défi : Créer avec Scratch (langue)</vt:lpstr>
      <vt:lpstr>📑 Dessiner avec l’outil « stylo » (mathématique)</vt:lpstr>
      <vt:lpstr>📑 Carte du Canada (univers social)</vt:lpstr>
      <vt:lpstr>📑 Les parties de la plante (science et technologie)</vt:lpstr>
      <vt:lpstr>📑 Une oeuvre à la manière de Piet Mondrian (Art)</vt:lpstr>
      <vt:lpstr>Ressources</vt:lpstr>
      <vt:lpstr>L’équipe du RÉCIT MST est disponible  les mercredis matins de 9 h à 11 h 30. </vt:lpstr>
      <vt:lpstr>Présentation PowerPoint</vt:lpstr>
      <vt:lpstr>Présentation PowerPoint</vt:lpstr>
      <vt:lpstr>Présentation PowerPoint</vt:lpstr>
      <vt:lpstr>Présentation PowerPoint</vt:lpstr>
      <vt:lpstr>  </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S’initier à Scratch pour  apprendre à programmer</dc:title>
  <dc:creator>Utilisateur</dc:creator>
  <cp:lastModifiedBy>Fiset Sonia</cp:lastModifiedBy>
  <cp:revision>1</cp:revision>
  <dcterms:modified xsi:type="dcterms:W3CDTF">2022-11-18T13:28:29Z</dcterms:modified>
</cp:coreProperties>
</file>