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Bangers" panose="020B0604020202020204" charset="0"/>
      <p:regular r:id="rId20"/>
    </p:embeddedFont>
    <p:embeddedFont>
      <p:font typeface="Cousine" panose="020B0604020202020204" charset="0"/>
      <p:regular r:id="rId21"/>
      <p:bold r:id="rId22"/>
      <p:italic r:id="rId23"/>
      <p:boldItalic r:id="rId24"/>
    </p:embeddedFont>
    <p:embeddedFont>
      <p:font typeface="Dosis" panose="020B0604020202020204" charset="0"/>
      <p:regular r:id="rId25"/>
      <p:bold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Permanent Marker" panose="020B0604020202020204" charset="0"/>
      <p:regular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Sniglet" panose="020B0604020202020204" charset="0"/>
      <p:regular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  <p:embeddedFont>
      <p:font typeface="Viga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472928-A831-4A02-BD1F-E01B5F9E6290}">
  <a:tblStyle styleId="{42472928-A831-4A02-BD1F-E01B5F9E62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4decembre2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38417490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ejCYLetBGifetvaMegpR26DyvBBxdlqOOpQejDtcyRk/cop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office.com/Pages/ShareFormPage.aspx?id=EF61Z5BlXEaXCQTxot_EPGUpWRFJktxEiclxsdXYqidUQzEzSEE1MjlFUkIzWVZPMjJHWjlGV1hBNC4u&amp;sharetoken=HvkamXa58b85xI9BoaGE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1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ampus.recit.qc.ca/math%c3%a9matique-science-et-technologie/scratchmathematique1" TargetMode="External"/><Relationship Id="rId4" Type="http://schemas.openxmlformats.org/officeDocument/2006/relationships/hyperlink" Target="https://campus.recit.qc.ca/math%c3%a9matique-science-et-technologie/scratchpremierspas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84913710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https://twitter.com/recitmst" TargetMode="External"/><Relationship Id="rId4" Type="http://schemas.openxmlformats.org/officeDocument/2006/relationships/hyperlink" Target="https://www.facebook.com/RECITMST202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4decembre2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citmst.qc.ca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atch.mit.ed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Lien de la présentation : </a:t>
            </a:r>
            <a:r>
              <a:rPr lang="en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http://bit.ly/4decembre20</a:t>
            </a: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La présentation sera enregistrée. Si vous ne souhaitez pas que l’on voit qu’on vous voit, on vous invite à fermer votre caméra.</a:t>
            </a: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70a178747_0_5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70a178747_0_5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a8a13ad6c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a8a13ad6c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acbd46581d_0_2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acbd46581d_0_2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Programme à REMIXER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https://scratch.mit.edu/projects/384174901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814c82d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814c82d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Formulaire </a:t>
            </a: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https://docs.google.com/forms/d/1ejCYLetBGifetvaMegpR26DyvBBxdlqOOpQejDtcyRk/copy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Formulaire Office 365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https://forms.office.com/Pages/ShareFormPage.aspx?id=EF61Z5BlXEaXCQTxot_EPGUpWRFJktxEiclxsdXYqidUQzEzSEE1MjlFUkIzWVZPMjJHWjlGV1hBNC4u&amp;sharetoken=HvkamXa58b85xI9BoaGE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cbd46581d_0_2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cbd46581d_0_2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sur Campus RÉCIT </a:t>
            </a: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Scratch</a:t>
            </a: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https://campus.recit.qc.ca/math%c3%a9matique-science-et-technologie/scratchpremierspas</a:t>
            </a:r>
            <a:endParaRPr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sur Campus RÉCIT </a:t>
            </a: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Scratch en mathématique</a:t>
            </a:r>
            <a:r>
              <a:rPr lang="en"/>
              <a:t>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https://campus.recit.qc.ca/math%c3%a9matique-science-et-technologie/scratchmathematique1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324481ca7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324481ca7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535b498cb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535b498cb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 joindre 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sonya.fiset@recitmst.qc.ca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https://www.facebook.com/RECITMST2020/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https://twitter.com/recitmst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en"/>
              <a:t> : </a:t>
            </a:r>
            <a:r>
              <a:rPr lang="en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https://www.youtube.com/channel/UC7IcadI_rZFwso9N81PYqFg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89e6ea227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89e6ea227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Ubuntu"/>
                <a:ea typeface="Ubuntu"/>
                <a:cs typeface="Ubuntu"/>
                <a:sym typeface="Ubuntu"/>
              </a:rPr>
              <a:t>Lien de la présentation : </a:t>
            </a:r>
            <a:r>
              <a:rPr lang="en" sz="2400" b="1" u="sng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bit.ly/mst4decembre20</a:t>
            </a:r>
            <a:endParaRPr sz="1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Ubuntu"/>
                <a:ea typeface="Ubuntu"/>
                <a:cs typeface="Ubuntu"/>
                <a:sym typeface="Ubuntu"/>
              </a:rPr>
              <a:t>Site du RÉCIT MST : </a:t>
            </a:r>
            <a:r>
              <a:rPr lang="en" sz="1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https://recitmst.qc.ca/</a:t>
            </a:r>
            <a:endParaRPr sz="1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6ec3b7f03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6ec3b7f03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acbd46581d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acbd46581d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acbd46581d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acbd46581d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Référentiel d’intervention en mathématique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: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http://www.education.gouv.qc.ca/references/tx-solrtyperecherchepublicationtx-solrpublicationnouveaute/resultats-de-la-recherche/detail/article/referentiel-dintervention-en-mathematique/?fbclid=IwAR1Fw_M-BAhU6gMIwKFGDnrQEYT7Rl5Rq9yHKacg61Sn_7QwER8WwHt1zW0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70a178747_0_3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70a178747_0_3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70a178747_0_5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70a178747_0_5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FAA22A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www.scratch.mit.edu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870a178747_0_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870a178747_0_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4decembre20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io-7UoSTEUVARd-8zGm6nB8PipMXJMv7uSOkakXS7M/edit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scratch.mit.edu/projects/19138999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TeTtgX2VzOU1yqyAMDRW3v05NWrWg_QoVKwGClFLPlQ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3841749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ejCYLetBGifetvaMegpR26DyvBBxdlqOOpQejDtcyRk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://bit.ly/cssmb20" TargetMode="External"/><Relationship Id="rId4" Type="http://schemas.openxmlformats.org/officeDocument/2006/relationships/hyperlink" Target="https://forms.office.com/Pages/ShareFormPage.aspx?id=EF61Z5BlXEaXCQTxot_EPGUpWRFJktxEiclxsdXYqidUQzEzSEE1MjlFUkIzWVZPMjJHWjlGV1hBNC4u&amp;sharetoken=HvkamXa58b85xI9BoaG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ampus.recit.qc.ca/math%c3%a9matique-science-et-technologie/scratchpremierspa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t.ly/progCSC" TargetMode="External"/><Relationship Id="rId5" Type="http://schemas.openxmlformats.org/officeDocument/2006/relationships/hyperlink" Target="http://bit.ly/mstscratch%202e%20et%203e%20cycles%20du%20primaire%20Avatar%20de%20Sonya%20Fiset%20Sonya%20Fiset%20%E2%97%8F%207%20jours" TargetMode="External"/><Relationship Id="rId4" Type="http://schemas.openxmlformats.org/officeDocument/2006/relationships/hyperlink" Target="https://campus.recit.qc.ca/math%c3%a9matique-science-et-technologie/scratchmathematique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hyperlink" Target="https://zoom.us/j/9384913710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ecitmst.qc.ca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reci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bit.ly/4decembre20" TargetMode="External"/><Relationship Id="rId5" Type="http://schemas.openxmlformats.org/officeDocument/2006/relationships/image" Target="../media/image5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Relationship Id="rId4" Type="http://schemas.openxmlformats.org/officeDocument/2006/relationships/hyperlink" Target="http://www.education.gouv.qc.ca/fileadmin/site_web/documents/ministere/Cadre-reference-competence-num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blockl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s://scratch.mit.edu/" TargetMode="External"/><Relationship Id="rId4" Type="http://schemas.openxmlformats.org/officeDocument/2006/relationships/hyperlink" Target="http://cod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atch.mit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"/>
          <p:cNvSpPr txBox="1">
            <a:spLocks noGrp="1"/>
          </p:cNvSpPr>
          <p:nvPr>
            <p:ph type="ctrTitle"/>
          </p:nvPr>
        </p:nvSpPr>
        <p:spPr>
          <a:xfrm>
            <a:off x="565900" y="485800"/>
            <a:ext cx="6215100" cy="21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Scratch et l’arithmétique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bit.ly/mst4decembre20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 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6" name="Google Shape;5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100" y="4857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625" y="4613203"/>
            <a:ext cx="918875" cy="32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5"/>
          <p:cNvSpPr/>
          <p:nvPr/>
        </p:nvSpPr>
        <p:spPr>
          <a:xfrm>
            <a:off x="1672125" y="4646700"/>
            <a:ext cx="5935800" cy="3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 txBox="1"/>
          <p:nvPr/>
        </p:nvSpPr>
        <p:spPr>
          <a:xfrm>
            <a:off x="1783400" y="4646700"/>
            <a:ext cx="5935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3C78D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3C78D8"/>
                </a:solidFill>
              </a:rPr>
              <a:t>.</a:t>
            </a:r>
            <a:r>
              <a:rPr lang="en" sz="800">
                <a:solidFill>
                  <a:srgbClr val="3C78D8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4"/>
          <p:cNvSpPr txBox="1"/>
          <p:nvPr/>
        </p:nvSpPr>
        <p:spPr>
          <a:xfrm>
            <a:off x="373025" y="1258750"/>
            <a:ext cx="85452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1-Créer un nouveau projet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2-Ajouter le titre « Somme de 2 nombres »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3-Définir la tâche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4-Définir les variables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5-Demander les ENTRÉES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6-Raisonner le calcul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7-Demander les SORTIES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8-Penser à des jeux d’essai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Créativité et exploration!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6" name="Google Shape;626;p24"/>
          <p:cNvSpPr txBox="1"/>
          <p:nvPr/>
        </p:nvSpPr>
        <p:spPr>
          <a:xfrm>
            <a:off x="905775" y="295725"/>
            <a:ext cx="6813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Défi 1</a:t>
            </a:r>
            <a:endParaRPr sz="24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Plan : </a:t>
            </a: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https://scratch.mit.edu/projects/297851464/</a:t>
            </a: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Projet Scratch : </a:t>
            </a: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https://scratch.mit.edu/projects/191389999</a:t>
            </a: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27" name="Google Shape;6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2975" y="2302125"/>
            <a:ext cx="2749668" cy="250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0323" y="295720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5"/>
          <p:cNvSpPr txBox="1"/>
          <p:nvPr/>
        </p:nvSpPr>
        <p:spPr>
          <a:xfrm>
            <a:off x="373025" y="1258750"/>
            <a:ext cx="85452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0-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Tâche avec différents défis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1-Produit de 2 nombres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2-Somme de 3 </a:t>
            </a: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nombres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3-Moyenne de 3 nombres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4-Périmètre d’une figure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5-Aire d’une figure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6-Calcul de la taxe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Créativité et exploration!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4" name="Google Shape;634;p25"/>
          <p:cNvSpPr txBox="1"/>
          <p:nvPr/>
        </p:nvSpPr>
        <p:spPr>
          <a:xfrm>
            <a:off x="905775" y="295725"/>
            <a:ext cx="6813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Défi 1+</a:t>
            </a:r>
            <a:endParaRPr sz="24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35" name="Google Shape;6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708" y="914650"/>
            <a:ext cx="4375168" cy="39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0323" y="295720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6"/>
          <p:cNvSpPr txBox="1"/>
          <p:nvPr/>
        </p:nvSpPr>
        <p:spPr>
          <a:xfrm>
            <a:off x="373025" y="1258750"/>
            <a:ext cx="85452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1-Créer un exerciseur :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Addition, multiplication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2-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REMIX</a:t>
            </a: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d’un programme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2" name="Google Shape;642;p26"/>
          <p:cNvSpPr txBox="1"/>
          <p:nvPr/>
        </p:nvSpPr>
        <p:spPr>
          <a:xfrm>
            <a:off x="905775" y="295725"/>
            <a:ext cx="6813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Défi 2</a:t>
            </a:r>
            <a:endParaRPr sz="24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3" name="Google Shape;6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0323" y="295720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098" y="2766600"/>
            <a:ext cx="4731625" cy="20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7525" y="1676625"/>
            <a:ext cx="4378624" cy="33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7"/>
          <p:cNvSpPr txBox="1"/>
          <p:nvPr/>
        </p:nvSpPr>
        <p:spPr>
          <a:xfrm>
            <a:off x="373025" y="1517231"/>
            <a:ext cx="85452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Utilisation d’un environnement numérique d’apprentissage (ENA) ;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Utilisation d’un formulaire pour consigner les programmes réalisés par les élèves ;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Copie formulaire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Google</a:t>
            </a: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;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Copie formulaire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Microsoft</a:t>
            </a: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;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Partager votre production : </a:t>
            </a:r>
            <a:r>
              <a:rPr lang="en" sz="24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http://bit.ly/cssmb20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1" name="Google Shape;651;p27"/>
          <p:cNvSpPr txBox="1"/>
          <p:nvPr/>
        </p:nvSpPr>
        <p:spPr>
          <a:xfrm>
            <a:off x="905775" y="295725"/>
            <a:ext cx="6813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Partager ou 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enseigner à distance</a:t>
            </a:r>
            <a:endParaRPr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52" name="Google Shape;65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0323" y="295720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8"/>
          <p:cNvSpPr txBox="1">
            <a:spLocks noGrp="1"/>
          </p:cNvSpPr>
          <p:nvPr>
            <p:ph type="body" idx="1"/>
          </p:nvPr>
        </p:nvSpPr>
        <p:spPr>
          <a:xfrm>
            <a:off x="2393575" y="152700"/>
            <a:ext cx="6347100" cy="4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Ressources :</a:t>
            </a:r>
            <a:endParaRPr sz="3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6830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Ubuntu"/>
              <a:buChar char="●"/>
            </a:pPr>
            <a:r>
              <a:rPr lang="en" sz="22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Autoformations sur Campus RÉCIT :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Scratch pour tous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Scratch en mathématique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Ubuntu"/>
              <a:buChar char="●"/>
            </a:pPr>
            <a:r>
              <a:rPr lang="en" sz="22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 de ressources pour 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débuter avec Scratch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6830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Ubuntu"/>
              <a:buChar char="●"/>
            </a:pPr>
            <a:r>
              <a:rPr lang="en" sz="22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Missions (vidéos et aide)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Sous la colonne 5e année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http://bit.ly/progCSC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658" name="Google Shape;65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800" y="1338800"/>
            <a:ext cx="2088775" cy="17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title" idx="4294967295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9 h à 12 h.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6" name="Google Shape;666;p29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7" name="Google Shape;667;p29"/>
          <p:cNvSpPr/>
          <p:nvPr/>
        </p:nvSpPr>
        <p:spPr>
          <a:xfrm>
            <a:off x="2957648" y="18770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8" name="Google Shape;668;p29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 sz="24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9" name="Google Shape;66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75" name="Google Shape;675;p30"/>
          <p:cNvSpPr txBox="1">
            <a:spLocks noGrp="1"/>
          </p:cNvSpPr>
          <p:nvPr>
            <p:ph type="title" idx="4294967295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6" name="Google Shape;676;p30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Badge de participation</a:t>
            </a:r>
            <a:endParaRPr sz="26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7" name="Google Shape;6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1557900"/>
            <a:ext cx="2257950" cy="22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1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3" name="Google Shape;6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1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85" name="Google Shape;685;p31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6" name="Google Shape;686;p3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7" name="Google Shape;687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6"/>
          <p:cNvSpPr txBox="1">
            <a:spLocks noGrp="1"/>
          </p:cNvSpPr>
          <p:nvPr>
            <p:ph type="body" idx="4294967295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7" name="Google Shape;557;p1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58" name="Google Shape;55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6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lang="en" b="1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bit.ly/mst4decembre20</a:t>
            </a:r>
            <a:endParaRPr b="1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0" name="Google Shape;560;p16">
            <a:hlinkClick r:id="rId7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00" b="1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</a:t>
            </a:r>
            <a:endParaRPr sz="1300"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1" name="Google Shape;56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7" name="Google Shape;567;p17"/>
          <p:cNvSpPr txBox="1">
            <a:spLocks noGrp="1"/>
          </p:cNvSpPr>
          <p:nvPr>
            <p:ph type="body" idx="1"/>
          </p:nvPr>
        </p:nvSpPr>
        <p:spPr>
          <a:xfrm>
            <a:off x="747925" y="1302825"/>
            <a:ext cx="719970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Qui êtes-vous?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L’interface de Scratch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Explorons l’arithmétique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Comment l’utiliser pour travailler à distance?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 supplémentaires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Badges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Google Shape;568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 Scratch?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4" name="Google Shape;574;p1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575" name="Google Shape;575;p18"/>
          <p:cNvGraphicFramePr/>
          <p:nvPr/>
        </p:nvGraphicFramePr>
        <p:xfrm>
          <a:off x="824950" y="131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{42472928-A831-4A02-BD1F-E01B5F9E6290}</a:tableStyleId>
              </a:tblPr>
              <a:tblGrid>
                <a:gridCol w="294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l’utilise déjà avec mes élèves.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J’ai déjà vu des collègues ou des élèves l’utiliser.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Qui est Scratch?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81" name="Google Shape;581;p19"/>
          <p:cNvSpPr txBox="1"/>
          <p:nvPr/>
        </p:nvSpPr>
        <p:spPr>
          <a:xfrm>
            <a:off x="353850" y="1183650"/>
            <a:ext cx="843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mathématique, science et technologie, langues, us, arts...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(dimensions);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L’usage pédagogique de la programmation informatique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(2020)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Référentiel d’intervention en mathématique</a:t>
            </a:r>
            <a:endParaRPr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2" name="Google Shape;582;p19"/>
          <p:cNvSpPr txBox="1"/>
          <p:nvPr/>
        </p:nvSpPr>
        <p:spPr>
          <a:xfrm>
            <a:off x="152400" y="290525"/>
            <a:ext cx="83160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Pourquoi la programmation? Pourquoi Scratch?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"/>
          <p:cNvSpPr txBox="1"/>
          <p:nvPr/>
        </p:nvSpPr>
        <p:spPr>
          <a:xfrm>
            <a:off x="0" y="-40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            </a:t>
            </a:r>
            <a:r>
              <a:rPr lang="en">
                <a:solidFill>
                  <a:schemeClr val="accent1"/>
                </a:solidFill>
              </a:rPr>
              <a:t>  </a:t>
            </a:r>
            <a:r>
              <a:rPr lang="en" sz="25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8" name="Google Shape;5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550" y="749400"/>
            <a:ext cx="6116514" cy="3897774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0"/>
          <p:cNvSpPr txBox="1"/>
          <p:nvPr/>
        </p:nvSpPr>
        <p:spPr>
          <a:xfrm>
            <a:off x="4992225" y="47239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1"/>
          <p:cNvSpPr txBox="1">
            <a:spLocks noGrp="1"/>
          </p:cNvSpPr>
          <p:nvPr>
            <p:ph type="title"/>
          </p:nvPr>
        </p:nvSpPr>
        <p:spPr>
          <a:xfrm>
            <a:off x="655325" y="379950"/>
            <a:ext cx="73569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Des outils pour s’initier à la programmation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5" name="Google Shape;595;p21"/>
          <p:cNvSpPr txBox="1">
            <a:spLocks noGrp="1"/>
          </p:cNvSpPr>
          <p:nvPr>
            <p:ph type="body" idx="1"/>
          </p:nvPr>
        </p:nvSpPr>
        <p:spPr>
          <a:xfrm>
            <a:off x="270900" y="1312800"/>
            <a:ext cx="8725800" cy="3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Jeux Blockly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http://recitmst.qc.ca/blockly/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Sans connexion, base de la programmation, pas à pas. 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55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Code.org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http://code.org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Compte d’enseignant, on suit les élèves dans leurs défis.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55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Scratch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Prêt à programmer...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60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21"/>
          <p:cNvSpPr/>
          <p:nvPr/>
        </p:nvSpPr>
        <p:spPr>
          <a:xfrm>
            <a:off x="0" y="3205856"/>
            <a:ext cx="470700" cy="34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597" name="Google Shape;59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2248" y="204576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2"/>
          <p:cNvSpPr txBox="1">
            <a:spLocks noGrp="1"/>
          </p:cNvSpPr>
          <p:nvPr>
            <p:ph type="body" idx="1"/>
          </p:nvPr>
        </p:nvSpPr>
        <p:spPr>
          <a:xfrm>
            <a:off x="599700" y="873125"/>
            <a:ext cx="7089000" cy="3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000"/>
              <a:buFont typeface="Ubuntu"/>
              <a:buAutoNum type="arabicPeriod"/>
            </a:pPr>
            <a:r>
              <a:rPr lang="en" sz="2000" i="0" u="sng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www.scratch.mit.edu</a:t>
            </a: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« </a:t>
            </a: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Rejoindre Scratch</a:t>
            </a: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»</a:t>
            </a: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en haut à droite et suivre les indications pour se créer un compte.</a:t>
            </a: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3.	</a:t>
            </a: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« </a:t>
            </a: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Créer</a:t>
            </a: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»</a:t>
            </a: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en haut à gauche</a:t>
            </a: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2"/>
          <p:cNvSpPr txBox="1"/>
          <p:nvPr/>
        </p:nvSpPr>
        <p:spPr>
          <a:xfrm>
            <a:off x="1737175" y="250856"/>
            <a:ext cx="53412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À vos claviers!</a:t>
            </a:r>
            <a:endParaRPr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04" name="Google Shape;6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 txBox="1"/>
          <p:nvPr/>
        </p:nvSpPr>
        <p:spPr>
          <a:xfrm>
            <a:off x="922200" y="376174"/>
            <a:ext cx="75045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Défi 1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SOMME DE 2 NOMBRES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0" name="Google Shape;610;p23"/>
          <p:cNvSpPr/>
          <p:nvPr/>
        </p:nvSpPr>
        <p:spPr>
          <a:xfrm>
            <a:off x="152025" y="2215247"/>
            <a:ext cx="2758800" cy="141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9B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3"/>
          <p:cNvSpPr txBox="1"/>
          <p:nvPr/>
        </p:nvSpPr>
        <p:spPr>
          <a:xfrm>
            <a:off x="228225" y="2571749"/>
            <a:ext cx="23517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erriweather"/>
                <a:ea typeface="Merriweather"/>
                <a:cs typeface="Merriweather"/>
                <a:sym typeface="Merriweather"/>
              </a:rPr>
              <a:t>NOMBRE1</a:t>
            </a:r>
            <a:endParaRPr sz="16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erriweather"/>
                <a:ea typeface="Merriweather"/>
                <a:cs typeface="Merriweather"/>
                <a:sym typeface="Merriweather"/>
              </a:rPr>
              <a:t>NOMBRE2</a:t>
            </a:r>
            <a:endParaRPr sz="16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612" name="Google Shape;612;p23"/>
          <p:cNvGrpSpPr/>
          <p:nvPr/>
        </p:nvGrpSpPr>
        <p:grpSpPr>
          <a:xfrm>
            <a:off x="486675" y="1827759"/>
            <a:ext cx="8429075" cy="1733625"/>
            <a:chOff x="495125" y="2035650"/>
            <a:chExt cx="8429075" cy="2311500"/>
          </a:xfrm>
        </p:grpSpPr>
        <p:sp>
          <p:nvSpPr>
            <p:cNvPr id="613" name="Google Shape;613;p23"/>
            <p:cNvSpPr/>
            <p:nvPr/>
          </p:nvSpPr>
          <p:spPr>
            <a:xfrm>
              <a:off x="6046300" y="2600850"/>
              <a:ext cx="2877900" cy="1746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69B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2948138" y="2511000"/>
              <a:ext cx="3201600" cy="1836000"/>
            </a:xfrm>
            <a:prstGeom prst="rect">
              <a:avLst/>
            </a:prstGeom>
            <a:solidFill>
              <a:srgbClr val="0069B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 txBox="1"/>
            <p:nvPr/>
          </p:nvSpPr>
          <p:spPr>
            <a:xfrm>
              <a:off x="495125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617A86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ENTRÉES</a:t>
              </a:r>
              <a:endParaRPr sz="2000">
                <a:solidFill>
                  <a:srgbClr val="617A86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616" name="Google Shape;616;p23"/>
            <p:cNvSpPr txBox="1"/>
            <p:nvPr/>
          </p:nvSpPr>
          <p:spPr>
            <a:xfrm>
              <a:off x="3654600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617A86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CALCULS</a:t>
              </a:r>
              <a:endParaRPr sz="2000">
                <a:solidFill>
                  <a:srgbClr val="617A86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617" name="Google Shape;617;p23"/>
            <p:cNvSpPr txBox="1"/>
            <p:nvPr/>
          </p:nvSpPr>
          <p:spPr>
            <a:xfrm>
              <a:off x="637897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617A86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SORTIES</a:t>
              </a:r>
              <a:endParaRPr sz="2000">
                <a:solidFill>
                  <a:srgbClr val="617A86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618" name="Google Shape;618;p23"/>
          <p:cNvSpPr txBox="1"/>
          <p:nvPr/>
        </p:nvSpPr>
        <p:spPr>
          <a:xfrm>
            <a:off x="3140050" y="2094806"/>
            <a:ext cx="29565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Merriweather"/>
                <a:ea typeface="Merriweather"/>
                <a:cs typeface="Merriweather"/>
                <a:sym typeface="Merriweather"/>
              </a:rPr>
              <a:t>SOMME= </a:t>
            </a: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Merriweather"/>
                <a:ea typeface="Merriweather"/>
                <a:cs typeface="Merriweather"/>
                <a:sym typeface="Merriweather"/>
              </a:rPr>
              <a:t>NOMBRE1 + NOMBRE2</a:t>
            </a: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619" name="Google Shape;619;p23"/>
          <p:cNvSpPr txBox="1"/>
          <p:nvPr/>
        </p:nvSpPr>
        <p:spPr>
          <a:xfrm>
            <a:off x="6325775" y="2639297"/>
            <a:ext cx="18831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erriweather"/>
                <a:ea typeface="Merriweather"/>
                <a:cs typeface="Merriweather"/>
                <a:sym typeface="Merriweather"/>
              </a:rPr>
              <a:t>SOMME</a:t>
            </a:r>
            <a:endParaRPr sz="1600" b="1"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620" name="Google Shape;6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898" y="230939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Affichage à l'écran (16:9)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Viga</vt:lpstr>
      <vt:lpstr>Dosis</vt:lpstr>
      <vt:lpstr>Permanent Marker</vt:lpstr>
      <vt:lpstr>Merriweather</vt:lpstr>
      <vt:lpstr>Bangers</vt:lpstr>
      <vt:lpstr>Ubuntu</vt:lpstr>
      <vt:lpstr>Roboto</vt:lpstr>
      <vt:lpstr>Sniglet</vt:lpstr>
      <vt:lpstr>Cousine</vt:lpstr>
      <vt:lpstr>Arial</vt:lpstr>
      <vt:lpstr>Friar template</vt:lpstr>
      <vt:lpstr>Scratch et l’arithmétique  Lien vers la présentation Web : bit.ly/mst4decembre20 </vt:lpstr>
      <vt:lpstr>Présentation PowerPoint</vt:lpstr>
      <vt:lpstr>Plan de la rencontre</vt:lpstr>
      <vt:lpstr>Connaissez-vous Scratch?</vt:lpstr>
      <vt:lpstr>Présentation PowerPoint</vt:lpstr>
      <vt:lpstr>Présentation PowerPoint</vt:lpstr>
      <vt:lpstr>Des outils pour s’initier à la programmation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L’équipe du RÉCIT MST est disponible  les mercredis matins  de 9 h à 12 h. </vt:lpstr>
      <vt:lpstr>Obtenez votre  badge de participation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et l’arithmétique  Lien vers la présentation Web : bit.ly/mst4decembre20 </dc:title>
  <dc:creator>Sonya Fiset</dc:creator>
  <cp:lastModifiedBy>Fiset Sonia</cp:lastModifiedBy>
  <cp:revision>1</cp:revision>
  <dcterms:modified xsi:type="dcterms:W3CDTF">2020-12-02T21:26:20Z</dcterms:modified>
</cp:coreProperties>
</file>