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2"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Lst>
  <p:sldSz cy="5143500" cx="9144000"/>
  <p:notesSz cx="6858000" cy="9144000"/>
  <p:embeddedFontLst>
    <p:embeddedFont>
      <p:font typeface="Roboto Slab"/>
      <p:regular r:id="rId28"/>
      <p:bold r:id="rId29"/>
    </p:embeddedFont>
    <p:embeddedFont>
      <p:font typeface="Ubuntu"/>
      <p:regular r:id="rId30"/>
      <p:bold r:id="rId31"/>
      <p:italic r:id="rId32"/>
      <p:boldItalic r:id="rId33"/>
    </p:embeddedFont>
    <p:embeddedFont>
      <p:font typeface="Dosis"/>
      <p:regular r:id="rId34"/>
      <p:bold r:id="rId35"/>
    </p:embeddedFont>
    <p:embeddedFont>
      <p:font typeface="Nixie One"/>
      <p:regular r:id="rId36"/>
    </p:embeddedFont>
    <p:embeddedFont>
      <p:font typeface="Nunito"/>
      <p:regular r:id="rId37"/>
      <p:bold r:id="rId38"/>
      <p:italic r:id="rId39"/>
      <p:boldItalic r:id="rId40"/>
    </p:embeddedFont>
    <p:embeddedFont>
      <p:font typeface="Century Gothic"/>
      <p:regular r:id="rId41"/>
      <p:bold r:id="rId42"/>
      <p:italic r:id="rId43"/>
      <p:boldItalic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Nunito-boldItalic.fntdata"/><Relationship Id="rId20" Type="http://schemas.openxmlformats.org/officeDocument/2006/relationships/slide" Target="slides/slide16.xml"/><Relationship Id="rId42" Type="http://schemas.openxmlformats.org/officeDocument/2006/relationships/font" Target="fonts/CenturyGothic-bold.fntdata"/><Relationship Id="rId41" Type="http://schemas.openxmlformats.org/officeDocument/2006/relationships/font" Target="fonts/CenturyGothic-regular.fntdata"/><Relationship Id="rId22" Type="http://schemas.openxmlformats.org/officeDocument/2006/relationships/slide" Target="slides/slide18.xml"/><Relationship Id="rId44" Type="http://schemas.openxmlformats.org/officeDocument/2006/relationships/font" Target="fonts/CenturyGothic-boldItalic.fntdata"/><Relationship Id="rId21" Type="http://schemas.openxmlformats.org/officeDocument/2006/relationships/slide" Target="slides/slide17.xml"/><Relationship Id="rId43" Type="http://schemas.openxmlformats.org/officeDocument/2006/relationships/font" Target="fonts/CenturyGothic-italic.fntdata"/><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font" Target="fonts/RobotoSlab-regular.fntdata"/><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Slab-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Ubuntu-bold.fntdata"/><Relationship Id="rId30" Type="http://schemas.openxmlformats.org/officeDocument/2006/relationships/font" Target="fonts/Ubuntu-regular.fntdata"/><Relationship Id="rId11" Type="http://schemas.openxmlformats.org/officeDocument/2006/relationships/slide" Target="slides/slide7.xml"/><Relationship Id="rId33" Type="http://schemas.openxmlformats.org/officeDocument/2006/relationships/font" Target="fonts/Ubuntu-boldItalic.fntdata"/><Relationship Id="rId10" Type="http://schemas.openxmlformats.org/officeDocument/2006/relationships/slide" Target="slides/slide6.xml"/><Relationship Id="rId32" Type="http://schemas.openxmlformats.org/officeDocument/2006/relationships/font" Target="fonts/Ubuntu-italic.fntdata"/><Relationship Id="rId13" Type="http://schemas.openxmlformats.org/officeDocument/2006/relationships/slide" Target="slides/slide9.xml"/><Relationship Id="rId35" Type="http://schemas.openxmlformats.org/officeDocument/2006/relationships/font" Target="fonts/Dosis-bold.fntdata"/><Relationship Id="rId12" Type="http://schemas.openxmlformats.org/officeDocument/2006/relationships/slide" Target="slides/slide8.xml"/><Relationship Id="rId34" Type="http://schemas.openxmlformats.org/officeDocument/2006/relationships/font" Target="fonts/Dosis-regular.fntdata"/><Relationship Id="rId15" Type="http://schemas.openxmlformats.org/officeDocument/2006/relationships/slide" Target="slides/slide11.xml"/><Relationship Id="rId37" Type="http://schemas.openxmlformats.org/officeDocument/2006/relationships/font" Target="fonts/Nunito-regular.fntdata"/><Relationship Id="rId14" Type="http://schemas.openxmlformats.org/officeDocument/2006/relationships/slide" Target="slides/slide10.xml"/><Relationship Id="rId36" Type="http://schemas.openxmlformats.org/officeDocument/2006/relationships/font" Target="fonts/NixieOne-regular.fntdata"/><Relationship Id="rId17" Type="http://schemas.openxmlformats.org/officeDocument/2006/relationships/slide" Target="slides/slide13.xml"/><Relationship Id="rId39" Type="http://schemas.openxmlformats.org/officeDocument/2006/relationships/font" Target="fonts/Nunito-italic.fntdata"/><Relationship Id="rId16" Type="http://schemas.openxmlformats.org/officeDocument/2006/relationships/slide" Target="slides/slide12.xml"/><Relationship Id="rId38" Type="http://schemas.openxmlformats.org/officeDocument/2006/relationships/font" Target="fonts/Nunito-bold.fntdata"/><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tudent.desmos.com/join/xwshhb?lang=fr" TargetMode="External"/><Relationship Id="rId3" Type="http://schemas.openxmlformats.org/officeDocument/2006/relationships/hyperlink" Target="https://teacher.desmos.com/activitybuilder/custom/5ebc069d3e5e5e0c774115e0"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ratch.mit.edu/projects/133399339/editor" TargetMode="External"/><Relationship Id="rId3" Type="http://schemas.openxmlformats.org/officeDocument/2006/relationships/hyperlink" Target="https://scratch.mit.edu/projects/176985648/editor" TargetMode="External"/><Relationship Id="rId4" Type="http://schemas.openxmlformats.org/officeDocument/2006/relationships/hyperlink" Target="https://scratch.mit.edu/projects/357319972/editor/" TargetMode="External"/><Relationship Id="rId5" Type="http://schemas.openxmlformats.org/officeDocument/2006/relationships/hyperlink" Target="https://scratch.mit.edu/projects/358281224/editor/" TargetMode="External"/><Relationship Id="rId6" Type="http://schemas.openxmlformats.org/officeDocument/2006/relationships/hyperlink" Target="https://scratch.mit.edu/projects/141976799/editor" TargetMode="External"/><Relationship Id="rId7" Type="http://schemas.openxmlformats.org/officeDocument/2006/relationships/hyperlink" Target="https://scratch.mit.edu/projects/357318983/editor/" TargetMode="External"/><Relationship Id="rId8" Type="http://schemas.openxmlformats.org/officeDocument/2006/relationships/hyperlink" Target="https://scratch.mit.edu/projects/130842168/editor"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ducation.gouv.qc.ca/references/tx-solrtyperecherchepublicationtx-solrpublicationnouveaute/resultats-de-la-recherche/detail/article/referentiel-dintervention-en-mathematique/?fbclid=IwAR1Fw_M-BAhU6gMIwKFGDnrQEYT7Rl5Rq9yHKacg61Sn_7QwER8WwHt1zW0" TargetMode="External"/><Relationship Id="rId3" Type="http://schemas.openxmlformats.org/officeDocument/2006/relationships/hyperlink" Target="http://www.education.gouv.qc.ca/references/tx-solrtyperecherchepublicationtx-solrpublicationnouveaute/resultats-de-la-recherche/detail/article/referentiel-dintervention-en-mathematique/?fbclid=IwAR1Fw_M-BAhU6gMIwKFGDnrQEYT7Rl5Rq9yHKacg61Sn_7QwER8WwHt1zW0" TargetMode="Externa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ampus.recit.qc.ca/math%c3%a9matique-science-et-technologie/scratchmathematique1" TargetMode="External"/><Relationship Id="rId3" Type="http://schemas.openxmlformats.org/officeDocument/2006/relationships/hyperlink" Target="https://campus.recit.qc.ca/math%c3%a9matique-science-et-technologie/scratchpremierspas" TargetMode="External"/><Relationship Id="rId4" Type="http://schemas.openxmlformats.org/officeDocument/2006/relationships/hyperlink" Target="https://padlet.com/rioux_stephanie/scratch" TargetMode="External"/><Relationship Id="rId11" Type="http://schemas.openxmlformats.org/officeDocument/2006/relationships/hyperlink" Target="http://www.education.gouv.qc.ca/references/tx-solrtyperecherchepublicationtx-solrpublicationnouveaute/resultats-de-la-recherche/detail/article/plan-daction-numerique-en-education-et-en-enseignement-superieur/" TargetMode="External"/><Relationship Id="rId10" Type="http://schemas.openxmlformats.org/officeDocument/2006/relationships/hyperlink" Target="http://www.education.gouv.qc.ca/fileadmin/site_web/documents/ministere/Cadre-reference-competence-num.pdf" TargetMode="External"/><Relationship Id="rId9" Type="http://schemas.openxmlformats.org/officeDocument/2006/relationships/hyperlink" Target="https://docs.google.com/presentation/d/1uT3__XHDs62l-N2Ic7ku1wJZReJxhCzPkK7_MdwBpCw/edit?usp=sharing" TargetMode="External"/><Relationship Id="rId5" Type="http://schemas.openxmlformats.org/officeDocument/2006/relationships/hyperlink" Target="https://docs.google.com/spreadsheets/d/1hWJM3_F-5miQ7z5ioTb7M4mGA_XJKdYkcP4EPwlgk9c/edit#gid=0" TargetMode="External"/><Relationship Id="rId6" Type="http://schemas.openxmlformats.org/officeDocument/2006/relationships/hyperlink" Target="https://www.youtube.com/playlist?list=PLbE85KlaADWnn-vHutGey_JJEAwpkFsGE" TargetMode="External"/><Relationship Id="rId7" Type="http://schemas.openxmlformats.org/officeDocument/2006/relationships/hyperlink" Target="https://www.youtube.com/playlist?list=PLbE85KlaADWkJr8wLE12PM8iKgS9tpFDt" TargetMode="External"/><Relationship Id="rId8" Type="http://schemas.openxmlformats.org/officeDocument/2006/relationships/hyperlink" Target="mailto:equipe@recitmst.qc.ca" TargetMode="Externa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mailto:equipe@recitmst.qc.ca" TargetMode="External"/><Relationship Id="rId3" Type="http://schemas.openxmlformats.org/officeDocument/2006/relationships/hyperlink" Target="https://www.facebook.com/RECITMST2020/" TargetMode="External"/><Relationship Id="rId4" Type="http://schemas.openxmlformats.org/officeDocument/2006/relationships/hyperlink" Target="https://twitter.com/recitmst" TargetMode="External"/><Relationship Id="rId5" Type="http://schemas.openxmlformats.org/officeDocument/2006/relationships/hyperlink" Target="https://www.youtube.com/channel/UC7IcadI_rZFwso9N81PYqFg" TargetMode="Externa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wooclap.com/XHYSDY" TargetMode="External"/><Relationship Id="rId3" Type="http://schemas.openxmlformats.org/officeDocument/2006/relationships/hyperlink" Target="http://www.wooclap.com/XHYSDY"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ratch.mit.edu/projects/745627895/editor"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scratch.mit.edu/projects/357315992/editor/" TargetMode="External"/><Relationship Id="rId3" Type="http://schemas.openxmlformats.org/officeDocument/2006/relationships/hyperlink" Target="https://scratch.mit.edu/projects/357316433/editor/" TargetMode="External"/><Relationship Id="rId4" Type="http://schemas.openxmlformats.org/officeDocument/2006/relationships/hyperlink" Target="https://scratch.mit.edu/projects/154511043/editor" TargetMode="External"/><Relationship Id="rId5" Type="http://schemas.openxmlformats.org/officeDocument/2006/relationships/hyperlink" Target="https://scratch.mit.edu/projects/277691507/editor" TargetMode="External"/><Relationship Id="rId6" Type="http://schemas.openxmlformats.org/officeDocument/2006/relationships/hyperlink" Target="https://scratch.mit.edu/projects/277691668/editor" TargetMode="External"/><Relationship Id="rId7" Type="http://schemas.openxmlformats.org/officeDocument/2006/relationships/hyperlink" Target="https://scratch.mit.edu/projects/293334767/editor/"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9" name="Shape 109"/>
        <p:cNvGrpSpPr/>
        <p:nvPr/>
      </p:nvGrpSpPr>
      <p:grpSpPr>
        <a:xfrm>
          <a:off x="0" y="0"/>
          <a:ext cx="0" cy="0"/>
          <a:chOff x="0" y="0"/>
          <a:chExt cx="0" cy="0"/>
        </a:xfrm>
      </p:grpSpPr>
      <p:sp>
        <p:nvSpPr>
          <p:cNvPr id="110" name="Google Shape;110;g227b55e79a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1" name="Google Shape;111;g227b55e79a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Salle 301A</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f96fffd7d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f96fffd7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https://student.desmos.com/join/xwshhb?lang=fr</a:t>
            </a:r>
            <a:endParaRPr/>
          </a:p>
          <a:p>
            <a:pPr indent="0" lvl="0" marL="0" rtl="0" algn="l">
              <a:spcBef>
                <a:spcPts val="0"/>
              </a:spcBef>
              <a:spcAft>
                <a:spcPts val="0"/>
              </a:spcAft>
              <a:buNone/>
            </a:pPr>
            <a:r>
              <a:t/>
            </a:r>
            <a:endParaRPr/>
          </a:p>
          <a:p>
            <a:pPr indent="0" lvl="0" marL="0" rtl="0" algn="l">
              <a:spcBef>
                <a:spcPts val="0"/>
              </a:spcBef>
              <a:spcAft>
                <a:spcPts val="0"/>
              </a:spcAft>
              <a:buNone/>
            </a:pPr>
            <a:r>
              <a:rPr lang="en"/>
              <a:t>Lien vers l’activité: </a:t>
            </a:r>
            <a:r>
              <a:rPr lang="en" u="sng">
                <a:solidFill>
                  <a:schemeClr val="hlink"/>
                </a:solidFill>
                <a:hlinkClick r:id="rId3"/>
              </a:rPr>
              <a:t>https://teacher.desmos.com/activitybuilder/custom/5ebc069d3e5e5e0c774115e0</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879d459c1c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879d459c1c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Ubuntu"/>
              <a:ea typeface="Ubuntu"/>
              <a:cs typeface="Ubuntu"/>
              <a:sym typeface="Ubuntu"/>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807cb297af_0_6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807cb297af_0_6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781c581e6f_0_9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781c581e6f_0_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Ubuntu"/>
                <a:ea typeface="Ubuntu"/>
                <a:cs typeface="Ubuntu"/>
                <a:sym typeface="Ubuntu"/>
              </a:rPr>
              <a:t>Somme de 2 nombres : </a:t>
            </a:r>
            <a:r>
              <a:rPr lang="en" sz="1200" u="sng">
                <a:solidFill>
                  <a:schemeClr val="hlink"/>
                </a:solidFill>
                <a:latin typeface="Ubuntu"/>
                <a:ea typeface="Ubuntu"/>
                <a:cs typeface="Ubuntu"/>
                <a:sym typeface="Ubuntu"/>
                <a:hlinkClick r:id="rId2"/>
              </a:rPr>
              <a:t>https://scratch.mit.edu/projects/133399339/editor</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a:latin typeface="Ubuntu"/>
                <a:ea typeface="Ubuntu"/>
                <a:cs typeface="Ubuntu"/>
                <a:sym typeface="Ubuntu"/>
              </a:rPr>
              <a:t>Moyenne de 4 nombres</a:t>
            </a:r>
            <a:r>
              <a:rPr lang="en" sz="1200"/>
              <a:t>: </a:t>
            </a:r>
            <a:r>
              <a:rPr lang="en" sz="1200" u="sng">
                <a:solidFill>
                  <a:schemeClr val="hlink"/>
                </a:solidFill>
                <a:hlinkClick r:id="rId3"/>
              </a:rPr>
              <a:t>https://scratch.mit.edu/projects/176985648/editor</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 sz="1200">
                <a:latin typeface="Ubuntu"/>
                <a:ea typeface="Ubuntu"/>
                <a:cs typeface="Ubuntu"/>
                <a:sym typeface="Ubuntu"/>
              </a:rPr>
              <a:t>Aire et périmètre d’un rectangle</a:t>
            </a:r>
            <a:r>
              <a:rPr lang="en" sz="1200"/>
              <a:t>: </a:t>
            </a:r>
            <a:r>
              <a:rPr lang="en" sz="1200" u="sng">
                <a:hlinkClick r:id="rId4"/>
              </a:rPr>
              <a:t>https://scratch.mit.edu/projects/357319972/editor/</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 sz="1200">
                <a:latin typeface="Ubuntu"/>
                <a:ea typeface="Ubuntu"/>
                <a:cs typeface="Ubuntu"/>
                <a:sym typeface="Ubuntu"/>
              </a:rPr>
              <a:t>Rabais et taxes: </a:t>
            </a:r>
            <a:r>
              <a:rPr lang="en" sz="1200" u="sng">
                <a:solidFill>
                  <a:schemeClr val="hlink"/>
                </a:solidFill>
                <a:latin typeface="Ubuntu"/>
                <a:ea typeface="Ubuntu"/>
                <a:cs typeface="Ubuntu"/>
                <a:sym typeface="Ubuntu"/>
                <a:hlinkClick r:id="rId5"/>
              </a:rPr>
              <a:t>https://scratch.mit.edu/projects/358281224/editor/</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a:latin typeface="Ubuntu"/>
                <a:ea typeface="Ubuntu"/>
                <a:cs typeface="Ubuntu"/>
                <a:sym typeface="Ubuntu"/>
              </a:rPr>
              <a:t>Résolution d’équation du type ax+b=c</a:t>
            </a:r>
            <a:r>
              <a:rPr lang="en" sz="1200"/>
              <a:t>: </a:t>
            </a:r>
            <a:r>
              <a:rPr lang="en" sz="1200" u="sng">
                <a:hlinkClick r:id="rId6"/>
              </a:rPr>
              <a:t>https://scratch.mit.edu/projects/141976799/editor</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 sz="1200">
                <a:latin typeface="Ubuntu"/>
                <a:ea typeface="Ubuntu"/>
                <a:cs typeface="Ubuntu"/>
                <a:sym typeface="Ubuntu"/>
              </a:rPr>
              <a:t>Relation de Pythagore: </a:t>
            </a:r>
            <a:r>
              <a:rPr lang="en" sz="1200" u="sng">
                <a:solidFill>
                  <a:schemeClr val="hlink"/>
                </a:solidFill>
                <a:latin typeface="Ubuntu"/>
                <a:ea typeface="Ubuntu"/>
                <a:cs typeface="Ubuntu"/>
                <a:sym typeface="Ubuntu"/>
                <a:hlinkClick r:id="rId7"/>
              </a:rPr>
              <a:t>https://scratch.mit.edu/projects/357318983/editor/</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a:latin typeface="Ubuntu"/>
                <a:ea typeface="Ubuntu"/>
                <a:cs typeface="Ubuntu"/>
                <a:sym typeface="Ubuntu"/>
              </a:rPr>
              <a:t>Équation de la droite</a:t>
            </a:r>
            <a:r>
              <a:rPr lang="en" sz="1200"/>
              <a:t>: </a:t>
            </a:r>
            <a:r>
              <a:rPr lang="en" sz="1200" u="sng">
                <a:solidFill>
                  <a:schemeClr val="hlink"/>
                </a:solidFill>
                <a:hlinkClick r:id="rId8"/>
              </a:rPr>
              <a:t>https://scratch.mit.edu/projects/130842168/editor</a:t>
            </a:r>
            <a:endParaRPr sz="1200"/>
          </a:p>
          <a:p>
            <a:pPr indent="0" lvl="0" marL="0" rtl="0" algn="l">
              <a:lnSpc>
                <a:spcPct val="115000"/>
              </a:lnSpc>
              <a:spcBef>
                <a:spcPts val="0"/>
              </a:spcBef>
              <a:spcAft>
                <a:spcPts val="0"/>
              </a:spcAft>
              <a:buNone/>
            </a:pPr>
            <a:r>
              <a:t/>
            </a:r>
            <a:endParaRPr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f96fffd7d2_0_105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5" name="Google Shape;225;gf96fffd7d2_0_10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t/>
            </a:r>
            <a:endParaRPr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140a82d7952_0_5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140a82d7952_0_5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rgbClr val="1C4587"/>
                </a:solidFill>
                <a:hlinkClick r:id="rId2">
                  <a:extLst>
                    <a:ext uri="{A12FA001-AC4F-418D-AE19-62706E023703}">
                      <ahyp:hlinkClr val="tx"/>
                    </a:ext>
                  </a:extLst>
                </a:hlinkClick>
              </a:rPr>
              <a:t>Référentiel d’intervention en mathématique : </a:t>
            </a:r>
            <a:r>
              <a:rPr lang="en" u="sng">
                <a:solidFill>
                  <a:schemeClr val="hlink"/>
                </a:solidFill>
                <a:hlinkClick r:id="rId3"/>
              </a:rPr>
              <a:t>http://www.education.gouv.qc.ca/references/tx-solrtyperecherchepublicationtx-solrpublicationnouveaute/resultats-de-la-recherche/detail/article/referentiel-dintervention-en-mathematique/?fbclid=IwAR1Fw_M-BAhU6gMIwKFGDnrQEYT7Rl5Rq9yHKacg61Sn_7QwER8WwHt1zW0</a:t>
            </a:r>
            <a:endParaRPr/>
          </a:p>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140a82d7952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140a82d795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 name="Shape 245"/>
        <p:cNvGrpSpPr/>
        <p:nvPr/>
      </p:nvGrpSpPr>
      <p:grpSpPr>
        <a:xfrm>
          <a:off x="0" y="0"/>
          <a:ext cx="0" cy="0"/>
          <a:chOff x="0" y="0"/>
          <a:chExt cx="0" cy="0"/>
        </a:xfrm>
      </p:grpSpPr>
      <p:sp>
        <p:nvSpPr>
          <p:cNvPr id="246" name="Google Shape;246;g140a82d7952_0_107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140a82d7952_0_10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u="sng">
                <a:solidFill>
                  <a:schemeClr val="hlink"/>
                </a:solidFill>
                <a:latin typeface="Ubuntu"/>
                <a:ea typeface="Ubuntu"/>
                <a:cs typeface="Ubuntu"/>
                <a:sym typeface="Ubuntu"/>
                <a:hlinkClick r:id="rId2"/>
              </a:rPr>
              <a:t>http://www.education.gouv.qc.ca/references/tx-solrtyperecherchepublicationtx-solrpublicationnouveaute/resultats-de-la-recherche/detail/article/cadre-de-reference-de-la-competence-numerique/?fbclid=IwAR02kujgADiHkBgtfqqTZLNz-eIPcYYDK7AN8Z1ZgOgdQuEJwUCmiDkqapg</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f96fffd7d2_0_52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f96fffd7d2_0_5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Ubuntu"/>
                <a:ea typeface="Ubuntu"/>
                <a:cs typeface="Ubuntu"/>
                <a:sym typeface="Ubuntu"/>
              </a:rPr>
              <a:t>Autoformation Premiers pas avec Scratch en mathématique : </a:t>
            </a:r>
            <a:r>
              <a:rPr lang="en" sz="1200" u="sng">
                <a:solidFill>
                  <a:schemeClr val="hlink"/>
                </a:solidFill>
                <a:latin typeface="Ubuntu"/>
                <a:ea typeface="Ubuntu"/>
                <a:cs typeface="Ubuntu"/>
                <a:sym typeface="Ubuntu"/>
                <a:hlinkClick r:id="rId2"/>
              </a:rPr>
              <a:t>https://campus.recit.qc.ca/math%c3%a9matique-science-et-technologie/scratchmathematique1</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a:latin typeface="Ubuntu"/>
                <a:ea typeface="Ubuntu"/>
                <a:cs typeface="Ubuntu"/>
                <a:sym typeface="Ubuntu"/>
              </a:rPr>
              <a:t>Autoformation Premiers pas avec Scratch pour tous : </a:t>
            </a:r>
            <a:r>
              <a:rPr lang="en" sz="1200" u="sng">
                <a:solidFill>
                  <a:schemeClr val="hlink"/>
                </a:solidFill>
                <a:latin typeface="Ubuntu"/>
                <a:ea typeface="Ubuntu"/>
                <a:cs typeface="Ubuntu"/>
                <a:sym typeface="Ubuntu"/>
                <a:hlinkClick r:id="rId3"/>
              </a:rPr>
              <a:t>https://campus.recit.qc.ca/math%c3%a9matique-science-et-technologie/scratchpremierspas</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a:latin typeface="Ubuntu"/>
                <a:ea typeface="Ubuntu"/>
                <a:cs typeface="Ubuntu"/>
                <a:sym typeface="Ubuntu"/>
              </a:rPr>
              <a:t>Padlet d’idées</a:t>
            </a:r>
            <a:r>
              <a:rPr lang="en" sz="1200"/>
              <a:t>:</a:t>
            </a:r>
            <a:r>
              <a:rPr lang="en" sz="1200" u="sng">
                <a:solidFill>
                  <a:schemeClr val="hlink"/>
                </a:solidFill>
                <a:hlinkClick r:id="rId4"/>
              </a:rPr>
              <a:t>https://padlet.com/rioux_stephanie/scratch</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 sz="1200">
                <a:latin typeface="Ubuntu"/>
                <a:ea typeface="Ubuntu"/>
                <a:cs typeface="Ubuntu"/>
                <a:sym typeface="Ubuntu"/>
              </a:rPr>
              <a:t>Leçons de programmation: </a:t>
            </a:r>
            <a:r>
              <a:rPr lang="en" sz="1200" u="sng">
                <a:solidFill>
                  <a:schemeClr val="hlink"/>
                </a:solidFill>
                <a:latin typeface="Ubuntu"/>
                <a:ea typeface="Ubuntu"/>
                <a:cs typeface="Ubuntu"/>
                <a:sym typeface="Ubuntu"/>
                <a:hlinkClick r:id="rId5"/>
              </a:rPr>
              <a:t>https://docs.google.com/spreadsheets/d/1hWJM3_F-5miQ7z5ioTb7M4mGA_XJKdYkcP4EPwlgk9c/edit#gid=0</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a:latin typeface="Ubuntu"/>
                <a:ea typeface="Ubuntu"/>
                <a:cs typeface="Ubuntu"/>
                <a:sym typeface="Ubuntu"/>
              </a:rPr>
              <a:t>Tutoriels Scratch en math</a:t>
            </a:r>
            <a:r>
              <a:rPr lang="en" sz="1200"/>
              <a:t>: </a:t>
            </a:r>
            <a:r>
              <a:rPr lang="en" sz="1200" u="sng">
                <a:solidFill>
                  <a:schemeClr val="hlink"/>
                </a:solidFill>
                <a:hlinkClick r:id="rId6"/>
              </a:rPr>
              <a:t>https://www.youtube.com/playlist?list=PLbE85KlaADWnn-vHutGey_JJEAwpkFsGE</a:t>
            </a:r>
            <a:endParaRPr sz="1200"/>
          </a:p>
          <a:p>
            <a:pPr indent="0" lvl="0" marL="0" rtl="0" algn="l">
              <a:lnSpc>
                <a:spcPct val="115000"/>
              </a:lnSpc>
              <a:spcBef>
                <a:spcPts val="0"/>
              </a:spcBef>
              <a:spcAft>
                <a:spcPts val="0"/>
              </a:spcAft>
              <a:buNone/>
            </a:pPr>
            <a:r>
              <a:t/>
            </a:r>
            <a:endParaRPr sz="1200"/>
          </a:p>
          <a:p>
            <a:pPr indent="0" lvl="0" marL="0" rtl="0" algn="l">
              <a:lnSpc>
                <a:spcPct val="115000"/>
              </a:lnSpc>
              <a:spcBef>
                <a:spcPts val="0"/>
              </a:spcBef>
              <a:spcAft>
                <a:spcPts val="0"/>
              </a:spcAft>
              <a:buNone/>
            </a:pPr>
            <a:r>
              <a:rPr lang="en" sz="1200">
                <a:latin typeface="Ubuntu"/>
                <a:ea typeface="Ubuntu"/>
                <a:cs typeface="Ubuntu"/>
                <a:sym typeface="Ubuntu"/>
              </a:rPr>
              <a:t>tutoriel Scratch pour tous : </a:t>
            </a:r>
            <a:r>
              <a:rPr lang="en" sz="1200" u="sng">
                <a:solidFill>
                  <a:schemeClr val="hlink"/>
                </a:solidFill>
                <a:latin typeface="Ubuntu"/>
                <a:ea typeface="Ubuntu"/>
                <a:cs typeface="Ubuntu"/>
                <a:sym typeface="Ubuntu"/>
                <a:hlinkClick r:id="rId7"/>
              </a:rPr>
              <a:t>https://www.youtube.com/playlist?list=PLbE85KlaADWkJr8wLE12PM8iKgS9tpFDt</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u="sng">
                <a:latin typeface="Ubuntu"/>
                <a:ea typeface="Ubuntu"/>
                <a:cs typeface="Ubuntu"/>
                <a:sym typeface="Ubuntu"/>
                <a:hlinkClick r:id="rId8"/>
              </a:rPr>
              <a:t>equipe@recitmst.qc.ca</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a:latin typeface="Ubuntu"/>
                <a:ea typeface="Ubuntu"/>
                <a:cs typeface="Ubuntu"/>
                <a:sym typeface="Ubuntu"/>
              </a:rPr>
              <a:t>Différenciation: </a:t>
            </a:r>
            <a:r>
              <a:rPr lang="en" sz="1200" u="sng">
                <a:solidFill>
                  <a:schemeClr val="hlink"/>
                </a:solidFill>
                <a:latin typeface="Ubuntu"/>
                <a:ea typeface="Ubuntu"/>
                <a:cs typeface="Ubuntu"/>
                <a:sym typeface="Ubuntu"/>
                <a:hlinkClick r:id="rId9"/>
              </a:rPr>
              <a:t>https://docs.google.com/presentation/d/1uT3__XHDs62l-N2Ic7ku1wJZReJxhCzPkK7_MdwBpCw/edit?usp=sharing</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a:latin typeface="Ubuntu"/>
                <a:ea typeface="Ubuntu"/>
                <a:cs typeface="Ubuntu"/>
                <a:sym typeface="Ubuntu"/>
              </a:rPr>
              <a:t>Cadre de référence de la compétence numérique: </a:t>
            </a:r>
            <a:r>
              <a:rPr lang="en" sz="1200" u="sng">
                <a:solidFill>
                  <a:schemeClr val="hlink"/>
                </a:solidFill>
                <a:latin typeface="Ubuntu"/>
                <a:ea typeface="Ubuntu"/>
                <a:cs typeface="Ubuntu"/>
                <a:sym typeface="Ubuntu"/>
                <a:hlinkClick r:id="rId10"/>
              </a:rPr>
              <a:t>http://www.education.gouv.qc.ca/fileadmin/site_web/documents/ministere/Cadre-reference-competence-num.pdf</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a:latin typeface="Ubuntu"/>
                <a:ea typeface="Ubuntu"/>
                <a:cs typeface="Ubuntu"/>
                <a:sym typeface="Ubuntu"/>
              </a:rPr>
              <a:t>Plan d’action numérique (PAN): </a:t>
            </a:r>
            <a:r>
              <a:rPr lang="en" sz="1200" u="sng">
                <a:solidFill>
                  <a:schemeClr val="hlink"/>
                </a:solidFill>
                <a:latin typeface="Ubuntu"/>
                <a:ea typeface="Ubuntu"/>
                <a:cs typeface="Ubuntu"/>
                <a:sym typeface="Ubuntu"/>
                <a:hlinkClick r:id="rId11"/>
              </a:rPr>
              <a:t>http://www.education.gouv.qc.ca/references/tx-solrtyperecherchepublicationtx-solrpublicationnouveaute/resultats-de-la-recherche/detail/article/plan-daction-numerique-en-education-et-en-enseignement-superieur/</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 name="Shape 260"/>
        <p:cNvGrpSpPr/>
        <p:nvPr/>
      </p:nvGrpSpPr>
      <p:grpSpPr>
        <a:xfrm>
          <a:off x="0" y="0"/>
          <a:ext cx="0" cy="0"/>
          <a:chOff x="0" y="0"/>
          <a:chExt cx="0" cy="0"/>
        </a:xfrm>
      </p:grpSpPr>
      <p:sp>
        <p:nvSpPr>
          <p:cNvPr id="261" name="Google Shape;261;g170256c91dd_0_1: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62" name="Google Shape;262;g170256c91d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14ced826df1_1_6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14ced826df1_1_6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600"/>
              </a:spcBef>
              <a:spcAft>
                <a:spcPts val="0"/>
              </a:spcAft>
              <a:buNone/>
            </a:pPr>
            <a:r>
              <a:rPr lang="en" sz="2500">
                <a:solidFill>
                  <a:srgbClr val="666666"/>
                </a:solidFill>
                <a:latin typeface="Ubuntu"/>
                <a:ea typeface="Ubuntu"/>
                <a:cs typeface="Ubuntu"/>
                <a:sym typeface="Ubuntu"/>
              </a:rPr>
              <a:t>stephanie.rioux@recitmst.qc.ca</a:t>
            </a:r>
            <a:endParaRPr sz="2500">
              <a:solidFill>
                <a:srgbClr val="666666"/>
              </a:solidFill>
              <a:latin typeface="Ubuntu"/>
              <a:ea typeface="Ubuntu"/>
              <a:cs typeface="Ubuntu"/>
              <a:sym typeface="Ubuntu"/>
            </a:endParaRPr>
          </a:p>
          <a:p>
            <a:pPr indent="0" lvl="0" marL="0" rtl="0" algn="l">
              <a:spcBef>
                <a:spcPts val="600"/>
              </a:spcBef>
              <a:spcAft>
                <a:spcPts val="0"/>
              </a:spcAft>
              <a:buNone/>
            </a:pPr>
            <a:r>
              <a:rPr lang="en" sz="2500">
                <a:solidFill>
                  <a:srgbClr val="666666"/>
                </a:solidFill>
                <a:latin typeface="Ubuntu"/>
                <a:ea typeface="Ubuntu"/>
                <a:cs typeface="Ubuntu"/>
                <a:sym typeface="Ubuntu"/>
              </a:rPr>
              <a:t>equipe</a:t>
            </a:r>
            <a:r>
              <a:rPr lang="en" sz="2500">
                <a:solidFill>
                  <a:srgbClr val="666666"/>
                </a:solidFill>
                <a:uFill>
                  <a:noFill/>
                </a:uFill>
                <a:latin typeface="Ubuntu"/>
                <a:ea typeface="Ubuntu"/>
                <a:cs typeface="Ubuntu"/>
                <a:sym typeface="Ubuntu"/>
                <a:hlinkClick r:id="rId2">
                  <a:extLst>
                    <a:ext uri="{A12FA001-AC4F-418D-AE19-62706E023703}">
                      <ahyp:hlinkClr val="tx"/>
                    </a:ext>
                  </a:extLst>
                </a:hlinkClick>
              </a:rPr>
              <a:t>@recitmst.qc.ca</a:t>
            </a:r>
            <a:r>
              <a:rPr lang="en" sz="2500">
                <a:solidFill>
                  <a:srgbClr val="666666"/>
                </a:solidFill>
                <a:latin typeface="Ubuntu"/>
                <a:ea typeface="Ubuntu"/>
                <a:cs typeface="Ubuntu"/>
                <a:sym typeface="Ubuntu"/>
              </a:rPr>
              <a:t> </a:t>
            </a:r>
            <a:endParaRPr sz="2500">
              <a:solidFill>
                <a:srgbClr val="666666"/>
              </a:solidFill>
              <a:latin typeface="Ubuntu"/>
              <a:ea typeface="Ubuntu"/>
              <a:cs typeface="Ubuntu"/>
              <a:sym typeface="Ubuntu"/>
            </a:endParaRPr>
          </a:p>
          <a:p>
            <a:pPr indent="-330200" lvl="0" marL="457200" rtl="0" algn="l">
              <a:spcBef>
                <a:spcPts val="60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3">
                  <a:extLst>
                    <a:ext uri="{A12FA001-AC4F-418D-AE19-62706E023703}">
                      <ahyp:hlinkClr val="tx"/>
                    </a:ext>
                  </a:extLst>
                </a:hlinkClick>
              </a:rPr>
              <a:t>Page Facebook</a:t>
            </a:r>
            <a:endParaRPr sz="1600" u="sng">
              <a:solidFill>
                <a:srgbClr val="384F5C"/>
              </a:solidFill>
              <a:latin typeface="Ubuntu"/>
              <a:ea typeface="Ubuntu"/>
              <a:cs typeface="Ubuntu"/>
              <a:sym typeface="Ubuntu"/>
            </a:endParaRPr>
          </a:p>
          <a:p>
            <a:pPr indent="-330200" lvl="0" marL="457200" rtl="0" algn="l">
              <a:spcBef>
                <a:spcPts val="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4">
                  <a:extLst>
                    <a:ext uri="{A12FA001-AC4F-418D-AE19-62706E023703}">
                      <ahyp:hlinkClr val="tx"/>
                    </a:ext>
                  </a:extLst>
                </a:hlinkClick>
              </a:rPr>
              <a:t>Twitter</a:t>
            </a:r>
            <a:endParaRPr sz="1600" u="sng">
              <a:solidFill>
                <a:srgbClr val="384F5C"/>
              </a:solidFill>
              <a:latin typeface="Ubuntu"/>
              <a:ea typeface="Ubuntu"/>
              <a:cs typeface="Ubuntu"/>
              <a:sym typeface="Ubuntu"/>
            </a:endParaRPr>
          </a:p>
          <a:p>
            <a:pPr indent="-330200" lvl="0" marL="457200" rtl="0" algn="l">
              <a:spcBef>
                <a:spcPts val="0"/>
              </a:spcBef>
              <a:spcAft>
                <a:spcPts val="0"/>
              </a:spcAft>
              <a:buClr>
                <a:srgbClr val="384F5C"/>
              </a:buClr>
              <a:buSzPts val="1600"/>
              <a:buFont typeface="Ubuntu"/>
              <a:buChar char="❏"/>
            </a:pPr>
            <a:r>
              <a:rPr lang="en" sz="1600" u="sng">
                <a:solidFill>
                  <a:srgbClr val="384F5C"/>
                </a:solidFill>
                <a:latin typeface="Ubuntu"/>
                <a:ea typeface="Ubuntu"/>
                <a:cs typeface="Ubuntu"/>
                <a:sym typeface="Ubuntu"/>
                <a:hlinkClick r:id="rId5">
                  <a:extLst>
                    <a:ext uri="{A12FA001-AC4F-418D-AE19-62706E023703}">
                      <ahyp:hlinkClr val="tx"/>
                    </a:ext>
                  </a:extLst>
                </a:hlinkClick>
              </a:rPr>
              <a:t>Chaîne Youtube</a:t>
            </a:r>
            <a:endParaRPr/>
          </a:p>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27b55e79ac_0_1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227b55e79ac_0_1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1" name="Shape 291"/>
        <p:cNvGrpSpPr/>
        <p:nvPr/>
      </p:nvGrpSpPr>
      <p:grpSpPr>
        <a:xfrm>
          <a:off x="0" y="0"/>
          <a:ext cx="0" cy="0"/>
          <a:chOff x="0" y="0"/>
          <a:chExt cx="0" cy="0"/>
        </a:xfrm>
      </p:grpSpPr>
      <p:sp>
        <p:nvSpPr>
          <p:cNvPr id="292" name="Google Shape;292;g227b55e79ac_0_1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227b55e79ac_0_1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27b55e79ac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227b55e79ac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5f391192_04: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35f391192_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869beb98a4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869beb98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101600" marR="101600" rtl="0" algn="l">
              <a:lnSpc>
                <a:spcPct val="176777"/>
              </a:lnSpc>
              <a:spcBef>
                <a:spcPts val="0"/>
              </a:spcBef>
              <a:spcAft>
                <a:spcPts val="0"/>
              </a:spcAft>
              <a:buClr>
                <a:schemeClr val="dk1"/>
              </a:buClr>
              <a:buSzPts val="1100"/>
              <a:buFont typeface="Arial"/>
              <a:buNone/>
            </a:pPr>
            <a:r>
              <a:rPr lang="en" sz="1850" u="sng">
                <a:solidFill>
                  <a:schemeClr val="hlink"/>
                </a:solidFill>
                <a:latin typeface="Nunito"/>
                <a:ea typeface="Nunito"/>
                <a:cs typeface="Nunito"/>
                <a:sym typeface="Nunito"/>
                <a:hlinkClick r:id="rId2"/>
              </a:rPr>
              <a:t>www.wooclap.com/</a:t>
            </a:r>
            <a:r>
              <a:rPr b="1" lang="en" sz="1850" u="sng">
                <a:solidFill>
                  <a:schemeClr val="hlink"/>
                </a:solidFill>
                <a:latin typeface="Nunito"/>
                <a:ea typeface="Nunito"/>
                <a:cs typeface="Nunito"/>
                <a:sym typeface="Nunito"/>
                <a:hlinkClick r:id="rId3"/>
              </a:rPr>
              <a:t>XHYSDY</a:t>
            </a:r>
            <a:endParaRPr b="1" sz="1850">
              <a:solidFill>
                <a:schemeClr val="dk1"/>
              </a:solidFill>
              <a:latin typeface="Nunito"/>
              <a:ea typeface="Nunito"/>
              <a:cs typeface="Nunito"/>
              <a:sym typeface="Nunito"/>
            </a:endParaRPr>
          </a:p>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781c581e6f_0_8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781c581e6f_0_8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781c581e6f_0_7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781c581e6f_0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u="sng">
                <a:solidFill>
                  <a:schemeClr val="hlink"/>
                </a:solidFill>
                <a:latin typeface="Ubuntu"/>
                <a:ea typeface="Ubuntu"/>
                <a:cs typeface="Ubuntu"/>
                <a:sym typeface="Ubuntu"/>
                <a:hlinkClick r:id="rId2"/>
              </a:rPr>
              <a:t>https://scratch.mit.edu/projects/745627895/editor</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140a82d7952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140a82d795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latin typeface="Ubuntu"/>
                <a:ea typeface="Ubuntu"/>
                <a:cs typeface="Ubuntu"/>
                <a:sym typeface="Ubuntu"/>
              </a:rPr>
              <a:t>Carré : </a:t>
            </a:r>
            <a:r>
              <a:rPr lang="en" sz="1200" u="sng">
                <a:solidFill>
                  <a:schemeClr val="hlink"/>
                </a:solidFill>
                <a:latin typeface="Ubuntu"/>
                <a:ea typeface="Ubuntu"/>
                <a:cs typeface="Ubuntu"/>
                <a:sym typeface="Ubuntu"/>
                <a:hlinkClick r:id="rId2"/>
              </a:rPr>
              <a:t>https://scratch.mit.edu/projects/357315992/editor/</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a:latin typeface="Ubuntu"/>
                <a:ea typeface="Ubuntu"/>
                <a:cs typeface="Ubuntu"/>
                <a:sym typeface="Ubuntu"/>
              </a:rPr>
              <a:t>Triangle équilatéral : </a:t>
            </a:r>
            <a:r>
              <a:rPr lang="en" sz="1200" u="sng">
                <a:solidFill>
                  <a:schemeClr val="hlink"/>
                </a:solidFill>
                <a:latin typeface="Ubuntu"/>
                <a:ea typeface="Ubuntu"/>
                <a:cs typeface="Ubuntu"/>
                <a:sym typeface="Ubuntu"/>
                <a:hlinkClick r:id="rId3"/>
              </a:rPr>
              <a:t>https://scratch.mit.edu/projects/357316433/editor/</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a:latin typeface="Ubuntu"/>
                <a:ea typeface="Ubuntu"/>
                <a:cs typeface="Ubuntu"/>
                <a:sym typeface="Ubuntu"/>
              </a:rPr>
              <a:t>Dessiner des quadrilatères : </a:t>
            </a:r>
            <a:r>
              <a:rPr lang="en" sz="1200" u="sng">
                <a:solidFill>
                  <a:schemeClr val="hlink"/>
                </a:solidFill>
                <a:latin typeface="Ubuntu"/>
                <a:ea typeface="Ubuntu"/>
                <a:cs typeface="Ubuntu"/>
                <a:sym typeface="Ubuntu"/>
                <a:hlinkClick r:id="rId4"/>
              </a:rPr>
              <a:t>https://scratch.mit.edu/projects/154511043/editor</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a:latin typeface="Ubuntu"/>
                <a:ea typeface="Ubuntu"/>
                <a:cs typeface="Ubuntu"/>
                <a:sym typeface="Ubuntu"/>
              </a:rPr>
              <a:t>Étoile : </a:t>
            </a:r>
            <a:r>
              <a:rPr lang="en" sz="1200" u="sng">
                <a:solidFill>
                  <a:schemeClr val="hlink"/>
                </a:solidFill>
                <a:latin typeface="Ubuntu"/>
                <a:ea typeface="Ubuntu"/>
                <a:cs typeface="Ubuntu"/>
                <a:sym typeface="Ubuntu"/>
                <a:hlinkClick r:id="rId5"/>
              </a:rPr>
              <a:t>https://scratch.mit.edu/projects/277691507/editor</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a:latin typeface="Ubuntu"/>
                <a:ea typeface="Ubuntu"/>
                <a:cs typeface="Ubuntu"/>
                <a:sym typeface="Ubuntu"/>
              </a:rPr>
              <a:t>Étoile x10: </a:t>
            </a:r>
            <a:r>
              <a:rPr lang="en" sz="1200" u="sng">
                <a:solidFill>
                  <a:schemeClr val="hlink"/>
                </a:solidFill>
                <a:latin typeface="Ubuntu"/>
                <a:ea typeface="Ubuntu"/>
                <a:cs typeface="Ubuntu"/>
                <a:sym typeface="Ubuntu"/>
                <a:hlinkClick r:id="rId6"/>
              </a:rPr>
              <a:t>https://scratch.mit.edu/projects/277691668/editor</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rPr lang="en" sz="1200">
                <a:latin typeface="Ubuntu"/>
                <a:ea typeface="Ubuntu"/>
                <a:cs typeface="Ubuntu"/>
                <a:sym typeface="Ubuntu"/>
              </a:rPr>
              <a:t>Projet créatif: les 3 fleurs: </a:t>
            </a:r>
            <a:r>
              <a:rPr lang="en" sz="1200" u="sng">
                <a:solidFill>
                  <a:schemeClr val="hlink"/>
                </a:solidFill>
                <a:latin typeface="Ubuntu"/>
                <a:ea typeface="Ubuntu"/>
                <a:cs typeface="Ubuntu"/>
                <a:sym typeface="Ubuntu"/>
                <a:hlinkClick r:id="rId7"/>
              </a:rPr>
              <a:t>https://scratch.mit.edu/projects/293334767/editor/</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g807cb297af_0_56: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1" name="Google Shape;181;g807cb297af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t/>
            </a:r>
            <a:endParaRPr sz="1200">
              <a:latin typeface="Ubuntu"/>
              <a:ea typeface="Ubuntu"/>
              <a:cs typeface="Ubuntu"/>
              <a:sym typeface="Ubuntu"/>
            </a:endParaRPr>
          </a:p>
          <a:p>
            <a:pPr indent="0" lvl="0" marL="0" rtl="0" algn="l">
              <a:lnSpc>
                <a:spcPct val="115000"/>
              </a:lnSpc>
              <a:spcBef>
                <a:spcPts val="0"/>
              </a:spcBef>
              <a:spcAft>
                <a:spcPts val="0"/>
              </a:spcAft>
              <a:buNone/>
            </a:pPr>
            <a:r>
              <a:t/>
            </a:r>
            <a:endParaRPr sz="1200">
              <a:latin typeface="Ubuntu"/>
              <a:ea typeface="Ubuntu"/>
              <a:cs typeface="Ubuntu"/>
              <a:sym typeface="Ubuntu"/>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bg>
      <p:bgPr>
        <a:solidFill>
          <a:schemeClr val="accent1"/>
        </a:solidFill>
      </p:bgPr>
    </p:bg>
    <p:spTree>
      <p:nvGrpSpPr>
        <p:cNvPr id="9" name="Shape 9"/>
        <p:cNvGrpSpPr/>
        <p:nvPr/>
      </p:nvGrpSpPr>
      <p:grpSpPr>
        <a:xfrm>
          <a:off x="0" y="0"/>
          <a:ext cx="0" cy="0"/>
          <a:chOff x="0" y="0"/>
          <a:chExt cx="0" cy="0"/>
        </a:xfrm>
      </p:grpSpPr>
      <p:sp>
        <p:nvSpPr>
          <p:cNvPr id="10" name="Google Shape;10;p2"/>
          <p:cNvSpPr/>
          <p:nvPr/>
        </p:nvSpPr>
        <p:spPr>
          <a:xfrm>
            <a:off x="0" y="4288500"/>
            <a:ext cx="91440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12" name="Google Shape;12;p2"/>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2"/>
          <p:cNvSpPr txBox="1"/>
          <p:nvPr>
            <p:ph type="ctrTitle"/>
          </p:nvPr>
        </p:nvSpPr>
        <p:spPr>
          <a:xfrm>
            <a:off x="685800" y="2601425"/>
            <a:ext cx="58104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lt1"/>
              </a:buClr>
              <a:buSzPts val="4800"/>
              <a:buNone/>
              <a:defRPr sz="4800">
                <a:solidFill>
                  <a:schemeClr val="lt1"/>
                </a:solidFill>
              </a:defRPr>
            </a:lvl1pPr>
            <a:lvl2pPr lvl="1" rtl="0" algn="ctr">
              <a:spcBef>
                <a:spcPts val="0"/>
              </a:spcBef>
              <a:spcAft>
                <a:spcPts val="0"/>
              </a:spcAft>
              <a:buClr>
                <a:schemeClr val="lt1"/>
              </a:buClr>
              <a:buSzPts val="6000"/>
              <a:buNone/>
              <a:defRPr sz="6000">
                <a:solidFill>
                  <a:schemeClr val="lt1"/>
                </a:solidFill>
              </a:defRPr>
            </a:lvl2pPr>
            <a:lvl3pPr lvl="2" rtl="0" algn="ctr">
              <a:spcBef>
                <a:spcPts val="0"/>
              </a:spcBef>
              <a:spcAft>
                <a:spcPts val="0"/>
              </a:spcAft>
              <a:buClr>
                <a:schemeClr val="lt1"/>
              </a:buClr>
              <a:buSzPts val="6000"/>
              <a:buNone/>
              <a:defRPr sz="6000">
                <a:solidFill>
                  <a:schemeClr val="lt1"/>
                </a:solidFill>
              </a:defRPr>
            </a:lvl3pPr>
            <a:lvl4pPr lvl="3" rtl="0" algn="ctr">
              <a:spcBef>
                <a:spcPts val="0"/>
              </a:spcBef>
              <a:spcAft>
                <a:spcPts val="0"/>
              </a:spcAft>
              <a:buClr>
                <a:schemeClr val="lt1"/>
              </a:buClr>
              <a:buSzPts val="6000"/>
              <a:buNone/>
              <a:defRPr sz="6000">
                <a:solidFill>
                  <a:schemeClr val="lt1"/>
                </a:solidFill>
              </a:defRPr>
            </a:lvl4pPr>
            <a:lvl5pPr lvl="4" rtl="0" algn="ctr">
              <a:spcBef>
                <a:spcPts val="0"/>
              </a:spcBef>
              <a:spcAft>
                <a:spcPts val="0"/>
              </a:spcAft>
              <a:buClr>
                <a:schemeClr val="lt1"/>
              </a:buClr>
              <a:buSzPts val="6000"/>
              <a:buNone/>
              <a:defRPr sz="6000">
                <a:solidFill>
                  <a:schemeClr val="lt1"/>
                </a:solidFill>
              </a:defRPr>
            </a:lvl5pPr>
            <a:lvl6pPr lvl="5" rtl="0" algn="ctr">
              <a:spcBef>
                <a:spcPts val="0"/>
              </a:spcBef>
              <a:spcAft>
                <a:spcPts val="0"/>
              </a:spcAft>
              <a:buClr>
                <a:schemeClr val="lt1"/>
              </a:buClr>
              <a:buSzPts val="6000"/>
              <a:buNone/>
              <a:defRPr sz="6000">
                <a:solidFill>
                  <a:schemeClr val="lt1"/>
                </a:solidFill>
              </a:defRPr>
            </a:lvl6pPr>
            <a:lvl7pPr lvl="6" rtl="0" algn="ctr">
              <a:spcBef>
                <a:spcPts val="0"/>
              </a:spcBef>
              <a:spcAft>
                <a:spcPts val="0"/>
              </a:spcAft>
              <a:buClr>
                <a:schemeClr val="lt1"/>
              </a:buClr>
              <a:buSzPts val="6000"/>
              <a:buNone/>
              <a:defRPr sz="6000">
                <a:solidFill>
                  <a:schemeClr val="lt1"/>
                </a:solidFill>
              </a:defRPr>
            </a:lvl7pPr>
            <a:lvl8pPr lvl="7" rtl="0" algn="ctr">
              <a:spcBef>
                <a:spcPts val="0"/>
              </a:spcBef>
              <a:spcAft>
                <a:spcPts val="0"/>
              </a:spcAft>
              <a:buClr>
                <a:schemeClr val="lt1"/>
              </a:buClr>
              <a:buSzPts val="6000"/>
              <a:buNone/>
              <a:defRPr sz="6000">
                <a:solidFill>
                  <a:schemeClr val="lt1"/>
                </a:solidFill>
              </a:defRPr>
            </a:lvl8pPr>
            <a:lvl9pPr lvl="8" rtl="0" algn="ctr">
              <a:spcBef>
                <a:spcPts val="0"/>
              </a:spcBef>
              <a:spcAft>
                <a:spcPts val="0"/>
              </a:spcAft>
              <a:buClr>
                <a:schemeClr val="lt1"/>
              </a:buClr>
              <a:buSzPts val="6000"/>
              <a:buNone/>
              <a:defRPr sz="6000">
                <a:solidFill>
                  <a:schemeClr val="l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A">
  <p:cSld name="BLANK_1_1">
    <p:bg>
      <p:bgPr>
        <a:solidFill>
          <a:schemeClr val="accent4"/>
        </a:solidFill>
      </p:bgPr>
    </p:bg>
    <p:spTree>
      <p:nvGrpSpPr>
        <p:cNvPr id="89" name="Shape 89"/>
        <p:cNvGrpSpPr/>
        <p:nvPr/>
      </p:nvGrpSpPr>
      <p:grpSpPr>
        <a:xfrm>
          <a:off x="0" y="0"/>
          <a:ext cx="0" cy="0"/>
          <a:chOff x="0" y="0"/>
          <a:chExt cx="0" cy="0"/>
        </a:xfrm>
      </p:grpSpPr>
      <p:sp>
        <p:nvSpPr>
          <p:cNvPr id="90" name="Google Shape;90;p11"/>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91" name="Google Shape;91;p11"/>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11"/>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1"/>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1"/>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tyle B">
  <p:cSld name="BLANK_1_1_1">
    <p:bg>
      <p:bgPr>
        <a:solidFill>
          <a:schemeClr val="accent1"/>
        </a:solidFill>
      </p:bgPr>
    </p:bg>
    <p:spTree>
      <p:nvGrpSpPr>
        <p:cNvPr id="95" name="Shape 95"/>
        <p:cNvGrpSpPr/>
        <p:nvPr/>
      </p:nvGrpSpPr>
      <p:grpSpPr>
        <a:xfrm>
          <a:off x="0" y="0"/>
          <a:ext cx="0" cy="0"/>
          <a:chOff x="0" y="0"/>
          <a:chExt cx="0" cy="0"/>
        </a:xfrm>
      </p:grpSpPr>
      <p:sp>
        <p:nvSpPr>
          <p:cNvPr id="96" name="Google Shape;96;p12"/>
          <p:cNvSpPr/>
          <p:nvPr/>
        </p:nvSpPr>
        <p:spPr>
          <a:xfrm>
            <a:off x="0" y="4294550"/>
            <a:ext cx="9144000" cy="2412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12"/>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98" name="Google Shape;98;p12"/>
          <p:cNvSpPr/>
          <p:nvPr/>
        </p:nvSpPr>
        <p:spPr>
          <a:xfrm>
            <a:off x="0" y="4493605"/>
            <a:ext cx="91440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2"/>
          <p:cNvSpPr/>
          <p:nvPr/>
        </p:nvSpPr>
        <p:spPr>
          <a:xfrm>
            <a:off x="0" y="4584075"/>
            <a:ext cx="91440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2"/>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letely blank">
  <p:cSld name="BLANK_1_2">
    <p:spTree>
      <p:nvGrpSpPr>
        <p:cNvPr id="101" name="Shape 101"/>
        <p:cNvGrpSpPr/>
        <p:nvPr/>
      </p:nvGrpSpPr>
      <p:grpSpPr>
        <a:xfrm>
          <a:off x="0" y="0"/>
          <a:ext cx="0" cy="0"/>
          <a:chOff x="0" y="0"/>
          <a:chExt cx="0" cy="0"/>
        </a:xfrm>
      </p:grpSpPr>
      <p:sp>
        <p:nvSpPr>
          <p:cNvPr id="102" name="Google Shape;102;p13"/>
          <p:cNvSpPr txBox="1"/>
          <p:nvPr>
            <p:ph idx="12" type="sldNum"/>
          </p:nvPr>
        </p:nvSpPr>
        <p:spPr>
          <a:xfrm>
            <a:off x="4297650" y="4853299"/>
            <a:ext cx="548700" cy="290100"/>
          </a:xfrm>
          <a:prstGeom prst="rect">
            <a:avLst/>
          </a:prstGeom>
        </p:spPr>
        <p:txBody>
          <a:bodyPr anchorCtr="0" anchor="ctr" bIns="91425" lIns="91425" spcFirstLastPara="1" rIns="91425" wrap="square" tIns="91425">
            <a:noAutofit/>
          </a:bodyPr>
          <a:lstStyle>
            <a:lvl1pPr lvl="0" rtl="0" algn="ctr">
              <a:buNone/>
              <a:defRPr/>
            </a:lvl1pPr>
            <a:lvl2pPr lvl="1" rtl="0" algn="ctr">
              <a:buNone/>
              <a:defRPr/>
            </a:lvl2pPr>
            <a:lvl3pPr lvl="2" rtl="0" algn="ctr">
              <a:buNone/>
              <a:defRPr/>
            </a:lvl3pPr>
            <a:lvl4pPr lvl="3" rtl="0" algn="ctr">
              <a:buNone/>
              <a:defRPr/>
            </a:lvl4pPr>
            <a:lvl5pPr lvl="4" rtl="0" algn="ctr">
              <a:buNone/>
              <a:defRPr/>
            </a:lvl5pPr>
            <a:lvl6pPr lvl="5" rtl="0" algn="ctr">
              <a:buNone/>
              <a:defRPr/>
            </a:lvl6pPr>
            <a:lvl7pPr lvl="6" rtl="0" algn="ctr">
              <a:buNone/>
              <a:defRPr/>
            </a:lvl7pPr>
            <a:lvl8pPr lvl="7" rtl="0" algn="ctr">
              <a:buNone/>
              <a:defRPr/>
            </a:lvl8pPr>
            <a:lvl9pPr lvl="8" rtl="0" algn="ctr">
              <a:buNone/>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1" showMasterSp="0">
  <p:cSld name="TITLE_2">
    <p:spTree>
      <p:nvGrpSpPr>
        <p:cNvPr id="103" name="Shape 103"/>
        <p:cNvGrpSpPr/>
        <p:nvPr/>
      </p:nvGrpSpPr>
      <p:grpSpPr>
        <a:xfrm>
          <a:off x="0" y="0"/>
          <a:ext cx="0" cy="0"/>
          <a:chOff x="0" y="0"/>
          <a:chExt cx="0" cy="0"/>
        </a:xfrm>
      </p:grpSpPr>
      <p:sp>
        <p:nvSpPr>
          <p:cNvPr id="104" name="Google Shape;104;p14"/>
          <p:cNvSpPr txBox="1"/>
          <p:nvPr>
            <p:ph idx="12" type="sldNum"/>
          </p:nvPr>
        </p:nvSpPr>
        <p:spPr>
          <a:xfrm>
            <a:off x="6442998" y="4531022"/>
            <a:ext cx="5124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1pPr>
            <a:lvl2pPr indent="0" lvl="1"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2pPr>
            <a:lvl3pPr indent="0" lvl="2"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3pPr>
            <a:lvl4pPr indent="0" lvl="3"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4pPr>
            <a:lvl5pPr indent="0" lvl="4"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5pPr>
            <a:lvl6pPr indent="0" lvl="5"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6pPr>
            <a:lvl7pPr indent="0" lvl="6"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7pPr>
            <a:lvl8pPr indent="0" lvl="7"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8pPr>
            <a:lvl9pPr indent="0" lvl="8" marL="0" marR="0" rtl="0" algn="r">
              <a:lnSpc>
                <a:spcPct val="100000"/>
              </a:lnSpc>
              <a:spcBef>
                <a:spcPts val="0"/>
              </a:spcBef>
              <a:spcAft>
                <a:spcPts val="0"/>
              </a:spcAft>
              <a:buClr>
                <a:schemeClr val="accent1"/>
              </a:buClr>
              <a:buSzPts val="600"/>
              <a:buFont typeface="Trebuchet MS"/>
              <a:buNone/>
              <a:defRPr b="0" i="0" sz="700" u="none" cap="none" strike="noStrike">
                <a:solidFill>
                  <a:schemeClr val="accent1"/>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_3">
    <p:spTree>
      <p:nvGrpSpPr>
        <p:cNvPr id="105" name="Shape 105"/>
        <p:cNvGrpSpPr/>
        <p:nvPr/>
      </p:nvGrpSpPr>
      <p:grpSpPr>
        <a:xfrm>
          <a:off x="0" y="0"/>
          <a:ext cx="0" cy="0"/>
          <a:chOff x="0" y="0"/>
          <a:chExt cx="0" cy="0"/>
        </a:xfrm>
      </p:grpSpPr>
      <p:sp>
        <p:nvSpPr>
          <p:cNvPr id="106" name="Google Shape;106;p15"/>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rtl="0" algn="ctr">
              <a:lnSpc>
                <a:spcPct val="100000"/>
              </a:lnSpc>
              <a:spcBef>
                <a:spcPts val="0"/>
              </a:spcBef>
              <a:spcAft>
                <a:spcPts val="0"/>
              </a:spcAft>
              <a:buSzPts val="5200"/>
              <a:buNone/>
              <a:defRPr sz="5200"/>
            </a:lvl1pPr>
            <a:lvl2pPr lvl="1" rtl="0" algn="ctr">
              <a:lnSpc>
                <a:spcPct val="100000"/>
              </a:lnSpc>
              <a:spcBef>
                <a:spcPts val="0"/>
              </a:spcBef>
              <a:spcAft>
                <a:spcPts val="0"/>
              </a:spcAft>
              <a:buSzPts val="5200"/>
              <a:buNone/>
              <a:defRPr sz="5200"/>
            </a:lvl2pPr>
            <a:lvl3pPr lvl="2" rtl="0" algn="ctr">
              <a:lnSpc>
                <a:spcPct val="100000"/>
              </a:lnSpc>
              <a:spcBef>
                <a:spcPts val="0"/>
              </a:spcBef>
              <a:spcAft>
                <a:spcPts val="0"/>
              </a:spcAft>
              <a:buSzPts val="5200"/>
              <a:buNone/>
              <a:defRPr sz="5200"/>
            </a:lvl3pPr>
            <a:lvl4pPr lvl="3" rtl="0" algn="ctr">
              <a:lnSpc>
                <a:spcPct val="100000"/>
              </a:lnSpc>
              <a:spcBef>
                <a:spcPts val="0"/>
              </a:spcBef>
              <a:spcAft>
                <a:spcPts val="0"/>
              </a:spcAft>
              <a:buSzPts val="5200"/>
              <a:buNone/>
              <a:defRPr sz="5200"/>
            </a:lvl4pPr>
            <a:lvl5pPr lvl="4" rtl="0" algn="ctr">
              <a:lnSpc>
                <a:spcPct val="100000"/>
              </a:lnSpc>
              <a:spcBef>
                <a:spcPts val="0"/>
              </a:spcBef>
              <a:spcAft>
                <a:spcPts val="0"/>
              </a:spcAft>
              <a:buSzPts val="5200"/>
              <a:buNone/>
              <a:defRPr sz="5200"/>
            </a:lvl5pPr>
            <a:lvl6pPr lvl="5" rtl="0" algn="ctr">
              <a:lnSpc>
                <a:spcPct val="100000"/>
              </a:lnSpc>
              <a:spcBef>
                <a:spcPts val="0"/>
              </a:spcBef>
              <a:spcAft>
                <a:spcPts val="0"/>
              </a:spcAft>
              <a:buSzPts val="5200"/>
              <a:buNone/>
              <a:defRPr sz="5200"/>
            </a:lvl6pPr>
            <a:lvl7pPr lvl="6" rtl="0" algn="ctr">
              <a:lnSpc>
                <a:spcPct val="100000"/>
              </a:lnSpc>
              <a:spcBef>
                <a:spcPts val="0"/>
              </a:spcBef>
              <a:spcAft>
                <a:spcPts val="0"/>
              </a:spcAft>
              <a:buSzPts val="5200"/>
              <a:buNone/>
              <a:defRPr sz="5200"/>
            </a:lvl7pPr>
            <a:lvl8pPr lvl="7" rtl="0" algn="ctr">
              <a:lnSpc>
                <a:spcPct val="100000"/>
              </a:lnSpc>
              <a:spcBef>
                <a:spcPts val="0"/>
              </a:spcBef>
              <a:spcAft>
                <a:spcPts val="0"/>
              </a:spcAft>
              <a:buSzPts val="5200"/>
              <a:buNone/>
              <a:defRPr sz="5200"/>
            </a:lvl8pPr>
            <a:lvl9pPr lvl="8" rtl="0" algn="ctr">
              <a:lnSpc>
                <a:spcPct val="100000"/>
              </a:lnSpc>
              <a:spcBef>
                <a:spcPts val="0"/>
              </a:spcBef>
              <a:spcAft>
                <a:spcPts val="0"/>
              </a:spcAft>
              <a:buSzPts val="5200"/>
              <a:buNone/>
              <a:defRPr sz="5200"/>
            </a:lvl9pPr>
          </a:lstStyle>
          <a:p/>
        </p:txBody>
      </p:sp>
      <p:sp>
        <p:nvSpPr>
          <p:cNvPr id="107" name="Google Shape;107;p15"/>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108" name="Google Shape;108;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ubtitle">
  <p:cSld name="TITLE_1">
    <p:spTree>
      <p:nvGrpSpPr>
        <p:cNvPr id="15" name="Shape 15"/>
        <p:cNvGrpSpPr/>
        <p:nvPr/>
      </p:nvGrpSpPr>
      <p:grpSpPr>
        <a:xfrm>
          <a:off x="0" y="0"/>
          <a:ext cx="0" cy="0"/>
          <a:chOff x="0" y="0"/>
          <a:chExt cx="0" cy="0"/>
        </a:xfrm>
      </p:grpSpPr>
      <p:sp>
        <p:nvSpPr>
          <p:cNvPr id="16" name="Google Shape;16;p3"/>
          <p:cNvSpPr txBox="1"/>
          <p:nvPr>
            <p:ph type="ctrTitle"/>
          </p:nvPr>
        </p:nvSpPr>
        <p:spPr>
          <a:xfrm>
            <a:off x="4113600" y="2878750"/>
            <a:ext cx="4505700" cy="1159800"/>
          </a:xfrm>
          <a:prstGeom prst="rect">
            <a:avLst/>
          </a:prstGeom>
        </p:spPr>
        <p:txBody>
          <a:bodyPr anchorCtr="0" anchor="b" bIns="91425" lIns="91425" spcFirstLastPara="1" rIns="91425" wrap="square" tIns="91425">
            <a:noAutofit/>
          </a:bodyPr>
          <a:lstStyle>
            <a:lvl1pPr lvl="0" rtl="0">
              <a:spcBef>
                <a:spcPts val="0"/>
              </a:spcBef>
              <a:spcAft>
                <a:spcPts val="0"/>
              </a:spcAft>
              <a:buClr>
                <a:schemeClr val="accent1"/>
              </a:buClr>
              <a:buSzPts val="4800"/>
              <a:buNone/>
              <a:defRPr sz="4800">
                <a:solidFill>
                  <a:schemeClr val="accent1"/>
                </a:solidFill>
              </a:defRPr>
            </a:lvl1pPr>
            <a:lvl2pPr lvl="1" rtl="0">
              <a:spcBef>
                <a:spcPts val="0"/>
              </a:spcBef>
              <a:spcAft>
                <a:spcPts val="0"/>
              </a:spcAft>
              <a:buClr>
                <a:schemeClr val="accent1"/>
              </a:buClr>
              <a:buSzPts val="4800"/>
              <a:buNone/>
              <a:defRPr sz="4800">
                <a:solidFill>
                  <a:schemeClr val="accent1"/>
                </a:solidFill>
              </a:defRPr>
            </a:lvl2pPr>
            <a:lvl3pPr lvl="2" rtl="0">
              <a:spcBef>
                <a:spcPts val="0"/>
              </a:spcBef>
              <a:spcAft>
                <a:spcPts val="0"/>
              </a:spcAft>
              <a:buClr>
                <a:schemeClr val="accent1"/>
              </a:buClr>
              <a:buSzPts val="4800"/>
              <a:buNone/>
              <a:defRPr sz="4800">
                <a:solidFill>
                  <a:schemeClr val="accent1"/>
                </a:solidFill>
              </a:defRPr>
            </a:lvl3pPr>
            <a:lvl4pPr lvl="3" rtl="0">
              <a:spcBef>
                <a:spcPts val="0"/>
              </a:spcBef>
              <a:spcAft>
                <a:spcPts val="0"/>
              </a:spcAft>
              <a:buClr>
                <a:schemeClr val="accent1"/>
              </a:buClr>
              <a:buSzPts val="4800"/>
              <a:buNone/>
              <a:defRPr sz="4800">
                <a:solidFill>
                  <a:schemeClr val="accent1"/>
                </a:solidFill>
              </a:defRPr>
            </a:lvl4pPr>
            <a:lvl5pPr lvl="4" rtl="0">
              <a:spcBef>
                <a:spcPts val="0"/>
              </a:spcBef>
              <a:spcAft>
                <a:spcPts val="0"/>
              </a:spcAft>
              <a:buClr>
                <a:schemeClr val="accent1"/>
              </a:buClr>
              <a:buSzPts val="4800"/>
              <a:buNone/>
              <a:defRPr sz="4800">
                <a:solidFill>
                  <a:schemeClr val="accent1"/>
                </a:solidFill>
              </a:defRPr>
            </a:lvl5pPr>
            <a:lvl6pPr lvl="5" rtl="0">
              <a:spcBef>
                <a:spcPts val="0"/>
              </a:spcBef>
              <a:spcAft>
                <a:spcPts val="0"/>
              </a:spcAft>
              <a:buClr>
                <a:schemeClr val="accent1"/>
              </a:buClr>
              <a:buSzPts val="4800"/>
              <a:buNone/>
              <a:defRPr sz="4800">
                <a:solidFill>
                  <a:schemeClr val="accent1"/>
                </a:solidFill>
              </a:defRPr>
            </a:lvl6pPr>
            <a:lvl7pPr lvl="6" rtl="0">
              <a:spcBef>
                <a:spcPts val="0"/>
              </a:spcBef>
              <a:spcAft>
                <a:spcPts val="0"/>
              </a:spcAft>
              <a:buClr>
                <a:schemeClr val="accent1"/>
              </a:buClr>
              <a:buSzPts val="4800"/>
              <a:buNone/>
              <a:defRPr sz="4800">
                <a:solidFill>
                  <a:schemeClr val="accent1"/>
                </a:solidFill>
              </a:defRPr>
            </a:lvl7pPr>
            <a:lvl8pPr lvl="7" rtl="0">
              <a:spcBef>
                <a:spcPts val="0"/>
              </a:spcBef>
              <a:spcAft>
                <a:spcPts val="0"/>
              </a:spcAft>
              <a:buClr>
                <a:schemeClr val="accent1"/>
              </a:buClr>
              <a:buSzPts val="4800"/>
              <a:buNone/>
              <a:defRPr sz="4800">
                <a:solidFill>
                  <a:schemeClr val="accent1"/>
                </a:solidFill>
              </a:defRPr>
            </a:lvl8pPr>
            <a:lvl9pPr lvl="8" rtl="0">
              <a:spcBef>
                <a:spcPts val="0"/>
              </a:spcBef>
              <a:spcAft>
                <a:spcPts val="0"/>
              </a:spcAft>
              <a:buClr>
                <a:schemeClr val="accent1"/>
              </a:buClr>
              <a:buSzPts val="4800"/>
              <a:buNone/>
              <a:defRPr sz="4800">
                <a:solidFill>
                  <a:schemeClr val="accent1"/>
                </a:solidFill>
              </a:defRPr>
            </a:lvl9pPr>
          </a:lstStyle>
          <a:p/>
        </p:txBody>
      </p:sp>
      <p:sp>
        <p:nvSpPr>
          <p:cNvPr id="17" name="Google Shape;17;p3"/>
          <p:cNvSpPr txBox="1"/>
          <p:nvPr>
            <p:ph idx="1" type="subTitle"/>
          </p:nvPr>
        </p:nvSpPr>
        <p:spPr>
          <a:xfrm>
            <a:off x="4113600" y="3983050"/>
            <a:ext cx="4505700" cy="784800"/>
          </a:xfrm>
          <a:prstGeom prst="rect">
            <a:avLst/>
          </a:prstGeom>
        </p:spPr>
        <p:txBody>
          <a:bodyPr anchorCtr="0" anchor="t" bIns="91425" lIns="91425" spcFirstLastPara="1" rIns="91425" wrap="square" tIns="91425">
            <a:noAutofit/>
          </a:bodyPr>
          <a:lstStyle>
            <a:lvl1pPr lvl="0" rtl="0">
              <a:spcBef>
                <a:spcPts val="0"/>
              </a:spcBef>
              <a:spcAft>
                <a:spcPts val="0"/>
              </a:spcAft>
              <a:buClr>
                <a:schemeClr val="accent6"/>
              </a:buClr>
              <a:buSzPts val="1800"/>
              <a:buNone/>
              <a:defRPr b="1" sz="1800">
                <a:solidFill>
                  <a:schemeClr val="accent6"/>
                </a:solidFill>
              </a:defRPr>
            </a:lvl1pPr>
            <a:lvl2pPr lvl="1" rtl="0">
              <a:spcBef>
                <a:spcPts val="0"/>
              </a:spcBef>
              <a:spcAft>
                <a:spcPts val="0"/>
              </a:spcAft>
              <a:buClr>
                <a:schemeClr val="accent6"/>
              </a:buClr>
              <a:buSzPts val="1800"/>
              <a:buNone/>
              <a:defRPr b="1" sz="1800">
                <a:solidFill>
                  <a:schemeClr val="accent6"/>
                </a:solidFill>
              </a:defRPr>
            </a:lvl2pPr>
            <a:lvl3pPr lvl="2" rtl="0">
              <a:spcBef>
                <a:spcPts val="0"/>
              </a:spcBef>
              <a:spcAft>
                <a:spcPts val="0"/>
              </a:spcAft>
              <a:buClr>
                <a:schemeClr val="accent6"/>
              </a:buClr>
              <a:buSzPts val="1800"/>
              <a:buNone/>
              <a:defRPr b="1" sz="1800">
                <a:solidFill>
                  <a:schemeClr val="accent6"/>
                </a:solidFill>
              </a:defRPr>
            </a:lvl3pPr>
            <a:lvl4pPr lvl="3" rtl="0">
              <a:spcBef>
                <a:spcPts val="0"/>
              </a:spcBef>
              <a:spcAft>
                <a:spcPts val="0"/>
              </a:spcAft>
              <a:buClr>
                <a:schemeClr val="accent6"/>
              </a:buClr>
              <a:buSzPts val="1800"/>
              <a:buNone/>
              <a:defRPr b="1">
                <a:solidFill>
                  <a:schemeClr val="accent6"/>
                </a:solidFill>
              </a:defRPr>
            </a:lvl4pPr>
            <a:lvl5pPr lvl="4" rtl="0">
              <a:spcBef>
                <a:spcPts val="0"/>
              </a:spcBef>
              <a:spcAft>
                <a:spcPts val="0"/>
              </a:spcAft>
              <a:buClr>
                <a:schemeClr val="accent6"/>
              </a:buClr>
              <a:buSzPts val="1800"/>
              <a:buNone/>
              <a:defRPr b="1">
                <a:solidFill>
                  <a:schemeClr val="accent6"/>
                </a:solidFill>
              </a:defRPr>
            </a:lvl5pPr>
            <a:lvl6pPr lvl="5" rtl="0">
              <a:spcBef>
                <a:spcPts val="0"/>
              </a:spcBef>
              <a:spcAft>
                <a:spcPts val="0"/>
              </a:spcAft>
              <a:buClr>
                <a:schemeClr val="accent6"/>
              </a:buClr>
              <a:buSzPts val="1800"/>
              <a:buNone/>
              <a:defRPr b="1">
                <a:solidFill>
                  <a:schemeClr val="accent6"/>
                </a:solidFill>
              </a:defRPr>
            </a:lvl6pPr>
            <a:lvl7pPr lvl="6" rtl="0">
              <a:spcBef>
                <a:spcPts val="0"/>
              </a:spcBef>
              <a:spcAft>
                <a:spcPts val="0"/>
              </a:spcAft>
              <a:buClr>
                <a:schemeClr val="accent6"/>
              </a:buClr>
              <a:buSzPts val="1800"/>
              <a:buNone/>
              <a:defRPr b="1">
                <a:solidFill>
                  <a:schemeClr val="accent6"/>
                </a:solidFill>
              </a:defRPr>
            </a:lvl7pPr>
            <a:lvl8pPr lvl="7" rtl="0">
              <a:spcBef>
                <a:spcPts val="0"/>
              </a:spcBef>
              <a:spcAft>
                <a:spcPts val="0"/>
              </a:spcAft>
              <a:buClr>
                <a:schemeClr val="accent6"/>
              </a:buClr>
              <a:buSzPts val="1800"/>
              <a:buNone/>
              <a:defRPr b="1">
                <a:solidFill>
                  <a:schemeClr val="accent6"/>
                </a:solidFill>
              </a:defRPr>
            </a:lvl8pPr>
            <a:lvl9pPr lvl="8" rtl="0">
              <a:spcBef>
                <a:spcPts val="0"/>
              </a:spcBef>
              <a:spcAft>
                <a:spcPts val="0"/>
              </a:spcAft>
              <a:buClr>
                <a:schemeClr val="accent6"/>
              </a:buClr>
              <a:buSzPts val="1800"/>
              <a:buNone/>
              <a:defRPr b="1">
                <a:solidFill>
                  <a:schemeClr val="accent6"/>
                </a:solidFill>
              </a:defRPr>
            </a:lvl9pPr>
          </a:lstStyle>
          <a:p/>
        </p:txBody>
      </p:sp>
      <p:sp>
        <p:nvSpPr>
          <p:cNvPr id="18" name="Google Shape;18;p3"/>
          <p:cNvSpPr/>
          <p:nvPr/>
        </p:nvSpPr>
        <p:spPr>
          <a:xfrm>
            <a:off x="0" y="4288499"/>
            <a:ext cx="3474300" cy="2475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 name="Google Shape;19;p3"/>
          <p:cNvSpPr/>
          <p:nvPr/>
        </p:nvSpPr>
        <p:spPr>
          <a:xfrm>
            <a:off x="0" y="0"/>
            <a:ext cx="34743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20" name="Google Shape;20;p3"/>
          <p:cNvSpPr/>
          <p:nvPr/>
        </p:nvSpPr>
        <p:spPr>
          <a:xfrm>
            <a:off x="0" y="500626"/>
            <a:ext cx="3474300" cy="38241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3"/>
          <p:cNvSpPr/>
          <p:nvPr/>
        </p:nvSpPr>
        <p:spPr>
          <a:xfrm>
            <a:off x="0" y="4493604"/>
            <a:ext cx="3474300" cy="118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 name="Google Shape;22;p3"/>
          <p:cNvSpPr/>
          <p:nvPr/>
        </p:nvSpPr>
        <p:spPr>
          <a:xfrm>
            <a:off x="0" y="4584075"/>
            <a:ext cx="3474300" cy="5595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bg>
      <p:bgPr>
        <a:solidFill>
          <a:schemeClr val="accent4"/>
        </a:solidFill>
      </p:bgPr>
    </p:bg>
    <p:spTree>
      <p:nvGrpSpPr>
        <p:cNvPr id="24" name="Shape 24"/>
        <p:cNvGrpSpPr/>
        <p:nvPr/>
      </p:nvGrpSpPr>
      <p:grpSpPr>
        <a:xfrm>
          <a:off x="0" y="0"/>
          <a:ext cx="0" cy="0"/>
          <a:chOff x="0" y="0"/>
          <a:chExt cx="0" cy="0"/>
        </a:xfrm>
      </p:grpSpPr>
      <p:sp>
        <p:nvSpPr>
          <p:cNvPr id="25" name="Google Shape;25;p4"/>
          <p:cNvSpPr/>
          <p:nvPr/>
        </p:nvSpPr>
        <p:spPr>
          <a:xfrm>
            <a:off x="3398538" y="1599538"/>
            <a:ext cx="2346925" cy="1944425"/>
          </a:xfrm>
          <a:prstGeom prst="rect">
            <a:avLst/>
          </a:prstGeom>
        </p:spPr>
        <p:txBody>
          <a:bodyPr>
            <a:prstTxWarp prst="textPlain"/>
          </a:bodyPr>
          <a:lstStyle/>
          <a:p>
            <a:pPr lvl="0" algn="ctr"/>
            <a:r>
              <a:rPr b="0" i="0">
                <a:ln>
                  <a:noFill/>
                </a:ln>
                <a:solidFill>
                  <a:srgbClr val="0E3142">
                    <a:alpha val="26820"/>
                  </a:srgbClr>
                </a:solidFill>
                <a:latin typeface="Impact"/>
              </a:rPr>
              <a:t>“</a:t>
            </a:r>
          </a:p>
        </p:txBody>
      </p:sp>
      <p:sp>
        <p:nvSpPr>
          <p:cNvPr id="26" name="Google Shape;26;p4"/>
          <p:cNvSpPr/>
          <p:nvPr/>
        </p:nvSpPr>
        <p:spPr>
          <a:xfrm>
            <a:off x="0" y="0"/>
            <a:ext cx="91440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27" name="Google Shape;27;p4"/>
          <p:cNvSpPr/>
          <p:nvPr/>
        </p:nvSpPr>
        <p:spPr>
          <a:xfrm>
            <a:off x="0" y="500625"/>
            <a:ext cx="9144000" cy="732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4"/>
          <p:cNvSpPr/>
          <p:nvPr/>
        </p:nvSpPr>
        <p:spPr>
          <a:xfrm>
            <a:off x="0" y="3962800"/>
            <a:ext cx="9144000" cy="3702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4"/>
          <p:cNvSpPr/>
          <p:nvPr/>
        </p:nvSpPr>
        <p:spPr>
          <a:xfrm>
            <a:off x="0" y="4333125"/>
            <a:ext cx="9144000" cy="8103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4"/>
          <p:cNvSpPr txBox="1"/>
          <p:nvPr>
            <p:ph idx="1" type="body"/>
          </p:nvPr>
        </p:nvSpPr>
        <p:spPr>
          <a:xfrm>
            <a:off x="1556175" y="2300275"/>
            <a:ext cx="6031800" cy="605100"/>
          </a:xfrm>
          <a:prstGeom prst="rect">
            <a:avLst/>
          </a:prstGeom>
        </p:spPr>
        <p:txBody>
          <a:bodyPr anchorCtr="0" anchor="ctr" bIns="91425" lIns="91425" spcFirstLastPara="1" rIns="91425" wrap="square" tIns="91425">
            <a:noAutofit/>
          </a:bodyPr>
          <a:lstStyle>
            <a:lvl1pPr indent="-355600" lvl="0" marL="457200" rtl="0" algn="ctr">
              <a:spcBef>
                <a:spcPts val="600"/>
              </a:spcBef>
              <a:spcAft>
                <a:spcPts val="0"/>
              </a:spcAft>
              <a:buClr>
                <a:schemeClr val="lt1"/>
              </a:buClr>
              <a:buSzPts val="2000"/>
              <a:buChar char="▪"/>
              <a:defRPr sz="2000">
                <a:solidFill>
                  <a:schemeClr val="lt1"/>
                </a:solidFill>
              </a:defRPr>
            </a:lvl1pPr>
            <a:lvl2pPr indent="-355600" lvl="1" marL="914400" rtl="0" algn="ctr">
              <a:spcBef>
                <a:spcPts val="0"/>
              </a:spcBef>
              <a:spcAft>
                <a:spcPts val="0"/>
              </a:spcAft>
              <a:buClr>
                <a:schemeClr val="lt1"/>
              </a:buClr>
              <a:buSzPts val="2000"/>
              <a:buChar char="▫"/>
              <a:defRPr sz="2000">
                <a:solidFill>
                  <a:schemeClr val="lt1"/>
                </a:solidFill>
              </a:defRPr>
            </a:lvl2pPr>
            <a:lvl3pPr indent="-355600" lvl="2" marL="1371600" rtl="0" algn="ctr">
              <a:spcBef>
                <a:spcPts val="0"/>
              </a:spcBef>
              <a:spcAft>
                <a:spcPts val="0"/>
              </a:spcAft>
              <a:buClr>
                <a:schemeClr val="lt1"/>
              </a:buClr>
              <a:buSzPts val="2000"/>
              <a:buChar char="■"/>
              <a:defRPr sz="2000">
                <a:solidFill>
                  <a:schemeClr val="lt1"/>
                </a:solidFill>
              </a:defRPr>
            </a:lvl3pPr>
            <a:lvl4pPr indent="-355600" lvl="3" marL="1828800" rtl="0" algn="ctr">
              <a:spcBef>
                <a:spcPts val="0"/>
              </a:spcBef>
              <a:spcAft>
                <a:spcPts val="0"/>
              </a:spcAft>
              <a:buClr>
                <a:schemeClr val="lt1"/>
              </a:buClr>
              <a:buSzPts val="2000"/>
              <a:buChar char="●"/>
              <a:defRPr sz="2000">
                <a:solidFill>
                  <a:schemeClr val="lt1"/>
                </a:solidFill>
              </a:defRPr>
            </a:lvl4pPr>
            <a:lvl5pPr indent="-355600" lvl="4" marL="2286000" rtl="0" algn="ctr">
              <a:spcBef>
                <a:spcPts val="0"/>
              </a:spcBef>
              <a:spcAft>
                <a:spcPts val="0"/>
              </a:spcAft>
              <a:buClr>
                <a:schemeClr val="lt1"/>
              </a:buClr>
              <a:buSzPts val="2000"/>
              <a:buChar char="○"/>
              <a:defRPr sz="2000">
                <a:solidFill>
                  <a:schemeClr val="lt1"/>
                </a:solidFill>
              </a:defRPr>
            </a:lvl5pPr>
            <a:lvl6pPr indent="-355600" lvl="5" marL="2743200" rtl="0" algn="ctr">
              <a:spcBef>
                <a:spcPts val="0"/>
              </a:spcBef>
              <a:spcAft>
                <a:spcPts val="0"/>
              </a:spcAft>
              <a:buClr>
                <a:schemeClr val="lt1"/>
              </a:buClr>
              <a:buSzPts val="2000"/>
              <a:buChar char="■"/>
              <a:defRPr sz="2000">
                <a:solidFill>
                  <a:schemeClr val="lt1"/>
                </a:solidFill>
              </a:defRPr>
            </a:lvl6pPr>
            <a:lvl7pPr indent="-355600" lvl="6" marL="3200400" rtl="0" algn="ctr">
              <a:spcBef>
                <a:spcPts val="0"/>
              </a:spcBef>
              <a:spcAft>
                <a:spcPts val="0"/>
              </a:spcAft>
              <a:buClr>
                <a:schemeClr val="lt1"/>
              </a:buClr>
              <a:buSzPts val="2000"/>
              <a:buChar char="●"/>
              <a:defRPr sz="2000">
                <a:solidFill>
                  <a:schemeClr val="lt1"/>
                </a:solidFill>
              </a:defRPr>
            </a:lvl7pPr>
            <a:lvl8pPr indent="-355600" lvl="7" marL="3657600" rtl="0" algn="ctr">
              <a:spcBef>
                <a:spcPts val="0"/>
              </a:spcBef>
              <a:spcAft>
                <a:spcPts val="0"/>
              </a:spcAft>
              <a:buClr>
                <a:schemeClr val="lt1"/>
              </a:buClr>
              <a:buSzPts val="2000"/>
              <a:buChar char="○"/>
              <a:defRPr sz="2000">
                <a:solidFill>
                  <a:schemeClr val="lt1"/>
                </a:solidFill>
              </a:defRPr>
            </a:lvl8pPr>
            <a:lvl9pPr indent="-355600" lvl="8" marL="4114800" rtl="0" algn="ctr">
              <a:spcBef>
                <a:spcPts val="0"/>
              </a:spcBef>
              <a:spcAft>
                <a:spcPts val="0"/>
              </a:spcAft>
              <a:buClr>
                <a:schemeClr val="lt1"/>
              </a:buClr>
              <a:buSzPts val="2000"/>
              <a:buChar char="■"/>
              <a:defRPr sz="2000">
                <a:solidFill>
                  <a:schemeClr val="lt1"/>
                </a:solidFill>
              </a:defRPr>
            </a:lvl9pPr>
          </a:lstStyle>
          <a:p/>
        </p:txBody>
      </p:sp>
      <p:sp>
        <p:nvSpPr>
          <p:cNvPr id="31" name="Google Shape;31;p4"/>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1 column" type="tx">
  <p:cSld name="TITLE_AND_BODY">
    <p:spTree>
      <p:nvGrpSpPr>
        <p:cNvPr id="32" name="Shape 32"/>
        <p:cNvGrpSpPr/>
        <p:nvPr/>
      </p:nvGrpSpPr>
      <p:grpSpPr>
        <a:xfrm>
          <a:off x="0" y="0"/>
          <a:ext cx="0" cy="0"/>
          <a:chOff x="0" y="0"/>
          <a:chExt cx="0" cy="0"/>
        </a:xfrm>
      </p:grpSpPr>
      <p:sp>
        <p:nvSpPr>
          <p:cNvPr id="33" name="Google Shape;33;p5"/>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34" name="Google Shape;34;p5"/>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 name="Google Shape;35;p5"/>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 name="Google Shape;36;p5"/>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5"/>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5"/>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39" name="Google Shape;39;p5"/>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40" name="Google Shape;40;p5"/>
          <p:cNvSpPr txBox="1"/>
          <p:nvPr>
            <p:ph idx="1" type="body"/>
          </p:nvPr>
        </p:nvSpPr>
        <p:spPr>
          <a:xfrm>
            <a:off x="1146025" y="1767275"/>
            <a:ext cx="7540800" cy="3158700"/>
          </a:xfrm>
          <a:prstGeom prst="rect">
            <a:avLst/>
          </a:prstGeom>
        </p:spPr>
        <p:txBody>
          <a:bodyPr anchorCtr="0" anchor="t" bIns="91425" lIns="91425" spcFirstLastPara="1" rIns="91425" wrap="square" tIns="91425">
            <a:noAutofit/>
          </a:bodyPr>
          <a:lstStyle>
            <a:lvl1pPr indent="-406400" lvl="0" marL="457200" rtl="0">
              <a:spcBef>
                <a:spcPts val="600"/>
              </a:spcBef>
              <a:spcAft>
                <a:spcPts val="0"/>
              </a:spcAft>
              <a:buSzPts val="2800"/>
              <a:buChar char="▪"/>
              <a:defRPr sz="2800"/>
            </a:lvl1pPr>
            <a:lvl2pPr indent="-406400" lvl="1" marL="914400" rtl="0">
              <a:spcBef>
                <a:spcPts val="0"/>
              </a:spcBef>
              <a:spcAft>
                <a:spcPts val="0"/>
              </a:spcAft>
              <a:buSzPts val="2800"/>
              <a:buChar char="▫"/>
              <a:defRPr sz="2800"/>
            </a:lvl2pPr>
            <a:lvl3pPr indent="-406400" lvl="2" marL="1371600" rtl="0">
              <a:spcBef>
                <a:spcPts val="0"/>
              </a:spcBef>
              <a:spcAft>
                <a:spcPts val="0"/>
              </a:spcAft>
              <a:buSzPts val="2800"/>
              <a:buChar char="■"/>
              <a:defRPr sz="2800"/>
            </a:lvl3pPr>
            <a:lvl4pPr indent="-406400" lvl="3" marL="1828800" rtl="0">
              <a:spcBef>
                <a:spcPts val="0"/>
              </a:spcBef>
              <a:spcAft>
                <a:spcPts val="0"/>
              </a:spcAft>
              <a:buSzPts val="2800"/>
              <a:buChar char="●"/>
              <a:defRPr sz="2800"/>
            </a:lvl4pPr>
            <a:lvl5pPr indent="-406400" lvl="4" marL="2286000" rtl="0">
              <a:spcBef>
                <a:spcPts val="0"/>
              </a:spcBef>
              <a:spcAft>
                <a:spcPts val="0"/>
              </a:spcAft>
              <a:buSzPts val="2800"/>
              <a:buChar char="○"/>
              <a:defRPr sz="2800"/>
            </a:lvl5pPr>
            <a:lvl6pPr indent="-406400" lvl="5" marL="2743200" rtl="0">
              <a:spcBef>
                <a:spcPts val="0"/>
              </a:spcBef>
              <a:spcAft>
                <a:spcPts val="0"/>
              </a:spcAft>
              <a:buSzPts val="2800"/>
              <a:buChar char="■"/>
              <a:defRPr sz="2800"/>
            </a:lvl6pPr>
            <a:lvl7pPr indent="-406400" lvl="6" marL="3200400" rtl="0">
              <a:spcBef>
                <a:spcPts val="0"/>
              </a:spcBef>
              <a:spcAft>
                <a:spcPts val="0"/>
              </a:spcAft>
              <a:buSzPts val="2800"/>
              <a:buChar char="●"/>
              <a:defRPr sz="2800"/>
            </a:lvl7pPr>
            <a:lvl8pPr indent="-406400" lvl="7" marL="3657600" rtl="0">
              <a:spcBef>
                <a:spcPts val="0"/>
              </a:spcBef>
              <a:spcAft>
                <a:spcPts val="0"/>
              </a:spcAft>
              <a:buSzPts val="2800"/>
              <a:buChar char="○"/>
              <a:defRPr sz="2800"/>
            </a:lvl8pPr>
            <a:lvl9pPr indent="-406400" lvl="8" marL="4114800" rtl="0">
              <a:spcBef>
                <a:spcPts val="0"/>
              </a:spcBef>
              <a:spcAft>
                <a:spcPts val="0"/>
              </a:spcAft>
              <a:buSzPts val="2800"/>
              <a:buChar char="■"/>
              <a:defRPr sz="2800"/>
            </a:lvl9pPr>
          </a:lstStyle>
          <a:p/>
        </p:txBody>
      </p:sp>
      <p:sp>
        <p:nvSpPr>
          <p:cNvPr id="41" name="Google Shape;41;p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2 columns" type="twoColTx">
  <p:cSld name="TITLE_AND_TWO_COLUMNS">
    <p:spTree>
      <p:nvGrpSpPr>
        <p:cNvPr id="42" name="Shape 42"/>
        <p:cNvGrpSpPr/>
        <p:nvPr/>
      </p:nvGrpSpPr>
      <p:grpSpPr>
        <a:xfrm>
          <a:off x="0" y="0"/>
          <a:ext cx="0" cy="0"/>
          <a:chOff x="0" y="0"/>
          <a:chExt cx="0" cy="0"/>
        </a:xfrm>
      </p:grpSpPr>
      <p:sp>
        <p:nvSpPr>
          <p:cNvPr id="43" name="Google Shape;43;p6"/>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44" name="Google Shape;44;p6"/>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6"/>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6"/>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6"/>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8" name="Google Shape;48;p6"/>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49" name="Google Shape;49;p6"/>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50" name="Google Shape;50;p6"/>
          <p:cNvSpPr txBox="1"/>
          <p:nvPr>
            <p:ph idx="1" type="body"/>
          </p:nvPr>
        </p:nvSpPr>
        <p:spPr>
          <a:xfrm>
            <a:off x="1146025" y="1767275"/>
            <a:ext cx="3660300" cy="3158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51" name="Google Shape;51;p6"/>
          <p:cNvSpPr txBox="1"/>
          <p:nvPr>
            <p:ph idx="2" type="body"/>
          </p:nvPr>
        </p:nvSpPr>
        <p:spPr>
          <a:xfrm>
            <a:off x="5026623" y="1767275"/>
            <a:ext cx="3660300" cy="3158700"/>
          </a:xfrm>
          <a:prstGeom prst="rect">
            <a:avLst/>
          </a:prstGeom>
        </p:spPr>
        <p:txBody>
          <a:bodyPr anchorCtr="0" anchor="t" bIns="91425" lIns="91425" spcFirstLastPara="1" rIns="91425" wrap="square" tIns="91425">
            <a:noAutofit/>
          </a:bodyPr>
          <a:lstStyle>
            <a:lvl1pPr indent="-355600" lvl="0" marL="457200" rtl="0">
              <a:spcBef>
                <a:spcPts val="600"/>
              </a:spcBef>
              <a:spcAft>
                <a:spcPts val="0"/>
              </a:spcAft>
              <a:buSzPts val="2000"/>
              <a:buChar char="▪"/>
              <a:defRPr sz="2000"/>
            </a:lvl1pPr>
            <a:lvl2pPr indent="-355600" lvl="1" marL="914400" rtl="0">
              <a:spcBef>
                <a:spcPts val="0"/>
              </a:spcBef>
              <a:spcAft>
                <a:spcPts val="0"/>
              </a:spcAft>
              <a:buSzPts val="2000"/>
              <a:buChar char="▫"/>
              <a:defRPr sz="2000"/>
            </a:lvl2pPr>
            <a:lvl3pPr indent="-355600" lvl="2" marL="1371600" rtl="0">
              <a:spcBef>
                <a:spcPts val="0"/>
              </a:spcBef>
              <a:spcAft>
                <a:spcPts val="0"/>
              </a:spcAft>
              <a:buSzPts val="2000"/>
              <a:buChar char="■"/>
              <a:defRPr sz="2000"/>
            </a:lvl3pPr>
            <a:lvl4pPr indent="-355600" lvl="3" marL="1828800" rtl="0">
              <a:spcBef>
                <a:spcPts val="0"/>
              </a:spcBef>
              <a:spcAft>
                <a:spcPts val="0"/>
              </a:spcAft>
              <a:buSzPts val="2000"/>
              <a:buChar char="●"/>
              <a:defRPr sz="2000"/>
            </a:lvl4pPr>
            <a:lvl5pPr indent="-355600" lvl="4" marL="2286000" rtl="0">
              <a:spcBef>
                <a:spcPts val="0"/>
              </a:spcBef>
              <a:spcAft>
                <a:spcPts val="0"/>
              </a:spcAft>
              <a:buSzPts val="2000"/>
              <a:buChar char="○"/>
              <a:defRPr sz="2000"/>
            </a:lvl5pPr>
            <a:lvl6pPr indent="-355600" lvl="5" marL="2743200" rtl="0">
              <a:spcBef>
                <a:spcPts val="0"/>
              </a:spcBef>
              <a:spcAft>
                <a:spcPts val="0"/>
              </a:spcAft>
              <a:buSzPts val="2000"/>
              <a:buChar char="■"/>
              <a:defRPr sz="2000"/>
            </a:lvl6pPr>
            <a:lvl7pPr indent="-355600" lvl="6" marL="3200400" rtl="0">
              <a:spcBef>
                <a:spcPts val="0"/>
              </a:spcBef>
              <a:spcAft>
                <a:spcPts val="0"/>
              </a:spcAft>
              <a:buSzPts val="2000"/>
              <a:buChar char="●"/>
              <a:defRPr sz="2000"/>
            </a:lvl7pPr>
            <a:lvl8pPr indent="-355600" lvl="7" marL="3657600" rtl="0">
              <a:spcBef>
                <a:spcPts val="0"/>
              </a:spcBef>
              <a:spcAft>
                <a:spcPts val="0"/>
              </a:spcAft>
              <a:buSzPts val="2000"/>
              <a:buChar char="○"/>
              <a:defRPr sz="2000"/>
            </a:lvl8pPr>
            <a:lvl9pPr indent="-355600" lvl="8" marL="4114800" rtl="0">
              <a:spcBef>
                <a:spcPts val="0"/>
              </a:spcBef>
              <a:spcAft>
                <a:spcPts val="0"/>
              </a:spcAft>
              <a:buSzPts val="2000"/>
              <a:buChar char="■"/>
              <a:defRPr sz="2000"/>
            </a:lvl9pPr>
          </a:lstStyle>
          <a:p/>
        </p:txBody>
      </p:sp>
      <p:sp>
        <p:nvSpPr>
          <p:cNvPr id="52" name="Google Shape;52;p6"/>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53" name="Shape 53"/>
        <p:cNvGrpSpPr/>
        <p:nvPr/>
      </p:nvGrpSpPr>
      <p:grpSpPr>
        <a:xfrm>
          <a:off x="0" y="0"/>
          <a:ext cx="0" cy="0"/>
          <a:chOff x="0" y="0"/>
          <a:chExt cx="0" cy="0"/>
        </a:xfrm>
      </p:grpSpPr>
      <p:sp>
        <p:nvSpPr>
          <p:cNvPr id="54" name="Google Shape;54;p7"/>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55" name="Google Shape;55;p7"/>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6" name="Google Shape;56;p7"/>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7"/>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7"/>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9" name="Google Shape;59;p7"/>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60" name="Google Shape;60;p7"/>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61" name="Google Shape;61;p7"/>
          <p:cNvSpPr txBox="1"/>
          <p:nvPr>
            <p:ph idx="1" type="body"/>
          </p:nvPr>
        </p:nvSpPr>
        <p:spPr>
          <a:xfrm>
            <a:off x="1146025" y="1773300"/>
            <a:ext cx="2409900" cy="3152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2" name="Google Shape;62;p7"/>
          <p:cNvSpPr txBox="1"/>
          <p:nvPr>
            <p:ph idx="2" type="body"/>
          </p:nvPr>
        </p:nvSpPr>
        <p:spPr>
          <a:xfrm>
            <a:off x="3679388" y="1773300"/>
            <a:ext cx="2409900" cy="3152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3" name="Google Shape;63;p7"/>
          <p:cNvSpPr txBox="1"/>
          <p:nvPr>
            <p:ph idx="3" type="body"/>
          </p:nvPr>
        </p:nvSpPr>
        <p:spPr>
          <a:xfrm>
            <a:off x="6212750" y="1773300"/>
            <a:ext cx="2409900" cy="3152700"/>
          </a:xfrm>
          <a:prstGeom prst="rect">
            <a:avLst/>
          </a:prstGeom>
        </p:spPr>
        <p:txBody>
          <a:bodyPr anchorCtr="0" anchor="t" bIns="91425" lIns="91425" spcFirstLastPara="1" rIns="91425" wrap="square" tIns="91425">
            <a:noAutofit/>
          </a:bodyPr>
          <a:lstStyle>
            <a:lvl1pPr indent="-342900" lvl="0" marL="457200" rtl="0">
              <a:spcBef>
                <a:spcPts val="600"/>
              </a:spcBef>
              <a:spcAft>
                <a:spcPts val="0"/>
              </a:spcAft>
              <a:buSzPts val="1800"/>
              <a:buChar char="▪"/>
              <a:defRPr sz="1800"/>
            </a:lvl1pPr>
            <a:lvl2pPr indent="-342900" lvl="1" marL="914400" rtl="0">
              <a:spcBef>
                <a:spcPts val="0"/>
              </a:spcBef>
              <a:spcAft>
                <a:spcPts val="0"/>
              </a:spcAft>
              <a:buSzPts val="1800"/>
              <a:buChar char="▫"/>
              <a:defRPr sz="1800"/>
            </a:lvl2pPr>
            <a:lvl3pPr indent="-342900" lvl="2" marL="1371600" rtl="0">
              <a:spcBef>
                <a:spcPts val="0"/>
              </a:spcBef>
              <a:spcAft>
                <a:spcPts val="0"/>
              </a:spcAft>
              <a:buSzPts val="1800"/>
              <a:buChar char="■"/>
              <a:defRPr sz="1800"/>
            </a:lvl3pPr>
            <a:lvl4pPr indent="-342900" lvl="3" marL="1828800" rtl="0">
              <a:spcBef>
                <a:spcPts val="0"/>
              </a:spcBef>
              <a:spcAft>
                <a:spcPts val="0"/>
              </a:spcAft>
              <a:buSzPts val="1800"/>
              <a:buChar char="●"/>
              <a:defRPr/>
            </a:lvl4pPr>
            <a:lvl5pPr indent="-342900" lvl="4" marL="2286000" rtl="0">
              <a:spcBef>
                <a:spcPts val="0"/>
              </a:spcBef>
              <a:spcAft>
                <a:spcPts val="0"/>
              </a:spcAft>
              <a:buSzPts val="1800"/>
              <a:buChar char="○"/>
              <a:defRPr/>
            </a:lvl5pPr>
            <a:lvl6pPr indent="-342900" lvl="5" marL="2743200" rtl="0">
              <a:spcBef>
                <a:spcPts val="0"/>
              </a:spcBef>
              <a:spcAft>
                <a:spcPts val="0"/>
              </a:spcAft>
              <a:buSzPts val="1800"/>
              <a:buChar char="■"/>
              <a:defRPr/>
            </a:lvl6pPr>
            <a:lvl7pPr indent="-342900" lvl="6" marL="3200400" rtl="0">
              <a:spcBef>
                <a:spcPts val="0"/>
              </a:spcBef>
              <a:spcAft>
                <a:spcPts val="0"/>
              </a:spcAft>
              <a:buSzPts val="1800"/>
              <a:buChar char="●"/>
              <a:defRPr/>
            </a:lvl7pPr>
            <a:lvl8pPr indent="-342900" lvl="7" marL="3657600" rtl="0">
              <a:spcBef>
                <a:spcPts val="0"/>
              </a:spcBef>
              <a:spcAft>
                <a:spcPts val="0"/>
              </a:spcAft>
              <a:buSzPts val="1800"/>
              <a:buChar char="○"/>
              <a:defRPr/>
            </a:lvl8pPr>
            <a:lvl9pPr indent="-342900" lvl="8" marL="4114800" rtl="0">
              <a:spcBef>
                <a:spcPts val="0"/>
              </a:spcBef>
              <a:spcAft>
                <a:spcPts val="0"/>
              </a:spcAft>
              <a:buSzPts val="1800"/>
              <a:buChar char="■"/>
              <a:defRPr/>
            </a:lvl9pPr>
          </a:lstStyle>
          <a:p/>
        </p:txBody>
      </p:sp>
      <p:sp>
        <p:nvSpPr>
          <p:cNvPr id="64" name="Google Shape;64;p7"/>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5" name="Shape 65"/>
        <p:cNvGrpSpPr/>
        <p:nvPr/>
      </p:nvGrpSpPr>
      <p:grpSpPr>
        <a:xfrm>
          <a:off x="0" y="0"/>
          <a:ext cx="0" cy="0"/>
          <a:chOff x="0" y="0"/>
          <a:chExt cx="0" cy="0"/>
        </a:xfrm>
      </p:grpSpPr>
      <p:sp>
        <p:nvSpPr>
          <p:cNvPr id="66" name="Google Shape;66;p8"/>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67" name="Google Shape;67;p8"/>
          <p:cNvSpPr/>
          <p:nvPr/>
        </p:nvSpPr>
        <p:spPr>
          <a:xfrm>
            <a:off x="0" y="500625"/>
            <a:ext cx="45720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8"/>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8"/>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71" name="Google Shape;71;p8"/>
          <p:cNvCxnSpPr/>
          <p:nvPr/>
        </p:nvCxnSpPr>
        <p:spPr>
          <a:xfrm>
            <a:off x="1037450" y="809725"/>
            <a:ext cx="0" cy="470700"/>
          </a:xfrm>
          <a:prstGeom prst="straightConnector1">
            <a:avLst/>
          </a:prstGeom>
          <a:noFill/>
          <a:ln cap="flat" cmpd="sng" w="9525">
            <a:solidFill>
              <a:schemeClr val="accent2"/>
            </a:solidFill>
            <a:prstDash val="solid"/>
            <a:round/>
            <a:headEnd len="med" w="med" type="none"/>
            <a:tailEnd len="med" w="med" type="none"/>
          </a:ln>
        </p:spPr>
      </p:cxnSp>
      <p:sp>
        <p:nvSpPr>
          <p:cNvPr id="72" name="Google Shape;72;p8"/>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lvl1pPr lvl="0" rtl="0">
              <a:spcBef>
                <a:spcPts val="0"/>
              </a:spcBef>
              <a:spcAft>
                <a:spcPts val="0"/>
              </a:spcAft>
              <a:buSzPts val="1800"/>
              <a:buNone/>
              <a:defRPr/>
            </a:lvl1pPr>
            <a:lvl2pPr lvl="1" rtl="0">
              <a:spcBef>
                <a:spcPts val="0"/>
              </a:spcBef>
              <a:spcAft>
                <a:spcPts val="0"/>
              </a:spcAft>
              <a:buSzPts val="1800"/>
              <a:buNone/>
              <a:defRPr/>
            </a:lvl2pPr>
            <a:lvl3pPr lvl="2" rtl="0">
              <a:spcBef>
                <a:spcPts val="0"/>
              </a:spcBef>
              <a:spcAft>
                <a:spcPts val="0"/>
              </a:spcAft>
              <a:buSzPts val="1800"/>
              <a:buNone/>
              <a:defRPr/>
            </a:lvl3pPr>
            <a:lvl4pPr lvl="3" rtl="0">
              <a:spcBef>
                <a:spcPts val="0"/>
              </a:spcBef>
              <a:spcAft>
                <a:spcPts val="0"/>
              </a:spcAft>
              <a:buSzPts val="1800"/>
              <a:buNone/>
              <a:defRPr/>
            </a:lvl4pPr>
            <a:lvl5pPr lvl="4" rtl="0">
              <a:spcBef>
                <a:spcPts val="0"/>
              </a:spcBef>
              <a:spcAft>
                <a:spcPts val="0"/>
              </a:spcAft>
              <a:buSzPts val="1800"/>
              <a:buNone/>
              <a:defRPr/>
            </a:lvl5pPr>
            <a:lvl6pPr lvl="5" rtl="0">
              <a:spcBef>
                <a:spcPts val="0"/>
              </a:spcBef>
              <a:spcAft>
                <a:spcPts val="0"/>
              </a:spcAft>
              <a:buSzPts val="1800"/>
              <a:buNone/>
              <a:defRPr/>
            </a:lvl6pPr>
            <a:lvl7pPr lvl="6" rtl="0">
              <a:spcBef>
                <a:spcPts val="0"/>
              </a:spcBef>
              <a:spcAft>
                <a:spcPts val="0"/>
              </a:spcAft>
              <a:buSzPts val="1800"/>
              <a:buNone/>
              <a:defRPr/>
            </a:lvl7pPr>
            <a:lvl8pPr lvl="7" rtl="0">
              <a:spcBef>
                <a:spcPts val="0"/>
              </a:spcBef>
              <a:spcAft>
                <a:spcPts val="0"/>
              </a:spcAft>
              <a:buSzPts val="1800"/>
              <a:buNone/>
              <a:defRPr/>
            </a:lvl8pPr>
            <a:lvl9pPr lvl="8" rtl="0">
              <a:spcBef>
                <a:spcPts val="0"/>
              </a:spcBef>
              <a:spcAft>
                <a:spcPts val="0"/>
              </a:spcAft>
              <a:buSzPts val="1800"/>
              <a:buNone/>
              <a:defRPr/>
            </a:lvl9pPr>
          </a:lstStyle>
          <a:p/>
        </p:txBody>
      </p:sp>
      <p:sp>
        <p:nvSpPr>
          <p:cNvPr id="73" name="Google Shape;73;p8"/>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74" name="Shape 74"/>
        <p:cNvGrpSpPr/>
        <p:nvPr/>
      </p:nvGrpSpPr>
      <p:grpSpPr>
        <a:xfrm>
          <a:off x="0" y="0"/>
          <a:ext cx="0" cy="0"/>
          <a:chOff x="0" y="0"/>
          <a:chExt cx="0" cy="0"/>
        </a:xfrm>
      </p:grpSpPr>
      <p:sp>
        <p:nvSpPr>
          <p:cNvPr id="75" name="Google Shape;75;p9"/>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76" name="Google Shape;76;p9"/>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9"/>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 name="Google Shape;78;p9"/>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9"/>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9"/>
          <p:cNvSpPr txBox="1"/>
          <p:nvPr>
            <p:ph idx="1" type="body"/>
          </p:nvPr>
        </p:nvSpPr>
        <p:spPr>
          <a:xfrm>
            <a:off x="457200" y="4406309"/>
            <a:ext cx="8229600" cy="519600"/>
          </a:xfrm>
          <a:prstGeom prst="rect">
            <a:avLst/>
          </a:prstGeom>
        </p:spPr>
        <p:txBody>
          <a:bodyPr anchorCtr="0" anchor="t" bIns="91425" lIns="91425" spcFirstLastPara="1" rIns="91425" wrap="square" tIns="91425">
            <a:noAutofit/>
          </a:bodyPr>
          <a:lstStyle>
            <a:lvl1pPr indent="-228600" lvl="0" marL="457200" rtl="0" algn="ctr">
              <a:spcBef>
                <a:spcPts val="360"/>
              </a:spcBef>
              <a:spcAft>
                <a:spcPts val="0"/>
              </a:spcAft>
              <a:buClr>
                <a:schemeClr val="accent1"/>
              </a:buClr>
              <a:buSzPts val="1800"/>
              <a:buNone/>
              <a:defRPr sz="1800">
                <a:solidFill>
                  <a:schemeClr val="accent1"/>
                </a:solidFill>
              </a:defRPr>
            </a:lvl1pPr>
          </a:lstStyle>
          <a:p/>
        </p:txBody>
      </p:sp>
      <p:sp>
        <p:nvSpPr>
          <p:cNvPr id="81" name="Google Shape;81;p9"/>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82" name="Shape 82"/>
        <p:cNvGrpSpPr/>
        <p:nvPr/>
      </p:nvGrpSpPr>
      <p:grpSpPr>
        <a:xfrm>
          <a:off x="0" y="0"/>
          <a:ext cx="0" cy="0"/>
          <a:chOff x="0" y="0"/>
          <a:chExt cx="0" cy="0"/>
        </a:xfrm>
      </p:grpSpPr>
      <p:sp>
        <p:nvSpPr>
          <p:cNvPr id="83" name="Google Shape;83;p10"/>
          <p:cNvSpPr/>
          <p:nvPr/>
        </p:nvSpPr>
        <p:spPr>
          <a:xfrm>
            <a:off x="0" y="0"/>
            <a:ext cx="247200" cy="530700"/>
          </a:xfrm>
          <a:prstGeom prst="rect">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114454"/>
              </a:solidFill>
            </a:endParaRPr>
          </a:p>
        </p:txBody>
      </p:sp>
      <p:sp>
        <p:nvSpPr>
          <p:cNvPr id="84" name="Google Shape;84;p10"/>
          <p:cNvSpPr/>
          <p:nvPr/>
        </p:nvSpPr>
        <p:spPr>
          <a:xfrm>
            <a:off x="0" y="500625"/>
            <a:ext cx="247200" cy="10587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0"/>
          <p:cNvSpPr/>
          <p:nvPr/>
        </p:nvSpPr>
        <p:spPr>
          <a:xfrm>
            <a:off x="0" y="1553406"/>
            <a:ext cx="247200" cy="15327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0"/>
          <p:cNvSpPr/>
          <p:nvPr/>
        </p:nvSpPr>
        <p:spPr>
          <a:xfrm>
            <a:off x="0" y="3086100"/>
            <a:ext cx="247200" cy="605400"/>
          </a:xfrm>
          <a:prstGeom prst="rect">
            <a:avLst/>
          </a:prstGeom>
          <a:solidFill>
            <a:schemeClr val="accent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0"/>
          <p:cNvSpPr/>
          <p:nvPr/>
        </p:nvSpPr>
        <p:spPr>
          <a:xfrm>
            <a:off x="0" y="3691500"/>
            <a:ext cx="247200" cy="14520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0"/>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lvl1pPr lvl="0" rtl="0" algn="ctr">
              <a:buNone/>
              <a:defRPr sz="800">
                <a:solidFill>
                  <a:srgbClr val="FFFFFF"/>
                </a:solidFill>
                <a:latin typeface="Roboto Slab"/>
                <a:ea typeface="Roboto Slab"/>
                <a:cs typeface="Roboto Slab"/>
                <a:sym typeface="Roboto Slab"/>
              </a:defRPr>
            </a:lvl1pPr>
            <a:lvl2pPr lvl="1" rtl="0" algn="ctr">
              <a:buNone/>
              <a:defRPr sz="800">
                <a:solidFill>
                  <a:srgbClr val="FFFFFF"/>
                </a:solidFill>
                <a:latin typeface="Roboto Slab"/>
                <a:ea typeface="Roboto Slab"/>
                <a:cs typeface="Roboto Slab"/>
                <a:sym typeface="Roboto Slab"/>
              </a:defRPr>
            </a:lvl2pPr>
            <a:lvl3pPr lvl="2" rtl="0" algn="ctr">
              <a:buNone/>
              <a:defRPr sz="800">
                <a:solidFill>
                  <a:srgbClr val="FFFFFF"/>
                </a:solidFill>
                <a:latin typeface="Roboto Slab"/>
                <a:ea typeface="Roboto Slab"/>
                <a:cs typeface="Roboto Slab"/>
                <a:sym typeface="Roboto Slab"/>
              </a:defRPr>
            </a:lvl3pPr>
            <a:lvl4pPr lvl="3" rtl="0" algn="ctr">
              <a:buNone/>
              <a:defRPr sz="800">
                <a:solidFill>
                  <a:srgbClr val="FFFFFF"/>
                </a:solidFill>
                <a:latin typeface="Roboto Slab"/>
                <a:ea typeface="Roboto Slab"/>
                <a:cs typeface="Roboto Slab"/>
                <a:sym typeface="Roboto Slab"/>
              </a:defRPr>
            </a:lvl4pPr>
            <a:lvl5pPr lvl="4" rtl="0" algn="ctr">
              <a:buNone/>
              <a:defRPr sz="800">
                <a:solidFill>
                  <a:srgbClr val="FFFFFF"/>
                </a:solidFill>
                <a:latin typeface="Roboto Slab"/>
                <a:ea typeface="Roboto Slab"/>
                <a:cs typeface="Roboto Slab"/>
                <a:sym typeface="Roboto Slab"/>
              </a:defRPr>
            </a:lvl5pPr>
            <a:lvl6pPr lvl="5" rtl="0" algn="ctr">
              <a:buNone/>
              <a:defRPr sz="800">
                <a:solidFill>
                  <a:srgbClr val="FFFFFF"/>
                </a:solidFill>
                <a:latin typeface="Roboto Slab"/>
                <a:ea typeface="Roboto Slab"/>
                <a:cs typeface="Roboto Slab"/>
                <a:sym typeface="Roboto Slab"/>
              </a:defRPr>
            </a:lvl6pPr>
            <a:lvl7pPr lvl="6" rtl="0" algn="ctr">
              <a:buNone/>
              <a:defRPr sz="800">
                <a:solidFill>
                  <a:srgbClr val="FFFFFF"/>
                </a:solidFill>
                <a:latin typeface="Roboto Slab"/>
                <a:ea typeface="Roboto Slab"/>
                <a:cs typeface="Roboto Slab"/>
                <a:sym typeface="Roboto Slab"/>
              </a:defRPr>
            </a:lvl7pPr>
            <a:lvl8pPr lvl="7" rtl="0" algn="ctr">
              <a:buNone/>
              <a:defRPr sz="800">
                <a:solidFill>
                  <a:srgbClr val="FFFFFF"/>
                </a:solidFill>
                <a:latin typeface="Roboto Slab"/>
                <a:ea typeface="Roboto Slab"/>
                <a:cs typeface="Roboto Slab"/>
                <a:sym typeface="Roboto Slab"/>
              </a:defRPr>
            </a:lvl8pPr>
            <a:lvl9pPr lvl="8" rtl="0" algn="ctr">
              <a:buNone/>
              <a:defRPr sz="800">
                <a:solidFill>
                  <a:srgbClr val="FFFFFF"/>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theme" Target="../theme/theme1.xml"/><Relationship Id="rId14" Type="http://schemas.openxmlformats.org/officeDocument/2006/relationships/slideLayout" Target="../slideLayouts/slideLayout1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lvl1pPr lvl="0"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1pPr>
            <a:lvl2pPr lvl="1"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2pPr>
            <a:lvl3pPr lvl="2"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3pPr>
            <a:lvl4pPr lvl="3"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4pPr>
            <a:lvl5pPr lvl="4"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5pPr>
            <a:lvl6pPr lvl="5"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6pPr>
            <a:lvl7pPr lvl="6"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7pPr>
            <a:lvl8pPr lvl="7"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8pPr>
            <a:lvl9pPr lvl="8" rtl="0">
              <a:spcBef>
                <a:spcPts val="0"/>
              </a:spcBef>
              <a:spcAft>
                <a:spcPts val="0"/>
              </a:spcAft>
              <a:buClr>
                <a:schemeClr val="lt1"/>
              </a:buClr>
              <a:buSzPts val="1800"/>
              <a:buFont typeface="Roboto Slab"/>
              <a:buNone/>
              <a:defRPr b="1" sz="1800">
                <a:solidFill>
                  <a:schemeClr val="lt1"/>
                </a:solidFill>
                <a:latin typeface="Roboto Slab"/>
                <a:ea typeface="Roboto Slab"/>
                <a:cs typeface="Roboto Slab"/>
                <a:sym typeface="Roboto Slab"/>
              </a:defRPr>
            </a:lvl9pPr>
          </a:lstStyle>
          <a:p/>
        </p:txBody>
      </p:sp>
      <p:sp>
        <p:nvSpPr>
          <p:cNvPr id="7" name="Google Shape;7;p1"/>
          <p:cNvSpPr txBox="1"/>
          <p:nvPr>
            <p:ph idx="1" type="body"/>
          </p:nvPr>
        </p:nvSpPr>
        <p:spPr>
          <a:xfrm>
            <a:off x="1146025" y="1767275"/>
            <a:ext cx="7540800" cy="3158700"/>
          </a:xfrm>
          <a:prstGeom prst="rect">
            <a:avLst/>
          </a:prstGeom>
          <a:noFill/>
          <a:ln>
            <a:noFill/>
          </a:ln>
        </p:spPr>
        <p:txBody>
          <a:bodyPr anchorCtr="0" anchor="t" bIns="91425" lIns="91425" spcFirstLastPara="1" rIns="91425" wrap="square" tIns="91425">
            <a:noAutofit/>
          </a:bodyPr>
          <a:lstStyle>
            <a:lvl1pPr indent="-419100" lvl="0" marL="457200" rtl="0">
              <a:spcBef>
                <a:spcPts val="600"/>
              </a:spcBef>
              <a:spcAft>
                <a:spcPts val="0"/>
              </a:spcAft>
              <a:buClr>
                <a:schemeClr val="accent2"/>
              </a:buClr>
              <a:buSzPts val="3000"/>
              <a:buFont typeface="Nixie One"/>
              <a:buChar char="▪"/>
              <a:defRPr sz="3000">
                <a:solidFill>
                  <a:schemeClr val="accent1"/>
                </a:solidFill>
                <a:latin typeface="Nixie One"/>
                <a:ea typeface="Nixie One"/>
                <a:cs typeface="Nixie One"/>
                <a:sym typeface="Nixie One"/>
              </a:defRPr>
            </a:lvl1pPr>
            <a:lvl2pPr indent="-381000" lvl="1" marL="914400" rtl="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2pPr>
            <a:lvl3pPr indent="-381000" lvl="2" marL="1371600" rtl="0">
              <a:spcBef>
                <a:spcPts val="0"/>
              </a:spcBef>
              <a:spcAft>
                <a:spcPts val="0"/>
              </a:spcAft>
              <a:buClr>
                <a:schemeClr val="accent2"/>
              </a:buClr>
              <a:buSzPts val="2400"/>
              <a:buFont typeface="Nixie One"/>
              <a:buChar char="■"/>
              <a:defRPr sz="2400">
                <a:solidFill>
                  <a:schemeClr val="accent1"/>
                </a:solidFill>
                <a:latin typeface="Nixie One"/>
                <a:ea typeface="Nixie One"/>
                <a:cs typeface="Nixie One"/>
                <a:sym typeface="Nixie One"/>
              </a:defRPr>
            </a:lvl3pPr>
            <a:lvl4pPr indent="-342900" lvl="3" marL="1828800" rtl="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4pPr>
            <a:lvl5pPr indent="-342900" lvl="4" marL="2286000" rtl="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5pPr>
            <a:lvl6pPr indent="-342900" lvl="5" marL="2743200" rtl="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6pPr>
            <a:lvl7pPr indent="-342900" lvl="6" marL="3200400" rtl="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7pPr>
            <a:lvl8pPr indent="-342900" lvl="7" marL="3657600" rtl="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8pPr>
            <a:lvl9pPr indent="-342900" lvl="8" marL="4114800" rtl="0">
              <a:spcBef>
                <a:spcPts val="0"/>
              </a:spcBef>
              <a:spcAft>
                <a:spcPts val="0"/>
              </a:spcAft>
              <a:buClr>
                <a:schemeClr val="accent1"/>
              </a:buClr>
              <a:buSzPts val="1800"/>
              <a:buFont typeface="Nixie One"/>
              <a:buChar char="■"/>
              <a:defRPr sz="1800">
                <a:solidFill>
                  <a:schemeClr val="accent1"/>
                </a:solidFill>
                <a:latin typeface="Nixie One"/>
                <a:ea typeface="Nixie One"/>
                <a:cs typeface="Nixie One"/>
                <a:sym typeface="Nixie One"/>
              </a:defRPr>
            </a:lvl9pPr>
          </a:lstStyle>
          <a:p/>
        </p:txBody>
      </p:sp>
      <p:sp>
        <p:nvSpPr>
          <p:cNvPr id="8" name="Google Shape;8;p1"/>
          <p:cNvSpPr txBox="1"/>
          <p:nvPr>
            <p:ph idx="12" type="sldNum"/>
          </p:nvPr>
        </p:nvSpPr>
        <p:spPr>
          <a:xfrm>
            <a:off x="-51050" y="4819400"/>
            <a:ext cx="349200" cy="324000"/>
          </a:xfrm>
          <a:prstGeom prst="rect">
            <a:avLst/>
          </a:prstGeom>
          <a:noFill/>
          <a:ln>
            <a:noFill/>
          </a:ln>
        </p:spPr>
        <p:txBody>
          <a:bodyPr anchorCtr="0" anchor="t" bIns="91425" lIns="91425" spcFirstLastPara="1" rIns="91425" wrap="square" tIns="91425">
            <a:noAutofit/>
          </a:bodyPr>
          <a:lstStyle>
            <a:lvl1pPr lvl="0" rtl="0" algn="ctr">
              <a:buNone/>
              <a:defRPr sz="800">
                <a:solidFill>
                  <a:schemeClr val="lt1"/>
                </a:solidFill>
                <a:latin typeface="Roboto Slab"/>
                <a:ea typeface="Roboto Slab"/>
                <a:cs typeface="Roboto Slab"/>
                <a:sym typeface="Roboto Slab"/>
              </a:defRPr>
            </a:lvl1pPr>
            <a:lvl2pPr lvl="1" rtl="0" algn="ctr">
              <a:buNone/>
              <a:defRPr sz="800">
                <a:solidFill>
                  <a:schemeClr val="lt1"/>
                </a:solidFill>
                <a:latin typeface="Roboto Slab"/>
                <a:ea typeface="Roboto Slab"/>
                <a:cs typeface="Roboto Slab"/>
                <a:sym typeface="Roboto Slab"/>
              </a:defRPr>
            </a:lvl2pPr>
            <a:lvl3pPr lvl="2" rtl="0" algn="ctr">
              <a:buNone/>
              <a:defRPr sz="800">
                <a:solidFill>
                  <a:schemeClr val="lt1"/>
                </a:solidFill>
                <a:latin typeface="Roboto Slab"/>
                <a:ea typeface="Roboto Slab"/>
                <a:cs typeface="Roboto Slab"/>
                <a:sym typeface="Roboto Slab"/>
              </a:defRPr>
            </a:lvl3pPr>
            <a:lvl4pPr lvl="3" rtl="0" algn="ctr">
              <a:buNone/>
              <a:defRPr sz="800">
                <a:solidFill>
                  <a:schemeClr val="lt1"/>
                </a:solidFill>
                <a:latin typeface="Roboto Slab"/>
                <a:ea typeface="Roboto Slab"/>
                <a:cs typeface="Roboto Slab"/>
                <a:sym typeface="Roboto Slab"/>
              </a:defRPr>
            </a:lvl4pPr>
            <a:lvl5pPr lvl="4" rtl="0" algn="ctr">
              <a:buNone/>
              <a:defRPr sz="800">
                <a:solidFill>
                  <a:schemeClr val="lt1"/>
                </a:solidFill>
                <a:latin typeface="Roboto Slab"/>
                <a:ea typeface="Roboto Slab"/>
                <a:cs typeface="Roboto Slab"/>
                <a:sym typeface="Roboto Slab"/>
              </a:defRPr>
            </a:lvl5pPr>
            <a:lvl6pPr lvl="5" rtl="0" algn="ctr">
              <a:buNone/>
              <a:defRPr sz="800">
                <a:solidFill>
                  <a:schemeClr val="lt1"/>
                </a:solidFill>
                <a:latin typeface="Roboto Slab"/>
                <a:ea typeface="Roboto Slab"/>
                <a:cs typeface="Roboto Slab"/>
                <a:sym typeface="Roboto Slab"/>
              </a:defRPr>
            </a:lvl6pPr>
            <a:lvl7pPr lvl="6" rtl="0" algn="ctr">
              <a:buNone/>
              <a:defRPr sz="800">
                <a:solidFill>
                  <a:schemeClr val="lt1"/>
                </a:solidFill>
                <a:latin typeface="Roboto Slab"/>
                <a:ea typeface="Roboto Slab"/>
                <a:cs typeface="Roboto Slab"/>
                <a:sym typeface="Roboto Slab"/>
              </a:defRPr>
            </a:lvl7pPr>
            <a:lvl8pPr lvl="7" rtl="0" algn="ctr">
              <a:buNone/>
              <a:defRPr sz="800">
                <a:solidFill>
                  <a:schemeClr val="lt1"/>
                </a:solidFill>
                <a:latin typeface="Roboto Slab"/>
                <a:ea typeface="Roboto Slab"/>
                <a:cs typeface="Roboto Slab"/>
                <a:sym typeface="Roboto Slab"/>
              </a:defRPr>
            </a:lvl8pPr>
            <a:lvl9pPr lvl="8" rtl="0" algn="ctr">
              <a:buNone/>
              <a:defRPr sz="800">
                <a:solidFill>
                  <a:schemeClr val="lt1"/>
                </a:solidFill>
                <a:latin typeface="Roboto Slab"/>
                <a:ea typeface="Roboto Slab"/>
                <a:cs typeface="Roboto Slab"/>
                <a:sym typeface="Roboto Slab"/>
              </a:defRPr>
            </a:lvl9pPr>
          </a:lstStyle>
          <a:p>
            <a:pPr indent="0" lvl="0" marL="0" rtl="0" algn="ct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 Id="rId3" Type="http://schemas.openxmlformats.org/officeDocument/2006/relationships/hyperlink" Target="https://monurl.ca/aquops3503" TargetMode="External"/><Relationship Id="rId4" Type="http://schemas.openxmlformats.org/officeDocument/2006/relationships/image" Target="../media/image10.png"/><Relationship Id="rId5" Type="http://schemas.openxmlformats.org/officeDocument/2006/relationships/image" Target="../media/image3.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hyperlink" Target="https://teacher.desmos.com/activitybuilder/custom/5ebc069d3e5e5e0c774115e0" TargetMode="External"/><Relationship Id="rId4" Type="http://schemas.openxmlformats.org/officeDocument/2006/relationships/image" Target="../media/image12.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0" Type="http://schemas.openxmlformats.org/officeDocument/2006/relationships/hyperlink" Target="https://scratch.mit.edu/projects/380722893/editor" TargetMode="External"/><Relationship Id="rId1" Type="http://schemas.openxmlformats.org/officeDocument/2006/relationships/slideLayout" Target="../slideLayouts/slideLayout8.xml"/><Relationship Id="rId2" Type="http://schemas.openxmlformats.org/officeDocument/2006/relationships/notesSlide" Target="../notesSlides/notesSlide11.xml"/><Relationship Id="rId3" Type="http://schemas.openxmlformats.org/officeDocument/2006/relationships/image" Target="../media/image25.png"/><Relationship Id="rId4" Type="http://schemas.openxmlformats.org/officeDocument/2006/relationships/image" Target="../media/image19.png"/><Relationship Id="rId9" Type="http://schemas.openxmlformats.org/officeDocument/2006/relationships/image" Target="../media/image18.png"/><Relationship Id="rId5" Type="http://schemas.openxmlformats.org/officeDocument/2006/relationships/image" Target="../media/image7.png"/><Relationship Id="rId6" Type="http://schemas.openxmlformats.org/officeDocument/2006/relationships/hyperlink" Target="https://scratch.mit.edu/projects/277690822/editor" TargetMode="External"/><Relationship Id="rId7" Type="http://schemas.openxmlformats.org/officeDocument/2006/relationships/hyperlink" Target="https://scratch.mit.edu/projects/277691268/editor" TargetMode="External"/><Relationship Id="rId8" Type="http://schemas.openxmlformats.org/officeDocument/2006/relationships/hyperlink" Target="https://scratch.mit.edu/projects/277692550/editor"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13.xml.rels><?xml version="1.0" encoding="UTF-8" standalone="yes"?><Relationships xmlns="http://schemas.openxmlformats.org/package/2006/relationships"><Relationship Id="rId11" Type="http://schemas.openxmlformats.org/officeDocument/2006/relationships/hyperlink" Target="https://docs.google.com/presentation/d/19fqoRRexQ8z_HTFkZe-O8sQZtvM0xugjAAN4stSv0Wo/edit?usp=sharing" TargetMode="External"/><Relationship Id="rId10" Type="http://schemas.openxmlformats.org/officeDocument/2006/relationships/hyperlink" Target="https://scratch.mit.edu/projects/357316433/editor/" TargetMode="External"/><Relationship Id="rId13" Type="http://schemas.openxmlformats.org/officeDocument/2006/relationships/hyperlink" Target="https://youtu.be/9fahJ9rpkKA" TargetMode="External"/><Relationship Id="rId12" Type="http://schemas.openxmlformats.org/officeDocument/2006/relationships/hyperlink" Target="https://scratch.mit.edu/projects/357319972/editor/" TargetMode="External"/><Relationship Id="rId1" Type="http://schemas.openxmlformats.org/officeDocument/2006/relationships/slideLayout" Target="../slideLayouts/slideLayout9.xml"/><Relationship Id="rId2" Type="http://schemas.openxmlformats.org/officeDocument/2006/relationships/notesSlide" Target="../notesSlides/notesSlide13.xml"/><Relationship Id="rId3" Type="http://schemas.openxmlformats.org/officeDocument/2006/relationships/hyperlink" Target="https://scratch.mit.edu/projects/133399339/editor" TargetMode="External"/><Relationship Id="rId4" Type="http://schemas.openxmlformats.org/officeDocument/2006/relationships/hyperlink" Target="https://youtu.be/Zn8VLULg7zQ" TargetMode="External"/><Relationship Id="rId9" Type="http://schemas.openxmlformats.org/officeDocument/2006/relationships/hyperlink" Target="https://scratch.mit.edu/projects/737764571/editor" TargetMode="External"/><Relationship Id="rId15" Type="http://schemas.openxmlformats.org/officeDocument/2006/relationships/hyperlink" Target="https://docs.google.com/presentation/d/1U75fERPhP15YMNp0HL2B8S9z7o2gDwGd8-xO5nijB8Y/edit?usp=sharing" TargetMode="External"/><Relationship Id="rId14" Type="http://schemas.openxmlformats.org/officeDocument/2006/relationships/hyperlink" Target="https://scratch.mit.edu/projects/358281224/editor/" TargetMode="External"/><Relationship Id="rId17" Type="http://schemas.openxmlformats.org/officeDocument/2006/relationships/hyperlink" Target="https://scratch.mit.edu/projects/357318983/editor/" TargetMode="External"/><Relationship Id="rId16" Type="http://schemas.openxmlformats.org/officeDocument/2006/relationships/hyperlink" Target="https://scratch.mit.edu/projects/141976799/editor" TargetMode="External"/><Relationship Id="rId5" Type="http://schemas.openxmlformats.org/officeDocument/2006/relationships/hyperlink" Target="https://scratch.mit.edu/projects/751550624/editor/" TargetMode="External"/><Relationship Id="rId19" Type="http://schemas.openxmlformats.org/officeDocument/2006/relationships/hyperlink" Target="https://scratch.mit.edu/projects/130842168/editor" TargetMode="External"/><Relationship Id="rId6" Type="http://schemas.openxmlformats.org/officeDocument/2006/relationships/hyperlink" Target="https://scratch.mit.edu/projects/176985648/editor" TargetMode="External"/><Relationship Id="rId18" Type="http://schemas.openxmlformats.org/officeDocument/2006/relationships/hyperlink" Target="https://youtu.be/glaQrf8ZuD4" TargetMode="External"/><Relationship Id="rId7" Type="http://schemas.openxmlformats.org/officeDocument/2006/relationships/hyperlink" Target="https://youtu.be/YbovlKuATtc" TargetMode="External"/><Relationship Id="rId8" Type="http://schemas.openxmlformats.org/officeDocument/2006/relationships/hyperlink" Target="https://scratch.mit.edu/projects/751552200/editor/" TargetMode="External"/></Relationships>
</file>

<file path=ppt/slides/_rels/slide14.xml.rels><?xml version="1.0" encoding="UTF-8" standalone="yes"?><Relationships xmlns="http://schemas.openxmlformats.org/package/2006/relationships"><Relationship Id="rId11" Type="http://schemas.openxmlformats.org/officeDocument/2006/relationships/hyperlink" Target="https://scratch.mit.edu/projects/296381371/editor" TargetMode="External"/><Relationship Id="rId10" Type="http://schemas.openxmlformats.org/officeDocument/2006/relationships/hyperlink" Target="https://youtu.be/ecKLXHs7jow" TargetMode="External"/><Relationship Id="rId12" Type="http://schemas.openxmlformats.org/officeDocument/2006/relationships/hyperlink" Target="https://youtu.be/9Wx6A-bYR3w" TargetMode="External"/><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hyperlink" Target="https://scratch.mit.edu/projects/277690822/editor" TargetMode="External"/><Relationship Id="rId4" Type="http://schemas.openxmlformats.org/officeDocument/2006/relationships/hyperlink" Target="https://youtu.be/lPhX7MlJpnk" TargetMode="External"/><Relationship Id="rId9" Type="http://schemas.openxmlformats.org/officeDocument/2006/relationships/hyperlink" Target="https://scratch.mit.edu/projects/296377685/editor" TargetMode="External"/><Relationship Id="rId5" Type="http://schemas.openxmlformats.org/officeDocument/2006/relationships/hyperlink" Target="https://scratch.mit.edu/projects/231170231/editor" TargetMode="External"/><Relationship Id="rId6" Type="http://schemas.openxmlformats.org/officeDocument/2006/relationships/hyperlink" Target="https://youtu.be/bZQE5PVpeXM" TargetMode="External"/><Relationship Id="rId7" Type="http://schemas.openxmlformats.org/officeDocument/2006/relationships/hyperlink" Target="https://scratch.mit.edu/projects/334920618/editor/" TargetMode="External"/><Relationship Id="rId8" Type="http://schemas.openxmlformats.org/officeDocument/2006/relationships/hyperlink" Target="https://youtu.be/Uv46VPIQfU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5.xml"/><Relationship Id="rId3" Type="http://schemas.openxmlformats.org/officeDocument/2006/relationships/hyperlink" Target="http://www.education.gouv.qc.ca/references/tx-solrtyperecherchepublicationtx-solrpublicationnouveaute/resultats-de-la-recherche/detail/article/referentiel-dintervention-en-mathematique/?fbclid=IwAR1Fw_M-BAhU6gMIwKFGDnrQEYT7Rl5Rq9yHKacg61Sn_7QwER8WwHt1zW0"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6.xml"/><Relationship Id="rId3" Type="http://schemas.openxmlformats.org/officeDocument/2006/relationships/hyperlink" Target="http://www.education.gouv.qc.ca/references/tx-solrtyperecherchepublicationtx-solrpublicationnouveaute/resultats-de-la-recherche/detail/article/referentiel-dintervention-en-mathematique/?fbclid=IwAR1Fw_M-BAhU6gMIwKFGDnrQEYT7Rl5Rq9yHKacg61Sn_7QwER8WwHt1zW0" TargetMode="Externa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hyperlink" Target="https://view.genial.ly/5d812659369a7d0fc95ca03b/interactive-content-cadre-de-reference-de-la-competence-numerique" TargetMode="External"/><Relationship Id="rId4" Type="http://schemas.openxmlformats.org/officeDocument/2006/relationships/image" Target="../media/image23.png"/><Relationship Id="rId5" Type="http://schemas.openxmlformats.org/officeDocument/2006/relationships/hyperlink" Target="http://www.education.gouv.qc.ca/references/tx-solrtyperecherchepublicationtx-solrpublicationnouveaute/resultats-de-la-recherche/detail/article/cadre-de-reference-de-la-competence-numerique/?fbclid=IwAR02kujgADiHkBgtfqqTZLNz-eIPcYYDK7AN8Z1ZgOgdQuEJwUCmiDkqapg" TargetMode="External"/></Relationships>
</file>

<file path=ppt/slides/_rels/slide18.xml.rels><?xml version="1.0" encoding="UTF-8" standalone="yes"?><Relationships xmlns="http://schemas.openxmlformats.org/package/2006/relationships"><Relationship Id="rId11" Type="http://schemas.openxmlformats.org/officeDocument/2006/relationships/hyperlink" Target="https://recitmst.qc.ca/Scratch-generalisation-de-calculs" TargetMode="External"/><Relationship Id="rId10" Type="http://schemas.openxmlformats.org/officeDocument/2006/relationships/hyperlink" Target="https://recitmst.qc.ca/Scratch-dessin-geometrique" TargetMode="External"/><Relationship Id="rId12" Type="http://schemas.openxmlformats.org/officeDocument/2006/relationships/hyperlink" Target="https://drive.google.com/file/d/1L7zrdZ7JrwKsScwQS7_gA1s2rK4qO5sQ/view?usp=sharing" TargetMode="External"/><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campus.recit.qc.ca/course/view.php?id=178" TargetMode="External"/><Relationship Id="rId4" Type="http://schemas.openxmlformats.org/officeDocument/2006/relationships/hyperlink" Target="https://campus.recit.qc.ca/course/view.php?id=276" TargetMode="External"/><Relationship Id="rId9" Type="http://schemas.openxmlformats.org/officeDocument/2006/relationships/hyperlink" Target="https://www.youtube.com/playlist?list=PLbE85KlaADWkJr8wLE12PM8iKgS9tpFDt" TargetMode="External"/><Relationship Id="rId5" Type="http://schemas.openxmlformats.org/officeDocument/2006/relationships/hyperlink" Target="https://campus.recit.qc.ca/course/view.php?id=177" TargetMode="External"/><Relationship Id="rId6" Type="http://schemas.openxmlformats.org/officeDocument/2006/relationships/hyperlink" Target="https://padlet.com/rioux_stephanie/scratch" TargetMode="External"/><Relationship Id="rId7" Type="http://schemas.openxmlformats.org/officeDocument/2006/relationships/hyperlink" Target="https://docs.google.com/spreadsheets/d/1fmb39gcwBgvFr2BSUe75QQQ7-0qZ_Ekx0dck1zSzxIE/edit#gid=0" TargetMode="External"/><Relationship Id="rId8" Type="http://schemas.openxmlformats.org/officeDocument/2006/relationships/hyperlink" Target="https://www.youtube.com/playlist?list=PLbE85KlaADWnn-vHutGey_JJEAwpkFsG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image" Target="../media/image16.png"/><Relationship Id="rId4" Type="http://schemas.openxmlformats.org/officeDocument/2006/relationships/hyperlink" Target="http://recitmst.qc.ca/ecv-zoom" TargetMode="External"/><Relationship Id="rId5" Type="http://schemas.openxmlformats.org/officeDocument/2006/relationships/hyperlink" Target="http://www.recitmst.qc.ca/ecv" TargetMode="External"/><Relationship Id="rId6"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hyperlink" Target="https://monurl.ca/aquops3503" TargetMode="External"/><Relationship Id="rId4" Type="http://schemas.openxmlformats.org/officeDocument/2006/relationships/hyperlink" Target="https://monurl.ca/aquops3503" TargetMode="External"/><Relationship Id="rId5" Type="http://schemas.openxmlformats.org/officeDocument/2006/relationships/image" Target="../media/image5.png"/><Relationship Id="rId6" Type="http://schemas.openxmlformats.org/officeDocument/2006/relationships/image" Target="../media/image2.png"/></Relationships>
</file>

<file path=ppt/slides/_rels/slide20.xml.rels><?xml version="1.0" encoding="UTF-8" standalone="yes"?><Relationships xmlns="http://schemas.openxmlformats.org/package/2006/relationships"><Relationship Id="rId10"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4.gif"/><Relationship Id="rId4" Type="http://schemas.openxmlformats.org/officeDocument/2006/relationships/image" Target="../media/image13.png"/><Relationship Id="rId9" Type="http://schemas.openxmlformats.org/officeDocument/2006/relationships/hyperlink" Target="http://creativecommons.org/licenses/by-nc-sa/4.0/" TargetMode="External"/><Relationship Id="rId5" Type="http://schemas.openxmlformats.org/officeDocument/2006/relationships/hyperlink" Target="mailto:equipe@recitmst.qc.ca" TargetMode="External"/><Relationship Id="rId6" Type="http://schemas.openxmlformats.org/officeDocument/2006/relationships/hyperlink" Target="https://www.facebook.com/RECITMST2020/" TargetMode="External"/><Relationship Id="rId7" Type="http://schemas.openxmlformats.org/officeDocument/2006/relationships/hyperlink" Target="https://twitter.com/recitmst" TargetMode="External"/><Relationship Id="rId8" Type="http://schemas.openxmlformats.org/officeDocument/2006/relationships/hyperlink" Target="https://www.youtube.com/channel/UC7IcadI_rZFwso9N81PYqFg"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image" Target="../media/image29.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 Id="rId3" Type="http://schemas.openxmlformats.org/officeDocument/2006/relationships/image" Target="../media/image27.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 Id="rId3" Type="http://schemas.openxmlformats.org/officeDocument/2006/relationships/image" Target="../media/image28.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 Id="rId4" Type="http://schemas.openxmlformats.org/officeDocument/2006/relationships/hyperlink" Target="http://www.recit.qc.ca" TargetMode="External"/><Relationship Id="rId5" Type="http://schemas.openxmlformats.org/officeDocument/2006/relationships/hyperlink" Target="https://recitmst.qc.ca/" TargetMode="External"/><Relationship Id="rId6"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hyperlink" Target="http://www.education.gouv.qc.ca/references/tx-solrtyperecherchepublicationtx-solrpublicationnouveaute/resultats-de-la-recherche/detail/article/plan-daction-numerique-en-education-et-en-enseignement-superieur/" TargetMode="External"/><Relationship Id="rId4" Type="http://schemas.openxmlformats.org/officeDocument/2006/relationships/hyperlink" Target="http://www.education.gouv.qc.ca/fileadmin/site_web/documents/ministere/Cadre-reference-competence-num.pdf" TargetMode="External"/><Relationship Id="rId5" Type="http://schemas.openxmlformats.org/officeDocument/2006/relationships/hyperlink" Target="http://www.education.gouv.qc.ca/fileadmin/site_web/documents/ministere/Usage-pedagogique-programmation-informatique.pdf" TargetMode="External"/><Relationship Id="rId6" Type="http://schemas.openxmlformats.org/officeDocument/2006/relationships/hyperlink" Target="https://sites.google.com/csbe.qc.ca/evaluerautrementenmath/types-de-probl%C3%A8mes/programmation-et-robotique?authuser=0"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hyperlink" Target="https://scratch.mit.edu/projects/751548273/editor/"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1" Type="http://schemas.openxmlformats.org/officeDocument/2006/relationships/hyperlink" Target="https://youtu.be/J68ZVy2Gfik" TargetMode="External"/><Relationship Id="rId10" Type="http://schemas.openxmlformats.org/officeDocument/2006/relationships/hyperlink" Target="https://scratch.mit.edu/projects/277691507/editor" TargetMode="External"/><Relationship Id="rId13" Type="http://schemas.openxmlformats.org/officeDocument/2006/relationships/hyperlink" Target="https://sites.google.com/csbe.qc.ca/evaluerautrementenmath/types-de-probl%C3%A8mes/t%C3%A2ches-cr%C3%A9atives/exemples-de-t%C3%A2ches-cr%C3%A9atives?authuser=0#h.thdgyp8lhv8f" TargetMode="External"/><Relationship Id="rId12" Type="http://schemas.openxmlformats.org/officeDocument/2006/relationships/hyperlink" Target="https://scratch.mit.edu/projects/277691668/editor"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hyperlink" Target="https://scratch.mit.edu/projects/357315992/editor/" TargetMode="External"/><Relationship Id="rId4" Type="http://schemas.openxmlformats.org/officeDocument/2006/relationships/hyperlink" Target="https://youtu.be/yoEj7ah5Syc" TargetMode="External"/><Relationship Id="rId9" Type="http://schemas.openxmlformats.org/officeDocument/2006/relationships/hyperlink" Target="https://scratch.mit.edu/projects/154511043/editor" TargetMode="External"/><Relationship Id="rId15" Type="http://schemas.openxmlformats.org/officeDocument/2006/relationships/hyperlink" Target="https://youtu.be/Ln05pjPuFxI" TargetMode="External"/><Relationship Id="rId14" Type="http://schemas.openxmlformats.org/officeDocument/2006/relationships/hyperlink" Target="https://scratch.mit.edu/projects/293334767/editor/" TargetMode="External"/><Relationship Id="rId17" Type="http://schemas.openxmlformats.org/officeDocument/2006/relationships/hyperlink" Target="https://youtu.be/RsSjMk3V5uA" TargetMode="External"/><Relationship Id="rId16" Type="http://schemas.openxmlformats.org/officeDocument/2006/relationships/hyperlink" Target="https://youtu.be/IS_-V0bICeM" TargetMode="External"/><Relationship Id="rId5" Type="http://schemas.openxmlformats.org/officeDocument/2006/relationships/hyperlink" Target="https://scratch.mit.edu/projects/751549506/editor/" TargetMode="External"/><Relationship Id="rId6" Type="http://schemas.openxmlformats.org/officeDocument/2006/relationships/hyperlink" Target="https://scratch.mit.edu/projects/357316433/editor/" TargetMode="External"/><Relationship Id="rId18" Type="http://schemas.openxmlformats.org/officeDocument/2006/relationships/image" Target="../media/image9.png"/><Relationship Id="rId7" Type="http://schemas.openxmlformats.org/officeDocument/2006/relationships/hyperlink" Target="https://youtu.be/Ju9WvQgktzM" TargetMode="External"/><Relationship Id="rId8" Type="http://schemas.openxmlformats.org/officeDocument/2006/relationships/hyperlink" Target="https://scratch.mit.edu/projects/154511043/editor"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 Id="rId3" Type="http://schemas.openxmlformats.org/officeDocument/2006/relationships/image" Target="../media/image11.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2" name="Shape 112"/>
        <p:cNvGrpSpPr/>
        <p:nvPr/>
      </p:nvGrpSpPr>
      <p:grpSpPr>
        <a:xfrm>
          <a:off x="0" y="0"/>
          <a:ext cx="0" cy="0"/>
          <a:chOff x="0" y="0"/>
          <a:chExt cx="0" cy="0"/>
        </a:xfrm>
      </p:grpSpPr>
      <p:sp>
        <p:nvSpPr>
          <p:cNvPr id="113" name="Google Shape;113;p16"/>
          <p:cNvSpPr txBox="1"/>
          <p:nvPr/>
        </p:nvSpPr>
        <p:spPr>
          <a:xfrm>
            <a:off x="1141300" y="4402125"/>
            <a:ext cx="6751200" cy="5316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400"/>
              </a:spcBef>
              <a:spcAft>
                <a:spcPts val="0"/>
              </a:spcAft>
              <a:buNone/>
            </a:pPr>
            <a:r>
              <a:rPr b="1" lang="en" sz="3300" u="sng">
                <a:solidFill>
                  <a:srgbClr val="E83C6C"/>
                </a:solidFill>
                <a:hlinkClick r:id="rId3">
                  <a:extLst>
                    <a:ext uri="{A12FA001-AC4F-418D-AE19-62706E023703}">
                      <ahyp:hlinkClr val="tx"/>
                    </a:ext>
                  </a:extLst>
                </a:hlinkClick>
              </a:rPr>
              <a:t>monurl.ca/aquops3503</a:t>
            </a:r>
            <a:endParaRPr sz="3300" u="sng">
              <a:solidFill>
                <a:srgbClr val="E83C6C"/>
              </a:solidFill>
            </a:endParaRPr>
          </a:p>
        </p:txBody>
      </p:sp>
      <p:sp>
        <p:nvSpPr>
          <p:cNvPr id="114" name="Google Shape;114;p16"/>
          <p:cNvSpPr txBox="1"/>
          <p:nvPr/>
        </p:nvSpPr>
        <p:spPr>
          <a:xfrm>
            <a:off x="383025" y="1987625"/>
            <a:ext cx="8153100" cy="1078200"/>
          </a:xfrm>
          <a:prstGeom prst="rect">
            <a:avLst/>
          </a:prstGeom>
          <a:noFill/>
          <a:ln>
            <a:noFill/>
          </a:ln>
        </p:spPr>
        <p:txBody>
          <a:bodyPr anchorCtr="0" anchor="b" bIns="91425" lIns="91425" spcFirstLastPara="1" rIns="91425" wrap="square" tIns="91425">
            <a:spAutoFit/>
          </a:bodyPr>
          <a:lstStyle/>
          <a:p>
            <a:pPr indent="0" lvl="0" marL="0" rtl="0" algn="ctr">
              <a:lnSpc>
                <a:spcPct val="115000"/>
              </a:lnSpc>
              <a:spcBef>
                <a:spcPts val="1400"/>
              </a:spcBef>
              <a:spcAft>
                <a:spcPts val="0"/>
              </a:spcAft>
              <a:buClr>
                <a:schemeClr val="dk1"/>
              </a:buClr>
              <a:buSzPts val="1100"/>
              <a:buFont typeface="Arial"/>
              <a:buNone/>
            </a:pPr>
            <a:r>
              <a:rPr b="1" lang="en" sz="2700">
                <a:solidFill>
                  <a:srgbClr val="666666"/>
                </a:solidFill>
              </a:rPr>
              <a:t>Mathématiques et programmation                   avec Scratch au secondaire</a:t>
            </a:r>
            <a:endParaRPr b="1" sz="2700">
              <a:solidFill>
                <a:srgbClr val="666666"/>
              </a:solidFill>
            </a:endParaRPr>
          </a:p>
        </p:txBody>
      </p:sp>
      <p:pic>
        <p:nvPicPr>
          <p:cNvPr id="115" name="Google Shape;115;p16"/>
          <p:cNvPicPr preferRelativeResize="0"/>
          <p:nvPr/>
        </p:nvPicPr>
        <p:blipFill rotWithShape="1">
          <a:blip r:embed="rId4">
            <a:alphaModFix/>
          </a:blip>
          <a:srcRect b="49176" l="0" r="0" t="0"/>
          <a:stretch/>
        </p:blipFill>
        <p:spPr>
          <a:xfrm>
            <a:off x="-7075" y="25"/>
            <a:ext cx="9144000" cy="1872950"/>
          </a:xfrm>
          <a:prstGeom prst="rect">
            <a:avLst/>
          </a:prstGeom>
          <a:noFill/>
          <a:ln>
            <a:noFill/>
          </a:ln>
        </p:spPr>
      </p:pic>
      <p:pic>
        <p:nvPicPr>
          <p:cNvPr id="116" name="Google Shape;116;p16"/>
          <p:cNvPicPr preferRelativeResize="0"/>
          <p:nvPr/>
        </p:nvPicPr>
        <p:blipFill>
          <a:blip r:embed="rId5">
            <a:alphaModFix/>
          </a:blip>
          <a:stretch>
            <a:fillRect/>
          </a:stretch>
        </p:blipFill>
        <p:spPr>
          <a:xfrm>
            <a:off x="101275" y="117700"/>
            <a:ext cx="4368724" cy="1638275"/>
          </a:xfrm>
          <a:prstGeom prst="rect">
            <a:avLst/>
          </a:prstGeom>
          <a:noFill/>
          <a:ln>
            <a:noFill/>
          </a:ln>
        </p:spPr>
      </p:pic>
      <p:sp>
        <p:nvSpPr>
          <p:cNvPr id="117" name="Google Shape;117;p16"/>
          <p:cNvSpPr txBox="1"/>
          <p:nvPr/>
        </p:nvSpPr>
        <p:spPr>
          <a:xfrm>
            <a:off x="906425" y="3004375"/>
            <a:ext cx="7317000" cy="415500"/>
          </a:xfrm>
          <a:prstGeom prst="rect">
            <a:avLst/>
          </a:prstGeom>
          <a:noFill/>
          <a:ln>
            <a:noFill/>
          </a:ln>
        </p:spPr>
        <p:txBody>
          <a:bodyPr anchorCtr="0" anchor="b" bIns="91425" lIns="91425" spcFirstLastPara="1" rIns="91425" wrap="square" tIns="91425">
            <a:spAutoFit/>
          </a:bodyPr>
          <a:lstStyle/>
          <a:p>
            <a:pPr indent="0" lvl="0" marL="0" rtl="0" algn="ctr">
              <a:lnSpc>
                <a:spcPct val="115000"/>
              </a:lnSpc>
              <a:spcBef>
                <a:spcPts val="1400"/>
              </a:spcBef>
              <a:spcAft>
                <a:spcPts val="0"/>
              </a:spcAft>
              <a:buClr>
                <a:schemeClr val="dk1"/>
              </a:buClr>
              <a:buSzPts val="1100"/>
              <a:buFont typeface="Arial"/>
              <a:buNone/>
            </a:pPr>
            <a:r>
              <a:rPr b="1" lang="en" sz="1500">
                <a:solidFill>
                  <a:srgbClr val="666666"/>
                </a:solidFill>
              </a:rPr>
              <a:t>Atelier 3503</a:t>
            </a:r>
            <a:endParaRPr b="1" sz="1500">
              <a:solidFill>
                <a:srgbClr val="666666"/>
              </a:solidFill>
            </a:endParaRPr>
          </a:p>
        </p:txBody>
      </p:sp>
      <p:sp>
        <p:nvSpPr>
          <p:cNvPr id="118" name="Google Shape;118;p16"/>
          <p:cNvSpPr txBox="1"/>
          <p:nvPr/>
        </p:nvSpPr>
        <p:spPr>
          <a:xfrm>
            <a:off x="858400" y="3159038"/>
            <a:ext cx="7317000" cy="575700"/>
          </a:xfrm>
          <a:prstGeom prst="rect">
            <a:avLst/>
          </a:prstGeom>
          <a:noFill/>
          <a:ln>
            <a:noFill/>
          </a:ln>
        </p:spPr>
        <p:txBody>
          <a:bodyPr anchorCtr="0" anchor="b" bIns="91425" lIns="91425" spcFirstLastPara="1" rIns="91425" wrap="square" tIns="91425">
            <a:noAutofit/>
          </a:bodyPr>
          <a:lstStyle/>
          <a:p>
            <a:pPr indent="0" lvl="0" marL="0" rtl="0" algn="ctr">
              <a:lnSpc>
                <a:spcPct val="115000"/>
              </a:lnSpc>
              <a:spcBef>
                <a:spcPts val="1400"/>
              </a:spcBef>
              <a:spcAft>
                <a:spcPts val="0"/>
              </a:spcAft>
              <a:buClr>
                <a:schemeClr val="dk1"/>
              </a:buClr>
              <a:buSzPts val="1100"/>
              <a:buFont typeface="Arial"/>
              <a:buNone/>
            </a:pPr>
            <a:r>
              <a:rPr b="1" lang="en" sz="1500">
                <a:solidFill>
                  <a:srgbClr val="666666"/>
                </a:solidFill>
              </a:rPr>
              <a:t>5</a:t>
            </a:r>
            <a:r>
              <a:rPr b="1" lang="en" sz="1500">
                <a:solidFill>
                  <a:srgbClr val="666666"/>
                </a:solidFill>
              </a:rPr>
              <a:t> avril 2023 - 14:30 à 16:30</a:t>
            </a:r>
            <a:endParaRPr b="1" sz="1500">
              <a:solidFill>
                <a:srgbClr val="666666"/>
              </a:solidFill>
            </a:endParaRPr>
          </a:p>
        </p:txBody>
      </p:sp>
      <p:pic>
        <p:nvPicPr>
          <p:cNvPr id="119" name="Google Shape;119;p16"/>
          <p:cNvPicPr preferRelativeResize="0"/>
          <p:nvPr/>
        </p:nvPicPr>
        <p:blipFill>
          <a:blip r:embed="rId6">
            <a:alphaModFix/>
          </a:blip>
          <a:stretch>
            <a:fillRect/>
          </a:stretch>
        </p:blipFill>
        <p:spPr>
          <a:xfrm>
            <a:off x="7312928" y="3065825"/>
            <a:ext cx="1686072" cy="1707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25"/>
          <p:cNvSpPr txBox="1"/>
          <p:nvPr>
            <p:ph idx="1" type="subTitle"/>
          </p:nvPr>
        </p:nvSpPr>
        <p:spPr>
          <a:xfrm>
            <a:off x="3383399" y="262300"/>
            <a:ext cx="57606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Century Gothic"/>
                <a:ea typeface="Century Gothic"/>
                <a:cs typeface="Century Gothic"/>
                <a:sym typeface="Century Gothic"/>
              </a:rPr>
              <a:t>Pilotage avec Desmos</a:t>
            </a:r>
            <a:endParaRPr sz="25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p:txBody>
      </p:sp>
      <p:sp>
        <p:nvSpPr>
          <p:cNvPr id="192" name="Google Shape;192;p25"/>
          <p:cNvSpPr txBox="1"/>
          <p:nvPr/>
        </p:nvSpPr>
        <p:spPr>
          <a:xfrm>
            <a:off x="4371899" y="1204575"/>
            <a:ext cx="3783600" cy="744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300" u="sng">
                <a:solidFill>
                  <a:srgbClr val="1A73E8"/>
                </a:solidFill>
                <a:latin typeface="Ubuntu"/>
                <a:ea typeface="Ubuntu"/>
                <a:cs typeface="Ubuntu"/>
                <a:sym typeface="Ubuntu"/>
                <a:hlinkClick r:id="rId3">
                  <a:extLst>
                    <a:ext uri="{A12FA001-AC4F-418D-AE19-62706E023703}">
                      <ahyp:hlinkClr val="tx"/>
                    </a:ext>
                  </a:extLst>
                </a:hlinkClick>
              </a:rPr>
              <a:t>Lien vers l’activité Desmos</a:t>
            </a:r>
            <a:endParaRPr sz="2300">
              <a:solidFill>
                <a:srgbClr val="1A73E8"/>
              </a:solidFill>
              <a:latin typeface="Ubuntu"/>
              <a:ea typeface="Ubuntu"/>
              <a:cs typeface="Ubuntu"/>
              <a:sym typeface="Ubuntu"/>
            </a:endParaRPr>
          </a:p>
          <a:p>
            <a:pPr indent="0" lvl="0" marL="914400" rtl="0" algn="l">
              <a:lnSpc>
                <a:spcPct val="115000"/>
              </a:lnSpc>
              <a:spcBef>
                <a:spcPts val="0"/>
              </a:spcBef>
              <a:spcAft>
                <a:spcPts val="0"/>
              </a:spcAft>
              <a:buNone/>
            </a:pPr>
            <a:r>
              <a:t/>
            </a:r>
            <a:endParaRPr sz="2000">
              <a:solidFill>
                <a:schemeClr val="accent1"/>
              </a:solidFill>
              <a:latin typeface="Dosis"/>
              <a:ea typeface="Dosis"/>
              <a:cs typeface="Dosis"/>
              <a:sym typeface="Dosis"/>
            </a:endParaRPr>
          </a:p>
        </p:txBody>
      </p:sp>
      <p:pic>
        <p:nvPicPr>
          <p:cNvPr id="193" name="Google Shape;193;p25"/>
          <p:cNvPicPr preferRelativeResize="0"/>
          <p:nvPr/>
        </p:nvPicPr>
        <p:blipFill>
          <a:blip r:embed="rId4">
            <a:alphaModFix/>
          </a:blip>
          <a:stretch>
            <a:fillRect/>
          </a:stretch>
        </p:blipFill>
        <p:spPr>
          <a:xfrm>
            <a:off x="4714836" y="1721801"/>
            <a:ext cx="3097726" cy="2972504"/>
          </a:xfrm>
          <a:prstGeom prst="rect">
            <a:avLst/>
          </a:prstGeom>
          <a:noFill/>
          <a:ln>
            <a:noFill/>
          </a:ln>
        </p:spPr>
      </p:pic>
      <p:pic>
        <p:nvPicPr>
          <p:cNvPr id="194" name="Google Shape;194;p25"/>
          <p:cNvPicPr preferRelativeResize="0"/>
          <p:nvPr/>
        </p:nvPicPr>
        <p:blipFill>
          <a:blip r:embed="rId5">
            <a:alphaModFix/>
          </a:blip>
          <a:stretch>
            <a:fillRect/>
          </a:stretch>
        </p:blipFill>
        <p:spPr>
          <a:xfrm>
            <a:off x="194400" y="1828275"/>
            <a:ext cx="3097724" cy="1247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pic>
        <p:nvPicPr>
          <p:cNvPr id="199" name="Google Shape;199;p26"/>
          <p:cNvPicPr preferRelativeResize="0"/>
          <p:nvPr/>
        </p:nvPicPr>
        <p:blipFill>
          <a:blip r:embed="rId3">
            <a:alphaModFix/>
          </a:blip>
          <a:stretch>
            <a:fillRect/>
          </a:stretch>
        </p:blipFill>
        <p:spPr>
          <a:xfrm>
            <a:off x="6797575" y="1808250"/>
            <a:ext cx="2240575" cy="2764950"/>
          </a:xfrm>
          <a:prstGeom prst="rect">
            <a:avLst/>
          </a:prstGeom>
          <a:noFill/>
          <a:ln>
            <a:noFill/>
          </a:ln>
        </p:spPr>
      </p:pic>
      <p:pic>
        <p:nvPicPr>
          <p:cNvPr id="200" name="Google Shape;200;p26"/>
          <p:cNvPicPr preferRelativeResize="0"/>
          <p:nvPr/>
        </p:nvPicPr>
        <p:blipFill>
          <a:blip r:embed="rId4">
            <a:alphaModFix/>
          </a:blip>
          <a:stretch>
            <a:fillRect/>
          </a:stretch>
        </p:blipFill>
        <p:spPr>
          <a:xfrm>
            <a:off x="2452650" y="896475"/>
            <a:ext cx="1953550" cy="2200550"/>
          </a:xfrm>
          <a:prstGeom prst="rect">
            <a:avLst/>
          </a:prstGeom>
          <a:noFill/>
          <a:ln>
            <a:noFill/>
          </a:ln>
        </p:spPr>
      </p:pic>
      <p:pic>
        <p:nvPicPr>
          <p:cNvPr id="201" name="Google Shape;201;p26"/>
          <p:cNvPicPr preferRelativeResize="0"/>
          <p:nvPr/>
        </p:nvPicPr>
        <p:blipFill>
          <a:blip r:embed="rId5">
            <a:alphaModFix/>
          </a:blip>
          <a:stretch>
            <a:fillRect/>
          </a:stretch>
        </p:blipFill>
        <p:spPr>
          <a:xfrm>
            <a:off x="304800" y="2714475"/>
            <a:ext cx="2553115" cy="2276625"/>
          </a:xfrm>
          <a:prstGeom prst="rect">
            <a:avLst/>
          </a:prstGeom>
          <a:noFill/>
          <a:ln>
            <a:noFill/>
          </a:ln>
        </p:spPr>
      </p:pic>
      <p:sp>
        <p:nvSpPr>
          <p:cNvPr id="202" name="Google Shape;202;p26"/>
          <p:cNvSpPr txBox="1"/>
          <p:nvPr>
            <p:ph idx="1" type="body"/>
          </p:nvPr>
        </p:nvSpPr>
        <p:spPr>
          <a:xfrm>
            <a:off x="698100" y="146859"/>
            <a:ext cx="8229600" cy="519600"/>
          </a:xfrm>
          <a:prstGeom prst="rect">
            <a:avLst/>
          </a:prstGeom>
        </p:spPr>
        <p:txBody>
          <a:bodyPr anchorCtr="0" anchor="t" bIns="91425" lIns="91425" spcFirstLastPara="1" rIns="91425" wrap="square" tIns="91425">
            <a:noAutofit/>
          </a:bodyPr>
          <a:lstStyle/>
          <a:p>
            <a:pPr indent="0" lvl="0" marL="0" rtl="0" algn="ctr">
              <a:spcBef>
                <a:spcPts val="360"/>
              </a:spcBef>
              <a:spcAft>
                <a:spcPts val="0"/>
              </a:spcAft>
              <a:buNone/>
            </a:pPr>
            <a:r>
              <a:rPr b="1" lang="en" sz="2000">
                <a:latin typeface="Century Gothic"/>
                <a:ea typeface="Century Gothic"/>
                <a:cs typeface="Century Gothic"/>
                <a:sym typeface="Century Gothic"/>
              </a:rPr>
              <a:t>A</a:t>
            </a:r>
            <a:r>
              <a:rPr b="1" lang="en" sz="2000">
                <a:latin typeface="Century Gothic"/>
                <a:ea typeface="Century Gothic"/>
                <a:cs typeface="Century Gothic"/>
                <a:sym typeface="Century Gothic"/>
              </a:rPr>
              <a:t>vec variables, incrémentation et opérateurs mathématiques</a:t>
            </a:r>
            <a:endParaRPr b="1" sz="2000">
              <a:latin typeface="Century Gothic"/>
              <a:ea typeface="Century Gothic"/>
              <a:cs typeface="Century Gothic"/>
              <a:sym typeface="Century Gothic"/>
            </a:endParaRPr>
          </a:p>
          <a:p>
            <a:pPr indent="0" lvl="0" marL="0" rtl="0" algn="ctr">
              <a:spcBef>
                <a:spcPts val="360"/>
              </a:spcBef>
              <a:spcAft>
                <a:spcPts val="0"/>
              </a:spcAft>
              <a:buNone/>
            </a:pPr>
            <a:r>
              <a:t/>
            </a:r>
            <a:endParaRPr b="1" sz="2000">
              <a:solidFill>
                <a:schemeClr val="dk2"/>
              </a:solidFill>
              <a:latin typeface="Ubuntu"/>
              <a:ea typeface="Ubuntu"/>
              <a:cs typeface="Ubuntu"/>
              <a:sym typeface="Ubuntu"/>
            </a:endParaRPr>
          </a:p>
          <a:p>
            <a:pPr indent="0" lvl="0" marL="0" rtl="0" algn="ctr">
              <a:spcBef>
                <a:spcPts val="360"/>
              </a:spcBef>
              <a:spcAft>
                <a:spcPts val="0"/>
              </a:spcAft>
              <a:buNone/>
            </a:pPr>
            <a:r>
              <a:t/>
            </a:r>
            <a:endParaRPr sz="2000">
              <a:solidFill>
                <a:schemeClr val="dk2"/>
              </a:solidFill>
              <a:latin typeface="Ubuntu"/>
              <a:ea typeface="Ubuntu"/>
              <a:cs typeface="Ubuntu"/>
              <a:sym typeface="Ubuntu"/>
            </a:endParaRPr>
          </a:p>
        </p:txBody>
      </p:sp>
      <p:sp>
        <p:nvSpPr>
          <p:cNvPr id="203" name="Google Shape;203;p26"/>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204" name="Google Shape;204;p26"/>
          <p:cNvSpPr txBox="1"/>
          <p:nvPr/>
        </p:nvSpPr>
        <p:spPr>
          <a:xfrm>
            <a:off x="460450" y="2389175"/>
            <a:ext cx="6762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u="sng">
                <a:solidFill>
                  <a:srgbClr val="1A73E8"/>
                </a:solidFill>
                <a:latin typeface="Ubuntu"/>
                <a:ea typeface="Ubuntu"/>
                <a:cs typeface="Ubuntu"/>
                <a:sym typeface="Ubuntu"/>
                <a:hlinkClick r:id="rId6">
                  <a:extLst>
                    <a:ext uri="{A12FA001-AC4F-418D-AE19-62706E023703}">
                      <ahyp:hlinkClr val="tx"/>
                    </a:ext>
                  </a:extLst>
                </a:hlinkClick>
              </a:rPr>
              <a:t>Lien</a:t>
            </a:r>
            <a:endParaRPr sz="2000">
              <a:latin typeface="Ubuntu"/>
              <a:ea typeface="Ubuntu"/>
              <a:cs typeface="Ubuntu"/>
              <a:sym typeface="Ubuntu"/>
            </a:endParaRPr>
          </a:p>
        </p:txBody>
      </p:sp>
      <p:sp>
        <p:nvSpPr>
          <p:cNvPr id="205" name="Google Shape;205;p26"/>
          <p:cNvSpPr txBox="1"/>
          <p:nvPr/>
        </p:nvSpPr>
        <p:spPr>
          <a:xfrm>
            <a:off x="8262888" y="1958025"/>
            <a:ext cx="6762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u="sng">
                <a:solidFill>
                  <a:srgbClr val="1A73E8"/>
                </a:solidFill>
                <a:latin typeface="Ubuntu"/>
                <a:ea typeface="Ubuntu"/>
                <a:cs typeface="Ubuntu"/>
                <a:sym typeface="Ubuntu"/>
                <a:hlinkClick r:id="rId7">
                  <a:extLst>
                    <a:ext uri="{A12FA001-AC4F-418D-AE19-62706E023703}">
                      <ahyp:hlinkClr val="tx"/>
                    </a:ext>
                  </a:extLst>
                </a:hlinkClick>
              </a:rPr>
              <a:t>Lien</a:t>
            </a:r>
            <a:endParaRPr sz="2000">
              <a:latin typeface="Ubuntu"/>
              <a:ea typeface="Ubuntu"/>
              <a:cs typeface="Ubuntu"/>
              <a:sym typeface="Ubuntu"/>
            </a:endParaRPr>
          </a:p>
        </p:txBody>
      </p:sp>
      <p:sp>
        <p:nvSpPr>
          <p:cNvPr id="206" name="Google Shape;206;p26"/>
          <p:cNvSpPr txBox="1"/>
          <p:nvPr/>
        </p:nvSpPr>
        <p:spPr>
          <a:xfrm>
            <a:off x="2341188" y="885100"/>
            <a:ext cx="6762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u="sng">
                <a:solidFill>
                  <a:srgbClr val="1A73E8"/>
                </a:solidFill>
                <a:latin typeface="Ubuntu"/>
                <a:ea typeface="Ubuntu"/>
                <a:cs typeface="Ubuntu"/>
                <a:sym typeface="Ubuntu"/>
                <a:hlinkClick r:id="rId8">
                  <a:extLst>
                    <a:ext uri="{A12FA001-AC4F-418D-AE19-62706E023703}">
                      <ahyp:hlinkClr val="tx"/>
                    </a:ext>
                  </a:extLst>
                </a:hlinkClick>
              </a:rPr>
              <a:t>Lien</a:t>
            </a:r>
            <a:endParaRPr b="1" sz="1900">
              <a:solidFill>
                <a:srgbClr val="1A73E8"/>
              </a:solidFill>
              <a:latin typeface="Ubuntu"/>
              <a:ea typeface="Ubuntu"/>
              <a:cs typeface="Ubuntu"/>
              <a:sym typeface="Ubuntu"/>
            </a:endParaRPr>
          </a:p>
        </p:txBody>
      </p:sp>
      <p:pic>
        <p:nvPicPr>
          <p:cNvPr id="207" name="Google Shape;207;p26"/>
          <p:cNvPicPr preferRelativeResize="0"/>
          <p:nvPr/>
        </p:nvPicPr>
        <p:blipFill>
          <a:blip r:embed="rId9">
            <a:alphaModFix/>
          </a:blip>
          <a:stretch>
            <a:fillRect/>
          </a:stretch>
        </p:blipFill>
        <p:spPr>
          <a:xfrm>
            <a:off x="4129075" y="2092526"/>
            <a:ext cx="2471075" cy="2564325"/>
          </a:xfrm>
          <a:prstGeom prst="rect">
            <a:avLst/>
          </a:prstGeom>
          <a:noFill/>
          <a:ln>
            <a:noFill/>
          </a:ln>
        </p:spPr>
      </p:pic>
      <p:sp>
        <p:nvSpPr>
          <p:cNvPr id="208" name="Google Shape;208;p26"/>
          <p:cNvSpPr txBox="1"/>
          <p:nvPr/>
        </p:nvSpPr>
        <p:spPr>
          <a:xfrm>
            <a:off x="4474788" y="2180500"/>
            <a:ext cx="676200" cy="46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900" u="sng">
                <a:solidFill>
                  <a:srgbClr val="1A73E8"/>
                </a:solidFill>
                <a:latin typeface="Ubuntu"/>
                <a:ea typeface="Ubuntu"/>
                <a:cs typeface="Ubuntu"/>
                <a:sym typeface="Ubuntu"/>
                <a:hlinkClick r:id="rId10">
                  <a:extLst>
                    <a:ext uri="{A12FA001-AC4F-418D-AE19-62706E023703}">
                      <ahyp:hlinkClr val="tx"/>
                    </a:ext>
                  </a:extLst>
                </a:hlinkClick>
              </a:rPr>
              <a:t>Lien</a:t>
            </a:r>
            <a:endParaRPr sz="2000">
              <a:latin typeface="Ubuntu"/>
              <a:ea typeface="Ubuntu"/>
              <a:cs typeface="Ubuntu"/>
              <a:sym typeface="Ubuntu"/>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27"/>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14" name="Google Shape;214;p27"/>
          <p:cNvPicPr preferRelativeResize="0"/>
          <p:nvPr/>
        </p:nvPicPr>
        <p:blipFill>
          <a:blip r:embed="rId3">
            <a:alphaModFix/>
          </a:blip>
          <a:stretch>
            <a:fillRect/>
          </a:stretch>
        </p:blipFill>
        <p:spPr>
          <a:xfrm>
            <a:off x="1306426" y="1786200"/>
            <a:ext cx="6531151" cy="2713132"/>
          </a:xfrm>
          <a:prstGeom prst="rect">
            <a:avLst/>
          </a:prstGeom>
          <a:noFill/>
          <a:ln>
            <a:noFill/>
          </a:ln>
        </p:spPr>
      </p:pic>
      <p:sp>
        <p:nvSpPr>
          <p:cNvPr id="215" name="Google Shape;215;p27"/>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300">
                <a:latin typeface="Century Gothic"/>
                <a:ea typeface="Century Gothic"/>
                <a:cs typeface="Century Gothic"/>
                <a:sym typeface="Century Gothic"/>
              </a:rPr>
              <a:t>Généralisation de calculs</a:t>
            </a:r>
            <a:endParaRPr sz="2300">
              <a:latin typeface="Century Gothic"/>
              <a:ea typeface="Century Gothic"/>
              <a:cs typeface="Century Gothic"/>
              <a:sym typeface="Century Gothic"/>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28"/>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latin typeface="Century Gothic"/>
                <a:ea typeface="Century Gothic"/>
                <a:cs typeface="Century Gothic"/>
                <a:sym typeface="Century Gothic"/>
              </a:rPr>
              <a:t>‹#›</a:t>
            </a:fld>
            <a:endParaRPr>
              <a:latin typeface="Century Gothic"/>
              <a:ea typeface="Century Gothic"/>
              <a:cs typeface="Century Gothic"/>
              <a:sym typeface="Century Gothic"/>
            </a:endParaRPr>
          </a:p>
        </p:txBody>
      </p:sp>
      <p:sp>
        <p:nvSpPr>
          <p:cNvPr id="221" name="Google Shape;221;p28"/>
          <p:cNvSpPr txBox="1"/>
          <p:nvPr>
            <p:ph idx="4294967295" type="body"/>
          </p:nvPr>
        </p:nvSpPr>
        <p:spPr>
          <a:xfrm>
            <a:off x="1227600" y="160725"/>
            <a:ext cx="6437400" cy="569400"/>
          </a:xfrm>
          <a:prstGeom prst="rect">
            <a:avLst/>
          </a:prstGeom>
        </p:spPr>
        <p:txBody>
          <a:bodyPr anchorCtr="0" anchor="t" bIns="91425" lIns="91425" spcFirstLastPara="1" rIns="91425" wrap="square" tIns="91425">
            <a:spAutoFit/>
          </a:bodyPr>
          <a:lstStyle/>
          <a:p>
            <a:pPr indent="0" lvl="0" marL="0" rtl="0" algn="ctr">
              <a:spcBef>
                <a:spcPts val="600"/>
              </a:spcBef>
              <a:spcAft>
                <a:spcPts val="0"/>
              </a:spcAft>
              <a:buNone/>
            </a:pPr>
            <a:r>
              <a:rPr b="1" lang="en" sz="2500">
                <a:latin typeface="Century Gothic"/>
                <a:ea typeface="Century Gothic"/>
                <a:cs typeface="Century Gothic"/>
                <a:sym typeface="Century Gothic"/>
              </a:rPr>
              <a:t>Généralisation de calculs (exemples) </a:t>
            </a:r>
            <a:endParaRPr sz="2000">
              <a:latin typeface="Century Gothic"/>
              <a:ea typeface="Century Gothic"/>
              <a:cs typeface="Century Gothic"/>
              <a:sym typeface="Century Gothic"/>
            </a:endParaRPr>
          </a:p>
        </p:txBody>
      </p:sp>
      <p:sp>
        <p:nvSpPr>
          <p:cNvPr id="222" name="Google Shape;222;p28"/>
          <p:cNvSpPr txBox="1"/>
          <p:nvPr/>
        </p:nvSpPr>
        <p:spPr>
          <a:xfrm>
            <a:off x="1155275" y="944325"/>
            <a:ext cx="7142700" cy="3986700"/>
          </a:xfrm>
          <a:prstGeom prst="rect">
            <a:avLst/>
          </a:prstGeom>
          <a:noFill/>
          <a:ln>
            <a:noFill/>
          </a:ln>
        </p:spPr>
        <p:txBody>
          <a:bodyPr anchorCtr="0" anchor="t" bIns="91425" lIns="91425" spcFirstLastPara="1" rIns="91425" wrap="square" tIns="91425">
            <a:spAutoFit/>
          </a:bodyPr>
          <a:lstStyle/>
          <a:p>
            <a:pPr indent="-336550" lvl="0" marL="457200" rtl="0" algn="l">
              <a:lnSpc>
                <a:spcPct val="150000"/>
              </a:lnSpc>
              <a:spcBef>
                <a:spcPts val="0"/>
              </a:spcBef>
              <a:spcAft>
                <a:spcPts val="0"/>
              </a:spcAft>
              <a:buClr>
                <a:schemeClr val="accent1"/>
              </a:buClr>
              <a:buSzPts val="1700"/>
              <a:buFont typeface="Century Gothic"/>
              <a:buChar char="■"/>
            </a:pPr>
            <a:r>
              <a:rPr lang="en" sz="1900" u="sng">
                <a:solidFill>
                  <a:schemeClr val="accent1"/>
                </a:solidFill>
                <a:latin typeface="Century Gothic"/>
                <a:ea typeface="Century Gothic"/>
                <a:cs typeface="Century Gothic"/>
                <a:sym typeface="Century Gothic"/>
                <a:hlinkClick r:id="rId3">
                  <a:extLst>
                    <a:ext uri="{A12FA001-AC4F-418D-AE19-62706E023703}">
                      <ahyp:hlinkClr val="tx"/>
                    </a:ext>
                  </a:extLst>
                </a:hlinkClick>
              </a:rPr>
              <a:t>Somme de 2 nombres</a:t>
            </a:r>
            <a:r>
              <a:rPr lang="en" sz="1900">
                <a:solidFill>
                  <a:schemeClr val="accent1"/>
                </a:solidFill>
                <a:latin typeface="Century Gothic"/>
                <a:ea typeface="Century Gothic"/>
                <a:cs typeface="Century Gothic"/>
                <a:sym typeface="Century Gothic"/>
              </a:rPr>
              <a:t> - </a:t>
            </a:r>
            <a:r>
              <a:rPr lang="en" sz="1900" u="sng">
                <a:solidFill>
                  <a:srgbClr val="FAA22A"/>
                </a:solidFill>
                <a:latin typeface="Century Gothic"/>
                <a:ea typeface="Century Gothic"/>
                <a:cs typeface="Century Gothic"/>
                <a:sym typeface="Century Gothic"/>
                <a:hlinkClick r:id="rId4">
                  <a:extLst>
                    <a:ext uri="{A12FA001-AC4F-418D-AE19-62706E023703}">
                      <ahyp:hlinkClr val="tx"/>
                    </a:ext>
                  </a:extLst>
                </a:hlinkClick>
              </a:rPr>
              <a:t>Tutoriel</a:t>
            </a:r>
            <a:r>
              <a:rPr lang="en" sz="1900">
                <a:solidFill>
                  <a:srgbClr val="FAA22A"/>
                </a:solidFill>
                <a:latin typeface="Century Gothic"/>
                <a:ea typeface="Century Gothic"/>
                <a:cs typeface="Century Gothic"/>
                <a:sym typeface="Century Gothic"/>
              </a:rPr>
              <a:t> </a:t>
            </a:r>
            <a:r>
              <a:rPr lang="en" sz="1900">
                <a:solidFill>
                  <a:schemeClr val="accent4"/>
                </a:solidFill>
                <a:latin typeface="Century Gothic"/>
                <a:ea typeface="Century Gothic"/>
                <a:cs typeface="Century Gothic"/>
                <a:sym typeface="Century Gothic"/>
              </a:rPr>
              <a:t>- </a:t>
            </a:r>
            <a:r>
              <a:rPr lang="en" sz="1900" u="sng">
                <a:solidFill>
                  <a:schemeClr val="accent4"/>
                </a:solidFill>
                <a:latin typeface="Century Gothic"/>
                <a:ea typeface="Century Gothic"/>
                <a:cs typeface="Century Gothic"/>
                <a:sym typeface="Century Gothic"/>
                <a:hlinkClick r:id="rId5">
                  <a:extLst>
                    <a:ext uri="{A12FA001-AC4F-418D-AE19-62706E023703}">
                      <ahyp:hlinkClr val="tx"/>
                    </a:ext>
                  </a:extLst>
                </a:hlinkClick>
              </a:rPr>
              <a:t>À compléter</a:t>
            </a:r>
            <a:endParaRPr sz="1900">
              <a:solidFill>
                <a:schemeClr val="accent4"/>
              </a:solidFill>
              <a:latin typeface="Century Gothic"/>
              <a:ea typeface="Century Gothic"/>
              <a:cs typeface="Century Gothic"/>
              <a:sym typeface="Century Gothic"/>
            </a:endParaRPr>
          </a:p>
          <a:p>
            <a:pPr indent="-330200" lvl="0" marL="457200" rtl="0" algn="l">
              <a:lnSpc>
                <a:spcPct val="150000"/>
              </a:lnSpc>
              <a:spcBef>
                <a:spcPts val="0"/>
              </a:spcBef>
              <a:spcAft>
                <a:spcPts val="0"/>
              </a:spcAft>
              <a:buClr>
                <a:schemeClr val="accent1"/>
              </a:buClr>
              <a:buSzPts val="1600"/>
              <a:buFont typeface="Century Gothic"/>
              <a:buChar char="■"/>
            </a:pPr>
            <a:r>
              <a:rPr lang="en" sz="1900" u="sng">
                <a:solidFill>
                  <a:schemeClr val="accent1"/>
                </a:solidFill>
                <a:latin typeface="Century Gothic"/>
                <a:ea typeface="Century Gothic"/>
                <a:cs typeface="Century Gothic"/>
                <a:sym typeface="Century Gothic"/>
                <a:hlinkClick r:id="rId6">
                  <a:extLst>
                    <a:ext uri="{A12FA001-AC4F-418D-AE19-62706E023703}">
                      <ahyp:hlinkClr val="tx"/>
                    </a:ext>
                  </a:extLst>
                </a:hlinkClick>
              </a:rPr>
              <a:t>Moyenne de 4 nombres</a:t>
            </a:r>
            <a:r>
              <a:rPr lang="en" sz="1900">
                <a:solidFill>
                  <a:schemeClr val="accent1"/>
                </a:solidFill>
                <a:latin typeface="Century Gothic"/>
                <a:ea typeface="Century Gothic"/>
                <a:cs typeface="Century Gothic"/>
                <a:sym typeface="Century Gothic"/>
              </a:rPr>
              <a:t> - </a:t>
            </a:r>
            <a:r>
              <a:rPr lang="en" sz="1900" u="sng">
                <a:solidFill>
                  <a:srgbClr val="FAA22A"/>
                </a:solidFill>
                <a:latin typeface="Century Gothic"/>
                <a:ea typeface="Century Gothic"/>
                <a:cs typeface="Century Gothic"/>
                <a:sym typeface="Century Gothic"/>
                <a:hlinkClick r:id="rId7">
                  <a:extLst>
                    <a:ext uri="{A12FA001-AC4F-418D-AE19-62706E023703}">
                      <ahyp:hlinkClr val="tx"/>
                    </a:ext>
                  </a:extLst>
                </a:hlinkClick>
              </a:rPr>
              <a:t>Tutoriel</a:t>
            </a:r>
            <a:r>
              <a:rPr lang="en" sz="1300">
                <a:latin typeface="Century Gothic"/>
                <a:ea typeface="Century Gothic"/>
                <a:cs typeface="Century Gothic"/>
                <a:sym typeface="Century Gothic"/>
              </a:rPr>
              <a:t> </a:t>
            </a:r>
            <a:r>
              <a:rPr lang="en" sz="1900">
                <a:solidFill>
                  <a:schemeClr val="accent4"/>
                </a:solidFill>
                <a:latin typeface="Century Gothic"/>
                <a:ea typeface="Century Gothic"/>
                <a:cs typeface="Century Gothic"/>
                <a:sym typeface="Century Gothic"/>
              </a:rPr>
              <a:t>- </a:t>
            </a:r>
            <a:r>
              <a:rPr lang="en" sz="1900" u="sng">
                <a:solidFill>
                  <a:schemeClr val="accent4"/>
                </a:solidFill>
                <a:latin typeface="Century Gothic"/>
                <a:ea typeface="Century Gothic"/>
                <a:cs typeface="Century Gothic"/>
                <a:sym typeface="Century Gothic"/>
                <a:hlinkClick r:id="rId8">
                  <a:extLst>
                    <a:ext uri="{A12FA001-AC4F-418D-AE19-62706E023703}">
                      <ahyp:hlinkClr val="tx"/>
                    </a:ext>
                  </a:extLst>
                </a:hlinkClick>
              </a:rPr>
              <a:t>À compléter</a:t>
            </a:r>
            <a:endParaRPr sz="1900">
              <a:solidFill>
                <a:schemeClr val="accent4"/>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Clr>
                <a:schemeClr val="accent1"/>
              </a:buClr>
              <a:buSzPts val="1700"/>
              <a:buFont typeface="Century Gothic"/>
              <a:buChar char="■"/>
            </a:pPr>
            <a:r>
              <a:rPr lang="en" sz="1900" u="sng">
                <a:solidFill>
                  <a:schemeClr val="accent1"/>
                </a:solidFill>
                <a:latin typeface="Century Gothic"/>
                <a:ea typeface="Century Gothic"/>
                <a:cs typeface="Century Gothic"/>
                <a:sym typeface="Century Gothic"/>
                <a:hlinkClick r:id="rId9">
                  <a:extLst>
                    <a:ext uri="{A12FA001-AC4F-418D-AE19-62706E023703}">
                      <ahyp:hlinkClr val="tx"/>
                    </a:ext>
                  </a:extLst>
                </a:hlinkClick>
              </a:rPr>
              <a:t>Traduire un énoncé en expression mathématique</a:t>
            </a:r>
            <a:endParaRPr sz="1900" u="sng">
              <a:solidFill>
                <a:srgbClr val="FAA22A"/>
              </a:solidFill>
              <a:latin typeface="Century Gothic"/>
              <a:ea typeface="Century Gothic"/>
              <a:cs typeface="Century Gothic"/>
              <a:sym typeface="Century Gothic"/>
              <a:hlinkClick r:id="rId10">
                <a:extLst>
                  <a:ext uri="{A12FA001-AC4F-418D-AE19-62706E023703}">
                    <ahyp:hlinkClr val="tx"/>
                  </a:ext>
                </a:extLst>
              </a:hlinkClick>
            </a:endParaRPr>
          </a:p>
          <a:p>
            <a:pPr indent="-336550" lvl="0" marL="457200" rtl="0" algn="l">
              <a:lnSpc>
                <a:spcPct val="150000"/>
              </a:lnSpc>
              <a:spcBef>
                <a:spcPts val="0"/>
              </a:spcBef>
              <a:spcAft>
                <a:spcPts val="0"/>
              </a:spcAft>
              <a:buClr>
                <a:schemeClr val="accent1"/>
              </a:buClr>
              <a:buSzPts val="1700"/>
              <a:buFont typeface="Century Gothic"/>
              <a:buChar char="■"/>
            </a:pPr>
            <a:r>
              <a:rPr lang="en" sz="1900" u="sng">
                <a:solidFill>
                  <a:schemeClr val="hlink"/>
                </a:solidFill>
                <a:latin typeface="Century Gothic"/>
                <a:ea typeface="Century Gothic"/>
                <a:cs typeface="Century Gothic"/>
                <a:sym typeface="Century Gothic"/>
                <a:hlinkClick r:id="rId11"/>
              </a:rPr>
              <a:t>Opérations sur les entiers et pensée algébrique</a:t>
            </a:r>
            <a:endParaRPr sz="1900">
              <a:latin typeface="Century Gothic"/>
              <a:ea typeface="Century Gothic"/>
              <a:cs typeface="Century Gothic"/>
              <a:sym typeface="Century Gothic"/>
            </a:endParaRPr>
          </a:p>
          <a:p>
            <a:pPr indent="-336550" lvl="0" marL="457200" rtl="0" algn="l">
              <a:lnSpc>
                <a:spcPct val="150000"/>
              </a:lnSpc>
              <a:spcBef>
                <a:spcPts val="0"/>
              </a:spcBef>
              <a:spcAft>
                <a:spcPts val="0"/>
              </a:spcAft>
              <a:buClr>
                <a:schemeClr val="accent1"/>
              </a:buClr>
              <a:buSzPts val="1700"/>
              <a:buFont typeface="Century Gothic"/>
              <a:buChar char="■"/>
            </a:pPr>
            <a:r>
              <a:rPr lang="en" sz="1900" u="sng">
                <a:solidFill>
                  <a:schemeClr val="accent1"/>
                </a:solidFill>
                <a:latin typeface="Century Gothic"/>
                <a:ea typeface="Century Gothic"/>
                <a:cs typeface="Century Gothic"/>
                <a:sym typeface="Century Gothic"/>
                <a:hlinkClick r:id="rId12">
                  <a:extLst>
                    <a:ext uri="{A12FA001-AC4F-418D-AE19-62706E023703}">
                      <ahyp:hlinkClr val="tx"/>
                    </a:ext>
                  </a:extLst>
                </a:hlinkClick>
              </a:rPr>
              <a:t>Aire et périmètre d’un rectangle</a:t>
            </a:r>
            <a:r>
              <a:rPr lang="en" sz="1900">
                <a:solidFill>
                  <a:schemeClr val="accent1"/>
                </a:solidFill>
                <a:latin typeface="Century Gothic"/>
                <a:ea typeface="Century Gothic"/>
                <a:cs typeface="Century Gothic"/>
                <a:sym typeface="Century Gothic"/>
              </a:rPr>
              <a:t> - </a:t>
            </a:r>
            <a:r>
              <a:rPr lang="en" sz="1900" u="sng">
                <a:solidFill>
                  <a:srgbClr val="FAA22A"/>
                </a:solidFill>
                <a:latin typeface="Century Gothic"/>
                <a:ea typeface="Century Gothic"/>
                <a:cs typeface="Century Gothic"/>
                <a:sym typeface="Century Gothic"/>
                <a:hlinkClick r:id="rId13">
                  <a:extLst>
                    <a:ext uri="{A12FA001-AC4F-418D-AE19-62706E023703}">
                      <ahyp:hlinkClr val="tx"/>
                    </a:ext>
                  </a:extLst>
                </a:hlinkClick>
              </a:rPr>
              <a:t>Tutoriel</a:t>
            </a:r>
            <a:endParaRPr sz="1900">
              <a:solidFill>
                <a:srgbClr val="FAA22A"/>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Clr>
                <a:schemeClr val="accent1"/>
              </a:buClr>
              <a:buSzPts val="1700"/>
              <a:buFont typeface="Century Gothic"/>
              <a:buChar char="■"/>
            </a:pPr>
            <a:r>
              <a:rPr lang="en" sz="1900" u="sng">
                <a:solidFill>
                  <a:schemeClr val="accent1"/>
                </a:solidFill>
                <a:latin typeface="Century Gothic"/>
                <a:ea typeface="Century Gothic"/>
                <a:cs typeface="Century Gothic"/>
                <a:sym typeface="Century Gothic"/>
                <a:hlinkClick r:id="rId14">
                  <a:extLst>
                    <a:ext uri="{A12FA001-AC4F-418D-AE19-62706E023703}">
                      <ahyp:hlinkClr val="tx"/>
                    </a:ext>
                  </a:extLst>
                </a:hlinkClick>
              </a:rPr>
              <a:t>Rabais et taxes</a:t>
            </a:r>
            <a:r>
              <a:rPr lang="en" sz="1900">
                <a:solidFill>
                  <a:schemeClr val="accent1"/>
                </a:solidFill>
                <a:latin typeface="Century Gothic"/>
                <a:ea typeface="Century Gothic"/>
                <a:cs typeface="Century Gothic"/>
                <a:sym typeface="Century Gothic"/>
              </a:rPr>
              <a:t> - </a:t>
            </a:r>
            <a:r>
              <a:rPr lang="en" sz="1900" u="sng">
                <a:solidFill>
                  <a:srgbClr val="FAA22A"/>
                </a:solidFill>
                <a:latin typeface="Century Gothic"/>
                <a:ea typeface="Century Gothic"/>
                <a:cs typeface="Century Gothic"/>
                <a:sym typeface="Century Gothic"/>
                <a:hlinkClick r:id="rId15">
                  <a:extLst>
                    <a:ext uri="{A12FA001-AC4F-418D-AE19-62706E023703}">
                      <ahyp:hlinkClr val="tx"/>
                    </a:ext>
                  </a:extLst>
                </a:hlinkClick>
              </a:rPr>
              <a:t>Projet de facturation</a:t>
            </a:r>
            <a:endParaRPr sz="1900">
              <a:solidFill>
                <a:srgbClr val="FAA22A"/>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Clr>
                <a:schemeClr val="accent1"/>
              </a:buClr>
              <a:buSzPts val="1700"/>
              <a:buFont typeface="Century Gothic"/>
              <a:buChar char="■"/>
            </a:pPr>
            <a:r>
              <a:rPr lang="en" sz="1900" u="sng">
                <a:solidFill>
                  <a:schemeClr val="accent1"/>
                </a:solidFill>
                <a:latin typeface="Century Gothic"/>
                <a:ea typeface="Century Gothic"/>
                <a:cs typeface="Century Gothic"/>
                <a:sym typeface="Century Gothic"/>
                <a:hlinkClick r:id="rId16">
                  <a:extLst>
                    <a:ext uri="{A12FA001-AC4F-418D-AE19-62706E023703}">
                      <ahyp:hlinkClr val="tx"/>
                    </a:ext>
                  </a:extLst>
                </a:hlinkClick>
              </a:rPr>
              <a:t>Résolution d’équation du type ax+b=c</a:t>
            </a:r>
            <a:endParaRPr sz="1900">
              <a:solidFill>
                <a:schemeClr val="accent1"/>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Clr>
                <a:schemeClr val="accent1"/>
              </a:buClr>
              <a:buSzPts val="1700"/>
              <a:buFont typeface="Century Gothic"/>
              <a:buChar char="■"/>
            </a:pPr>
            <a:r>
              <a:rPr lang="en" sz="1900" u="sng">
                <a:solidFill>
                  <a:schemeClr val="accent1"/>
                </a:solidFill>
                <a:latin typeface="Century Gothic"/>
                <a:ea typeface="Century Gothic"/>
                <a:cs typeface="Century Gothic"/>
                <a:sym typeface="Century Gothic"/>
                <a:hlinkClick r:id="rId17">
                  <a:extLst>
                    <a:ext uri="{A12FA001-AC4F-418D-AE19-62706E023703}">
                      <ahyp:hlinkClr val="tx"/>
                    </a:ext>
                  </a:extLst>
                </a:hlinkClick>
              </a:rPr>
              <a:t>Relation de Pythagore</a:t>
            </a:r>
            <a:r>
              <a:rPr lang="en" sz="1900">
                <a:solidFill>
                  <a:schemeClr val="accent1"/>
                </a:solidFill>
                <a:latin typeface="Century Gothic"/>
                <a:ea typeface="Century Gothic"/>
                <a:cs typeface="Century Gothic"/>
                <a:sym typeface="Century Gothic"/>
              </a:rPr>
              <a:t> - </a:t>
            </a:r>
            <a:r>
              <a:rPr lang="en" sz="1900" u="sng">
                <a:solidFill>
                  <a:srgbClr val="FAA22A"/>
                </a:solidFill>
                <a:latin typeface="Century Gothic"/>
                <a:ea typeface="Century Gothic"/>
                <a:cs typeface="Century Gothic"/>
                <a:sym typeface="Century Gothic"/>
                <a:hlinkClick r:id="rId18">
                  <a:extLst>
                    <a:ext uri="{A12FA001-AC4F-418D-AE19-62706E023703}">
                      <ahyp:hlinkClr val="tx"/>
                    </a:ext>
                  </a:extLst>
                </a:hlinkClick>
              </a:rPr>
              <a:t>Tutoriel</a:t>
            </a:r>
            <a:endParaRPr sz="1900">
              <a:solidFill>
                <a:srgbClr val="FAA22A"/>
              </a:solidFill>
              <a:latin typeface="Century Gothic"/>
              <a:ea typeface="Century Gothic"/>
              <a:cs typeface="Century Gothic"/>
              <a:sym typeface="Century Gothic"/>
            </a:endParaRPr>
          </a:p>
          <a:p>
            <a:pPr indent="-336550" lvl="0" marL="457200" rtl="0" algn="l">
              <a:lnSpc>
                <a:spcPct val="150000"/>
              </a:lnSpc>
              <a:spcBef>
                <a:spcPts val="0"/>
              </a:spcBef>
              <a:spcAft>
                <a:spcPts val="0"/>
              </a:spcAft>
              <a:buClr>
                <a:schemeClr val="accent1"/>
              </a:buClr>
              <a:buSzPts val="1700"/>
              <a:buFont typeface="Century Gothic"/>
              <a:buChar char="■"/>
            </a:pPr>
            <a:r>
              <a:rPr lang="en" sz="1900" u="sng">
                <a:solidFill>
                  <a:schemeClr val="accent1"/>
                </a:solidFill>
                <a:latin typeface="Century Gothic"/>
                <a:ea typeface="Century Gothic"/>
                <a:cs typeface="Century Gothic"/>
                <a:sym typeface="Century Gothic"/>
                <a:hlinkClick r:id="rId19">
                  <a:extLst>
                    <a:ext uri="{A12FA001-AC4F-418D-AE19-62706E023703}">
                      <ahyp:hlinkClr val="tx"/>
                    </a:ext>
                  </a:extLst>
                </a:hlinkClick>
              </a:rPr>
              <a:t>Équation de la droite</a:t>
            </a:r>
            <a:endParaRPr sz="1900">
              <a:solidFill>
                <a:schemeClr val="accent1"/>
              </a:solidFill>
              <a:latin typeface="Century Gothic"/>
              <a:ea typeface="Century Gothic"/>
              <a:cs typeface="Century Gothic"/>
              <a:sym typeface="Century Gothic"/>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29"/>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28" name="Google Shape;228;p29"/>
          <p:cNvSpPr txBox="1"/>
          <p:nvPr/>
        </p:nvSpPr>
        <p:spPr>
          <a:xfrm>
            <a:off x="655000" y="1782525"/>
            <a:ext cx="8328300" cy="3263100"/>
          </a:xfrm>
          <a:prstGeom prst="rect">
            <a:avLst/>
          </a:prstGeom>
          <a:noFill/>
          <a:ln>
            <a:noFill/>
          </a:ln>
        </p:spPr>
        <p:txBody>
          <a:bodyPr anchorCtr="0" anchor="t" bIns="91425" lIns="91425" spcFirstLastPara="1" rIns="91425" wrap="square" tIns="91425">
            <a:spAutoFit/>
          </a:bodyPr>
          <a:lstStyle/>
          <a:p>
            <a:pPr indent="-355600" lvl="0" marL="457200" rtl="0" algn="l">
              <a:lnSpc>
                <a:spcPct val="150000"/>
              </a:lnSpc>
              <a:spcBef>
                <a:spcPts val="0"/>
              </a:spcBef>
              <a:spcAft>
                <a:spcPts val="0"/>
              </a:spcAft>
              <a:buClr>
                <a:schemeClr val="accent1"/>
              </a:buClr>
              <a:buSzPts val="2000"/>
              <a:buFont typeface="Ubuntu"/>
              <a:buChar char="■"/>
            </a:pPr>
            <a:r>
              <a:rPr lang="en" sz="2000">
                <a:solidFill>
                  <a:schemeClr val="accent1"/>
                </a:solidFill>
                <a:latin typeface="Ubuntu"/>
                <a:ea typeface="Ubuntu"/>
                <a:cs typeface="Ubuntu"/>
                <a:sym typeface="Ubuntu"/>
              </a:rPr>
              <a:t>Combiner généralisation de calculs et dessin géométrique:</a:t>
            </a:r>
            <a:endParaRPr sz="2000">
              <a:solidFill>
                <a:schemeClr val="accent1"/>
              </a:solidFill>
              <a:latin typeface="Ubuntu"/>
              <a:ea typeface="Ubuntu"/>
              <a:cs typeface="Ubuntu"/>
              <a:sym typeface="Ubuntu"/>
            </a:endParaRPr>
          </a:p>
          <a:p>
            <a:pPr indent="-355600" lvl="1" marL="1371600" rtl="0" algn="l">
              <a:lnSpc>
                <a:spcPct val="150000"/>
              </a:lnSpc>
              <a:spcBef>
                <a:spcPts val="0"/>
              </a:spcBef>
              <a:spcAft>
                <a:spcPts val="0"/>
              </a:spcAft>
              <a:buSzPts val="2000"/>
              <a:buFont typeface="Ubuntu"/>
              <a:buChar char="✓"/>
            </a:pPr>
            <a:r>
              <a:rPr lang="en" sz="2000" u="sng">
                <a:solidFill>
                  <a:schemeClr val="hlink"/>
                </a:solidFill>
                <a:latin typeface="Ubuntu"/>
                <a:ea typeface="Ubuntu"/>
                <a:cs typeface="Ubuntu"/>
                <a:sym typeface="Ubuntu"/>
                <a:hlinkClick r:id="rId3"/>
              </a:rPr>
              <a:t>Carrés et Pythagore</a:t>
            </a:r>
            <a:r>
              <a:rPr lang="en" sz="2000">
                <a:solidFill>
                  <a:srgbClr val="1A73E8"/>
                </a:solidFill>
                <a:latin typeface="Ubuntu"/>
                <a:ea typeface="Ubuntu"/>
                <a:cs typeface="Ubuntu"/>
                <a:sym typeface="Ubuntu"/>
              </a:rPr>
              <a:t> - </a:t>
            </a:r>
            <a:r>
              <a:rPr lang="en" sz="2000" u="sng">
                <a:solidFill>
                  <a:srgbClr val="FAA22A"/>
                </a:solidFill>
                <a:latin typeface="Ubuntu"/>
                <a:ea typeface="Ubuntu"/>
                <a:cs typeface="Ubuntu"/>
                <a:sym typeface="Ubuntu"/>
                <a:hlinkClick r:id="rId4">
                  <a:extLst>
                    <a:ext uri="{A12FA001-AC4F-418D-AE19-62706E023703}">
                      <ahyp:hlinkClr val="tx"/>
                    </a:ext>
                  </a:extLst>
                </a:hlinkClick>
              </a:rPr>
              <a:t>Tutoriel</a:t>
            </a:r>
            <a:endParaRPr sz="2000">
              <a:solidFill>
                <a:srgbClr val="FAA22A"/>
              </a:solidFill>
              <a:latin typeface="Ubuntu"/>
              <a:ea typeface="Ubuntu"/>
              <a:cs typeface="Ubuntu"/>
              <a:sym typeface="Ubuntu"/>
            </a:endParaRPr>
          </a:p>
          <a:p>
            <a:pPr indent="-355600" lvl="1" marL="1371600" rtl="0" algn="l">
              <a:lnSpc>
                <a:spcPct val="150000"/>
              </a:lnSpc>
              <a:spcBef>
                <a:spcPts val="0"/>
              </a:spcBef>
              <a:spcAft>
                <a:spcPts val="0"/>
              </a:spcAft>
              <a:buSzPts val="2000"/>
              <a:buFont typeface="Ubuntu"/>
              <a:buChar char="✓"/>
            </a:pPr>
            <a:r>
              <a:rPr lang="en" sz="2000" u="sng">
                <a:solidFill>
                  <a:schemeClr val="hlink"/>
                </a:solidFill>
                <a:latin typeface="Ubuntu"/>
                <a:ea typeface="Ubuntu"/>
                <a:cs typeface="Ubuntu"/>
                <a:sym typeface="Ubuntu"/>
                <a:hlinkClick r:id="rId5"/>
              </a:rPr>
              <a:t>Triangle, Pythagore et trigonométrie</a:t>
            </a:r>
            <a:r>
              <a:rPr lang="en" sz="2000">
                <a:solidFill>
                  <a:srgbClr val="1A73E8"/>
                </a:solidFill>
                <a:latin typeface="Ubuntu"/>
                <a:ea typeface="Ubuntu"/>
                <a:cs typeface="Ubuntu"/>
                <a:sym typeface="Ubuntu"/>
              </a:rPr>
              <a:t> - </a:t>
            </a:r>
            <a:r>
              <a:rPr lang="en" sz="2000" u="sng">
                <a:solidFill>
                  <a:srgbClr val="FAA22A"/>
                </a:solidFill>
                <a:latin typeface="Ubuntu"/>
                <a:ea typeface="Ubuntu"/>
                <a:cs typeface="Ubuntu"/>
                <a:sym typeface="Ubuntu"/>
                <a:hlinkClick r:id="rId6">
                  <a:extLst>
                    <a:ext uri="{A12FA001-AC4F-418D-AE19-62706E023703}">
                      <ahyp:hlinkClr val="tx"/>
                    </a:ext>
                  </a:extLst>
                </a:hlinkClick>
              </a:rPr>
              <a:t>Tutoriel</a:t>
            </a:r>
            <a:endParaRPr sz="2000">
              <a:solidFill>
                <a:srgbClr val="FAA22A"/>
              </a:solidFill>
              <a:latin typeface="Ubuntu"/>
              <a:ea typeface="Ubuntu"/>
              <a:cs typeface="Ubuntu"/>
              <a:sym typeface="Ubuntu"/>
            </a:endParaRPr>
          </a:p>
          <a:p>
            <a:pPr indent="-355600" lvl="0" marL="457200" rtl="0" algn="l">
              <a:lnSpc>
                <a:spcPct val="150000"/>
              </a:lnSpc>
              <a:spcBef>
                <a:spcPts val="0"/>
              </a:spcBef>
              <a:spcAft>
                <a:spcPts val="0"/>
              </a:spcAft>
              <a:buClr>
                <a:schemeClr val="accent1"/>
              </a:buClr>
              <a:buSzPts val="2000"/>
              <a:buFont typeface="Ubuntu"/>
              <a:buChar char="■"/>
            </a:pPr>
            <a:r>
              <a:rPr lang="en" sz="2000">
                <a:solidFill>
                  <a:schemeClr val="accent1"/>
                </a:solidFill>
                <a:latin typeface="Ubuntu"/>
                <a:ea typeface="Ubuntu"/>
                <a:cs typeface="Ubuntu"/>
                <a:sym typeface="Ubuntu"/>
              </a:rPr>
              <a:t>Les listes en arithmétique ou  en statistique</a:t>
            </a:r>
            <a:endParaRPr sz="2000">
              <a:solidFill>
                <a:schemeClr val="accent1"/>
              </a:solidFill>
              <a:latin typeface="Ubuntu"/>
              <a:ea typeface="Ubuntu"/>
              <a:cs typeface="Ubuntu"/>
              <a:sym typeface="Ubuntu"/>
            </a:endParaRPr>
          </a:p>
          <a:p>
            <a:pPr indent="-355600" lvl="1" marL="1371600" rtl="0" algn="l">
              <a:lnSpc>
                <a:spcPct val="150000"/>
              </a:lnSpc>
              <a:spcBef>
                <a:spcPts val="0"/>
              </a:spcBef>
              <a:spcAft>
                <a:spcPts val="0"/>
              </a:spcAft>
              <a:buSzPts val="2000"/>
              <a:buFont typeface="Ubuntu"/>
              <a:buChar char="✓"/>
            </a:pPr>
            <a:r>
              <a:rPr lang="en" sz="2000" u="sng">
                <a:solidFill>
                  <a:schemeClr val="hlink"/>
                </a:solidFill>
                <a:latin typeface="Ubuntu"/>
                <a:ea typeface="Ubuntu"/>
                <a:cs typeface="Ubuntu"/>
                <a:sym typeface="Ubuntu"/>
                <a:hlinkClick r:id="rId7"/>
              </a:rPr>
              <a:t>Facture avec liste</a:t>
            </a:r>
            <a:r>
              <a:rPr lang="en" sz="2000">
                <a:solidFill>
                  <a:srgbClr val="1A73E8"/>
                </a:solidFill>
                <a:latin typeface="Ubuntu"/>
                <a:ea typeface="Ubuntu"/>
                <a:cs typeface="Ubuntu"/>
                <a:sym typeface="Ubuntu"/>
              </a:rPr>
              <a:t> - </a:t>
            </a:r>
            <a:r>
              <a:rPr lang="en" sz="2000" u="sng">
                <a:solidFill>
                  <a:srgbClr val="FAA22A"/>
                </a:solidFill>
                <a:latin typeface="Ubuntu"/>
                <a:ea typeface="Ubuntu"/>
                <a:cs typeface="Ubuntu"/>
                <a:sym typeface="Ubuntu"/>
                <a:hlinkClick r:id="rId8">
                  <a:extLst>
                    <a:ext uri="{A12FA001-AC4F-418D-AE19-62706E023703}">
                      <ahyp:hlinkClr val="tx"/>
                    </a:ext>
                  </a:extLst>
                </a:hlinkClick>
              </a:rPr>
              <a:t>Tutoriel</a:t>
            </a:r>
            <a:endParaRPr sz="2000">
              <a:solidFill>
                <a:srgbClr val="FAA22A"/>
              </a:solidFill>
              <a:latin typeface="Ubuntu"/>
              <a:ea typeface="Ubuntu"/>
              <a:cs typeface="Ubuntu"/>
              <a:sym typeface="Ubuntu"/>
            </a:endParaRPr>
          </a:p>
          <a:p>
            <a:pPr indent="-355600" lvl="1" marL="1371600" rtl="0" algn="l">
              <a:lnSpc>
                <a:spcPct val="150000"/>
              </a:lnSpc>
              <a:spcBef>
                <a:spcPts val="0"/>
              </a:spcBef>
              <a:spcAft>
                <a:spcPts val="0"/>
              </a:spcAft>
              <a:buSzPts val="2000"/>
              <a:buFont typeface="Ubuntu"/>
              <a:buChar char="✓"/>
            </a:pPr>
            <a:r>
              <a:rPr lang="en" sz="2000" u="sng">
                <a:solidFill>
                  <a:schemeClr val="hlink"/>
                </a:solidFill>
                <a:latin typeface="Ubuntu"/>
                <a:ea typeface="Ubuntu"/>
                <a:cs typeface="Ubuntu"/>
                <a:sym typeface="Ubuntu"/>
                <a:hlinkClick r:id="rId9"/>
              </a:rPr>
              <a:t>Moyenne avec liste</a:t>
            </a:r>
            <a:r>
              <a:rPr lang="en" sz="2000">
                <a:solidFill>
                  <a:srgbClr val="1A73E8"/>
                </a:solidFill>
                <a:latin typeface="Ubuntu"/>
                <a:ea typeface="Ubuntu"/>
                <a:cs typeface="Ubuntu"/>
                <a:sym typeface="Ubuntu"/>
              </a:rPr>
              <a:t> - </a:t>
            </a:r>
            <a:r>
              <a:rPr lang="en" sz="2000" u="sng">
                <a:solidFill>
                  <a:srgbClr val="FAA22A"/>
                </a:solidFill>
                <a:latin typeface="Ubuntu"/>
                <a:ea typeface="Ubuntu"/>
                <a:cs typeface="Ubuntu"/>
                <a:sym typeface="Ubuntu"/>
                <a:hlinkClick r:id="rId10">
                  <a:extLst>
                    <a:ext uri="{A12FA001-AC4F-418D-AE19-62706E023703}">
                      <ahyp:hlinkClr val="tx"/>
                    </a:ext>
                  </a:extLst>
                </a:hlinkClick>
              </a:rPr>
              <a:t>Tutoriel</a:t>
            </a:r>
            <a:endParaRPr sz="2000">
              <a:solidFill>
                <a:srgbClr val="FAA22A"/>
              </a:solidFill>
              <a:latin typeface="Ubuntu"/>
              <a:ea typeface="Ubuntu"/>
              <a:cs typeface="Ubuntu"/>
              <a:sym typeface="Ubuntu"/>
            </a:endParaRPr>
          </a:p>
          <a:p>
            <a:pPr indent="-355600" lvl="1" marL="1371600" rtl="0" algn="l">
              <a:lnSpc>
                <a:spcPct val="150000"/>
              </a:lnSpc>
              <a:spcBef>
                <a:spcPts val="0"/>
              </a:spcBef>
              <a:spcAft>
                <a:spcPts val="0"/>
              </a:spcAft>
              <a:buSzPts val="2000"/>
              <a:buFont typeface="Ubuntu"/>
              <a:buChar char="✓"/>
            </a:pPr>
            <a:r>
              <a:rPr lang="en" sz="2000" u="sng">
                <a:solidFill>
                  <a:schemeClr val="hlink"/>
                </a:solidFill>
                <a:latin typeface="Ubuntu"/>
                <a:ea typeface="Ubuntu"/>
                <a:cs typeface="Ubuntu"/>
                <a:sym typeface="Ubuntu"/>
                <a:hlinkClick r:id="rId11"/>
              </a:rPr>
              <a:t>Moyenne pondérée avec liste</a:t>
            </a:r>
            <a:r>
              <a:rPr lang="en" sz="2000">
                <a:solidFill>
                  <a:srgbClr val="1A73E8"/>
                </a:solidFill>
                <a:latin typeface="Ubuntu"/>
                <a:ea typeface="Ubuntu"/>
                <a:cs typeface="Ubuntu"/>
                <a:sym typeface="Ubuntu"/>
              </a:rPr>
              <a:t> - </a:t>
            </a:r>
            <a:r>
              <a:rPr lang="en" sz="2000" u="sng">
                <a:solidFill>
                  <a:srgbClr val="FAA22A"/>
                </a:solidFill>
                <a:latin typeface="Ubuntu"/>
                <a:ea typeface="Ubuntu"/>
                <a:cs typeface="Ubuntu"/>
                <a:sym typeface="Ubuntu"/>
                <a:hlinkClick r:id="rId12">
                  <a:extLst>
                    <a:ext uri="{A12FA001-AC4F-418D-AE19-62706E023703}">
                      <ahyp:hlinkClr val="tx"/>
                    </a:ext>
                  </a:extLst>
                </a:hlinkClick>
              </a:rPr>
              <a:t>Tutoriel</a:t>
            </a:r>
            <a:endParaRPr sz="2000">
              <a:solidFill>
                <a:schemeClr val="accent1"/>
              </a:solidFill>
              <a:latin typeface="Dosis"/>
              <a:ea typeface="Dosis"/>
              <a:cs typeface="Dosis"/>
              <a:sym typeface="Dosis"/>
            </a:endParaRPr>
          </a:p>
        </p:txBody>
      </p:sp>
      <p:sp>
        <p:nvSpPr>
          <p:cNvPr id="229" name="Google Shape;229;p29"/>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latin typeface="Century Gothic"/>
                <a:ea typeface="Century Gothic"/>
                <a:cs typeface="Century Gothic"/>
                <a:sym typeface="Century Gothic"/>
              </a:rPr>
              <a:t>Pour aller plus loin</a:t>
            </a:r>
            <a:endParaRPr sz="2600">
              <a:latin typeface="Century Gothic"/>
              <a:ea typeface="Century Gothic"/>
              <a:cs typeface="Century Gothic"/>
              <a:sym typeface="Century Gothic"/>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30"/>
          <p:cNvSpPr txBox="1"/>
          <p:nvPr/>
        </p:nvSpPr>
        <p:spPr>
          <a:xfrm>
            <a:off x="0" y="0"/>
            <a:ext cx="9144000" cy="78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500" u="sng">
                <a:solidFill>
                  <a:schemeClr val="accent1"/>
                </a:solidFill>
                <a:latin typeface="Century Gothic"/>
                <a:ea typeface="Century Gothic"/>
                <a:cs typeface="Century Gothic"/>
                <a:sym typeface="Century Gothic"/>
                <a:hlinkClick r:id="rId3">
                  <a:extLst>
                    <a:ext uri="{A12FA001-AC4F-418D-AE19-62706E023703}">
                      <ahyp:hlinkClr val="tx"/>
                    </a:ext>
                  </a:extLst>
                </a:hlinkClick>
              </a:rPr>
              <a:t>Référentiel d’intervention en mathématique</a:t>
            </a:r>
            <a:endParaRPr sz="4000">
              <a:solidFill>
                <a:schemeClr val="accent1"/>
              </a:solidFill>
              <a:latin typeface="Century Gothic"/>
              <a:ea typeface="Century Gothic"/>
              <a:cs typeface="Century Gothic"/>
              <a:sym typeface="Century Gothic"/>
            </a:endParaRPr>
          </a:p>
        </p:txBody>
      </p:sp>
      <p:sp>
        <p:nvSpPr>
          <p:cNvPr id="235" name="Google Shape;235;p30"/>
          <p:cNvSpPr txBox="1"/>
          <p:nvPr/>
        </p:nvSpPr>
        <p:spPr>
          <a:xfrm>
            <a:off x="3148950" y="582325"/>
            <a:ext cx="2418000" cy="4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MEQ - Février 2020</a:t>
            </a:r>
            <a:endParaRPr>
              <a:latin typeface="Century Gothic"/>
              <a:ea typeface="Century Gothic"/>
              <a:cs typeface="Century Gothic"/>
              <a:sym typeface="Century Gothic"/>
            </a:endParaRPr>
          </a:p>
        </p:txBody>
      </p:sp>
      <p:sp>
        <p:nvSpPr>
          <p:cNvPr id="236" name="Google Shape;236;p30"/>
          <p:cNvSpPr txBox="1"/>
          <p:nvPr/>
        </p:nvSpPr>
        <p:spPr>
          <a:xfrm>
            <a:off x="891425" y="1025125"/>
            <a:ext cx="7514700" cy="3427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600">
                <a:latin typeface="Century Gothic"/>
                <a:ea typeface="Century Gothic"/>
                <a:cs typeface="Century Gothic"/>
                <a:sym typeface="Century Gothic"/>
              </a:rPr>
              <a:t>Deux fondements de l’enseignement-apprentissage de la mathématique:</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Dosis"/>
              <a:buChar char="■"/>
            </a:pPr>
            <a:r>
              <a:rPr b="1" lang="en">
                <a:latin typeface="Century Gothic"/>
                <a:ea typeface="Century Gothic"/>
                <a:cs typeface="Century Gothic"/>
                <a:sym typeface="Century Gothic"/>
              </a:rPr>
              <a:t>Donner du sens à la mathématique</a:t>
            </a:r>
            <a:r>
              <a:rPr lang="en">
                <a:latin typeface="Century Gothic"/>
                <a:ea typeface="Century Gothic"/>
                <a:cs typeface="Century Gothic"/>
                <a:sym typeface="Century Gothic"/>
              </a:rPr>
              <a:t> en s’appuyant sur la compréhension des concepts et des processus mathématiques</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Century Gothic"/>
              <a:buChar char="■"/>
            </a:pPr>
            <a:r>
              <a:rPr b="1" lang="en">
                <a:latin typeface="Century Gothic"/>
                <a:ea typeface="Century Gothic"/>
                <a:cs typeface="Century Gothic"/>
                <a:sym typeface="Century Gothic"/>
              </a:rPr>
              <a:t>Recourir à la résolution de problèmes selon différentes intentions (</a:t>
            </a:r>
            <a:r>
              <a:rPr b="1" lang="en" u="sng">
                <a:latin typeface="Century Gothic"/>
                <a:ea typeface="Century Gothic"/>
                <a:cs typeface="Century Gothic"/>
                <a:sym typeface="Century Gothic"/>
              </a:rPr>
              <a:t>PAR la RP</a:t>
            </a:r>
            <a:r>
              <a:rPr b="1" lang="en">
                <a:latin typeface="Century Gothic"/>
                <a:ea typeface="Century Gothic"/>
                <a:cs typeface="Century Gothic"/>
                <a:sym typeface="Century Gothic"/>
              </a:rPr>
              <a:t>)</a:t>
            </a:r>
            <a:endParaRPr b="1">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0" lvl="0" marL="0" rtl="0" algn="l">
              <a:spcBef>
                <a:spcPts val="0"/>
              </a:spcBef>
              <a:spcAft>
                <a:spcPts val="0"/>
              </a:spcAft>
              <a:buNone/>
            </a:pPr>
            <a:r>
              <a:rPr lang="en" sz="1600">
                <a:latin typeface="Century Gothic"/>
                <a:ea typeface="Century Gothic"/>
                <a:cs typeface="Century Gothic"/>
                <a:sym typeface="Century Gothic"/>
              </a:rPr>
              <a:t>Condition essentielle à l’actualisation des fondements de l’enseignement-apprentissage de la mathématique:</a:t>
            </a:r>
            <a:endParaRPr sz="1600">
              <a:latin typeface="Century Gothic"/>
              <a:ea typeface="Century Gothic"/>
              <a:cs typeface="Century Gothic"/>
              <a:sym typeface="Century Gothic"/>
            </a:endParaRPr>
          </a:p>
          <a:p>
            <a:pPr indent="0" lvl="0" marL="0" rtl="0" algn="l">
              <a:spcBef>
                <a:spcPts val="0"/>
              </a:spcBef>
              <a:spcAft>
                <a:spcPts val="0"/>
              </a:spcAft>
              <a:buNone/>
            </a:pPr>
            <a:r>
              <a:t/>
            </a:r>
            <a:endParaRPr>
              <a:latin typeface="Century Gothic"/>
              <a:ea typeface="Century Gothic"/>
              <a:cs typeface="Century Gothic"/>
              <a:sym typeface="Century Gothic"/>
            </a:endParaRPr>
          </a:p>
          <a:p>
            <a:pPr indent="-317500" lvl="0" marL="457200" rtl="0" algn="l">
              <a:spcBef>
                <a:spcPts val="0"/>
              </a:spcBef>
              <a:spcAft>
                <a:spcPts val="0"/>
              </a:spcAft>
              <a:buSzPts val="1400"/>
              <a:buFont typeface="Dosis"/>
              <a:buChar char="■"/>
            </a:pPr>
            <a:r>
              <a:rPr b="1" lang="en">
                <a:latin typeface="Century Gothic"/>
                <a:ea typeface="Century Gothic"/>
                <a:cs typeface="Century Gothic"/>
                <a:sym typeface="Century Gothic"/>
              </a:rPr>
              <a:t>Favoriser l’engagement cognitif et la participation active</a:t>
            </a:r>
            <a:r>
              <a:rPr lang="en">
                <a:latin typeface="Century Gothic"/>
                <a:ea typeface="Century Gothic"/>
                <a:cs typeface="Century Gothic"/>
                <a:sym typeface="Century Gothic"/>
              </a:rPr>
              <a:t> de l’élève dans l’activité mathématique</a:t>
            </a:r>
            <a:endParaRPr>
              <a:latin typeface="Century Gothic"/>
              <a:ea typeface="Century Gothic"/>
              <a:cs typeface="Century Gothic"/>
              <a:sym typeface="Century Gothic"/>
            </a:endParaRPr>
          </a:p>
          <a:p>
            <a:pPr indent="-317500" lvl="1" marL="914400" rtl="0" algn="l">
              <a:spcBef>
                <a:spcPts val="0"/>
              </a:spcBef>
              <a:spcAft>
                <a:spcPts val="0"/>
              </a:spcAft>
              <a:buSzPts val="1400"/>
              <a:buFont typeface="Dosis"/>
              <a:buChar char="○"/>
            </a:pPr>
            <a:r>
              <a:rPr b="1" lang="en">
                <a:latin typeface="Century Gothic"/>
                <a:ea typeface="Century Gothic"/>
                <a:cs typeface="Century Gothic"/>
                <a:sym typeface="Century Gothic"/>
              </a:rPr>
              <a:t>L’élève raisonne</a:t>
            </a:r>
            <a:r>
              <a:rPr lang="en">
                <a:latin typeface="Century Gothic"/>
                <a:ea typeface="Century Gothic"/>
                <a:cs typeface="Century Gothic"/>
                <a:sym typeface="Century Gothic"/>
              </a:rPr>
              <a:t> (réfléchir, justifier, prouver, etc.)</a:t>
            </a:r>
            <a:endParaRPr>
              <a:latin typeface="Century Gothic"/>
              <a:ea typeface="Century Gothic"/>
              <a:cs typeface="Century Gothic"/>
              <a:sym typeface="Century Gothic"/>
            </a:endParaRPr>
          </a:p>
          <a:p>
            <a:pPr indent="-317500" lvl="1" marL="914400" rtl="0" algn="l">
              <a:spcBef>
                <a:spcPts val="0"/>
              </a:spcBef>
              <a:spcAft>
                <a:spcPts val="0"/>
              </a:spcAft>
              <a:buSzPts val="1400"/>
              <a:buFont typeface="Dosis"/>
              <a:buChar char="○"/>
            </a:pPr>
            <a:r>
              <a:rPr b="1" lang="en">
                <a:latin typeface="Century Gothic"/>
                <a:ea typeface="Century Gothic"/>
                <a:cs typeface="Century Gothic"/>
                <a:sym typeface="Century Gothic"/>
              </a:rPr>
              <a:t>L’élève communique</a:t>
            </a:r>
            <a:r>
              <a:rPr lang="en">
                <a:latin typeface="Century Gothic"/>
                <a:ea typeface="Century Gothic"/>
                <a:cs typeface="Century Gothic"/>
                <a:sym typeface="Century Gothic"/>
              </a:rPr>
              <a:t> (verbaliser, échanger et discuter avec les pairs, utiliser le vocabulaire approprié, utiliser des modes de représentation variées et du matériel de manipulation, etc.)</a:t>
            </a:r>
            <a:endParaRPr>
              <a:latin typeface="Century Gothic"/>
              <a:ea typeface="Century Gothic"/>
              <a:cs typeface="Century Gothic"/>
              <a:sym typeface="Century Gothic"/>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31"/>
          <p:cNvSpPr txBox="1"/>
          <p:nvPr/>
        </p:nvSpPr>
        <p:spPr>
          <a:xfrm>
            <a:off x="762000" y="-40200"/>
            <a:ext cx="9144000" cy="789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latin typeface="Century Gothic"/>
                <a:ea typeface="Century Gothic"/>
                <a:cs typeface="Century Gothic"/>
                <a:sym typeface="Century Gothic"/>
              </a:rPr>
              <a:t>            </a:t>
            </a:r>
            <a:r>
              <a:rPr lang="en">
                <a:solidFill>
                  <a:schemeClr val="accent1"/>
                </a:solidFill>
                <a:latin typeface="Century Gothic"/>
                <a:ea typeface="Century Gothic"/>
                <a:cs typeface="Century Gothic"/>
                <a:sym typeface="Century Gothic"/>
              </a:rPr>
              <a:t>  </a:t>
            </a:r>
            <a:r>
              <a:rPr lang="en" sz="2500" u="sng">
                <a:solidFill>
                  <a:schemeClr val="accent1"/>
                </a:solidFill>
                <a:latin typeface="Century Gothic"/>
                <a:ea typeface="Century Gothic"/>
                <a:cs typeface="Century Gothic"/>
                <a:sym typeface="Century Gothic"/>
                <a:hlinkClick r:id="rId3">
                  <a:extLst>
                    <a:ext uri="{A12FA001-AC4F-418D-AE19-62706E023703}">
                      <ahyp:hlinkClr val="tx"/>
                    </a:ext>
                  </a:extLst>
                </a:hlinkClick>
              </a:rPr>
              <a:t>Référentiel d’intervention en mathématique</a:t>
            </a:r>
            <a:endParaRPr sz="4000">
              <a:solidFill>
                <a:schemeClr val="accent1"/>
              </a:solidFill>
              <a:latin typeface="Century Gothic"/>
              <a:ea typeface="Century Gothic"/>
              <a:cs typeface="Century Gothic"/>
              <a:sym typeface="Century Gothic"/>
            </a:endParaRPr>
          </a:p>
        </p:txBody>
      </p:sp>
      <p:pic>
        <p:nvPicPr>
          <p:cNvPr id="242" name="Google Shape;242;p31"/>
          <p:cNvPicPr preferRelativeResize="0"/>
          <p:nvPr/>
        </p:nvPicPr>
        <p:blipFill>
          <a:blip r:embed="rId4">
            <a:alphaModFix/>
          </a:blip>
          <a:stretch>
            <a:fillRect/>
          </a:stretch>
        </p:blipFill>
        <p:spPr>
          <a:xfrm>
            <a:off x="1596550" y="749400"/>
            <a:ext cx="6116514" cy="3897774"/>
          </a:xfrm>
          <a:prstGeom prst="rect">
            <a:avLst/>
          </a:prstGeom>
          <a:noFill/>
          <a:ln>
            <a:noFill/>
          </a:ln>
        </p:spPr>
      </p:pic>
      <p:sp>
        <p:nvSpPr>
          <p:cNvPr id="243" name="Google Shape;243;p31"/>
          <p:cNvSpPr txBox="1"/>
          <p:nvPr/>
        </p:nvSpPr>
        <p:spPr>
          <a:xfrm>
            <a:off x="5754225" y="4723925"/>
            <a:ext cx="1905900" cy="442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latin typeface="Century Gothic"/>
                <a:ea typeface="Century Gothic"/>
                <a:cs typeface="Century Gothic"/>
                <a:sym typeface="Century Gothic"/>
              </a:rPr>
              <a:t>MEQ - Février 2020</a:t>
            </a:r>
            <a:endParaRPr>
              <a:latin typeface="Century Gothic"/>
              <a:ea typeface="Century Gothic"/>
              <a:cs typeface="Century Gothic"/>
              <a:sym typeface="Century Gothic"/>
            </a:endParaRPr>
          </a:p>
        </p:txBody>
      </p:sp>
      <p:sp>
        <p:nvSpPr>
          <p:cNvPr id="244" name="Google Shape;244;p31"/>
          <p:cNvSpPr txBox="1"/>
          <p:nvPr>
            <p:ph idx="12" type="sldNum"/>
          </p:nvPr>
        </p:nvSpPr>
        <p:spPr>
          <a:xfrm>
            <a:off x="7109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sp>
        <p:nvSpPr>
          <p:cNvPr id="249" name="Google Shape;249;p32"/>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250" name="Google Shape;250;p32">
            <a:hlinkClick r:id="rId3"/>
          </p:cNvPr>
          <p:cNvPicPr preferRelativeResize="0"/>
          <p:nvPr/>
        </p:nvPicPr>
        <p:blipFill>
          <a:blip r:embed="rId4">
            <a:alphaModFix/>
          </a:blip>
          <a:stretch>
            <a:fillRect/>
          </a:stretch>
        </p:blipFill>
        <p:spPr>
          <a:xfrm>
            <a:off x="3574900" y="0"/>
            <a:ext cx="5489343" cy="5143500"/>
          </a:xfrm>
          <a:prstGeom prst="rect">
            <a:avLst/>
          </a:prstGeom>
          <a:noFill/>
          <a:ln>
            <a:noFill/>
          </a:ln>
        </p:spPr>
      </p:pic>
      <p:sp>
        <p:nvSpPr>
          <p:cNvPr id="251" name="Google Shape;251;p32"/>
          <p:cNvSpPr txBox="1"/>
          <p:nvPr/>
        </p:nvSpPr>
        <p:spPr>
          <a:xfrm>
            <a:off x="0" y="1685250"/>
            <a:ext cx="3407700" cy="954300"/>
          </a:xfrm>
          <a:prstGeom prst="rect">
            <a:avLst/>
          </a:prstGeom>
          <a:noFill/>
          <a:ln>
            <a:noFill/>
          </a:ln>
        </p:spPr>
        <p:txBody>
          <a:bodyPr anchorCtr="0" anchor="ctr" bIns="91425" lIns="91425" spcFirstLastPara="1" rIns="91425" wrap="square" tIns="91425">
            <a:spAutoFit/>
          </a:bodyPr>
          <a:lstStyle/>
          <a:p>
            <a:pPr indent="0" lvl="0" marL="0" rtl="0" algn="ctr">
              <a:spcBef>
                <a:spcPts val="0"/>
              </a:spcBef>
              <a:spcAft>
                <a:spcPts val="0"/>
              </a:spcAft>
              <a:buClr>
                <a:srgbClr val="000000"/>
              </a:buClr>
              <a:buSzPts val="1100"/>
              <a:buFont typeface="Arial"/>
              <a:buNone/>
            </a:pPr>
            <a:r>
              <a:rPr lang="en" sz="2500" u="sng">
                <a:solidFill>
                  <a:schemeClr val="lt1"/>
                </a:solidFill>
                <a:latin typeface="Century Gothic"/>
                <a:ea typeface="Century Gothic"/>
                <a:cs typeface="Century Gothic"/>
                <a:sym typeface="Century Gothic"/>
                <a:hlinkClick r:id="rId5">
                  <a:extLst>
                    <a:ext uri="{A12FA001-AC4F-418D-AE19-62706E023703}">
                      <ahyp:hlinkClr val="tx"/>
                    </a:ext>
                  </a:extLst>
                </a:hlinkClick>
              </a:rPr>
              <a:t>La compétence numérique</a:t>
            </a:r>
            <a:endParaRPr sz="4000">
              <a:solidFill>
                <a:schemeClr val="lt1"/>
              </a:solidFill>
              <a:latin typeface="Century Gothic"/>
              <a:ea typeface="Century Gothic"/>
              <a:cs typeface="Century Gothic"/>
              <a:sym typeface="Century Gothic"/>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3"/>
          <p:cNvSpPr txBox="1"/>
          <p:nvPr>
            <p:ph type="title"/>
          </p:nvPr>
        </p:nvSpPr>
        <p:spPr>
          <a:xfrm>
            <a:off x="1461175" y="527150"/>
            <a:ext cx="2689800" cy="857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000">
                <a:latin typeface="Century Gothic"/>
                <a:ea typeface="Century Gothic"/>
                <a:cs typeface="Century Gothic"/>
                <a:sym typeface="Century Gothic"/>
              </a:rPr>
              <a:t>R</a:t>
            </a:r>
            <a:r>
              <a:rPr lang="en" sz="3000">
                <a:latin typeface="Century Gothic"/>
                <a:ea typeface="Century Gothic"/>
                <a:cs typeface="Century Gothic"/>
                <a:sym typeface="Century Gothic"/>
              </a:rPr>
              <a:t>essources</a:t>
            </a:r>
            <a:endParaRPr sz="3000">
              <a:latin typeface="Century Gothic"/>
              <a:ea typeface="Century Gothic"/>
              <a:cs typeface="Century Gothic"/>
              <a:sym typeface="Century Gothic"/>
            </a:endParaRPr>
          </a:p>
        </p:txBody>
      </p:sp>
      <p:sp>
        <p:nvSpPr>
          <p:cNvPr id="257" name="Google Shape;257;p33"/>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58" name="Google Shape;258;p33"/>
          <p:cNvSpPr/>
          <p:nvPr/>
        </p:nvSpPr>
        <p:spPr>
          <a:xfrm>
            <a:off x="1206600" y="1828075"/>
            <a:ext cx="6730800" cy="380100"/>
          </a:xfrm>
          <a:prstGeom prst="roundRect">
            <a:avLst>
              <a:gd fmla="val 16667" name="adj"/>
            </a:avLst>
          </a:prstGeom>
          <a:solidFill>
            <a:srgbClr val="FFE59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9" name="Google Shape;259;p33"/>
          <p:cNvSpPr txBox="1"/>
          <p:nvPr>
            <p:ph idx="1" type="body"/>
          </p:nvPr>
        </p:nvSpPr>
        <p:spPr>
          <a:xfrm>
            <a:off x="1150225" y="1781122"/>
            <a:ext cx="7725300" cy="3232500"/>
          </a:xfrm>
          <a:prstGeom prst="rect">
            <a:avLst/>
          </a:prstGeom>
        </p:spPr>
        <p:txBody>
          <a:bodyPr anchorCtr="0" anchor="t" bIns="91425" lIns="91425" spcFirstLastPara="1" rIns="91425" wrap="square" tIns="91425">
            <a:spAutoFit/>
          </a:bodyPr>
          <a:lstStyle/>
          <a:p>
            <a:pPr indent="-330200" lvl="0" marL="457200" rtl="0" algn="l">
              <a:lnSpc>
                <a:spcPct val="150000"/>
              </a:lnSpc>
              <a:spcBef>
                <a:spcPts val="0"/>
              </a:spcBef>
              <a:spcAft>
                <a:spcPts val="0"/>
              </a:spcAft>
              <a:buClr>
                <a:schemeClr val="accent1"/>
              </a:buClr>
              <a:buSzPts val="1600"/>
              <a:buFont typeface="Century Gothic"/>
              <a:buChar char="■"/>
            </a:pPr>
            <a:r>
              <a:rPr lang="en" sz="1500">
                <a:latin typeface="Century Gothic"/>
                <a:ea typeface="Century Gothic"/>
                <a:cs typeface="Century Gothic"/>
                <a:sym typeface="Century Gothic"/>
              </a:rPr>
              <a:t>Autoformation </a:t>
            </a:r>
            <a:r>
              <a:rPr b="1" lang="en" sz="1500" u="sng">
                <a:solidFill>
                  <a:srgbClr val="1A73E8"/>
                </a:solidFill>
                <a:latin typeface="Century Gothic"/>
                <a:ea typeface="Century Gothic"/>
                <a:cs typeface="Century Gothic"/>
                <a:sym typeface="Century Gothic"/>
                <a:hlinkClick r:id="rId3">
                  <a:extLst>
                    <a:ext uri="{A12FA001-AC4F-418D-AE19-62706E023703}">
                      <ahyp:hlinkClr val="tx"/>
                    </a:ext>
                  </a:extLst>
                </a:hlinkClick>
              </a:rPr>
              <a:t>Premiers pas avec Scratch en mathématique</a:t>
            </a:r>
            <a:endParaRPr b="1" sz="1500">
              <a:solidFill>
                <a:srgbClr val="1A73E8"/>
              </a:solidFill>
              <a:latin typeface="Century Gothic"/>
              <a:ea typeface="Century Gothic"/>
              <a:cs typeface="Century Gothic"/>
              <a:sym typeface="Century Gothic"/>
            </a:endParaRPr>
          </a:p>
          <a:p>
            <a:pPr indent="-330200" lvl="0" marL="457200" rtl="0" algn="l">
              <a:lnSpc>
                <a:spcPct val="150000"/>
              </a:lnSpc>
              <a:spcBef>
                <a:spcPts val="0"/>
              </a:spcBef>
              <a:spcAft>
                <a:spcPts val="0"/>
              </a:spcAft>
              <a:buClr>
                <a:schemeClr val="accent1"/>
              </a:buClr>
              <a:buSzPts val="1600"/>
              <a:buFont typeface="Century Gothic"/>
              <a:buChar char="■"/>
            </a:pPr>
            <a:r>
              <a:rPr lang="en" sz="1500">
                <a:latin typeface="Century Gothic"/>
                <a:ea typeface="Century Gothic"/>
                <a:cs typeface="Century Gothic"/>
                <a:sym typeface="Century Gothic"/>
              </a:rPr>
              <a:t>Autoformation </a:t>
            </a:r>
            <a:r>
              <a:rPr b="1" lang="en" sz="1500" u="sng">
                <a:solidFill>
                  <a:srgbClr val="1A73E8"/>
                </a:solidFill>
                <a:latin typeface="Century Gothic"/>
                <a:ea typeface="Century Gothic"/>
                <a:cs typeface="Century Gothic"/>
                <a:sym typeface="Century Gothic"/>
                <a:hlinkClick r:id="rId4">
                  <a:extLst>
                    <a:ext uri="{A12FA001-AC4F-418D-AE19-62706E023703}">
                      <ahyp:hlinkClr val="tx"/>
                    </a:ext>
                  </a:extLst>
                </a:hlinkClick>
              </a:rPr>
              <a:t>Plus loin avec Scratch en mathématique</a:t>
            </a:r>
            <a:r>
              <a:rPr lang="en" sz="1500">
                <a:latin typeface="Century Gothic"/>
                <a:ea typeface="Century Gothic"/>
                <a:cs typeface="Century Gothic"/>
                <a:sym typeface="Century Gothic"/>
              </a:rPr>
              <a:t> </a:t>
            </a:r>
            <a:endParaRPr sz="1500">
              <a:latin typeface="Century Gothic"/>
              <a:ea typeface="Century Gothic"/>
              <a:cs typeface="Century Gothic"/>
              <a:sym typeface="Century Gothic"/>
            </a:endParaRPr>
          </a:p>
          <a:p>
            <a:pPr indent="-323850" lvl="0" marL="457200" rtl="0" algn="l">
              <a:lnSpc>
                <a:spcPct val="150000"/>
              </a:lnSpc>
              <a:spcBef>
                <a:spcPts val="0"/>
              </a:spcBef>
              <a:spcAft>
                <a:spcPts val="0"/>
              </a:spcAft>
              <a:buClr>
                <a:schemeClr val="accent1"/>
              </a:buClr>
              <a:buSzPts val="1500"/>
              <a:buFont typeface="Century Gothic"/>
              <a:buChar char="■"/>
            </a:pPr>
            <a:r>
              <a:rPr lang="en" sz="1500">
                <a:latin typeface="Century Gothic"/>
                <a:ea typeface="Century Gothic"/>
                <a:cs typeface="Century Gothic"/>
                <a:sym typeface="Century Gothic"/>
              </a:rPr>
              <a:t>Autoformation </a:t>
            </a:r>
            <a:r>
              <a:rPr b="1" lang="en" sz="1500" u="sng">
                <a:solidFill>
                  <a:srgbClr val="1A73E8"/>
                </a:solidFill>
                <a:latin typeface="Century Gothic"/>
                <a:ea typeface="Century Gothic"/>
                <a:cs typeface="Century Gothic"/>
                <a:sym typeface="Century Gothic"/>
                <a:hlinkClick r:id="rId5">
                  <a:extLst>
                    <a:ext uri="{A12FA001-AC4F-418D-AE19-62706E023703}">
                      <ahyp:hlinkClr val="tx"/>
                    </a:ext>
                  </a:extLst>
                </a:hlinkClick>
              </a:rPr>
              <a:t>Premiers pas avec Scratch pour tous</a:t>
            </a:r>
            <a:r>
              <a:rPr lang="en" sz="1500">
                <a:latin typeface="Century Gothic"/>
                <a:ea typeface="Century Gothic"/>
                <a:cs typeface="Century Gothic"/>
                <a:sym typeface="Century Gothic"/>
              </a:rPr>
              <a:t> </a:t>
            </a:r>
            <a:endParaRPr sz="1500">
              <a:latin typeface="Century Gothic"/>
              <a:ea typeface="Century Gothic"/>
              <a:cs typeface="Century Gothic"/>
              <a:sym typeface="Century Gothic"/>
            </a:endParaRPr>
          </a:p>
          <a:p>
            <a:pPr indent="-323850" lvl="0" marL="457200" rtl="0" algn="l">
              <a:lnSpc>
                <a:spcPct val="150000"/>
              </a:lnSpc>
              <a:spcBef>
                <a:spcPts val="0"/>
              </a:spcBef>
              <a:spcAft>
                <a:spcPts val="0"/>
              </a:spcAft>
              <a:buClr>
                <a:schemeClr val="accent1"/>
              </a:buClr>
              <a:buSzPts val="1500"/>
              <a:buFont typeface="Century Gothic"/>
              <a:buChar char="■"/>
            </a:pPr>
            <a:r>
              <a:rPr b="1" lang="en" sz="1500" u="sng">
                <a:solidFill>
                  <a:srgbClr val="1A73E8"/>
                </a:solidFill>
                <a:latin typeface="Century Gothic"/>
                <a:ea typeface="Century Gothic"/>
                <a:cs typeface="Century Gothic"/>
                <a:sym typeface="Century Gothic"/>
                <a:hlinkClick r:id="rId6">
                  <a:extLst>
                    <a:ext uri="{A12FA001-AC4F-418D-AE19-62706E023703}">
                      <ahyp:hlinkClr val="tx"/>
                    </a:ext>
                  </a:extLst>
                </a:hlinkClick>
              </a:rPr>
              <a:t>Padlet d’idées</a:t>
            </a:r>
            <a:endParaRPr sz="2600">
              <a:latin typeface="Century Gothic"/>
              <a:ea typeface="Century Gothic"/>
              <a:cs typeface="Century Gothic"/>
              <a:sym typeface="Century Gothic"/>
            </a:endParaRPr>
          </a:p>
          <a:p>
            <a:pPr indent="-323850" lvl="0" marL="457200" rtl="0" algn="l">
              <a:lnSpc>
                <a:spcPct val="150000"/>
              </a:lnSpc>
              <a:spcBef>
                <a:spcPts val="0"/>
              </a:spcBef>
              <a:spcAft>
                <a:spcPts val="0"/>
              </a:spcAft>
              <a:buClr>
                <a:schemeClr val="accent1"/>
              </a:buClr>
              <a:buSzPts val="1500"/>
              <a:buFont typeface="Century Gothic"/>
              <a:buChar char="■"/>
            </a:pPr>
            <a:r>
              <a:rPr b="1" lang="en" sz="1500" u="sng">
                <a:solidFill>
                  <a:srgbClr val="1A73E8"/>
                </a:solidFill>
                <a:latin typeface="Century Gothic"/>
                <a:ea typeface="Century Gothic"/>
                <a:cs typeface="Century Gothic"/>
                <a:sym typeface="Century Gothic"/>
                <a:hlinkClick r:id="rId7">
                  <a:extLst>
                    <a:ext uri="{A12FA001-AC4F-418D-AE19-62706E023703}">
                      <ahyp:hlinkClr val="tx"/>
                    </a:ext>
                  </a:extLst>
                </a:hlinkClick>
              </a:rPr>
              <a:t>Leçons de programmation</a:t>
            </a:r>
            <a:endParaRPr sz="1500">
              <a:latin typeface="Century Gothic"/>
              <a:ea typeface="Century Gothic"/>
              <a:cs typeface="Century Gothic"/>
              <a:sym typeface="Century Gothic"/>
            </a:endParaRPr>
          </a:p>
          <a:p>
            <a:pPr indent="-323850" lvl="0" marL="457200" rtl="0" algn="l">
              <a:lnSpc>
                <a:spcPct val="150000"/>
              </a:lnSpc>
              <a:spcBef>
                <a:spcPts val="0"/>
              </a:spcBef>
              <a:spcAft>
                <a:spcPts val="0"/>
              </a:spcAft>
              <a:buClr>
                <a:schemeClr val="accent1"/>
              </a:buClr>
              <a:buSzPts val="1500"/>
              <a:buFont typeface="Century Gothic"/>
              <a:buChar char="■"/>
            </a:pPr>
            <a:r>
              <a:rPr b="1" lang="en" sz="1500" u="sng">
                <a:solidFill>
                  <a:srgbClr val="1A73E8"/>
                </a:solidFill>
                <a:latin typeface="Century Gothic"/>
                <a:ea typeface="Century Gothic"/>
                <a:cs typeface="Century Gothic"/>
                <a:sym typeface="Century Gothic"/>
                <a:hlinkClick r:id="rId8">
                  <a:extLst>
                    <a:ext uri="{A12FA001-AC4F-418D-AE19-62706E023703}">
                      <ahyp:hlinkClr val="tx"/>
                    </a:ext>
                  </a:extLst>
                </a:hlinkClick>
              </a:rPr>
              <a:t>Tutoriels Scratch en math</a:t>
            </a:r>
            <a:r>
              <a:rPr lang="en" sz="1500">
                <a:latin typeface="Century Gothic"/>
                <a:ea typeface="Century Gothic"/>
                <a:cs typeface="Century Gothic"/>
                <a:sym typeface="Century Gothic"/>
              </a:rPr>
              <a:t>, </a:t>
            </a:r>
            <a:r>
              <a:rPr b="1" lang="en" sz="1500" u="sng">
                <a:solidFill>
                  <a:srgbClr val="1A73E8"/>
                </a:solidFill>
                <a:latin typeface="Century Gothic"/>
                <a:ea typeface="Century Gothic"/>
                <a:cs typeface="Century Gothic"/>
                <a:sym typeface="Century Gothic"/>
                <a:hlinkClick r:id="rId9">
                  <a:extLst>
                    <a:ext uri="{A12FA001-AC4F-418D-AE19-62706E023703}">
                      <ahyp:hlinkClr val="tx"/>
                    </a:ext>
                  </a:extLst>
                </a:hlinkClick>
              </a:rPr>
              <a:t>tutoriel Scratch pour tous</a:t>
            </a:r>
            <a:r>
              <a:rPr lang="en" sz="1500">
                <a:latin typeface="Century Gothic"/>
                <a:ea typeface="Century Gothic"/>
                <a:cs typeface="Century Gothic"/>
                <a:sym typeface="Century Gothic"/>
              </a:rPr>
              <a:t> du RÉCIT MST</a:t>
            </a:r>
            <a:endParaRPr sz="1500">
              <a:latin typeface="Century Gothic"/>
              <a:ea typeface="Century Gothic"/>
              <a:cs typeface="Century Gothic"/>
              <a:sym typeface="Century Gothic"/>
            </a:endParaRPr>
          </a:p>
          <a:p>
            <a:pPr indent="-323850" lvl="0" marL="457200" rtl="0" algn="l">
              <a:lnSpc>
                <a:spcPct val="150000"/>
              </a:lnSpc>
              <a:spcBef>
                <a:spcPts val="0"/>
              </a:spcBef>
              <a:spcAft>
                <a:spcPts val="0"/>
              </a:spcAft>
              <a:buClr>
                <a:schemeClr val="accent1"/>
              </a:buClr>
              <a:buSzPts val="1500"/>
              <a:buFont typeface="Century Gothic"/>
              <a:buChar char="■"/>
            </a:pPr>
            <a:r>
              <a:rPr b="1" lang="en" sz="1500" u="sng">
                <a:solidFill>
                  <a:srgbClr val="1A73E8"/>
                </a:solidFill>
                <a:latin typeface="Century Gothic"/>
                <a:ea typeface="Century Gothic"/>
                <a:cs typeface="Century Gothic"/>
                <a:sym typeface="Century Gothic"/>
                <a:hlinkClick r:id="rId10">
                  <a:extLst>
                    <a:ext uri="{A12FA001-AC4F-418D-AE19-62706E023703}">
                      <ahyp:hlinkClr val="tx"/>
                    </a:ext>
                  </a:extLst>
                </a:hlinkClick>
              </a:rPr>
              <a:t>Webinaire sur le dessin géométrique</a:t>
            </a:r>
            <a:endParaRPr sz="2600">
              <a:latin typeface="Century Gothic"/>
              <a:ea typeface="Century Gothic"/>
              <a:cs typeface="Century Gothic"/>
              <a:sym typeface="Century Gothic"/>
            </a:endParaRPr>
          </a:p>
          <a:p>
            <a:pPr indent="-323850" lvl="0" marL="457200" rtl="0" algn="l">
              <a:lnSpc>
                <a:spcPct val="150000"/>
              </a:lnSpc>
              <a:spcBef>
                <a:spcPts val="0"/>
              </a:spcBef>
              <a:spcAft>
                <a:spcPts val="0"/>
              </a:spcAft>
              <a:buClr>
                <a:schemeClr val="accent1"/>
              </a:buClr>
              <a:buSzPts val="1500"/>
              <a:buFont typeface="Century Gothic"/>
              <a:buChar char="■"/>
            </a:pPr>
            <a:r>
              <a:rPr b="1" lang="en" sz="1500" u="sng">
                <a:solidFill>
                  <a:srgbClr val="1A73E8"/>
                </a:solidFill>
                <a:latin typeface="Century Gothic"/>
                <a:ea typeface="Century Gothic"/>
                <a:cs typeface="Century Gothic"/>
                <a:sym typeface="Century Gothic"/>
                <a:hlinkClick r:id="rId11">
                  <a:extLst>
                    <a:ext uri="{A12FA001-AC4F-418D-AE19-62706E023703}">
                      <ahyp:hlinkClr val="tx"/>
                    </a:ext>
                  </a:extLst>
                </a:hlinkClick>
              </a:rPr>
              <a:t>Webinaire sur la généralisation de calculs</a:t>
            </a:r>
            <a:r>
              <a:rPr lang="en" sz="1500">
                <a:latin typeface="Century Gothic"/>
                <a:ea typeface="Century Gothic"/>
                <a:cs typeface="Century Gothic"/>
                <a:sym typeface="Century Gothic"/>
              </a:rPr>
              <a:t> </a:t>
            </a:r>
            <a:endParaRPr sz="1500">
              <a:latin typeface="Century Gothic"/>
              <a:ea typeface="Century Gothic"/>
              <a:cs typeface="Century Gothic"/>
              <a:sym typeface="Century Gothic"/>
            </a:endParaRPr>
          </a:p>
          <a:p>
            <a:pPr indent="-323850" lvl="0" marL="457200" rtl="0" algn="l">
              <a:lnSpc>
                <a:spcPct val="150000"/>
              </a:lnSpc>
              <a:spcBef>
                <a:spcPts val="0"/>
              </a:spcBef>
              <a:spcAft>
                <a:spcPts val="0"/>
              </a:spcAft>
              <a:buClr>
                <a:schemeClr val="accent1"/>
              </a:buClr>
              <a:buSzPts val="1500"/>
              <a:buFont typeface="Century Gothic"/>
              <a:buChar char="■"/>
            </a:pPr>
            <a:r>
              <a:rPr b="1" lang="en" sz="1500" u="sng">
                <a:solidFill>
                  <a:srgbClr val="1A73E8"/>
                </a:solidFill>
                <a:latin typeface="Century Gothic"/>
                <a:ea typeface="Century Gothic"/>
                <a:cs typeface="Century Gothic"/>
                <a:sym typeface="Century Gothic"/>
                <a:hlinkClick r:id="rId12">
                  <a:extLst>
                    <a:ext uri="{A12FA001-AC4F-418D-AE19-62706E023703}">
                      <ahyp:hlinkClr val="tx"/>
                    </a:ext>
                  </a:extLst>
                </a:hlinkClick>
              </a:rPr>
              <a:t>Blocs utiles</a:t>
            </a:r>
            <a:endParaRPr sz="1600">
              <a:latin typeface="Century Gothic"/>
              <a:ea typeface="Century Gothic"/>
              <a:cs typeface="Century Gothic"/>
              <a:sym typeface="Century Gothic"/>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 name="Shape 263"/>
        <p:cNvGrpSpPr/>
        <p:nvPr/>
      </p:nvGrpSpPr>
      <p:grpSpPr>
        <a:xfrm>
          <a:off x="0" y="0"/>
          <a:ext cx="0" cy="0"/>
          <a:chOff x="0" y="0"/>
          <a:chExt cx="0" cy="0"/>
        </a:xfrm>
      </p:grpSpPr>
      <p:sp>
        <p:nvSpPr>
          <p:cNvPr id="264" name="Google Shape;264;p34"/>
          <p:cNvSpPr txBox="1"/>
          <p:nvPr/>
        </p:nvSpPr>
        <p:spPr>
          <a:xfrm>
            <a:off x="0" y="228600"/>
            <a:ext cx="9144000" cy="789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en" sz="2500">
                <a:latin typeface="Century Gothic"/>
                <a:ea typeface="Century Gothic"/>
                <a:cs typeface="Century Gothic"/>
                <a:sym typeface="Century Gothic"/>
              </a:rPr>
              <a:t>Accompagnement</a:t>
            </a:r>
            <a:endParaRPr sz="4000">
              <a:latin typeface="Century Gothic"/>
              <a:ea typeface="Century Gothic"/>
              <a:cs typeface="Century Gothic"/>
              <a:sym typeface="Century Gothic"/>
            </a:endParaRPr>
          </a:p>
        </p:txBody>
      </p:sp>
      <p:pic>
        <p:nvPicPr>
          <p:cNvPr id="265" name="Google Shape;265;p34"/>
          <p:cNvPicPr preferRelativeResize="0"/>
          <p:nvPr/>
        </p:nvPicPr>
        <p:blipFill>
          <a:blip r:embed="rId3">
            <a:alphaModFix/>
          </a:blip>
          <a:stretch>
            <a:fillRect/>
          </a:stretch>
        </p:blipFill>
        <p:spPr>
          <a:xfrm>
            <a:off x="8229666" y="4289025"/>
            <a:ext cx="691434" cy="638875"/>
          </a:xfrm>
          <a:prstGeom prst="rect">
            <a:avLst/>
          </a:prstGeom>
          <a:noFill/>
          <a:ln>
            <a:noFill/>
          </a:ln>
        </p:spPr>
      </p:pic>
      <p:sp>
        <p:nvSpPr>
          <p:cNvPr id="266" name="Google Shape;266;p34"/>
          <p:cNvSpPr txBox="1"/>
          <p:nvPr/>
        </p:nvSpPr>
        <p:spPr>
          <a:xfrm>
            <a:off x="520500" y="788725"/>
            <a:ext cx="8400600" cy="703200"/>
          </a:xfrm>
          <a:prstGeom prst="rect">
            <a:avLst/>
          </a:prstGeom>
          <a:noFill/>
          <a:ln>
            <a:noFill/>
          </a:ln>
        </p:spPr>
        <p:txBody>
          <a:bodyPr anchorCtr="0" anchor="ctr" bIns="91425" lIns="91425" spcFirstLastPara="1" rIns="91425" wrap="square" tIns="91425">
            <a:normAutofit/>
          </a:bodyPr>
          <a:lstStyle/>
          <a:p>
            <a:pPr indent="0" lvl="0" marL="0" rtl="0" algn="ctr">
              <a:lnSpc>
                <a:spcPct val="80000"/>
              </a:lnSpc>
              <a:spcBef>
                <a:spcPts val="0"/>
              </a:spcBef>
              <a:spcAft>
                <a:spcPts val="0"/>
              </a:spcAft>
              <a:buSzPts val="852"/>
              <a:buNone/>
            </a:pPr>
            <a:r>
              <a:rPr lang="en" sz="1725">
                <a:solidFill>
                  <a:srgbClr val="000000"/>
                </a:solidFill>
                <a:latin typeface="Century Gothic"/>
                <a:ea typeface="Century Gothic"/>
                <a:cs typeface="Century Gothic"/>
                <a:sym typeface="Century Gothic"/>
              </a:rPr>
              <a:t>L’équipe du RÉCIT MST est disponible les mercredis matins de 9 h à 11 h 30.</a:t>
            </a:r>
            <a:r>
              <a:rPr lang="en" sz="2070">
                <a:solidFill>
                  <a:srgbClr val="000000"/>
                </a:solidFill>
                <a:latin typeface="Century Gothic"/>
                <a:ea typeface="Century Gothic"/>
                <a:cs typeface="Century Gothic"/>
                <a:sym typeface="Century Gothic"/>
              </a:rPr>
              <a:t> </a:t>
            </a:r>
            <a:endParaRPr sz="2070">
              <a:solidFill>
                <a:srgbClr val="000000"/>
              </a:solidFill>
              <a:latin typeface="Century Gothic"/>
              <a:ea typeface="Century Gothic"/>
              <a:cs typeface="Century Gothic"/>
              <a:sym typeface="Century Gothic"/>
            </a:endParaRPr>
          </a:p>
        </p:txBody>
      </p:sp>
      <p:sp>
        <p:nvSpPr>
          <p:cNvPr id="267" name="Google Shape;267;p34"/>
          <p:cNvSpPr txBox="1"/>
          <p:nvPr/>
        </p:nvSpPr>
        <p:spPr>
          <a:xfrm>
            <a:off x="2035955" y="3837433"/>
            <a:ext cx="4902000" cy="12774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 sz="1500">
                <a:solidFill>
                  <a:srgbClr val="000000"/>
                </a:solidFill>
                <a:latin typeface="Century Gothic"/>
                <a:ea typeface="Century Gothic"/>
                <a:cs typeface="Century Gothic"/>
                <a:sym typeface="Century Gothic"/>
              </a:rPr>
              <a:t>Lien vers notre salle de vidéoconférence : </a:t>
            </a:r>
            <a:endParaRPr sz="1500">
              <a:solidFill>
                <a:srgbClr val="000000"/>
              </a:solidFill>
              <a:latin typeface="Century Gothic"/>
              <a:ea typeface="Century Gothic"/>
              <a:cs typeface="Century Gothic"/>
              <a:sym typeface="Century Gothic"/>
            </a:endParaRPr>
          </a:p>
          <a:p>
            <a:pPr indent="0" lvl="0" marL="0" rtl="0" algn="ctr">
              <a:spcBef>
                <a:spcPts val="0"/>
              </a:spcBef>
              <a:spcAft>
                <a:spcPts val="0"/>
              </a:spcAft>
              <a:buNone/>
            </a:pPr>
            <a:r>
              <a:t/>
            </a:r>
            <a:endParaRPr sz="500">
              <a:solidFill>
                <a:srgbClr val="000000"/>
              </a:solidFill>
              <a:latin typeface="Century Gothic"/>
              <a:ea typeface="Century Gothic"/>
              <a:cs typeface="Century Gothic"/>
              <a:sym typeface="Century Gothic"/>
            </a:endParaRPr>
          </a:p>
          <a:p>
            <a:pPr indent="0" lvl="0" marL="0" rtl="0" algn="ctr">
              <a:spcBef>
                <a:spcPts val="0"/>
              </a:spcBef>
              <a:spcAft>
                <a:spcPts val="0"/>
              </a:spcAft>
              <a:buNone/>
            </a:pPr>
            <a:r>
              <a:rPr b="1" lang="en" sz="1500" u="sng">
                <a:solidFill>
                  <a:srgbClr val="1A73E8"/>
                </a:solidFill>
                <a:latin typeface="Century Gothic"/>
                <a:ea typeface="Century Gothic"/>
                <a:cs typeface="Century Gothic"/>
                <a:sym typeface="Century Gothic"/>
                <a:hlinkClick r:id="rId4">
                  <a:extLst>
                    <a:ext uri="{A12FA001-AC4F-418D-AE19-62706E023703}">
                      <ahyp:hlinkClr val="tx"/>
                    </a:ext>
                  </a:extLst>
                </a:hlinkClick>
              </a:rPr>
              <a:t>recitmst.qc.ca/ecv-zoom</a:t>
            </a:r>
            <a:r>
              <a:rPr lang="en" sz="2500">
                <a:solidFill>
                  <a:schemeClr val="dk2"/>
                </a:solidFill>
                <a:highlight>
                  <a:srgbClr val="FFFFFF"/>
                </a:highlight>
                <a:latin typeface="Century Gothic"/>
                <a:ea typeface="Century Gothic"/>
                <a:cs typeface="Century Gothic"/>
                <a:sym typeface="Century Gothic"/>
              </a:rPr>
              <a:t> </a:t>
            </a:r>
            <a:endParaRPr b="1" sz="2500">
              <a:solidFill>
                <a:schemeClr val="dk2"/>
              </a:solidFill>
              <a:latin typeface="Century Gothic"/>
              <a:ea typeface="Century Gothic"/>
              <a:cs typeface="Century Gothic"/>
              <a:sym typeface="Century Gothic"/>
            </a:endParaRPr>
          </a:p>
          <a:p>
            <a:pPr indent="0" lvl="0" marL="0" rtl="0" algn="ctr">
              <a:spcBef>
                <a:spcPts val="0"/>
              </a:spcBef>
              <a:spcAft>
                <a:spcPts val="0"/>
              </a:spcAft>
              <a:buNone/>
            </a:pPr>
            <a:r>
              <a:t/>
            </a:r>
            <a:endParaRPr i="1" sz="1300">
              <a:solidFill>
                <a:srgbClr val="000000"/>
              </a:solidFill>
              <a:latin typeface="Century Gothic"/>
              <a:ea typeface="Century Gothic"/>
              <a:cs typeface="Century Gothic"/>
              <a:sym typeface="Century Gothic"/>
            </a:endParaRPr>
          </a:p>
          <a:p>
            <a:pPr indent="0" lvl="0" marL="0" rtl="0" algn="ctr">
              <a:spcBef>
                <a:spcPts val="0"/>
              </a:spcBef>
              <a:spcAft>
                <a:spcPts val="0"/>
              </a:spcAft>
              <a:buNone/>
            </a:pPr>
            <a:r>
              <a:rPr i="1" lang="en" sz="1300">
                <a:solidFill>
                  <a:srgbClr val="000000"/>
                </a:solidFill>
                <a:latin typeface="Century Gothic"/>
                <a:ea typeface="Century Gothic"/>
                <a:cs typeface="Century Gothic"/>
                <a:sym typeface="Century Gothic"/>
              </a:rPr>
              <a:t>Toutes les informations: </a:t>
            </a:r>
            <a:r>
              <a:rPr i="1" lang="en" sz="1300" u="sng">
                <a:solidFill>
                  <a:schemeClr val="dk2"/>
                </a:solidFill>
                <a:latin typeface="Century Gothic"/>
                <a:ea typeface="Century Gothic"/>
                <a:cs typeface="Century Gothic"/>
                <a:sym typeface="Century Gothic"/>
                <a:hlinkClick r:id="rId5">
                  <a:extLst>
                    <a:ext uri="{A12FA001-AC4F-418D-AE19-62706E023703}">
                      <ahyp:hlinkClr val="tx"/>
                    </a:ext>
                  </a:extLst>
                </a:hlinkClick>
              </a:rPr>
              <a:t>recitmst.qc.ca/ecv</a:t>
            </a:r>
            <a:endParaRPr i="1" sz="900">
              <a:solidFill>
                <a:schemeClr val="dk2"/>
              </a:solidFill>
              <a:latin typeface="Century Gothic"/>
              <a:ea typeface="Century Gothic"/>
              <a:cs typeface="Century Gothic"/>
              <a:sym typeface="Century Gothic"/>
            </a:endParaRPr>
          </a:p>
        </p:txBody>
      </p:sp>
      <p:pic>
        <p:nvPicPr>
          <p:cNvPr id="268" name="Google Shape;268;p34"/>
          <p:cNvPicPr preferRelativeResize="0"/>
          <p:nvPr/>
        </p:nvPicPr>
        <p:blipFill>
          <a:blip r:embed="rId6">
            <a:alphaModFix/>
          </a:blip>
          <a:stretch>
            <a:fillRect/>
          </a:stretch>
        </p:blipFill>
        <p:spPr>
          <a:xfrm>
            <a:off x="2860358" y="1525586"/>
            <a:ext cx="3252927" cy="1900843"/>
          </a:xfrm>
          <a:prstGeom prst="rect">
            <a:avLst/>
          </a:prstGeom>
          <a:noFill/>
          <a:ln>
            <a:noFill/>
          </a:ln>
        </p:spPr>
      </p:pic>
      <p:sp>
        <p:nvSpPr>
          <p:cNvPr id="269" name="Google Shape;269;p34"/>
          <p:cNvSpPr/>
          <p:nvPr/>
        </p:nvSpPr>
        <p:spPr>
          <a:xfrm>
            <a:off x="2652787" y="1407351"/>
            <a:ext cx="3668325" cy="2481196"/>
          </a:xfrm>
          <a:custGeom>
            <a:rect b="b" l="l" r="r" t="t"/>
            <a:pathLst>
              <a:path extrusionOk="0" h="111665" w="143434">
                <a:moveTo>
                  <a:pt x="71751" y="2308"/>
                </a:moveTo>
                <a:lnTo>
                  <a:pt x="71887" y="2376"/>
                </a:lnTo>
                <a:lnTo>
                  <a:pt x="72091" y="2444"/>
                </a:lnTo>
                <a:lnTo>
                  <a:pt x="72159" y="2647"/>
                </a:lnTo>
                <a:lnTo>
                  <a:pt x="72226" y="2783"/>
                </a:lnTo>
                <a:lnTo>
                  <a:pt x="72159" y="2987"/>
                </a:lnTo>
                <a:lnTo>
                  <a:pt x="72091" y="3190"/>
                </a:lnTo>
                <a:lnTo>
                  <a:pt x="71887" y="3258"/>
                </a:lnTo>
                <a:lnTo>
                  <a:pt x="71751" y="3326"/>
                </a:lnTo>
                <a:lnTo>
                  <a:pt x="71548" y="3258"/>
                </a:lnTo>
                <a:lnTo>
                  <a:pt x="71344" y="3190"/>
                </a:lnTo>
                <a:lnTo>
                  <a:pt x="71276" y="2987"/>
                </a:lnTo>
                <a:lnTo>
                  <a:pt x="71208" y="2783"/>
                </a:lnTo>
                <a:lnTo>
                  <a:pt x="71276" y="2647"/>
                </a:lnTo>
                <a:lnTo>
                  <a:pt x="71344" y="2444"/>
                </a:lnTo>
                <a:lnTo>
                  <a:pt x="71548" y="2376"/>
                </a:lnTo>
                <a:lnTo>
                  <a:pt x="71751" y="2308"/>
                </a:lnTo>
                <a:close/>
                <a:moveTo>
                  <a:pt x="137528" y="5906"/>
                </a:moveTo>
                <a:lnTo>
                  <a:pt x="137596" y="5974"/>
                </a:lnTo>
                <a:lnTo>
                  <a:pt x="137596" y="89604"/>
                </a:lnTo>
                <a:lnTo>
                  <a:pt x="5906" y="89604"/>
                </a:lnTo>
                <a:lnTo>
                  <a:pt x="5906" y="5974"/>
                </a:lnTo>
                <a:lnTo>
                  <a:pt x="5906" y="5906"/>
                </a:lnTo>
                <a:close/>
                <a:moveTo>
                  <a:pt x="3530" y="0"/>
                </a:moveTo>
                <a:lnTo>
                  <a:pt x="3191" y="68"/>
                </a:lnTo>
                <a:lnTo>
                  <a:pt x="2444" y="339"/>
                </a:lnTo>
                <a:lnTo>
                  <a:pt x="1766" y="679"/>
                </a:lnTo>
                <a:lnTo>
                  <a:pt x="1155" y="1154"/>
                </a:lnTo>
                <a:lnTo>
                  <a:pt x="679" y="1765"/>
                </a:lnTo>
                <a:lnTo>
                  <a:pt x="272" y="2444"/>
                </a:lnTo>
                <a:lnTo>
                  <a:pt x="69" y="3190"/>
                </a:lnTo>
                <a:lnTo>
                  <a:pt x="1" y="3598"/>
                </a:lnTo>
                <a:lnTo>
                  <a:pt x="1" y="4005"/>
                </a:lnTo>
                <a:lnTo>
                  <a:pt x="1" y="91572"/>
                </a:lnTo>
                <a:lnTo>
                  <a:pt x="1" y="91979"/>
                </a:lnTo>
                <a:lnTo>
                  <a:pt x="69" y="92319"/>
                </a:lnTo>
                <a:lnTo>
                  <a:pt x="272" y="93065"/>
                </a:lnTo>
                <a:lnTo>
                  <a:pt x="679" y="93744"/>
                </a:lnTo>
                <a:lnTo>
                  <a:pt x="1155" y="94355"/>
                </a:lnTo>
                <a:lnTo>
                  <a:pt x="1766" y="94830"/>
                </a:lnTo>
                <a:lnTo>
                  <a:pt x="2444" y="95238"/>
                </a:lnTo>
                <a:lnTo>
                  <a:pt x="3191" y="95441"/>
                </a:lnTo>
                <a:lnTo>
                  <a:pt x="3530" y="95509"/>
                </a:lnTo>
                <a:lnTo>
                  <a:pt x="139904" y="95509"/>
                </a:lnTo>
                <a:lnTo>
                  <a:pt x="140311" y="95441"/>
                </a:lnTo>
                <a:lnTo>
                  <a:pt x="141058" y="95238"/>
                </a:lnTo>
                <a:lnTo>
                  <a:pt x="141737" y="94830"/>
                </a:lnTo>
                <a:lnTo>
                  <a:pt x="142280" y="94355"/>
                </a:lnTo>
                <a:lnTo>
                  <a:pt x="142755" y="93744"/>
                </a:lnTo>
                <a:lnTo>
                  <a:pt x="143162" y="93065"/>
                </a:lnTo>
                <a:lnTo>
                  <a:pt x="143366" y="92319"/>
                </a:lnTo>
                <a:lnTo>
                  <a:pt x="143434" y="91979"/>
                </a:lnTo>
                <a:lnTo>
                  <a:pt x="143434" y="91572"/>
                </a:lnTo>
                <a:lnTo>
                  <a:pt x="143434" y="4005"/>
                </a:lnTo>
                <a:lnTo>
                  <a:pt x="143434" y="3598"/>
                </a:lnTo>
                <a:lnTo>
                  <a:pt x="143366" y="3190"/>
                </a:lnTo>
                <a:lnTo>
                  <a:pt x="143162" y="2444"/>
                </a:lnTo>
                <a:lnTo>
                  <a:pt x="142755" y="1765"/>
                </a:lnTo>
                <a:lnTo>
                  <a:pt x="142280" y="1154"/>
                </a:lnTo>
                <a:lnTo>
                  <a:pt x="141737" y="679"/>
                </a:lnTo>
                <a:lnTo>
                  <a:pt x="141058" y="339"/>
                </a:lnTo>
                <a:lnTo>
                  <a:pt x="140311" y="68"/>
                </a:lnTo>
                <a:lnTo>
                  <a:pt x="139904" y="0"/>
                </a:lnTo>
                <a:close/>
                <a:moveTo>
                  <a:pt x="55324" y="95713"/>
                </a:moveTo>
                <a:lnTo>
                  <a:pt x="55052" y="98971"/>
                </a:lnTo>
                <a:lnTo>
                  <a:pt x="54713" y="102297"/>
                </a:lnTo>
                <a:lnTo>
                  <a:pt x="54374" y="105284"/>
                </a:lnTo>
                <a:lnTo>
                  <a:pt x="53966" y="107388"/>
                </a:lnTo>
                <a:lnTo>
                  <a:pt x="53763" y="108203"/>
                </a:lnTo>
                <a:lnTo>
                  <a:pt x="53627" y="108746"/>
                </a:lnTo>
                <a:lnTo>
                  <a:pt x="53423" y="109153"/>
                </a:lnTo>
                <a:lnTo>
                  <a:pt x="53220" y="109357"/>
                </a:lnTo>
                <a:lnTo>
                  <a:pt x="52677" y="109493"/>
                </a:lnTo>
                <a:lnTo>
                  <a:pt x="51794" y="109696"/>
                </a:lnTo>
                <a:lnTo>
                  <a:pt x="49690" y="110036"/>
                </a:lnTo>
                <a:lnTo>
                  <a:pt x="48061" y="110307"/>
                </a:lnTo>
                <a:lnTo>
                  <a:pt x="47450" y="110443"/>
                </a:lnTo>
                <a:lnTo>
                  <a:pt x="47110" y="110511"/>
                </a:lnTo>
                <a:lnTo>
                  <a:pt x="47042" y="110579"/>
                </a:lnTo>
                <a:lnTo>
                  <a:pt x="47042" y="110783"/>
                </a:lnTo>
                <a:lnTo>
                  <a:pt x="47110" y="110850"/>
                </a:lnTo>
                <a:lnTo>
                  <a:pt x="47585" y="110918"/>
                </a:lnTo>
                <a:lnTo>
                  <a:pt x="48400" y="110986"/>
                </a:lnTo>
                <a:lnTo>
                  <a:pt x="51387" y="111054"/>
                </a:lnTo>
                <a:lnTo>
                  <a:pt x="56071" y="111122"/>
                </a:lnTo>
                <a:lnTo>
                  <a:pt x="87092" y="111122"/>
                </a:lnTo>
                <a:lnTo>
                  <a:pt x="91708" y="111054"/>
                </a:lnTo>
                <a:lnTo>
                  <a:pt x="94695" y="110986"/>
                </a:lnTo>
                <a:lnTo>
                  <a:pt x="95578" y="110918"/>
                </a:lnTo>
                <a:lnTo>
                  <a:pt x="96053" y="110850"/>
                </a:lnTo>
                <a:lnTo>
                  <a:pt x="96121" y="110783"/>
                </a:lnTo>
                <a:lnTo>
                  <a:pt x="96121" y="110579"/>
                </a:lnTo>
                <a:lnTo>
                  <a:pt x="96053" y="110511"/>
                </a:lnTo>
                <a:lnTo>
                  <a:pt x="95713" y="110443"/>
                </a:lnTo>
                <a:lnTo>
                  <a:pt x="95102" y="110307"/>
                </a:lnTo>
                <a:lnTo>
                  <a:pt x="93473" y="110036"/>
                </a:lnTo>
                <a:lnTo>
                  <a:pt x="91369" y="109696"/>
                </a:lnTo>
                <a:lnTo>
                  <a:pt x="90487" y="109493"/>
                </a:lnTo>
                <a:lnTo>
                  <a:pt x="89943" y="109357"/>
                </a:lnTo>
                <a:lnTo>
                  <a:pt x="89740" y="109153"/>
                </a:lnTo>
                <a:lnTo>
                  <a:pt x="89536" y="108746"/>
                </a:lnTo>
                <a:lnTo>
                  <a:pt x="89333" y="108203"/>
                </a:lnTo>
                <a:lnTo>
                  <a:pt x="89197" y="107388"/>
                </a:lnTo>
                <a:lnTo>
                  <a:pt x="88789" y="105284"/>
                </a:lnTo>
                <a:lnTo>
                  <a:pt x="88382" y="102297"/>
                </a:lnTo>
                <a:lnTo>
                  <a:pt x="88043" y="98971"/>
                </a:lnTo>
                <a:lnTo>
                  <a:pt x="87839" y="95713"/>
                </a:lnTo>
                <a:close/>
                <a:moveTo>
                  <a:pt x="47450" y="111054"/>
                </a:moveTo>
                <a:lnTo>
                  <a:pt x="47450" y="111122"/>
                </a:lnTo>
                <a:lnTo>
                  <a:pt x="47450" y="111393"/>
                </a:lnTo>
                <a:lnTo>
                  <a:pt x="47518" y="111461"/>
                </a:lnTo>
                <a:lnTo>
                  <a:pt x="48807" y="111529"/>
                </a:lnTo>
                <a:lnTo>
                  <a:pt x="52473" y="111597"/>
                </a:lnTo>
                <a:lnTo>
                  <a:pt x="62384" y="111665"/>
                </a:lnTo>
                <a:lnTo>
                  <a:pt x="80779" y="111665"/>
                </a:lnTo>
                <a:lnTo>
                  <a:pt x="90622" y="111597"/>
                </a:lnTo>
                <a:lnTo>
                  <a:pt x="94356" y="111529"/>
                </a:lnTo>
                <a:lnTo>
                  <a:pt x="95646" y="111461"/>
                </a:lnTo>
                <a:lnTo>
                  <a:pt x="95713" y="111393"/>
                </a:lnTo>
                <a:lnTo>
                  <a:pt x="95713" y="111122"/>
                </a:lnTo>
                <a:lnTo>
                  <a:pt x="95646" y="111054"/>
                </a:lnTo>
                <a:lnTo>
                  <a:pt x="94084" y="111122"/>
                </a:lnTo>
                <a:lnTo>
                  <a:pt x="91233" y="111190"/>
                </a:lnTo>
                <a:lnTo>
                  <a:pt x="80847" y="111258"/>
                </a:lnTo>
                <a:lnTo>
                  <a:pt x="62316" y="111258"/>
                </a:lnTo>
                <a:lnTo>
                  <a:pt x="51930" y="111190"/>
                </a:lnTo>
                <a:lnTo>
                  <a:pt x="49079" y="111122"/>
                </a:lnTo>
                <a:lnTo>
                  <a:pt x="47518" y="111054"/>
                </a:lnTo>
                <a:close/>
              </a:path>
            </a:pathLst>
          </a:custGeom>
          <a:solidFill>
            <a:schemeClr val="dk2"/>
          </a:solidFill>
          <a:ln cap="flat" cmpd="sng" w="19050">
            <a:solidFill>
              <a:srgbClr val="1C4587"/>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latin typeface="Dosis"/>
              <a:ea typeface="Dosis"/>
              <a:cs typeface="Dosis"/>
              <a:sym typeface="Dosis"/>
            </a:endParaRPr>
          </a:p>
        </p:txBody>
      </p:sp>
      <p:sp>
        <p:nvSpPr>
          <p:cNvPr id="270" name="Google Shape;270;p34"/>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17"/>
          <p:cNvSpPr txBox="1"/>
          <p:nvPr>
            <p:ph type="ctrTitle"/>
          </p:nvPr>
        </p:nvSpPr>
        <p:spPr>
          <a:xfrm>
            <a:off x="-13250" y="1472775"/>
            <a:ext cx="9081000" cy="1354500"/>
          </a:xfrm>
          <a:prstGeom prst="rect">
            <a:avLst/>
          </a:prstGeom>
          <a:noFill/>
          <a:ln>
            <a:noFill/>
          </a:ln>
        </p:spPr>
        <p:txBody>
          <a:bodyPr anchorCtr="0" anchor="ctr" bIns="91425" lIns="91425" spcFirstLastPara="1" rIns="91425" wrap="square" tIns="91425">
            <a:spAutoFit/>
          </a:bodyPr>
          <a:lstStyle/>
          <a:p>
            <a:pPr indent="0" lvl="0" marL="72000" rtl="0" algn="l">
              <a:lnSpc>
                <a:spcPct val="100000"/>
              </a:lnSpc>
              <a:spcBef>
                <a:spcPts val="0"/>
              </a:spcBef>
              <a:spcAft>
                <a:spcPts val="0"/>
              </a:spcAft>
              <a:buNone/>
            </a:pPr>
            <a:r>
              <a:rPr lang="en" sz="3800">
                <a:solidFill>
                  <a:srgbClr val="FFFFFF"/>
                </a:solidFill>
                <a:latin typeface="Century Gothic"/>
                <a:ea typeface="Century Gothic"/>
                <a:cs typeface="Century Gothic"/>
                <a:sym typeface="Century Gothic"/>
              </a:rPr>
              <a:t>Mathématiques et programmation avec Scratch au secondaire</a:t>
            </a:r>
            <a:endParaRPr sz="3800">
              <a:solidFill>
                <a:srgbClr val="FFFFFF"/>
              </a:solidFill>
              <a:latin typeface="Century Gothic"/>
              <a:ea typeface="Century Gothic"/>
              <a:cs typeface="Century Gothic"/>
              <a:sym typeface="Century Gothic"/>
            </a:endParaRPr>
          </a:p>
        </p:txBody>
      </p:sp>
      <p:sp>
        <p:nvSpPr>
          <p:cNvPr id="125" name="Google Shape;125;p17"/>
          <p:cNvSpPr txBox="1"/>
          <p:nvPr/>
        </p:nvSpPr>
        <p:spPr>
          <a:xfrm>
            <a:off x="96425" y="2940600"/>
            <a:ext cx="4479900" cy="133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rgbClr val="FFFFFF"/>
                </a:solidFill>
                <a:latin typeface="Century Gothic"/>
                <a:ea typeface="Century Gothic"/>
                <a:cs typeface="Century Gothic"/>
                <a:sym typeface="Century Gothic"/>
              </a:rPr>
              <a:t>AQUOPS</a:t>
            </a:r>
            <a:r>
              <a:rPr lang="en" sz="2000">
                <a:solidFill>
                  <a:srgbClr val="FFFFFF"/>
                </a:solidFill>
                <a:latin typeface="Century Gothic"/>
                <a:ea typeface="Century Gothic"/>
                <a:cs typeface="Century Gothic"/>
                <a:sym typeface="Century Gothic"/>
              </a:rPr>
              <a:t> 2023 - Atelier 3503</a:t>
            </a:r>
            <a:endParaRPr sz="2000">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rPr lang="en" sz="2000">
                <a:solidFill>
                  <a:srgbClr val="FFFFFF"/>
                </a:solidFill>
                <a:latin typeface="Century Gothic"/>
                <a:ea typeface="Century Gothic"/>
                <a:cs typeface="Century Gothic"/>
                <a:sym typeface="Century Gothic"/>
              </a:rPr>
              <a:t>5 avril - 14h30 à 16h30</a:t>
            </a:r>
            <a:endParaRPr sz="2000">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t/>
            </a:r>
            <a:endParaRPr sz="2000">
              <a:solidFill>
                <a:schemeClr val="lt1"/>
              </a:solidFill>
              <a:latin typeface="Century Gothic"/>
              <a:ea typeface="Century Gothic"/>
              <a:cs typeface="Century Gothic"/>
              <a:sym typeface="Century Gothic"/>
            </a:endParaRPr>
          </a:p>
          <a:p>
            <a:pPr indent="0" lvl="0" marL="0" rtl="0" algn="l">
              <a:spcBef>
                <a:spcPts val="0"/>
              </a:spcBef>
              <a:spcAft>
                <a:spcPts val="0"/>
              </a:spcAft>
              <a:buNone/>
            </a:pPr>
            <a:r>
              <a:rPr b="1" lang="en" sz="2000" u="sng">
                <a:solidFill>
                  <a:schemeClr val="accent5"/>
                </a:solidFill>
                <a:latin typeface="Century Gothic"/>
                <a:ea typeface="Century Gothic"/>
                <a:cs typeface="Century Gothic"/>
                <a:sym typeface="Century Gothic"/>
                <a:hlinkClick r:id="rId3">
                  <a:extLst>
                    <a:ext uri="{A12FA001-AC4F-418D-AE19-62706E023703}">
                      <ahyp:hlinkClr val="tx"/>
                    </a:ext>
                  </a:extLst>
                </a:hlinkClick>
              </a:rPr>
              <a:t>monurl.ca/</a:t>
            </a:r>
            <a:r>
              <a:rPr b="1" lang="en" sz="2000" u="sng">
                <a:solidFill>
                  <a:schemeClr val="accent5"/>
                </a:solidFill>
                <a:latin typeface="Century Gothic"/>
                <a:ea typeface="Century Gothic"/>
                <a:cs typeface="Century Gothic"/>
                <a:sym typeface="Century Gothic"/>
                <a:hlinkClick r:id="rId4">
                  <a:extLst>
                    <a:ext uri="{A12FA001-AC4F-418D-AE19-62706E023703}">
                      <ahyp:hlinkClr val="tx"/>
                    </a:ext>
                  </a:extLst>
                </a:hlinkClick>
              </a:rPr>
              <a:t>aquops3503</a:t>
            </a:r>
            <a:endParaRPr sz="2000">
              <a:solidFill>
                <a:schemeClr val="accent5"/>
              </a:solidFill>
              <a:latin typeface="Century Gothic"/>
              <a:ea typeface="Century Gothic"/>
              <a:cs typeface="Century Gothic"/>
              <a:sym typeface="Century Gothic"/>
            </a:endParaRPr>
          </a:p>
          <a:p>
            <a:pPr indent="0" lvl="0" marL="0" rtl="0" algn="l">
              <a:spcBef>
                <a:spcPts val="0"/>
              </a:spcBef>
              <a:spcAft>
                <a:spcPts val="0"/>
              </a:spcAft>
              <a:buNone/>
            </a:pPr>
            <a:r>
              <a:t/>
            </a:r>
            <a:endParaRPr sz="2000">
              <a:solidFill>
                <a:srgbClr val="FAA22A"/>
              </a:solidFill>
              <a:latin typeface="Century Gothic"/>
              <a:ea typeface="Century Gothic"/>
              <a:cs typeface="Century Gothic"/>
              <a:sym typeface="Century Gothic"/>
            </a:endParaRPr>
          </a:p>
        </p:txBody>
      </p:sp>
      <p:pic>
        <p:nvPicPr>
          <p:cNvPr id="126" name="Google Shape;126;p17"/>
          <p:cNvPicPr preferRelativeResize="0"/>
          <p:nvPr/>
        </p:nvPicPr>
        <p:blipFill>
          <a:blip r:embed="rId5">
            <a:alphaModFix/>
          </a:blip>
          <a:stretch>
            <a:fillRect/>
          </a:stretch>
        </p:blipFill>
        <p:spPr>
          <a:xfrm>
            <a:off x="8192975" y="2940601"/>
            <a:ext cx="874765" cy="1411775"/>
          </a:xfrm>
          <a:prstGeom prst="rect">
            <a:avLst/>
          </a:prstGeom>
          <a:noFill/>
          <a:ln>
            <a:noFill/>
          </a:ln>
        </p:spPr>
      </p:pic>
      <p:pic>
        <p:nvPicPr>
          <p:cNvPr id="127" name="Google Shape;127;p17"/>
          <p:cNvPicPr preferRelativeResize="0"/>
          <p:nvPr/>
        </p:nvPicPr>
        <p:blipFill>
          <a:blip r:embed="rId6">
            <a:alphaModFix/>
          </a:blip>
          <a:stretch>
            <a:fillRect/>
          </a:stretch>
        </p:blipFill>
        <p:spPr>
          <a:xfrm>
            <a:off x="4957075" y="2990550"/>
            <a:ext cx="1986593" cy="20114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pic>
        <p:nvPicPr>
          <p:cNvPr id="275" name="Google Shape;275;p35"/>
          <p:cNvPicPr preferRelativeResize="0"/>
          <p:nvPr/>
        </p:nvPicPr>
        <p:blipFill>
          <a:blip r:embed="rId3">
            <a:alphaModFix/>
          </a:blip>
          <a:stretch>
            <a:fillRect/>
          </a:stretch>
        </p:blipFill>
        <p:spPr>
          <a:xfrm>
            <a:off x="4364875" y="3414888"/>
            <a:ext cx="3276724" cy="1339475"/>
          </a:xfrm>
          <a:prstGeom prst="rect">
            <a:avLst/>
          </a:prstGeom>
          <a:noFill/>
          <a:ln>
            <a:noFill/>
          </a:ln>
        </p:spPr>
      </p:pic>
      <p:sp>
        <p:nvSpPr>
          <p:cNvPr id="276" name="Google Shape;276;p35"/>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277" name="Google Shape;277;p35"/>
          <p:cNvSpPr txBox="1"/>
          <p:nvPr/>
        </p:nvSpPr>
        <p:spPr>
          <a:xfrm>
            <a:off x="0" y="1733500"/>
            <a:ext cx="3496800" cy="115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6700">
                <a:solidFill>
                  <a:srgbClr val="FFFFFF"/>
                </a:solidFill>
                <a:latin typeface="Century Gothic"/>
                <a:ea typeface="Century Gothic"/>
                <a:cs typeface="Century Gothic"/>
                <a:sym typeface="Century Gothic"/>
              </a:rPr>
              <a:t>MERCI !</a:t>
            </a:r>
            <a:endParaRPr b="1" sz="6700">
              <a:solidFill>
                <a:srgbClr val="FFFFFF"/>
              </a:solidFill>
              <a:latin typeface="Century Gothic"/>
              <a:ea typeface="Century Gothic"/>
              <a:cs typeface="Century Gothic"/>
              <a:sym typeface="Century Gothic"/>
            </a:endParaRPr>
          </a:p>
        </p:txBody>
      </p:sp>
      <p:pic>
        <p:nvPicPr>
          <p:cNvPr id="278" name="Google Shape;278;p35"/>
          <p:cNvPicPr preferRelativeResize="0"/>
          <p:nvPr/>
        </p:nvPicPr>
        <p:blipFill>
          <a:blip r:embed="rId4">
            <a:alphaModFix/>
          </a:blip>
          <a:stretch>
            <a:fillRect/>
          </a:stretch>
        </p:blipFill>
        <p:spPr>
          <a:xfrm>
            <a:off x="4219913" y="640575"/>
            <a:ext cx="3496925" cy="1003900"/>
          </a:xfrm>
          <a:prstGeom prst="rect">
            <a:avLst/>
          </a:prstGeom>
          <a:noFill/>
          <a:ln>
            <a:noFill/>
          </a:ln>
        </p:spPr>
      </p:pic>
      <p:sp>
        <p:nvSpPr>
          <p:cNvPr id="279" name="Google Shape;279;p35"/>
          <p:cNvSpPr txBox="1"/>
          <p:nvPr/>
        </p:nvSpPr>
        <p:spPr>
          <a:xfrm>
            <a:off x="4175500" y="1746650"/>
            <a:ext cx="4375500" cy="1677600"/>
          </a:xfrm>
          <a:prstGeom prst="rect">
            <a:avLst/>
          </a:prstGeom>
          <a:noFill/>
          <a:ln>
            <a:noFill/>
          </a:ln>
        </p:spPr>
        <p:txBody>
          <a:bodyPr anchorCtr="0" anchor="t" bIns="91425" lIns="91425" spcFirstLastPara="1" rIns="91425" wrap="square" tIns="91425">
            <a:spAutoFit/>
          </a:bodyPr>
          <a:lstStyle/>
          <a:p>
            <a:pPr indent="0" lvl="0" marL="0" rtl="0" algn="l">
              <a:spcBef>
                <a:spcPts val="600"/>
              </a:spcBef>
              <a:spcAft>
                <a:spcPts val="0"/>
              </a:spcAft>
              <a:buNone/>
            </a:pPr>
            <a:r>
              <a:rPr b="1" lang="en" sz="2100">
                <a:solidFill>
                  <a:srgbClr val="114454"/>
                </a:solidFill>
                <a:latin typeface="Century Gothic"/>
                <a:ea typeface="Century Gothic"/>
                <a:cs typeface="Century Gothic"/>
                <a:sym typeface="Century Gothic"/>
              </a:rPr>
              <a:t>stephanie.rioux@recitmst.qc.ca</a:t>
            </a:r>
            <a:endParaRPr b="1" sz="2100">
              <a:solidFill>
                <a:srgbClr val="114454"/>
              </a:solidFill>
              <a:latin typeface="Century Gothic"/>
              <a:ea typeface="Century Gothic"/>
              <a:cs typeface="Century Gothic"/>
              <a:sym typeface="Century Gothic"/>
            </a:endParaRPr>
          </a:p>
          <a:p>
            <a:pPr indent="0" lvl="0" marL="0" rtl="0" algn="l">
              <a:spcBef>
                <a:spcPts val="600"/>
              </a:spcBef>
              <a:spcAft>
                <a:spcPts val="0"/>
              </a:spcAft>
              <a:buNone/>
            </a:pPr>
            <a:r>
              <a:rPr b="1" lang="en" sz="2100">
                <a:solidFill>
                  <a:srgbClr val="114454"/>
                </a:solidFill>
                <a:latin typeface="Century Gothic"/>
                <a:ea typeface="Century Gothic"/>
                <a:cs typeface="Century Gothic"/>
                <a:sym typeface="Century Gothic"/>
              </a:rPr>
              <a:t>equipe</a:t>
            </a:r>
            <a:r>
              <a:rPr b="1" lang="en" sz="2100">
                <a:solidFill>
                  <a:srgbClr val="114454"/>
                </a:solidFill>
                <a:uFill>
                  <a:noFill/>
                </a:uFill>
                <a:latin typeface="Century Gothic"/>
                <a:ea typeface="Century Gothic"/>
                <a:cs typeface="Century Gothic"/>
                <a:sym typeface="Century Gothic"/>
                <a:hlinkClick r:id="rId5">
                  <a:extLst>
                    <a:ext uri="{A12FA001-AC4F-418D-AE19-62706E023703}">
                      <ahyp:hlinkClr val="tx"/>
                    </a:ext>
                  </a:extLst>
                </a:hlinkClick>
              </a:rPr>
              <a:t>@recitmst.qc.ca</a:t>
            </a:r>
            <a:r>
              <a:rPr b="1" lang="en" sz="2100">
                <a:solidFill>
                  <a:srgbClr val="114454"/>
                </a:solidFill>
                <a:latin typeface="Century Gothic"/>
                <a:ea typeface="Century Gothic"/>
                <a:cs typeface="Century Gothic"/>
                <a:sym typeface="Century Gothic"/>
              </a:rPr>
              <a:t> </a:t>
            </a:r>
            <a:endParaRPr b="1" sz="2100">
              <a:solidFill>
                <a:srgbClr val="114454"/>
              </a:solidFill>
              <a:latin typeface="Century Gothic"/>
              <a:ea typeface="Century Gothic"/>
              <a:cs typeface="Century Gothic"/>
              <a:sym typeface="Century Gothic"/>
            </a:endParaRPr>
          </a:p>
          <a:p>
            <a:pPr indent="-304800" lvl="0" marL="457200" rtl="0" algn="l">
              <a:spcBef>
                <a:spcPts val="600"/>
              </a:spcBef>
              <a:spcAft>
                <a:spcPts val="0"/>
              </a:spcAft>
              <a:buClr>
                <a:srgbClr val="114454"/>
              </a:buClr>
              <a:buSzPts val="1200"/>
              <a:buFont typeface="Century Gothic"/>
              <a:buChar char="■"/>
            </a:pPr>
            <a:r>
              <a:rPr b="1" lang="en" sz="1500" u="sng">
                <a:solidFill>
                  <a:srgbClr val="1A73E8"/>
                </a:solidFill>
                <a:latin typeface="Century Gothic"/>
                <a:ea typeface="Century Gothic"/>
                <a:cs typeface="Century Gothic"/>
                <a:sym typeface="Century Gothic"/>
                <a:hlinkClick r:id="rId6">
                  <a:extLst>
                    <a:ext uri="{A12FA001-AC4F-418D-AE19-62706E023703}">
                      <ahyp:hlinkClr val="tx"/>
                    </a:ext>
                  </a:extLst>
                </a:hlinkClick>
              </a:rPr>
              <a:t>Page Facebook</a:t>
            </a:r>
            <a:endParaRPr sz="1600" u="sng">
              <a:solidFill>
                <a:srgbClr val="114454"/>
              </a:solidFill>
              <a:latin typeface="Century Gothic"/>
              <a:ea typeface="Century Gothic"/>
              <a:cs typeface="Century Gothic"/>
              <a:sym typeface="Century Gothic"/>
            </a:endParaRPr>
          </a:p>
          <a:p>
            <a:pPr indent="-304800" lvl="0" marL="457200" rtl="0" algn="l">
              <a:spcBef>
                <a:spcPts val="0"/>
              </a:spcBef>
              <a:spcAft>
                <a:spcPts val="0"/>
              </a:spcAft>
              <a:buClr>
                <a:srgbClr val="114454"/>
              </a:buClr>
              <a:buSzPts val="1200"/>
              <a:buFont typeface="Century Gothic"/>
              <a:buChar char="■"/>
            </a:pPr>
            <a:r>
              <a:rPr b="1" lang="en" sz="1500" u="sng">
                <a:solidFill>
                  <a:srgbClr val="1A73E8"/>
                </a:solidFill>
                <a:latin typeface="Century Gothic"/>
                <a:ea typeface="Century Gothic"/>
                <a:cs typeface="Century Gothic"/>
                <a:sym typeface="Century Gothic"/>
                <a:hlinkClick r:id="rId7">
                  <a:extLst>
                    <a:ext uri="{A12FA001-AC4F-418D-AE19-62706E023703}">
                      <ahyp:hlinkClr val="tx"/>
                    </a:ext>
                  </a:extLst>
                </a:hlinkClick>
              </a:rPr>
              <a:t>Twitter</a:t>
            </a:r>
            <a:endParaRPr sz="1600" u="sng">
              <a:solidFill>
                <a:srgbClr val="114454"/>
              </a:solidFill>
              <a:latin typeface="Century Gothic"/>
              <a:ea typeface="Century Gothic"/>
              <a:cs typeface="Century Gothic"/>
              <a:sym typeface="Century Gothic"/>
            </a:endParaRPr>
          </a:p>
          <a:p>
            <a:pPr indent="-304800" lvl="0" marL="457200" rtl="0" algn="l">
              <a:spcBef>
                <a:spcPts val="0"/>
              </a:spcBef>
              <a:spcAft>
                <a:spcPts val="0"/>
              </a:spcAft>
              <a:buClr>
                <a:srgbClr val="114454"/>
              </a:buClr>
              <a:buSzPts val="1200"/>
              <a:buFont typeface="Century Gothic"/>
              <a:buChar char="■"/>
            </a:pPr>
            <a:r>
              <a:rPr b="1" lang="en" sz="1500" u="sng">
                <a:solidFill>
                  <a:srgbClr val="1A73E8"/>
                </a:solidFill>
                <a:latin typeface="Century Gothic"/>
                <a:ea typeface="Century Gothic"/>
                <a:cs typeface="Century Gothic"/>
                <a:sym typeface="Century Gothic"/>
                <a:hlinkClick r:id="rId8">
                  <a:extLst>
                    <a:ext uri="{A12FA001-AC4F-418D-AE19-62706E023703}">
                      <ahyp:hlinkClr val="tx"/>
                    </a:ext>
                  </a:extLst>
                </a:hlinkClick>
              </a:rPr>
              <a:t>Chaîne Youtube</a:t>
            </a:r>
            <a:endParaRPr sz="900">
              <a:solidFill>
                <a:srgbClr val="114454"/>
              </a:solidFill>
              <a:latin typeface="Century Gothic"/>
              <a:ea typeface="Century Gothic"/>
              <a:cs typeface="Century Gothic"/>
              <a:sym typeface="Century Gothic"/>
            </a:endParaRPr>
          </a:p>
        </p:txBody>
      </p:sp>
      <p:sp>
        <p:nvSpPr>
          <p:cNvPr id="280" name="Google Shape;280;p35"/>
          <p:cNvSpPr txBox="1"/>
          <p:nvPr/>
        </p:nvSpPr>
        <p:spPr>
          <a:xfrm>
            <a:off x="4492525" y="4576825"/>
            <a:ext cx="4566900" cy="363300"/>
          </a:xfrm>
          <a:prstGeom prst="rect">
            <a:avLst/>
          </a:prstGeom>
          <a:noFill/>
          <a:ln>
            <a:noFill/>
          </a:ln>
        </p:spPr>
        <p:txBody>
          <a:bodyPr anchorCtr="0" anchor="t" bIns="91425" lIns="91425" spcFirstLastPara="1" rIns="91425" wrap="square" tIns="91425">
            <a:noAutofit/>
          </a:bodyPr>
          <a:lstStyle/>
          <a:p>
            <a:pPr indent="0" lvl="0" marL="0" rtl="0" algn="l">
              <a:lnSpc>
                <a:spcPct val="80000"/>
              </a:lnSpc>
              <a:spcBef>
                <a:spcPts val="0"/>
              </a:spcBef>
              <a:spcAft>
                <a:spcPts val="0"/>
              </a:spcAft>
              <a:buNone/>
            </a:pPr>
            <a:r>
              <a:rPr lang="en" sz="800">
                <a:latin typeface="Ubuntu"/>
                <a:ea typeface="Ubuntu"/>
                <a:cs typeface="Ubuntu"/>
                <a:sym typeface="Ubuntu"/>
              </a:rPr>
              <a:t>Ces formations du RÉCIT </a:t>
            </a:r>
            <a:r>
              <a:rPr lang="en" sz="800">
                <a:latin typeface="Ubuntu"/>
                <a:ea typeface="Ubuntu"/>
                <a:cs typeface="Ubuntu"/>
                <a:sym typeface="Ubuntu"/>
              </a:rPr>
              <a:t>sont mise</a:t>
            </a:r>
            <a:r>
              <a:rPr lang="en" sz="800">
                <a:latin typeface="Ubuntu"/>
                <a:ea typeface="Ubuntu"/>
                <a:cs typeface="Ubuntu"/>
                <a:sym typeface="Ubuntu"/>
              </a:rPr>
              <a:t>s à disposition, sauf </a:t>
            </a:r>
            <a:r>
              <a:rPr lang="en" sz="800">
                <a:latin typeface="Ubuntu"/>
                <a:ea typeface="Ubuntu"/>
                <a:cs typeface="Ubuntu"/>
                <a:sym typeface="Ubuntu"/>
              </a:rPr>
              <a:t>exception</a:t>
            </a:r>
            <a:r>
              <a:rPr lang="en" sz="800">
                <a:latin typeface="Ubuntu"/>
                <a:ea typeface="Ubuntu"/>
                <a:cs typeface="Ubuntu"/>
                <a:sym typeface="Ubuntu"/>
              </a:rPr>
              <a:t>, selon les termes de la licence</a:t>
            </a:r>
            <a:r>
              <a:rPr lang="en" sz="800">
                <a:solidFill>
                  <a:srgbClr val="114454"/>
                </a:solidFill>
                <a:latin typeface="Ubuntu"/>
                <a:ea typeface="Ubuntu"/>
                <a:cs typeface="Ubuntu"/>
                <a:sym typeface="Ubuntu"/>
              </a:rPr>
              <a:t> </a:t>
            </a:r>
            <a:r>
              <a:rPr lang="en" sz="800" u="sng">
                <a:solidFill>
                  <a:srgbClr val="114454"/>
                </a:solidFill>
                <a:hlinkClick r:id="rId9">
                  <a:extLst>
                    <a:ext uri="{A12FA001-AC4F-418D-AE19-62706E023703}">
                      <ahyp:hlinkClr val="tx"/>
                    </a:ext>
                  </a:extLst>
                </a:hlinkClick>
              </a:rPr>
              <a:t>Licence Creative Commons Attribution - Pas d’Utilisation Commerciale - Partage dans les Mêmes Conditions 4.0 International</a:t>
            </a:r>
            <a:r>
              <a:rPr lang="en" sz="800">
                <a:solidFill>
                  <a:srgbClr val="114454"/>
                </a:solidFill>
              </a:rPr>
              <a:t>.</a:t>
            </a:r>
            <a:r>
              <a:rPr lang="en" sz="800">
                <a:solidFill>
                  <a:srgbClr val="114454"/>
                </a:solidFill>
                <a:highlight>
                  <a:srgbClr val="FFFF00"/>
                </a:highlight>
                <a:latin typeface="Ubuntu"/>
                <a:ea typeface="Ubuntu"/>
                <a:cs typeface="Ubuntu"/>
                <a:sym typeface="Ubuntu"/>
              </a:rPr>
              <a:t>  </a:t>
            </a:r>
            <a:endParaRPr sz="800">
              <a:solidFill>
                <a:srgbClr val="114454"/>
              </a:solidFill>
              <a:highlight>
                <a:srgbClr val="FFFF00"/>
              </a:highlight>
              <a:latin typeface="Ubuntu"/>
              <a:ea typeface="Ubuntu"/>
              <a:cs typeface="Ubuntu"/>
              <a:sym typeface="Ubuntu"/>
            </a:endParaRPr>
          </a:p>
        </p:txBody>
      </p:sp>
      <p:pic>
        <p:nvPicPr>
          <p:cNvPr id="281" name="Google Shape;281;p35"/>
          <p:cNvPicPr preferRelativeResize="0"/>
          <p:nvPr/>
        </p:nvPicPr>
        <p:blipFill>
          <a:blip r:embed="rId10">
            <a:alphaModFix/>
          </a:blip>
          <a:stretch>
            <a:fillRect/>
          </a:stretch>
        </p:blipFill>
        <p:spPr>
          <a:xfrm>
            <a:off x="3618238" y="4685709"/>
            <a:ext cx="808425" cy="286175"/>
          </a:xfrm>
          <a:prstGeom prst="rect">
            <a:avLst/>
          </a:prstGeom>
          <a:noFill/>
          <a:ln>
            <a:noFill/>
          </a:ln>
        </p:spPr>
      </p:pic>
      <p:sp>
        <p:nvSpPr>
          <p:cNvPr id="282" name="Google Shape;282;p35"/>
          <p:cNvSpPr txBox="1"/>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pic>
        <p:nvPicPr>
          <p:cNvPr id="287" name="Google Shape;287;p36"/>
          <p:cNvPicPr preferRelativeResize="0"/>
          <p:nvPr/>
        </p:nvPicPr>
        <p:blipFill>
          <a:blip r:embed="rId3">
            <a:alphaModFix/>
          </a:blip>
          <a:stretch>
            <a:fillRect/>
          </a:stretch>
        </p:blipFill>
        <p:spPr>
          <a:xfrm>
            <a:off x="0" y="0"/>
            <a:ext cx="9144003" cy="5143499"/>
          </a:xfrm>
          <a:prstGeom prst="rect">
            <a:avLst/>
          </a:prstGeom>
          <a:noFill/>
          <a:ln>
            <a:noFill/>
          </a:ln>
        </p:spPr>
      </p:pic>
      <p:sp>
        <p:nvSpPr>
          <p:cNvPr id="288" name="Google Shape;288;p36"/>
          <p:cNvSpPr txBox="1"/>
          <p:nvPr/>
        </p:nvSpPr>
        <p:spPr>
          <a:xfrm>
            <a:off x="2872050" y="1938075"/>
            <a:ext cx="5795100" cy="392400"/>
          </a:xfrm>
          <a:prstGeom prst="rect">
            <a:avLst/>
          </a:prstGeom>
          <a:solidFill>
            <a:srgbClr val="FFFFFF"/>
          </a:solid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1350">
                <a:solidFill>
                  <a:srgbClr val="706F74"/>
                </a:solidFill>
              </a:rPr>
              <a:t>3503</a:t>
            </a:r>
            <a:r>
              <a:rPr b="1" lang="en" sz="1350">
                <a:solidFill>
                  <a:srgbClr val="706F74"/>
                </a:solidFill>
              </a:rPr>
              <a:t> - </a:t>
            </a:r>
            <a:r>
              <a:rPr b="1" lang="en" sz="1350">
                <a:solidFill>
                  <a:srgbClr val="706F74"/>
                </a:solidFill>
              </a:rPr>
              <a:t>Mathématiques et programmation avec Scratch au secondaire</a:t>
            </a:r>
            <a:endParaRPr b="1" sz="1350">
              <a:solidFill>
                <a:srgbClr val="706F74"/>
              </a:solidFill>
            </a:endParaRPr>
          </a:p>
        </p:txBody>
      </p:sp>
      <p:sp>
        <p:nvSpPr>
          <p:cNvPr id="289" name="Google Shape;289;p36"/>
          <p:cNvSpPr txBox="1"/>
          <p:nvPr/>
        </p:nvSpPr>
        <p:spPr>
          <a:xfrm>
            <a:off x="3003175" y="2416025"/>
            <a:ext cx="3150000" cy="200100"/>
          </a:xfrm>
          <a:prstGeom prst="rect">
            <a:avLst/>
          </a:prstGeom>
          <a:solidFill>
            <a:srgbClr val="FFFFFF"/>
          </a:solidFill>
          <a:ln>
            <a:noFill/>
          </a:ln>
        </p:spPr>
        <p:txBody>
          <a:bodyPr anchorCtr="0" anchor="t" bIns="0" lIns="91425" spcFirstLastPara="1" rIns="91425" wrap="square" tIns="0">
            <a:spAutoFit/>
          </a:bodyPr>
          <a:lstStyle/>
          <a:p>
            <a:pPr indent="0" lvl="0" marL="0" rtl="0" algn="l">
              <a:spcBef>
                <a:spcPts val="0"/>
              </a:spcBef>
              <a:spcAft>
                <a:spcPts val="0"/>
              </a:spcAft>
              <a:buNone/>
            </a:pPr>
            <a:r>
              <a:rPr lang="en" sz="1300">
                <a:solidFill>
                  <a:srgbClr val="706F74"/>
                </a:solidFill>
              </a:rPr>
              <a:t>14h30 à 16h30	H - Dufferin</a:t>
            </a:r>
            <a:endParaRPr sz="1300">
              <a:solidFill>
                <a:srgbClr val="706F74"/>
              </a:solidFill>
            </a:endParaRPr>
          </a:p>
        </p:txBody>
      </p:sp>
      <p:sp>
        <p:nvSpPr>
          <p:cNvPr id="290" name="Google Shape;290;p36"/>
          <p:cNvSpPr txBox="1"/>
          <p:nvPr/>
        </p:nvSpPr>
        <p:spPr>
          <a:xfrm>
            <a:off x="994902" y="3597466"/>
            <a:ext cx="7621500" cy="1293000"/>
          </a:xfrm>
          <a:prstGeom prst="rect">
            <a:avLst/>
          </a:prstGeom>
          <a:solidFill>
            <a:srgbClr val="FFFFFF"/>
          </a:solidFill>
          <a:ln>
            <a:noFill/>
          </a:ln>
        </p:spPr>
        <p:txBody>
          <a:bodyPr anchorCtr="0" anchor="t" bIns="91425" lIns="91425" spcFirstLastPara="1" rIns="91425" wrap="square" tIns="91425">
            <a:spAutoFit/>
          </a:bodyPr>
          <a:lstStyle/>
          <a:p>
            <a:pPr indent="0" lvl="0" marL="0" rtl="0" algn="just">
              <a:spcBef>
                <a:spcPts val="0"/>
              </a:spcBef>
              <a:spcAft>
                <a:spcPts val="0"/>
              </a:spcAft>
              <a:buNone/>
            </a:pPr>
            <a:r>
              <a:rPr lang="en" sz="1200">
                <a:solidFill>
                  <a:srgbClr val="706F74"/>
                </a:solidFill>
              </a:rPr>
              <a:t>Intégrer l’enseignement de la programmation pour soutenir l’enseignement et l’apprentissage des mathématiques est une pratique de plus en plus présente dans les classes du Québec. Mais pourquoi? D’abord parce que cette pratique est une porte d’entrée pour favoriser, chez l’élève, le développement de sa pensée algébrique, de sa pensée algorithmique, de sa capacité à généraliser des calculs, tout en s’appuyant sur les compétences du 21e siècle. Aussi, parce qu’il est fluide et facile de faire des liens avec les contenus mathématiques liés au PFEQ tels que l’arithmétique…</a:t>
            </a:r>
            <a:endParaRPr sz="1200">
              <a:solidFill>
                <a:srgbClr val="706F74"/>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4" name="Shape 294"/>
        <p:cNvGrpSpPr/>
        <p:nvPr/>
      </p:nvGrpSpPr>
      <p:grpSpPr>
        <a:xfrm>
          <a:off x="0" y="0"/>
          <a:ext cx="0" cy="0"/>
          <a:chOff x="0" y="0"/>
          <a:chExt cx="0" cy="0"/>
        </a:xfrm>
      </p:grpSpPr>
      <p:pic>
        <p:nvPicPr>
          <p:cNvPr id="295" name="Google Shape;295;p37"/>
          <p:cNvPicPr preferRelativeResize="0"/>
          <p:nvPr/>
        </p:nvPicPr>
        <p:blipFill>
          <a:blip r:embed="rId3">
            <a:alphaModFix/>
          </a:blip>
          <a:stretch>
            <a:fillRect/>
          </a:stretch>
        </p:blipFill>
        <p:spPr>
          <a:xfrm>
            <a:off x="0" y="0"/>
            <a:ext cx="9144003" cy="51434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pic>
        <p:nvPicPr>
          <p:cNvPr id="300" name="Google Shape;300;p38"/>
          <p:cNvPicPr preferRelativeResize="0"/>
          <p:nvPr/>
        </p:nvPicPr>
        <p:blipFill>
          <a:blip r:embed="rId3">
            <a:alphaModFix/>
          </a:blip>
          <a:stretch>
            <a:fillRect/>
          </a:stretch>
        </p:blipFill>
        <p:spPr>
          <a:xfrm>
            <a:off x="0" y="0"/>
            <a:ext cx="9144003" cy="514349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8"/>
          <p:cNvSpPr txBox="1"/>
          <p:nvPr/>
        </p:nvSpPr>
        <p:spPr>
          <a:xfrm>
            <a:off x="144400" y="1225675"/>
            <a:ext cx="32754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100">
                <a:solidFill>
                  <a:srgbClr val="FFFFFF"/>
                </a:solidFill>
                <a:latin typeface="Century Gothic"/>
                <a:ea typeface="Century Gothic"/>
                <a:cs typeface="Century Gothic"/>
                <a:sym typeface="Century Gothic"/>
              </a:rPr>
              <a:t>Stéphanie Rioux</a:t>
            </a:r>
            <a:endParaRPr b="1" sz="3100">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accent5"/>
                </a:solidFill>
                <a:latin typeface="Century Gothic"/>
                <a:ea typeface="Century Gothic"/>
                <a:cs typeface="Century Gothic"/>
                <a:sym typeface="Century Gothic"/>
              </a:rPr>
              <a:t>stephanie.rioux@recitmst.qc.ca</a:t>
            </a:r>
            <a:endParaRPr b="1">
              <a:solidFill>
                <a:schemeClr val="accent5"/>
              </a:solidFill>
              <a:latin typeface="Century Gothic"/>
              <a:ea typeface="Century Gothic"/>
              <a:cs typeface="Century Gothic"/>
              <a:sym typeface="Century Gothic"/>
            </a:endParaRPr>
          </a:p>
        </p:txBody>
      </p:sp>
      <p:sp>
        <p:nvSpPr>
          <p:cNvPr id="133" name="Google Shape;133;p18"/>
          <p:cNvSpPr txBox="1"/>
          <p:nvPr/>
        </p:nvSpPr>
        <p:spPr>
          <a:xfrm>
            <a:off x="-51050" y="4819400"/>
            <a:ext cx="349200" cy="324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sz="800">
                <a:solidFill>
                  <a:srgbClr val="FFFFFF"/>
                </a:solidFill>
                <a:latin typeface="Roboto Slab"/>
                <a:ea typeface="Roboto Slab"/>
                <a:cs typeface="Roboto Slab"/>
                <a:sym typeface="Roboto Slab"/>
              </a:rPr>
              <a:t>‹#›</a:t>
            </a:fld>
            <a:endParaRPr sz="800">
              <a:solidFill>
                <a:srgbClr val="FFFFFF"/>
              </a:solidFill>
              <a:latin typeface="Roboto Slab"/>
              <a:ea typeface="Roboto Slab"/>
              <a:cs typeface="Roboto Slab"/>
              <a:sym typeface="Roboto Slab"/>
            </a:endParaRPr>
          </a:p>
        </p:txBody>
      </p:sp>
      <p:pic>
        <p:nvPicPr>
          <p:cNvPr id="134" name="Google Shape;134;p18"/>
          <p:cNvPicPr preferRelativeResize="0"/>
          <p:nvPr/>
        </p:nvPicPr>
        <p:blipFill>
          <a:blip r:embed="rId3">
            <a:alphaModFix/>
          </a:blip>
          <a:stretch>
            <a:fillRect/>
          </a:stretch>
        </p:blipFill>
        <p:spPr>
          <a:xfrm>
            <a:off x="4272955" y="3638075"/>
            <a:ext cx="3981450" cy="1143000"/>
          </a:xfrm>
          <a:prstGeom prst="rect">
            <a:avLst/>
          </a:prstGeom>
          <a:noFill/>
          <a:ln>
            <a:noFill/>
          </a:ln>
        </p:spPr>
      </p:pic>
      <p:sp>
        <p:nvSpPr>
          <p:cNvPr id="135" name="Google Shape;135;p18">
            <a:hlinkClick r:id="rId4"/>
          </p:cNvPr>
          <p:cNvSpPr txBox="1"/>
          <p:nvPr/>
        </p:nvSpPr>
        <p:spPr>
          <a:xfrm>
            <a:off x="220600" y="3677275"/>
            <a:ext cx="4140300" cy="42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100" u="sng">
                <a:solidFill>
                  <a:schemeClr val="accent5"/>
                </a:solidFill>
                <a:latin typeface="Century Gothic"/>
                <a:ea typeface="Century Gothic"/>
                <a:cs typeface="Century Gothic"/>
                <a:sym typeface="Century Gothic"/>
                <a:hlinkClick r:id="rId5">
                  <a:extLst>
                    <a:ext uri="{A12FA001-AC4F-418D-AE19-62706E023703}">
                      <ahyp:hlinkClr val="tx"/>
                    </a:ext>
                  </a:extLst>
                </a:hlinkClick>
              </a:rPr>
              <a:t>recitmst.qc.ca</a:t>
            </a:r>
            <a:endParaRPr b="1" sz="2100">
              <a:solidFill>
                <a:schemeClr val="accent5"/>
              </a:solidFill>
              <a:latin typeface="Century Gothic"/>
              <a:ea typeface="Century Gothic"/>
              <a:cs typeface="Century Gothic"/>
              <a:sym typeface="Century Gothic"/>
            </a:endParaRPr>
          </a:p>
        </p:txBody>
      </p:sp>
      <p:grpSp>
        <p:nvGrpSpPr>
          <p:cNvPr id="136" name="Google Shape;136;p18"/>
          <p:cNvGrpSpPr/>
          <p:nvPr/>
        </p:nvGrpSpPr>
        <p:grpSpPr>
          <a:xfrm>
            <a:off x="4166969" y="761155"/>
            <a:ext cx="4193422" cy="2131004"/>
            <a:chOff x="1177450" y="241631"/>
            <a:chExt cx="6173152" cy="3616776"/>
          </a:xfrm>
        </p:grpSpPr>
        <p:sp>
          <p:nvSpPr>
            <p:cNvPr id="137" name="Google Shape;137;p18"/>
            <p:cNvSpPr/>
            <p:nvPr/>
          </p:nvSpPr>
          <p:spPr>
            <a:xfrm>
              <a:off x="1682275" y="241631"/>
              <a:ext cx="5161606" cy="3454973"/>
            </a:xfrm>
            <a:custGeom>
              <a:rect b="b" l="l" r="r" t="t"/>
              <a:pathLst>
                <a:path extrusionOk="0" h="3454973" w="5161606">
                  <a:moveTo>
                    <a:pt x="4992053" y="0"/>
                  </a:moveTo>
                  <a:lnTo>
                    <a:pt x="170498" y="0"/>
                  </a:lnTo>
                  <a:cubicBezTo>
                    <a:pt x="76200" y="0"/>
                    <a:pt x="0" y="76143"/>
                    <a:pt x="0" y="170369"/>
                  </a:cubicBezTo>
                  <a:lnTo>
                    <a:pt x="0" y="3396915"/>
                  </a:lnTo>
                  <a:cubicBezTo>
                    <a:pt x="0" y="3429275"/>
                    <a:pt x="26670" y="3454973"/>
                    <a:pt x="58102" y="3454973"/>
                  </a:cubicBezTo>
                  <a:lnTo>
                    <a:pt x="5103495" y="3454973"/>
                  </a:lnTo>
                  <a:cubicBezTo>
                    <a:pt x="5135880" y="3454973"/>
                    <a:pt x="5161598" y="3428324"/>
                    <a:pt x="5161598" y="3396915"/>
                  </a:cubicBezTo>
                  <a:lnTo>
                    <a:pt x="5161598" y="170369"/>
                  </a:lnTo>
                  <a:cubicBezTo>
                    <a:pt x="5162550" y="76143"/>
                    <a:pt x="5086350" y="0"/>
                    <a:pt x="4992053" y="0"/>
                  </a:cubicBezTo>
                  <a:close/>
                  <a:moveTo>
                    <a:pt x="4981575" y="3245581"/>
                  </a:moveTo>
                  <a:lnTo>
                    <a:pt x="190500" y="3245581"/>
                  </a:lnTo>
                  <a:lnTo>
                    <a:pt x="190500" y="199874"/>
                  </a:lnTo>
                  <a:lnTo>
                    <a:pt x="4981575" y="199874"/>
                  </a:lnTo>
                  <a:lnTo>
                    <a:pt x="4981575" y="3245581"/>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8" name="Google Shape;138;p18"/>
            <p:cNvSpPr/>
            <p:nvPr/>
          </p:nvSpPr>
          <p:spPr>
            <a:xfrm>
              <a:off x="1177450" y="3763229"/>
              <a:ext cx="6173152" cy="95178"/>
            </a:xfrm>
            <a:custGeom>
              <a:rect b="b" l="l" r="r" t="t"/>
              <a:pathLst>
                <a:path extrusionOk="0" h="95178" w="6173152">
                  <a:moveTo>
                    <a:pt x="0" y="0"/>
                  </a:moveTo>
                  <a:cubicBezTo>
                    <a:pt x="0" y="0"/>
                    <a:pt x="129540" y="95178"/>
                    <a:pt x="450533" y="95178"/>
                  </a:cubicBezTo>
                  <a:lnTo>
                    <a:pt x="5817870" y="95178"/>
                  </a:lnTo>
                  <a:cubicBezTo>
                    <a:pt x="5948363" y="95178"/>
                    <a:pt x="6173153" y="0"/>
                    <a:pt x="6173153" y="0"/>
                  </a:cubicBezTo>
                  <a:lnTo>
                    <a:pt x="0" y="0"/>
                  </a:lnTo>
                  <a:close/>
                </a:path>
              </a:pathLst>
            </a:custGeom>
            <a:solidFill>
              <a:srgbClr val="114454"/>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39" name="Google Shape;139;p18"/>
            <p:cNvSpPr/>
            <p:nvPr/>
          </p:nvSpPr>
          <p:spPr>
            <a:xfrm>
              <a:off x="1177450" y="3687086"/>
              <a:ext cx="6172200" cy="76142"/>
            </a:xfrm>
            <a:custGeom>
              <a:rect b="b" l="l" r="r" t="t"/>
              <a:pathLst>
                <a:path extrusionOk="0" h="76142" w="6172200">
                  <a:moveTo>
                    <a:pt x="0" y="76143"/>
                  </a:moveTo>
                  <a:lnTo>
                    <a:pt x="6172200" y="76143"/>
                  </a:lnTo>
                  <a:lnTo>
                    <a:pt x="6172200" y="0"/>
                  </a:lnTo>
                  <a:lnTo>
                    <a:pt x="0" y="0"/>
                  </a:lnTo>
                  <a:close/>
                </a:path>
              </a:pathLst>
            </a:custGeom>
            <a:solidFill>
              <a:srgbClr val="18637B"/>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140" name="Google Shape;140;p18"/>
            <p:cNvSpPr/>
            <p:nvPr/>
          </p:nvSpPr>
          <p:spPr>
            <a:xfrm>
              <a:off x="3806350" y="3687086"/>
              <a:ext cx="903922" cy="47589"/>
            </a:xfrm>
            <a:custGeom>
              <a:rect b="b" l="l" r="r" t="t"/>
              <a:pathLst>
                <a:path extrusionOk="0" h="47589" w="903922">
                  <a:moveTo>
                    <a:pt x="0" y="0"/>
                  </a:moveTo>
                  <a:cubicBezTo>
                    <a:pt x="0" y="0"/>
                    <a:pt x="26670" y="47589"/>
                    <a:pt x="53340" y="47589"/>
                  </a:cubicBezTo>
                  <a:lnTo>
                    <a:pt x="850582" y="47589"/>
                  </a:lnTo>
                  <a:cubicBezTo>
                    <a:pt x="877253" y="47589"/>
                    <a:pt x="903922" y="0"/>
                    <a:pt x="903922" y="0"/>
                  </a:cubicBezTo>
                  <a:lnTo>
                    <a:pt x="0" y="0"/>
                  </a:lnTo>
                  <a:close/>
                </a:path>
              </a:pathLst>
            </a:custGeom>
            <a:solidFill>
              <a:srgbClr val="94BF6E"/>
            </a:solid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pic>
        <p:nvPicPr>
          <p:cNvPr id="141" name="Google Shape;141;p18"/>
          <p:cNvPicPr preferRelativeResize="0"/>
          <p:nvPr/>
        </p:nvPicPr>
        <p:blipFill>
          <a:blip r:embed="rId6">
            <a:alphaModFix/>
          </a:blip>
          <a:stretch>
            <a:fillRect/>
          </a:stretch>
        </p:blipFill>
        <p:spPr>
          <a:xfrm>
            <a:off x="5349288" y="1037125"/>
            <a:ext cx="1828800" cy="1466850"/>
          </a:xfrm>
          <a:prstGeom prst="rect">
            <a:avLst/>
          </a:prstGeom>
          <a:noFill/>
          <a:ln>
            <a:noFill/>
          </a:ln>
        </p:spPr>
      </p:pic>
      <p:sp>
        <p:nvSpPr>
          <p:cNvPr id="142" name="Google Shape;142;p18"/>
          <p:cNvSpPr txBox="1"/>
          <p:nvPr/>
        </p:nvSpPr>
        <p:spPr>
          <a:xfrm>
            <a:off x="144400" y="2322775"/>
            <a:ext cx="3044400" cy="877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3100">
                <a:solidFill>
                  <a:srgbClr val="FFFFFF"/>
                </a:solidFill>
                <a:latin typeface="Century Gothic"/>
                <a:ea typeface="Century Gothic"/>
                <a:cs typeface="Century Gothic"/>
                <a:sym typeface="Century Gothic"/>
              </a:rPr>
              <a:t>Luc Lagarde</a:t>
            </a:r>
            <a:endParaRPr b="1" sz="3100">
              <a:solidFill>
                <a:srgbClr val="FFFFFF"/>
              </a:solidFill>
              <a:latin typeface="Century Gothic"/>
              <a:ea typeface="Century Gothic"/>
              <a:cs typeface="Century Gothic"/>
              <a:sym typeface="Century Gothic"/>
            </a:endParaRPr>
          </a:p>
          <a:p>
            <a:pPr indent="0" lvl="0" marL="0" rtl="0" algn="l">
              <a:spcBef>
                <a:spcPts val="0"/>
              </a:spcBef>
              <a:spcAft>
                <a:spcPts val="0"/>
              </a:spcAft>
              <a:buNone/>
            </a:pPr>
            <a:r>
              <a:rPr b="1" lang="en">
                <a:solidFill>
                  <a:schemeClr val="accent5"/>
                </a:solidFill>
                <a:latin typeface="Century Gothic"/>
                <a:ea typeface="Century Gothic"/>
                <a:cs typeface="Century Gothic"/>
                <a:sym typeface="Century Gothic"/>
              </a:rPr>
              <a:t>luc.lagarde</a:t>
            </a:r>
            <a:r>
              <a:rPr b="1" lang="en">
                <a:solidFill>
                  <a:schemeClr val="accent5"/>
                </a:solidFill>
                <a:latin typeface="Century Gothic"/>
                <a:ea typeface="Century Gothic"/>
                <a:cs typeface="Century Gothic"/>
                <a:sym typeface="Century Gothic"/>
              </a:rPr>
              <a:t>@recitmst.qc.ca</a:t>
            </a:r>
            <a:endParaRPr b="1">
              <a:solidFill>
                <a:schemeClr val="accent5"/>
              </a:solidFill>
              <a:latin typeface="Century Gothic"/>
              <a:ea typeface="Century Gothic"/>
              <a:cs typeface="Century Gothic"/>
              <a:sym typeface="Century Gothic"/>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9"/>
          <p:cNvSpPr txBox="1"/>
          <p:nvPr>
            <p:ph idx="1" type="body"/>
          </p:nvPr>
        </p:nvSpPr>
        <p:spPr>
          <a:xfrm>
            <a:off x="1052725" y="1683825"/>
            <a:ext cx="6826800" cy="2981400"/>
          </a:xfrm>
          <a:prstGeom prst="rect">
            <a:avLst/>
          </a:prstGeom>
        </p:spPr>
        <p:txBody>
          <a:bodyPr anchorCtr="0" anchor="t" bIns="91425" lIns="91425" spcFirstLastPara="1" rIns="91425" wrap="square" tIns="91425">
            <a:spAutoFit/>
          </a:bodyPr>
          <a:lstStyle/>
          <a:p>
            <a:pPr indent="-374650" lvl="0" marL="457200" rtl="0" algn="l">
              <a:lnSpc>
                <a:spcPct val="115000"/>
              </a:lnSpc>
              <a:spcBef>
                <a:spcPts val="600"/>
              </a:spcBef>
              <a:spcAft>
                <a:spcPts val="0"/>
              </a:spcAft>
              <a:buClr>
                <a:schemeClr val="accent1"/>
              </a:buClr>
              <a:buSzPts val="2300"/>
              <a:buFont typeface="Ubuntu"/>
              <a:buChar char="■"/>
            </a:pPr>
            <a:r>
              <a:rPr lang="en" sz="2300">
                <a:latin typeface="Ubuntu"/>
                <a:ea typeface="Ubuntu"/>
                <a:cs typeface="Ubuntu"/>
                <a:sym typeface="Ubuntu"/>
              </a:rPr>
              <a:t>Pour mieux vous connaître</a:t>
            </a:r>
            <a:endParaRPr sz="2300">
              <a:latin typeface="Ubuntu"/>
              <a:ea typeface="Ubuntu"/>
              <a:cs typeface="Ubuntu"/>
              <a:sym typeface="Ubuntu"/>
            </a:endParaRPr>
          </a:p>
          <a:p>
            <a:pPr indent="-374650" lvl="0" marL="457200" rtl="0" algn="l">
              <a:lnSpc>
                <a:spcPct val="115000"/>
              </a:lnSpc>
              <a:spcBef>
                <a:spcPts val="0"/>
              </a:spcBef>
              <a:spcAft>
                <a:spcPts val="0"/>
              </a:spcAft>
              <a:buClr>
                <a:schemeClr val="accent1"/>
              </a:buClr>
              <a:buSzPts val="2300"/>
              <a:buFont typeface="Ubuntu"/>
              <a:buChar char="■"/>
            </a:pPr>
            <a:r>
              <a:rPr lang="en" sz="2300">
                <a:latin typeface="Ubuntu"/>
                <a:ea typeface="Ubuntu"/>
                <a:cs typeface="Ubuntu"/>
                <a:sym typeface="Ubuntu"/>
              </a:rPr>
              <a:t>Pourquoi la programmation en math? </a:t>
            </a:r>
            <a:endParaRPr sz="2300">
              <a:latin typeface="Ubuntu"/>
              <a:ea typeface="Ubuntu"/>
              <a:cs typeface="Ubuntu"/>
              <a:sym typeface="Ubuntu"/>
            </a:endParaRPr>
          </a:p>
          <a:p>
            <a:pPr indent="-374650" lvl="0" marL="457200" rtl="0" algn="l">
              <a:lnSpc>
                <a:spcPct val="115000"/>
              </a:lnSpc>
              <a:spcBef>
                <a:spcPts val="0"/>
              </a:spcBef>
              <a:spcAft>
                <a:spcPts val="0"/>
              </a:spcAft>
              <a:buClr>
                <a:schemeClr val="accent1"/>
              </a:buClr>
              <a:buSzPts val="2300"/>
              <a:buFont typeface="Ubuntu"/>
              <a:buChar char="■"/>
            </a:pPr>
            <a:r>
              <a:rPr lang="en" sz="2300">
                <a:latin typeface="Ubuntu"/>
                <a:ea typeface="Ubuntu"/>
                <a:cs typeface="Ubuntu"/>
                <a:sym typeface="Ubuntu"/>
              </a:rPr>
              <a:t>Programmer une animation</a:t>
            </a:r>
            <a:endParaRPr sz="2300">
              <a:latin typeface="Ubuntu"/>
              <a:ea typeface="Ubuntu"/>
              <a:cs typeface="Ubuntu"/>
              <a:sym typeface="Ubuntu"/>
            </a:endParaRPr>
          </a:p>
          <a:p>
            <a:pPr indent="-374650" lvl="0" marL="457200" rtl="0" algn="l">
              <a:lnSpc>
                <a:spcPct val="115000"/>
              </a:lnSpc>
              <a:spcBef>
                <a:spcPts val="0"/>
              </a:spcBef>
              <a:spcAft>
                <a:spcPts val="0"/>
              </a:spcAft>
              <a:buClr>
                <a:schemeClr val="accent1"/>
              </a:buClr>
              <a:buSzPts val="2300"/>
              <a:buFont typeface="Ubuntu"/>
              <a:buChar char="■"/>
            </a:pPr>
            <a:r>
              <a:rPr lang="en" sz="2300">
                <a:latin typeface="Ubuntu"/>
                <a:ea typeface="Ubuntu"/>
                <a:cs typeface="Ubuntu"/>
                <a:sym typeface="Ubuntu"/>
              </a:rPr>
              <a:t>Le dessin géométrique</a:t>
            </a:r>
            <a:endParaRPr sz="2300">
              <a:latin typeface="Ubuntu"/>
              <a:ea typeface="Ubuntu"/>
              <a:cs typeface="Ubuntu"/>
              <a:sym typeface="Ubuntu"/>
            </a:endParaRPr>
          </a:p>
          <a:p>
            <a:pPr indent="-374650" lvl="0" marL="457200" rtl="0" algn="l">
              <a:lnSpc>
                <a:spcPct val="115000"/>
              </a:lnSpc>
              <a:spcBef>
                <a:spcPts val="0"/>
              </a:spcBef>
              <a:spcAft>
                <a:spcPts val="0"/>
              </a:spcAft>
              <a:buClr>
                <a:schemeClr val="accent1"/>
              </a:buClr>
              <a:buSzPts val="2300"/>
              <a:buFont typeface="Ubuntu"/>
              <a:buChar char="■"/>
            </a:pPr>
            <a:r>
              <a:rPr lang="en" sz="2300">
                <a:latin typeface="Ubuntu"/>
                <a:ea typeface="Ubuntu"/>
                <a:cs typeface="Ubuntu"/>
                <a:sym typeface="Ubuntu"/>
              </a:rPr>
              <a:t>La généralisation de calculs</a:t>
            </a:r>
            <a:endParaRPr sz="2300">
              <a:latin typeface="Ubuntu"/>
              <a:ea typeface="Ubuntu"/>
              <a:cs typeface="Ubuntu"/>
              <a:sym typeface="Ubuntu"/>
            </a:endParaRPr>
          </a:p>
          <a:p>
            <a:pPr indent="-374650" lvl="0" marL="457200" rtl="0" algn="l">
              <a:lnSpc>
                <a:spcPct val="115000"/>
              </a:lnSpc>
              <a:spcBef>
                <a:spcPts val="0"/>
              </a:spcBef>
              <a:spcAft>
                <a:spcPts val="0"/>
              </a:spcAft>
              <a:buClr>
                <a:schemeClr val="accent1"/>
              </a:buClr>
              <a:buSzPts val="2300"/>
              <a:buFont typeface="Ubuntu"/>
              <a:buChar char="■"/>
            </a:pPr>
            <a:r>
              <a:rPr lang="en" sz="2300">
                <a:latin typeface="Ubuntu"/>
                <a:ea typeface="Ubuntu"/>
                <a:cs typeface="Ubuntu"/>
                <a:sym typeface="Ubuntu"/>
              </a:rPr>
              <a:t>Pour aller un peu plus loin</a:t>
            </a:r>
            <a:endParaRPr sz="2300">
              <a:latin typeface="Ubuntu"/>
              <a:ea typeface="Ubuntu"/>
              <a:cs typeface="Ubuntu"/>
              <a:sym typeface="Ubuntu"/>
            </a:endParaRPr>
          </a:p>
          <a:p>
            <a:pPr indent="-374650" lvl="0" marL="457200" rtl="0" algn="l">
              <a:lnSpc>
                <a:spcPct val="115000"/>
              </a:lnSpc>
              <a:spcBef>
                <a:spcPts val="0"/>
              </a:spcBef>
              <a:spcAft>
                <a:spcPts val="0"/>
              </a:spcAft>
              <a:buClr>
                <a:schemeClr val="accent1"/>
              </a:buClr>
              <a:buSzPts val="2300"/>
              <a:buFont typeface="Ubuntu"/>
              <a:buChar char="■"/>
            </a:pPr>
            <a:r>
              <a:rPr lang="en" sz="2300">
                <a:latin typeface="Ubuntu"/>
                <a:ea typeface="Ubuntu"/>
                <a:cs typeface="Ubuntu"/>
                <a:sym typeface="Ubuntu"/>
              </a:rPr>
              <a:t>Idées et ressources</a:t>
            </a:r>
            <a:endParaRPr sz="2300">
              <a:latin typeface="Ubuntu"/>
              <a:ea typeface="Ubuntu"/>
              <a:cs typeface="Ubuntu"/>
              <a:sym typeface="Ubuntu"/>
            </a:endParaRPr>
          </a:p>
        </p:txBody>
      </p:sp>
      <p:sp>
        <p:nvSpPr>
          <p:cNvPr id="148" name="Google Shape;148;p19"/>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
        <p:nvSpPr>
          <p:cNvPr id="149" name="Google Shape;149;p19"/>
          <p:cNvSpPr txBox="1"/>
          <p:nvPr/>
        </p:nvSpPr>
        <p:spPr>
          <a:xfrm>
            <a:off x="1146025" y="530725"/>
            <a:ext cx="3208800" cy="1028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en" sz="3000">
                <a:solidFill>
                  <a:srgbClr val="FFFFFF"/>
                </a:solidFill>
                <a:latin typeface="Century Gothic"/>
                <a:ea typeface="Century Gothic"/>
                <a:cs typeface="Century Gothic"/>
                <a:sym typeface="Century Gothic"/>
              </a:rPr>
              <a:t>Plan de la rencontre</a:t>
            </a:r>
            <a:endParaRPr b="1" sz="3000">
              <a:solidFill>
                <a:srgbClr val="FFFFFF"/>
              </a:solidFill>
              <a:latin typeface="Century Gothic"/>
              <a:ea typeface="Century Gothic"/>
              <a:cs typeface="Century Gothic"/>
              <a:sym typeface="Century Gothic"/>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3" name="Shape 153"/>
        <p:cNvGrpSpPr/>
        <p:nvPr/>
      </p:nvGrpSpPr>
      <p:grpSpPr>
        <a:xfrm>
          <a:off x="0" y="0"/>
          <a:ext cx="0" cy="0"/>
          <a:chOff x="0" y="0"/>
          <a:chExt cx="0" cy="0"/>
        </a:xfrm>
      </p:grpSpPr>
      <p:sp>
        <p:nvSpPr>
          <p:cNvPr id="154" name="Google Shape;154;p20"/>
          <p:cNvSpPr txBox="1"/>
          <p:nvPr>
            <p:ph type="title"/>
          </p:nvPr>
        </p:nvSpPr>
        <p:spPr>
          <a:xfrm>
            <a:off x="1146025" y="530725"/>
            <a:ext cx="3376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600">
                <a:latin typeface="Century Gothic"/>
                <a:ea typeface="Century Gothic"/>
                <a:cs typeface="Century Gothic"/>
                <a:sym typeface="Century Gothic"/>
              </a:rPr>
              <a:t>J</a:t>
            </a:r>
            <a:r>
              <a:rPr lang="en" sz="2600">
                <a:latin typeface="Century Gothic"/>
                <a:ea typeface="Century Gothic"/>
                <a:cs typeface="Century Gothic"/>
                <a:sym typeface="Century Gothic"/>
              </a:rPr>
              <a:t>e me situe…😺💻</a:t>
            </a:r>
            <a:endParaRPr sz="2500">
              <a:latin typeface="Century Gothic"/>
              <a:ea typeface="Century Gothic"/>
              <a:cs typeface="Century Gothic"/>
              <a:sym typeface="Century Gothic"/>
            </a:endParaRPr>
          </a:p>
        </p:txBody>
      </p:sp>
      <p:sp>
        <p:nvSpPr>
          <p:cNvPr id="155" name="Google Shape;155;p20"/>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pic>
        <p:nvPicPr>
          <p:cNvPr id="156" name="Google Shape;156;p20"/>
          <p:cNvPicPr preferRelativeResize="0"/>
          <p:nvPr/>
        </p:nvPicPr>
        <p:blipFill>
          <a:blip r:embed="rId3">
            <a:alphaModFix/>
          </a:blip>
          <a:stretch>
            <a:fillRect/>
          </a:stretch>
        </p:blipFill>
        <p:spPr>
          <a:xfrm>
            <a:off x="776925" y="2589450"/>
            <a:ext cx="7360251" cy="1963450"/>
          </a:xfrm>
          <a:prstGeom prst="rect">
            <a:avLst/>
          </a:prstGeom>
          <a:noFill/>
          <a:ln>
            <a:noFill/>
          </a:ln>
        </p:spPr>
      </p:pic>
      <p:pic>
        <p:nvPicPr>
          <p:cNvPr id="157" name="Google Shape;157;p20"/>
          <p:cNvPicPr preferRelativeResize="0"/>
          <p:nvPr/>
        </p:nvPicPr>
        <p:blipFill>
          <a:blip r:embed="rId4">
            <a:alphaModFix/>
          </a:blip>
          <a:stretch>
            <a:fillRect/>
          </a:stretch>
        </p:blipFill>
        <p:spPr>
          <a:xfrm>
            <a:off x="5900150" y="360825"/>
            <a:ext cx="2121600" cy="2116975"/>
          </a:xfrm>
          <a:prstGeom prst="rect">
            <a:avLst/>
          </a:prstGeom>
          <a:noFill/>
          <a:ln cap="flat" cmpd="sng" w="28575">
            <a:solidFill>
              <a:schemeClr val="dk2"/>
            </a:solidFill>
            <a:prstDash val="solid"/>
            <a:round/>
            <a:headEnd len="sm" w="sm" type="none"/>
            <a:tailEnd len="sm" w="sm" type="none"/>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1"/>
          <p:cNvSpPr txBox="1"/>
          <p:nvPr>
            <p:ph idx="4294967295" type="body"/>
          </p:nvPr>
        </p:nvSpPr>
        <p:spPr>
          <a:xfrm>
            <a:off x="300425" y="1822350"/>
            <a:ext cx="8629500" cy="2662800"/>
          </a:xfrm>
          <a:prstGeom prst="rect">
            <a:avLst/>
          </a:prstGeom>
        </p:spPr>
        <p:txBody>
          <a:bodyPr anchorCtr="0" anchor="t" bIns="91425" lIns="91425" spcFirstLastPara="1" rIns="91425" wrap="square" tIns="91425">
            <a:spAutoFit/>
          </a:bodyPr>
          <a:lstStyle/>
          <a:p>
            <a:pPr indent="-317500" lvl="0" marL="457200" rtl="0" algn="l">
              <a:lnSpc>
                <a:spcPct val="150000"/>
              </a:lnSpc>
              <a:spcBef>
                <a:spcPts val="600"/>
              </a:spcBef>
              <a:spcAft>
                <a:spcPts val="0"/>
              </a:spcAft>
              <a:buClr>
                <a:schemeClr val="dk1"/>
              </a:buClr>
              <a:buSzPts val="1400"/>
              <a:buFont typeface="Century Gothic"/>
              <a:buChar char="■"/>
            </a:pPr>
            <a:r>
              <a:rPr lang="en" sz="1400">
                <a:latin typeface="Century Gothic"/>
                <a:ea typeface="Century Gothic"/>
                <a:cs typeface="Century Gothic"/>
                <a:sym typeface="Century Gothic"/>
              </a:rPr>
              <a:t>Engagement cognitif, motivation, faire autrement, créativité</a:t>
            </a:r>
            <a:endParaRPr sz="1400">
              <a:latin typeface="Century Gothic"/>
              <a:ea typeface="Century Gothic"/>
              <a:cs typeface="Century Gothic"/>
              <a:sym typeface="Century Gothic"/>
            </a:endParaRPr>
          </a:p>
          <a:p>
            <a:pPr indent="-317500" lvl="0" marL="457200" rtl="0" algn="l">
              <a:lnSpc>
                <a:spcPct val="150000"/>
              </a:lnSpc>
              <a:spcBef>
                <a:spcPts val="0"/>
              </a:spcBef>
              <a:spcAft>
                <a:spcPts val="0"/>
              </a:spcAft>
              <a:buClr>
                <a:schemeClr val="dk1"/>
              </a:buClr>
              <a:buSzPts val="1400"/>
              <a:buFont typeface="Century Gothic"/>
              <a:buChar char="■"/>
            </a:pPr>
            <a:r>
              <a:rPr lang="en" sz="1400">
                <a:latin typeface="Century Gothic"/>
                <a:ea typeface="Century Gothic"/>
                <a:cs typeface="Century Gothic"/>
                <a:sym typeface="Century Gothic"/>
              </a:rPr>
              <a:t>PFEQ : arithmétique, géométrie, algèbre, probabilités, statistiques, maths financières, </a:t>
            </a:r>
            <a:endParaRPr sz="1400">
              <a:latin typeface="Century Gothic"/>
              <a:ea typeface="Century Gothic"/>
              <a:cs typeface="Century Gothic"/>
              <a:sym typeface="Century Gothic"/>
            </a:endParaRPr>
          </a:p>
          <a:p>
            <a:pPr indent="-317500" lvl="0" marL="457200" rtl="0" algn="l">
              <a:lnSpc>
                <a:spcPct val="150000"/>
              </a:lnSpc>
              <a:spcBef>
                <a:spcPts val="0"/>
              </a:spcBef>
              <a:spcAft>
                <a:spcPts val="0"/>
              </a:spcAft>
              <a:buClr>
                <a:schemeClr val="dk1"/>
              </a:buClr>
              <a:buSzPts val="1400"/>
              <a:buFont typeface="Century Gothic"/>
              <a:buChar char="■"/>
            </a:pPr>
            <a:r>
              <a:rPr lang="en" sz="1400">
                <a:latin typeface="Century Gothic"/>
                <a:ea typeface="Century Gothic"/>
                <a:cs typeface="Century Gothic"/>
                <a:sym typeface="Century Gothic"/>
              </a:rPr>
              <a:t>Pensée algébrique, pensée informatique, pensée algorithmique, résolution de problème, raisonnements (séquentiel, conditionnel, itératif, récursif)</a:t>
            </a:r>
            <a:endParaRPr sz="1400">
              <a:latin typeface="Century Gothic"/>
              <a:ea typeface="Century Gothic"/>
              <a:cs typeface="Century Gothic"/>
              <a:sym typeface="Century Gothic"/>
            </a:endParaRPr>
          </a:p>
          <a:p>
            <a:pPr indent="-317500" lvl="0" marL="457200" rtl="0" algn="l">
              <a:lnSpc>
                <a:spcPct val="150000"/>
              </a:lnSpc>
              <a:spcBef>
                <a:spcPts val="0"/>
              </a:spcBef>
              <a:spcAft>
                <a:spcPts val="0"/>
              </a:spcAft>
              <a:buClr>
                <a:schemeClr val="dk1"/>
              </a:buClr>
              <a:buSzPts val="1400"/>
              <a:buFont typeface="Century Gothic"/>
              <a:buChar char="■"/>
            </a:pPr>
            <a:r>
              <a:rPr b="1" lang="en" sz="1400" u="sng">
                <a:solidFill>
                  <a:srgbClr val="1A73E8"/>
                </a:solidFill>
                <a:latin typeface="Century Gothic"/>
                <a:ea typeface="Century Gothic"/>
                <a:cs typeface="Century Gothic"/>
                <a:sym typeface="Century Gothic"/>
                <a:hlinkClick r:id="rId3">
                  <a:extLst>
                    <a:ext uri="{A12FA001-AC4F-418D-AE19-62706E023703}">
                      <ahyp:hlinkClr val="tx"/>
                    </a:ext>
                  </a:extLst>
                </a:hlinkClick>
              </a:rPr>
              <a:t>Mesure 02 du Plan d’action numérique (PAN)</a:t>
            </a:r>
            <a:endParaRPr b="1" sz="1400">
              <a:solidFill>
                <a:srgbClr val="1A73E8"/>
              </a:solidFill>
              <a:latin typeface="Century Gothic"/>
              <a:ea typeface="Century Gothic"/>
              <a:cs typeface="Century Gothic"/>
              <a:sym typeface="Century Gothic"/>
            </a:endParaRPr>
          </a:p>
          <a:p>
            <a:pPr indent="-317500" lvl="0" marL="457200" rtl="0" algn="l">
              <a:lnSpc>
                <a:spcPct val="150000"/>
              </a:lnSpc>
              <a:spcBef>
                <a:spcPts val="0"/>
              </a:spcBef>
              <a:spcAft>
                <a:spcPts val="0"/>
              </a:spcAft>
              <a:buClr>
                <a:schemeClr val="dk1"/>
              </a:buClr>
              <a:buSzPts val="1400"/>
              <a:buFont typeface="Century Gothic"/>
              <a:buChar char="■"/>
            </a:pPr>
            <a:r>
              <a:rPr b="1" lang="en" sz="1400" u="sng">
                <a:solidFill>
                  <a:srgbClr val="1A73E8"/>
                </a:solidFill>
                <a:latin typeface="Century Gothic"/>
                <a:ea typeface="Century Gothic"/>
                <a:cs typeface="Century Gothic"/>
                <a:sym typeface="Century Gothic"/>
                <a:hlinkClick r:id="rId4">
                  <a:extLst>
                    <a:ext uri="{A12FA001-AC4F-418D-AE19-62706E023703}">
                      <ahyp:hlinkClr val="tx"/>
                    </a:ext>
                  </a:extLst>
                </a:hlinkClick>
              </a:rPr>
              <a:t>Cadre de référence de la compétence numérique</a:t>
            </a:r>
            <a:endParaRPr sz="1400">
              <a:latin typeface="Century Gothic"/>
              <a:ea typeface="Century Gothic"/>
              <a:cs typeface="Century Gothic"/>
              <a:sym typeface="Century Gothic"/>
            </a:endParaRPr>
          </a:p>
          <a:p>
            <a:pPr indent="-317500" lvl="0" marL="457200" rtl="0" algn="l">
              <a:lnSpc>
                <a:spcPct val="150000"/>
              </a:lnSpc>
              <a:spcBef>
                <a:spcPts val="0"/>
              </a:spcBef>
              <a:spcAft>
                <a:spcPts val="0"/>
              </a:spcAft>
              <a:buClr>
                <a:schemeClr val="dk1"/>
              </a:buClr>
              <a:buSzPts val="1400"/>
              <a:buFont typeface="Century Gothic"/>
              <a:buChar char="■"/>
            </a:pPr>
            <a:r>
              <a:rPr lang="en" sz="1400">
                <a:latin typeface="Century Gothic"/>
                <a:ea typeface="Century Gothic"/>
                <a:cs typeface="Century Gothic"/>
                <a:sym typeface="Century Gothic"/>
              </a:rPr>
              <a:t>Document du MEQ « </a:t>
            </a:r>
            <a:r>
              <a:rPr b="1" lang="en" sz="1400" u="sng">
                <a:solidFill>
                  <a:srgbClr val="1A73E8"/>
                </a:solidFill>
                <a:latin typeface="Century Gothic"/>
                <a:ea typeface="Century Gothic"/>
                <a:cs typeface="Century Gothic"/>
                <a:sym typeface="Century Gothic"/>
                <a:hlinkClick r:id="rId5">
                  <a:extLst>
                    <a:ext uri="{A12FA001-AC4F-418D-AE19-62706E023703}">
                      <ahyp:hlinkClr val="tx"/>
                    </a:ext>
                  </a:extLst>
                </a:hlinkClick>
              </a:rPr>
              <a:t>L’usage pédagogique de la programmation informatique</a:t>
            </a:r>
            <a:r>
              <a:rPr lang="en" sz="1400">
                <a:latin typeface="Century Gothic"/>
                <a:ea typeface="Century Gothic"/>
                <a:cs typeface="Century Gothic"/>
                <a:sym typeface="Century Gothic"/>
              </a:rPr>
              <a:t> » </a:t>
            </a:r>
            <a:endParaRPr sz="1400">
              <a:latin typeface="Century Gothic"/>
              <a:ea typeface="Century Gothic"/>
              <a:cs typeface="Century Gothic"/>
              <a:sym typeface="Century Gothic"/>
            </a:endParaRPr>
          </a:p>
          <a:p>
            <a:pPr indent="-317500" lvl="0" marL="457200" rtl="0" algn="l">
              <a:lnSpc>
                <a:spcPct val="150000"/>
              </a:lnSpc>
              <a:spcBef>
                <a:spcPts val="0"/>
              </a:spcBef>
              <a:spcAft>
                <a:spcPts val="0"/>
              </a:spcAft>
              <a:buClr>
                <a:schemeClr val="dk1"/>
              </a:buClr>
              <a:buSzPts val="1400"/>
              <a:buFont typeface="Century Gothic"/>
              <a:buChar char="■"/>
            </a:pPr>
            <a:r>
              <a:rPr lang="en" sz="1400">
                <a:latin typeface="Century Gothic"/>
                <a:ea typeface="Century Gothic"/>
                <a:cs typeface="Century Gothic"/>
                <a:sym typeface="Century Gothic"/>
              </a:rPr>
              <a:t>Site «</a:t>
            </a:r>
            <a:r>
              <a:rPr b="1" lang="en" sz="1400" u="sng">
                <a:solidFill>
                  <a:srgbClr val="1A73E8"/>
                </a:solidFill>
                <a:latin typeface="Century Gothic"/>
                <a:ea typeface="Century Gothic"/>
                <a:cs typeface="Century Gothic"/>
                <a:sym typeface="Century Gothic"/>
                <a:hlinkClick r:id="rId6">
                  <a:extLst>
                    <a:ext uri="{A12FA001-AC4F-418D-AE19-62706E023703}">
                      <ahyp:hlinkClr val="tx"/>
                    </a:ext>
                  </a:extLst>
                </a:hlinkClick>
              </a:rPr>
              <a:t>Apprendre et évaluer autrement en mathématique - Programmation et robotique</a:t>
            </a:r>
            <a:r>
              <a:rPr lang="en" sz="1400">
                <a:latin typeface="Century Gothic"/>
                <a:ea typeface="Century Gothic"/>
                <a:cs typeface="Century Gothic"/>
                <a:sym typeface="Century Gothic"/>
              </a:rPr>
              <a:t>»</a:t>
            </a:r>
            <a:endParaRPr sz="1400">
              <a:latin typeface="Century Gothic"/>
              <a:ea typeface="Century Gothic"/>
              <a:cs typeface="Century Gothic"/>
              <a:sym typeface="Century Gothic"/>
            </a:endParaRPr>
          </a:p>
        </p:txBody>
      </p:sp>
      <p:sp>
        <p:nvSpPr>
          <p:cNvPr id="163" name="Google Shape;163;p21"/>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solidFill>
                  <a:srgbClr val="FFFFFF"/>
                </a:solidFill>
                <a:latin typeface="Century Gothic"/>
                <a:ea typeface="Century Gothic"/>
                <a:cs typeface="Century Gothic"/>
                <a:sym typeface="Century Gothic"/>
              </a:rPr>
              <a:t>‹#›</a:t>
            </a:fld>
            <a:endParaRPr>
              <a:solidFill>
                <a:srgbClr val="FFFFFF"/>
              </a:solidFill>
              <a:latin typeface="Century Gothic"/>
              <a:ea typeface="Century Gothic"/>
              <a:cs typeface="Century Gothic"/>
              <a:sym typeface="Century Gothic"/>
            </a:endParaRPr>
          </a:p>
        </p:txBody>
      </p:sp>
      <p:sp>
        <p:nvSpPr>
          <p:cNvPr id="164" name="Google Shape;164;p21"/>
          <p:cNvSpPr txBox="1"/>
          <p:nvPr>
            <p:ph type="title"/>
          </p:nvPr>
        </p:nvSpPr>
        <p:spPr>
          <a:xfrm>
            <a:off x="1146025" y="530725"/>
            <a:ext cx="3208800" cy="10287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2800">
                <a:latin typeface="Century Gothic"/>
                <a:ea typeface="Century Gothic"/>
                <a:cs typeface="Century Gothic"/>
                <a:sym typeface="Century Gothic"/>
              </a:rPr>
              <a:t>Pourquoi ?</a:t>
            </a:r>
            <a:endParaRPr sz="2800">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idx="1" type="subTitle"/>
          </p:nvPr>
        </p:nvSpPr>
        <p:spPr>
          <a:xfrm>
            <a:off x="3113549" y="202000"/>
            <a:ext cx="59649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Century Gothic"/>
                <a:ea typeface="Century Gothic"/>
                <a:cs typeface="Century Gothic"/>
                <a:sym typeface="Century Gothic"/>
              </a:rPr>
              <a:t>La programmation créative</a:t>
            </a:r>
            <a:endParaRPr sz="25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p:txBody>
      </p:sp>
      <p:sp>
        <p:nvSpPr>
          <p:cNvPr id="170" name="Google Shape;170;p22"/>
          <p:cNvSpPr txBox="1"/>
          <p:nvPr/>
        </p:nvSpPr>
        <p:spPr>
          <a:xfrm>
            <a:off x="312525" y="1033800"/>
            <a:ext cx="2643600" cy="2923500"/>
          </a:xfrm>
          <a:prstGeom prst="rect">
            <a:avLst/>
          </a:prstGeom>
          <a:noFill/>
          <a:ln>
            <a:noFill/>
          </a:ln>
        </p:spPr>
        <p:txBody>
          <a:bodyPr anchorCtr="0" anchor="t" bIns="91425" lIns="91425" spcFirstLastPara="1" rIns="91425" wrap="square" tIns="91425">
            <a:noAutofit/>
          </a:bodyPr>
          <a:lstStyle/>
          <a:p>
            <a:pPr indent="-330200" lvl="0" marL="457200" rtl="0" algn="l">
              <a:lnSpc>
                <a:spcPct val="115000"/>
              </a:lnSpc>
              <a:spcBef>
                <a:spcPts val="0"/>
              </a:spcBef>
              <a:spcAft>
                <a:spcPts val="0"/>
              </a:spcAft>
              <a:buClr>
                <a:schemeClr val="accent6"/>
              </a:buClr>
              <a:buSzPts val="1600"/>
              <a:buFont typeface="Century Gothic"/>
              <a:buChar char="■"/>
            </a:pPr>
            <a:r>
              <a:rPr lang="en" sz="2000">
                <a:solidFill>
                  <a:schemeClr val="lt1"/>
                </a:solidFill>
                <a:latin typeface="Century Gothic"/>
                <a:ea typeface="Century Gothic"/>
                <a:cs typeface="Century Gothic"/>
                <a:sym typeface="Century Gothic"/>
              </a:rPr>
              <a:t>Lutins (Sprites)</a:t>
            </a:r>
            <a:endParaRPr sz="2000">
              <a:solidFill>
                <a:schemeClr val="lt1"/>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chemeClr val="accent6"/>
              </a:buClr>
              <a:buSzPts val="1600"/>
              <a:buFont typeface="Century Gothic"/>
              <a:buChar char="■"/>
            </a:pPr>
            <a:r>
              <a:rPr lang="en" sz="2000">
                <a:solidFill>
                  <a:schemeClr val="lt1"/>
                </a:solidFill>
                <a:latin typeface="Century Gothic"/>
                <a:ea typeface="Century Gothic"/>
                <a:cs typeface="Century Gothic"/>
                <a:sym typeface="Century Gothic"/>
              </a:rPr>
              <a:t>Arrière-plan</a:t>
            </a:r>
            <a:endParaRPr sz="2000">
              <a:solidFill>
                <a:schemeClr val="lt1"/>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chemeClr val="accent6"/>
              </a:buClr>
              <a:buSzPts val="1600"/>
              <a:buFont typeface="Century Gothic"/>
              <a:buChar char="■"/>
            </a:pPr>
            <a:r>
              <a:rPr lang="en" sz="2000">
                <a:solidFill>
                  <a:schemeClr val="lt1"/>
                </a:solidFill>
                <a:latin typeface="Century Gothic"/>
                <a:ea typeface="Century Gothic"/>
                <a:cs typeface="Century Gothic"/>
                <a:sym typeface="Century Gothic"/>
              </a:rPr>
              <a:t>Dialogue </a:t>
            </a:r>
            <a:endParaRPr sz="2000">
              <a:solidFill>
                <a:schemeClr val="lt1"/>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chemeClr val="accent6"/>
              </a:buClr>
              <a:buSzPts val="1600"/>
              <a:buFont typeface="Century Gothic"/>
              <a:buChar char="■"/>
            </a:pPr>
            <a:r>
              <a:rPr lang="en" sz="2000">
                <a:solidFill>
                  <a:schemeClr val="lt1"/>
                </a:solidFill>
                <a:latin typeface="Century Gothic"/>
                <a:ea typeface="Century Gothic"/>
                <a:cs typeface="Century Gothic"/>
                <a:sym typeface="Century Gothic"/>
              </a:rPr>
              <a:t>Déplacements</a:t>
            </a:r>
            <a:endParaRPr sz="2000">
              <a:solidFill>
                <a:schemeClr val="lt1"/>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chemeClr val="accent6"/>
              </a:buClr>
              <a:buSzPts val="1600"/>
              <a:buFont typeface="Century Gothic"/>
              <a:buChar char="■"/>
            </a:pPr>
            <a:r>
              <a:rPr lang="en" sz="2000">
                <a:solidFill>
                  <a:schemeClr val="lt1"/>
                </a:solidFill>
                <a:latin typeface="Century Gothic"/>
                <a:ea typeface="Century Gothic"/>
                <a:cs typeface="Century Gothic"/>
                <a:sym typeface="Century Gothic"/>
              </a:rPr>
              <a:t>Effets sonores</a:t>
            </a:r>
            <a:endParaRPr sz="2000">
              <a:solidFill>
                <a:schemeClr val="lt1"/>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chemeClr val="accent6"/>
              </a:buClr>
              <a:buSzPts val="1600"/>
              <a:buFont typeface="Century Gothic"/>
              <a:buChar char="■"/>
            </a:pPr>
            <a:r>
              <a:rPr lang="en" sz="2000">
                <a:solidFill>
                  <a:schemeClr val="lt1"/>
                </a:solidFill>
                <a:latin typeface="Century Gothic"/>
                <a:ea typeface="Century Gothic"/>
                <a:cs typeface="Century Gothic"/>
                <a:sym typeface="Century Gothic"/>
              </a:rPr>
              <a:t>Etc.</a:t>
            </a:r>
            <a:endParaRPr sz="2000">
              <a:solidFill>
                <a:schemeClr val="lt1"/>
              </a:solidFill>
              <a:latin typeface="Century Gothic"/>
              <a:ea typeface="Century Gothic"/>
              <a:cs typeface="Century Gothic"/>
              <a:sym typeface="Century Gothic"/>
            </a:endParaRPr>
          </a:p>
          <a:p>
            <a:pPr indent="-330200" lvl="0" marL="457200" rtl="0" algn="l">
              <a:lnSpc>
                <a:spcPct val="115000"/>
              </a:lnSpc>
              <a:spcBef>
                <a:spcPts val="0"/>
              </a:spcBef>
              <a:spcAft>
                <a:spcPts val="0"/>
              </a:spcAft>
              <a:buClr>
                <a:schemeClr val="accent6"/>
              </a:buClr>
              <a:buSzPts val="1600"/>
              <a:buFont typeface="Century Gothic"/>
              <a:buChar char="■"/>
            </a:pPr>
            <a:r>
              <a:rPr lang="en" sz="2000" u="sng">
                <a:solidFill>
                  <a:schemeClr val="accent4"/>
                </a:solidFill>
                <a:latin typeface="Century Gothic"/>
                <a:ea typeface="Century Gothic"/>
                <a:cs typeface="Century Gothic"/>
                <a:sym typeface="Century Gothic"/>
                <a:hlinkClick r:id="rId3">
                  <a:extLst>
                    <a:ext uri="{A12FA001-AC4F-418D-AE19-62706E023703}">
                      <ahyp:hlinkClr val="tx"/>
                    </a:ext>
                  </a:extLst>
                </a:hlinkClick>
              </a:rPr>
              <a:t>Programme à compléter</a:t>
            </a:r>
            <a:endParaRPr sz="2000">
              <a:solidFill>
                <a:schemeClr val="accent4"/>
              </a:solidFill>
              <a:latin typeface="Century Gothic"/>
              <a:ea typeface="Century Gothic"/>
              <a:cs typeface="Century Gothic"/>
              <a:sym typeface="Century Gothic"/>
            </a:endParaRPr>
          </a:p>
          <a:p>
            <a:pPr indent="0" lvl="0" marL="0" rtl="0" algn="l">
              <a:lnSpc>
                <a:spcPct val="115000"/>
              </a:lnSpc>
              <a:spcBef>
                <a:spcPts val="0"/>
              </a:spcBef>
              <a:spcAft>
                <a:spcPts val="0"/>
              </a:spcAft>
              <a:buNone/>
            </a:pPr>
            <a:r>
              <a:t/>
            </a:r>
            <a:endParaRPr sz="2000">
              <a:solidFill>
                <a:schemeClr val="lt1"/>
              </a:solidFill>
              <a:latin typeface="Century Gothic"/>
              <a:ea typeface="Century Gothic"/>
              <a:cs typeface="Century Gothic"/>
              <a:sym typeface="Century Gothic"/>
            </a:endParaRPr>
          </a:p>
        </p:txBody>
      </p:sp>
      <p:pic>
        <p:nvPicPr>
          <p:cNvPr id="171" name="Google Shape;171;p22"/>
          <p:cNvPicPr preferRelativeResize="0"/>
          <p:nvPr/>
        </p:nvPicPr>
        <p:blipFill>
          <a:blip r:embed="rId4">
            <a:alphaModFix/>
          </a:blip>
          <a:stretch>
            <a:fillRect/>
          </a:stretch>
        </p:blipFill>
        <p:spPr>
          <a:xfrm>
            <a:off x="3961988" y="1033800"/>
            <a:ext cx="4094025" cy="3410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3"/>
          <p:cNvSpPr txBox="1"/>
          <p:nvPr>
            <p:ph idx="1" type="subTitle"/>
          </p:nvPr>
        </p:nvSpPr>
        <p:spPr>
          <a:xfrm>
            <a:off x="3900100" y="246525"/>
            <a:ext cx="4791600" cy="784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2500">
                <a:solidFill>
                  <a:schemeClr val="accent1"/>
                </a:solidFill>
                <a:latin typeface="Century Gothic"/>
                <a:ea typeface="Century Gothic"/>
                <a:cs typeface="Century Gothic"/>
                <a:sym typeface="Century Gothic"/>
              </a:rPr>
              <a:t>Le dessin géométrique</a:t>
            </a:r>
            <a:endParaRPr sz="25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a:p>
            <a:pPr indent="0" lvl="0" marL="0" rtl="0" algn="l">
              <a:spcBef>
                <a:spcPts val="0"/>
              </a:spcBef>
              <a:spcAft>
                <a:spcPts val="0"/>
              </a:spcAft>
              <a:buNone/>
            </a:pPr>
            <a:r>
              <a:t/>
            </a:r>
            <a:endParaRPr sz="2000">
              <a:solidFill>
                <a:schemeClr val="accent1"/>
              </a:solidFill>
              <a:latin typeface="Century Gothic"/>
              <a:ea typeface="Century Gothic"/>
              <a:cs typeface="Century Gothic"/>
              <a:sym typeface="Century Gothic"/>
            </a:endParaRPr>
          </a:p>
        </p:txBody>
      </p:sp>
      <p:sp>
        <p:nvSpPr>
          <p:cNvPr id="177" name="Google Shape;177;p23"/>
          <p:cNvSpPr txBox="1"/>
          <p:nvPr/>
        </p:nvSpPr>
        <p:spPr>
          <a:xfrm>
            <a:off x="-79275" y="1139200"/>
            <a:ext cx="3713700" cy="2979900"/>
          </a:xfrm>
          <a:prstGeom prst="rect">
            <a:avLst/>
          </a:prstGeom>
          <a:noFill/>
          <a:ln>
            <a:noFill/>
          </a:ln>
        </p:spPr>
        <p:txBody>
          <a:bodyPr anchorCtr="0" anchor="t" bIns="91425" lIns="91425" spcFirstLastPara="1" rIns="91425" wrap="square" tIns="91425">
            <a:spAutoFit/>
          </a:bodyPr>
          <a:lstStyle/>
          <a:p>
            <a:pPr indent="-304800" lvl="0" marL="457200" rtl="0" algn="l">
              <a:lnSpc>
                <a:spcPct val="115000"/>
              </a:lnSpc>
              <a:spcBef>
                <a:spcPts val="0"/>
              </a:spcBef>
              <a:spcAft>
                <a:spcPts val="0"/>
              </a:spcAft>
              <a:buClr>
                <a:schemeClr val="lt1"/>
              </a:buClr>
              <a:buSzPts val="1200"/>
              <a:buFont typeface="Ubuntu"/>
              <a:buChar char="■"/>
            </a:pPr>
            <a:r>
              <a:rPr lang="en" sz="1600" u="sng">
                <a:solidFill>
                  <a:schemeClr val="accent5"/>
                </a:solidFill>
                <a:latin typeface="Ubuntu"/>
                <a:ea typeface="Ubuntu"/>
                <a:cs typeface="Ubuntu"/>
                <a:sym typeface="Ubuntu"/>
                <a:hlinkClick r:id="rId3">
                  <a:extLst>
                    <a:ext uri="{A12FA001-AC4F-418D-AE19-62706E023703}">
                      <ahyp:hlinkClr val="tx"/>
                    </a:ext>
                  </a:extLst>
                </a:hlinkClick>
              </a:rPr>
              <a:t>Carré</a:t>
            </a:r>
            <a:r>
              <a:rPr lang="en" sz="1600">
                <a:solidFill>
                  <a:schemeClr val="lt1"/>
                </a:solidFill>
                <a:latin typeface="Ubuntu"/>
                <a:ea typeface="Ubuntu"/>
                <a:cs typeface="Ubuntu"/>
                <a:sym typeface="Ubuntu"/>
              </a:rPr>
              <a:t> - </a:t>
            </a:r>
            <a:r>
              <a:rPr lang="en" sz="1600" u="sng">
                <a:solidFill>
                  <a:schemeClr val="lt1"/>
                </a:solidFill>
                <a:latin typeface="Ubuntu"/>
                <a:ea typeface="Ubuntu"/>
                <a:cs typeface="Ubuntu"/>
                <a:sym typeface="Ubuntu"/>
                <a:hlinkClick r:id="rId4">
                  <a:extLst>
                    <a:ext uri="{A12FA001-AC4F-418D-AE19-62706E023703}">
                      <ahyp:hlinkClr val="tx"/>
                    </a:ext>
                  </a:extLst>
                </a:hlinkClick>
              </a:rPr>
              <a:t>Tutoriel</a:t>
            </a:r>
            <a:r>
              <a:rPr lang="en" sz="1600">
                <a:solidFill>
                  <a:schemeClr val="lt1"/>
                </a:solidFill>
                <a:latin typeface="Ubuntu"/>
                <a:ea typeface="Ubuntu"/>
                <a:cs typeface="Ubuntu"/>
                <a:sym typeface="Ubuntu"/>
              </a:rPr>
              <a:t> - </a:t>
            </a:r>
            <a:r>
              <a:rPr lang="en" sz="1600" u="sng">
                <a:solidFill>
                  <a:schemeClr val="accent4"/>
                </a:solidFill>
                <a:latin typeface="Ubuntu"/>
                <a:ea typeface="Ubuntu"/>
                <a:cs typeface="Ubuntu"/>
                <a:sym typeface="Ubuntu"/>
                <a:hlinkClick r:id="rId5">
                  <a:extLst>
                    <a:ext uri="{A12FA001-AC4F-418D-AE19-62706E023703}">
                      <ahyp:hlinkClr val="tx"/>
                    </a:ext>
                  </a:extLst>
                </a:hlinkClick>
              </a:rPr>
              <a:t>À compléter</a:t>
            </a:r>
            <a:endParaRPr sz="1600">
              <a:solidFill>
                <a:schemeClr val="accent4"/>
              </a:solidFill>
              <a:latin typeface="Ubuntu"/>
              <a:ea typeface="Ubuntu"/>
              <a:cs typeface="Ubuntu"/>
              <a:sym typeface="Ubuntu"/>
            </a:endParaRPr>
          </a:p>
          <a:p>
            <a:pPr indent="-304800" lvl="0" marL="457200" rtl="0" algn="l">
              <a:lnSpc>
                <a:spcPct val="115000"/>
              </a:lnSpc>
              <a:spcBef>
                <a:spcPts val="0"/>
              </a:spcBef>
              <a:spcAft>
                <a:spcPts val="0"/>
              </a:spcAft>
              <a:buClr>
                <a:schemeClr val="lt1"/>
              </a:buClr>
              <a:buSzPts val="1200"/>
              <a:buFont typeface="Ubuntu"/>
              <a:buChar char="■"/>
            </a:pPr>
            <a:r>
              <a:rPr lang="en" sz="1600" u="sng">
                <a:solidFill>
                  <a:schemeClr val="accent5"/>
                </a:solidFill>
                <a:latin typeface="Ubuntu"/>
                <a:ea typeface="Ubuntu"/>
                <a:cs typeface="Ubuntu"/>
                <a:sym typeface="Ubuntu"/>
                <a:hlinkClick r:id="rId6">
                  <a:extLst>
                    <a:ext uri="{A12FA001-AC4F-418D-AE19-62706E023703}">
                      <ahyp:hlinkClr val="tx"/>
                    </a:ext>
                  </a:extLst>
                </a:hlinkClick>
              </a:rPr>
              <a:t>Triangle équilatéral</a:t>
            </a:r>
            <a:r>
              <a:rPr lang="en" sz="1600">
                <a:solidFill>
                  <a:schemeClr val="lt1"/>
                </a:solidFill>
                <a:latin typeface="Ubuntu"/>
                <a:ea typeface="Ubuntu"/>
                <a:cs typeface="Ubuntu"/>
                <a:sym typeface="Ubuntu"/>
              </a:rPr>
              <a:t> - </a:t>
            </a:r>
            <a:r>
              <a:rPr lang="en" sz="1600" u="sng">
                <a:solidFill>
                  <a:schemeClr val="lt1"/>
                </a:solidFill>
                <a:latin typeface="Ubuntu"/>
                <a:ea typeface="Ubuntu"/>
                <a:cs typeface="Ubuntu"/>
                <a:sym typeface="Ubuntu"/>
                <a:hlinkClick r:id="rId7">
                  <a:extLst>
                    <a:ext uri="{A12FA001-AC4F-418D-AE19-62706E023703}">
                      <ahyp:hlinkClr val="tx"/>
                    </a:ext>
                  </a:extLst>
                </a:hlinkClick>
              </a:rPr>
              <a:t>Tutoriel</a:t>
            </a:r>
            <a:endParaRPr sz="1600">
              <a:solidFill>
                <a:schemeClr val="lt1"/>
              </a:solidFill>
              <a:latin typeface="Ubuntu"/>
              <a:ea typeface="Ubuntu"/>
              <a:cs typeface="Ubuntu"/>
              <a:sym typeface="Ubuntu"/>
            </a:endParaRPr>
          </a:p>
          <a:p>
            <a:pPr indent="-304800" lvl="0" marL="457200" rtl="0" algn="l">
              <a:lnSpc>
                <a:spcPct val="115000"/>
              </a:lnSpc>
              <a:spcBef>
                <a:spcPts val="0"/>
              </a:spcBef>
              <a:spcAft>
                <a:spcPts val="0"/>
              </a:spcAft>
              <a:buClr>
                <a:schemeClr val="lt1"/>
              </a:buClr>
              <a:buSzPts val="1200"/>
              <a:buFont typeface="Ubuntu"/>
              <a:buChar char="■"/>
            </a:pPr>
            <a:r>
              <a:rPr lang="en" sz="1600" u="sng">
                <a:solidFill>
                  <a:schemeClr val="accent5"/>
                </a:solidFill>
                <a:latin typeface="Ubuntu"/>
                <a:ea typeface="Ubuntu"/>
                <a:cs typeface="Ubuntu"/>
                <a:sym typeface="Ubuntu"/>
                <a:hlinkClick r:id="rId8">
                  <a:extLst>
                    <a:ext uri="{A12FA001-AC4F-418D-AE19-62706E023703}">
                      <ahyp:hlinkClr val="tx"/>
                    </a:ext>
                  </a:extLst>
                </a:hlinkClick>
              </a:rPr>
              <a:t>Dessiner des quadrilatères</a:t>
            </a:r>
            <a:r>
              <a:rPr lang="en" sz="1600" u="sng">
                <a:solidFill>
                  <a:schemeClr val="lt1"/>
                </a:solidFill>
                <a:latin typeface="Ubuntu"/>
                <a:ea typeface="Ubuntu"/>
                <a:cs typeface="Ubuntu"/>
                <a:sym typeface="Ubuntu"/>
                <a:hlinkClick r:id="rId9">
                  <a:extLst>
                    <a:ext uri="{A12FA001-AC4F-418D-AE19-62706E023703}">
                      <ahyp:hlinkClr val="tx"/>
                    </a:ext>
                  </a:extLst>
                </a:hlinkClick>
              </a:rPr>
              <a:t> </a:t>
            </a:r>
            <a:endParaRPr sz="1600">
              <a:solidFill>
                <a:schemeClr val="lt1"/>
              </a:solidFill>
              <a:latin typeface="Ubuntu"/>
              <a:ea typeface="Ubuntu"/>
              <a:cs typeface="Ubuntu"/>
              <a:sym typeface="Ubuntu"/>
            </a:endParaRPr>
          </a:p>
          <a:p>
            <a:pPr indent="-304800" lvl="0" marL="457200" rtl="0" algn="l">
              <a:lnSpc>
                <a:spcPct val="115000"/>
              </a:lnSpc>
              <a:spcBef>
                <a:spcPts val="0"/>
              </a:spcBef>
              <a:spcAft>
                <a:spcPts val="0"/>
              </a:spcAft>
              <a:buClr>
                <a:schemeClr val="lt1"/>
              </a:buClr>
              <a:buSzPts val="1200"/>
              <a:buFont typeface="Ubuntu"/>
              <a:buChar char="■"/>
            </a:pPr>
            <a:r>
              <a:rPr lang="en" sz="1600" u="sng">
                <a:solidFill>
                  <a:schemeClr val="accent5"/>
                </a:solidFill>
                <a:latin typeface="Ubuntu"/>
                <a:ea typeface="Ubuntu"/>
                <a:cs typeface="Ubuntu"/>
                <a:sym typeface="Ubuntu"/>
                <a:hlinkClick r:id="rId10">
                  <a:extLst>
                    <a:ext uri="{A12FA001-AC4F-418D-AE19-62706E023703}">
                      <ahyp:hlinkClr val="tx"/>
                    </a:ext>
                  </a:extLst>
                </a:hlinkClick>
              </a:rPr>
              <a:t>Étoile </a:t>
            </a:r>
            <a:r>
              <a:rPr lang="en" sz="1600">
                <a:solidFill>
                  <a:schemeClr val="lt1"/>
                </a:solidFill>
                <a:latin typeface="Ubuntu"/>
                <a:ea typeface="Ubuntu"/>
                <a:cs typeface="Ubuntu"/>
                <a:sym typeface="Ubuntu"/>
              </a:rPr>
              <a:t>- </a:t>
            </a:r>
            <a:r>
              <a:rPr lang="en" sz="1600" u="sng">
                <a:solidFill>
                  <a:schemeClr val="lt1"/>
                </a:solidFill>
                <a:latin typeface="Ubuntu"/>
                <a:ea typeface="Ubuntu"/>
                <a:cs typeface="Ubuntu"/>
                <a:sym typeface="Ubuntu"/>
                <a:hlinkClick r:id="rId11">
                  <a:extLst>
                    <a:ext uri="{A12FA001-AC4F-418D-AE19-62706E023703}">
                      <ahyp:hlinkClr val="tx"/>
                    </a:ext>
                  </a:extLst>
                </a:hlinkClick>
              </a:rPr>
              <a:t>Tutoriel</a:t>
            </a:r>
            <a:endParaRPr sz="1600">
              <a:solidFill>
                <a:schemeClr val="lt1"/>
              </a:solidFill>
              <a:latin typeface="Ubuntu"/>
              <a:ea typeface="Ubuntu"/>
              <a:cs typeface="Ubuntu"/>
              <a:sym typeface="Ubuntu"/>
            </a:endParaRPr>
          </a:p>
          <a:p>
            <a:pPr indent="-304800" lvl="0" marL="457200" rtl="0" algn="l">
              <a:lnSpc>
                <a:spcPct val="115000"/>
              </a:lnSpc>
              <a:spcBef>
                <a:spcPts val="0"/>
              </a:spcBef>
              <a:spcAft>
                <a:spcPts val="0"/>
              </a:spcAft>
              <a:buClr>
                <a:schemeClr val="lt1"/>
              </a:buClr>
              <a:buSzPts val="1200"/>
              <a:buFont typeface="Ubuntu"/>
              <a:buChar char="■"/>
            </a:pPr>
            <a:r>
              <a:rPr lang="en" sz="1600" u="sng">
                <a:solidFill>
                  <a:schemeClr val="accent5"/>
                </a:solidFill>
                <a:latin typeface="Ubuntu"/>
                <a:ea typeface="Ubuntu"/>
                <a:cs typeface="Ubuntu"/>
                <a:sym typeface="Ubuntu"/>
                <a:hlinkClick r:id="rId12">
                  <a:extLst>
                    <a:ext uri="{A12FA001-AC4F-418D-AE19-62706E023703}">
                      <ahyp:hlinkClr val="tx"/>
                    </a:ext>
                  </a:extLst>
                </a:hlinkClick>
              </a:rPr>
              <a:t>Étoile x10</a:t>
            </a:r>
            <a:endParaRPr sz="1600">
              <a:solidFill>
                <a:schemeClr val="lt1"/>
              </a:solidFill>
              <a:latin typeface="Ubuntu"/>
              <a:ea typeface="Ubuntu"/>
              <a:cs typeface="Ubuntu"/>
              <a:sym typeface="Ubuntu"/>
            </a:endParaRPr>
          </a:p>
          <a:p>
            <a:pPr indent="-304800" lvl="0" marL="457200" rtl="0" algn="l">
              <a:lnSpc>
                <a:spcPct val="115000"/>
              </a:lnSpc>
              <a:spcBef>
                <a:spcPts val="0"/>
              </a:spcBef>
              <a:spcAft>
                <a:spcPts val="0"/>
              </a:spcAft>
              <a:buClr>
                <a:schemeClr val="lt1"/>
              </a:buClr>
              <a:buSzPts val="1200"/>
              <a:buFont typeface="Ubuntu"/>
              <a:buChar char="■"/>
            </a:pPr>
            <a:r>
              <a:rPr lang="en" sz="1600" u="sng">
                <a:solidFill>
                  <a:schemeClr val="accent5"/>
                </a:solidFill>
                <a:latin typeface="Ubuntu"/>
                <a:ea typeface="Ubuntu"/>
                <a:cs typeface="Ubuntu"/>
                <a:sym typeface="Ubuntu"/>
                <a:hlinkClick r:id="rId13">
                  <a:extLst>
                    <a:ext uri="{A12FA001-AC4F-418D-AE19-62706E023703}">
                      <ahyp:hlinkClr val="tx"/>
                    </a:ext>
                  </a:extLst>
                </a:hlinkClick>
              </a:rPr>
              <a:t>Tâche créative dans Desmos</a:t>
            </a:r>
            <a:endParaRPr sz="1600">
              <a:solidFill>
                <a:schemeClr val="lt1"/>
              </a:solidFill>
              <a:latin typeface="Ubuntu"/>
              <a:ea typeface="Ubuntu"/>
              <a:cs typeface="Ubuntu"/>
              <a:sym typeface="Ubuntu"/>
            </a:endParaRPr>
          </a:p>
          <a:p>
            <a:pPr indent="-304800" lvl="0" marL="457200" rtl="0" algn="l">
              <a:lnSpc>
                <a:spcPct val="115000"/>
              </a:lnSpc>
              <a:spcBef>
                <a:spcPts val="0"/>
              </a:spcBef>
              <a:spcAft>
                <a:spcPts val="0"/>
              </a:spcAft>
              <a:buClr>
                <a:schemeClr val="lt1"/>
              </a:buClr>
              <a:buSzPts val="1200"/>
              <a:buFont typeface="Ubuntu"/>
              <a:buChar char="■"/>
            </a:pPr>
            <a:r>
              <a:rPr lang="en" sz="1600" u="sng">
                <a:solidFill>
                  <a:schemeClr val="accent5"/>
                </a:solidFill>
                <a:latin typeface="Ubuntu"/>
                <a:ea typeface="Ubuntu"/>
                <a:cs typeface="Ubuntu"/>
                <a:sym typeface="Ubuntu"/>
                <a:hlinkClick r:id="rId14">
                  <a:extLst>
                    <a:ext uri="{A12FA001-AC4F-418D-AE19-62706E023703}">
                      <ahyp:hlinkClr val="tx"/>
                    </a:ext>
                  </a:extLst>
                </a:hlinkClick>
              </a:rPr>
              <a:t>Projet créatif: les 3 fleurs</a:t>
            </a:r>
            <a:r>
              <a:rPr lang="en" sz="1600">
                <a:solidFill>
                  <a:schemeClr val="lt1"/>
                </a:solidFill>
                <a:latin typeface="Ubuntu"/>
                <a:ea typeface="Ubuntu"/>
                <a:cs typeface="Ubuntu"/>
                <a:sym typeface="Ubuntu"/>
              </a:rPr>
              <a:t> </a:t>
            </a:r>
            <a:endParaRPr sz="1600">
              <a:solidFill>
                <a:schemeClr val="lt1"/>
              </a:solidFill>
              <a:latin typeface="Ubuntu"/>
              <a:ea typeface="Ubuntu"/>
              <a:cs typeface="Ubuntu"/>
              <a:sym typeface="Ubuntu"/>
            </a:endParaRPr>
          </a:p>
          <a:p>
            <a:pPr indent="457200" lvl="0" marL="0" rtl="0" algn="l">
              <a:lnSpc>
                <a:spcPct val="115000"/>
              </a:lnSpc>
              <a:spcBef>
                <a:spcPts val="0"/>
              </a:spcBef>
              <a:spcAft>
                <a:spcPts val="0"/>
              </a:spcAft>
              <a:buNone/>
            </a:pPr>
            <a:r>
              <a:rPr lang="en" sz="1600" u="sng">
                <a:solidFill>
                  <a:schemeClr val="lt1"/>
                </a:solidFill>
                <a:latin typeface="Ubuntu"/>
                <a:ea typeface="Ubuntu"/>
                <a:cs typeface="Ubuntu"/>
                <a:sym typeface="Ubuntu"/>
                <a:hlinkClick r:id="rId15">
                  <a:extLst>
                    <a:ext uri="{A12FA001-AC4F-418D-AE19-62706E023703}">
                      <ahyp:hlinkClr val="tx"/>
                    </a:ext>
                  </a:extLst>
                </a:hlinkClick>
              </a:rPr>
              <a:t>Tuto1</a:t>
            </a:r>
            <a:r>
              <a:rPr lang="en" sz="1600">
                <a:solidFill>
                  <a:schemeClr val="lt1"/>
                </a:solidFill>
                <a:latin typeface="Ubuntu"/>
                <a:ea typeface="Ubuntu"/>
                <a:cs typeface="Ubuntu"/>
                <a:sym typeface="Ubuntu"/>
              </a:rPr>
              <a:t> - </a:t>
            </a:r>
            <a:r>
              <a:rPr lang="en" sz="1600" u="sng">
                <a:solidFill>
                  <a:schemeClr val="lt1"/>
                </a:solidFill>
                <a:latin typeface="Ubuntu"/>
                <a:ea typeface="Ubuntu"/>
                <a:cs typeface="Ubuntu"/>
                <a:sym typeface="Ubuntu"/>
                <a:hlinkClick r:id="rId16">
                  <a:extLst>
                    <a:ext uri="{A12FA001-AC4F-418D-AE19-62706E023703}">
                      <ahyp:hlinkClr val="tx"/>
                    </a:ext>
                  </a:extLst>
                </a:hlinkClick>
              </a:rPr>
              <a:t>Tuto2</a:t>
            </a:r>
            <a:r>
              <a:rPr lang="en" sz="1600">
                <a:solidFill>
                  <a:schemeClr val="lt1"/>
                </a:solidFill>
                <a:latin typeface="Ubuntu"/>
                <a:ea typeface="Ubuntu"/>
                <a:cs typeface="Ubuntu"/>
                <a:sym typeface="Ubuntu"/>
              </a:rPr>
              <a:t> - </a:t>
            </a:r>
            <a:r>
              <a:rPr lang="en" sz="1600" u="sng">
                <a:solidFill>
                  <a:schemeClr val="lt1"/>
                </a:solidFill>
                <a:latin typeface="Ubuntu"/>
                <a:ea typeface="Ubuntu"/>
                <a:cs typeface="Ubuntu"/>
                <a:sym typeface="Ubuntu"/>
                <a:hlinkClick r:id="rId17">
                  <a:extLst>
                    <a:ext uri="{A12FA001-AC4F-418D-AE19-62706E023703}">
                      <ahyp:hlinkClr val="tx"/>
                    </a:ext>
                  </a:extLst>
                </a:hlinkClick>
              </a:rPr>
              <a:t>Tuto3</a:t>
            </a:r>
            <a:endParaRPr sz="1600">
              <a:solidFill>
                <a:schemeClr val="lt1"/>
              </a:solidFill>
              <a:latin typeface="Ubuntu"/>
              <a:ea typeface="Ubuntu"/>
              <a:cs typeface="Ubuntu"/>
              <a:sym typeface="Ubuntu"/>
            </a:endParaRPr>
          </a:p>
          <a:p>
            <a:pPr indent="0" lvl="0" marL="457200" rtl="0" algn="l">
              <a:lnSpc>
                <a:spcPct val="115000"/>
              </a:lnSpc>
              <a:spcBef>
                <a:spcPts val="0"/>
              </a:spcBef>
              <a:spcAft>
                <a:spcPts val="0"/>
              </a:spcAft>
              <a:buNone/>
            </a:pPr>
            <a:r>
              <a:t/>
            </a:r>
            <a:endParaRPr sz="1600">
              <a:solidFill>
                <a:schemeClr val="lt1"/>
              </a:solidFill>
              <a:latin typeface="Ubuntu"/>
              <a:ea typeface="Ubuntu"/>
              <a:cs typeface="Ubuntu"/>
              <a:sym typeface="Ubuntu"/>
            </a:endParaRPr>
          </a:p>
          <a:p>
            <a:pPr indent="0" lvl="0" marL="0" rtl="0" algn="l">
              <a:lnSpc>
                <a:spcPct val="115000"/>
              </a:lnSpc>
              <a:spcBef>
                <a:spcPts val="0"/>
              </a:spcBef>
              <a:spcAft>
                <a:spcPts val="0"/>
              </a:spcAft>
              <a:buNone/>
            </a:pPr>
            <a:r>
              <a:t/>
            </a:r>
            <a:endParaRPr sz="1600">
              <a:solidFill>
                <a:schemeClr val="lt1"/>
              </a:solidFill>
              <a:latin typeface="Ubuntu"/>
              <a:ea typeface="Ubuntu"/>
              <a:cs typeface="Ubuntu"/>
              <a:sym typeface="Ubuntu"/>
            </a:endParaRPr>
          </a:p>
        </p:txBody>
      </p:sp>
      <p:pic>
        <p:nvPicPr>
          <p:cNvPr id="178" name="Google Shape;178;p23"/>
          <p:cNvPicPr preferRelativeResize="0"/>
          <p:nvPr/>
        </p:nvPicPr>
        <p:blipFill>
          <a:blip r:embed="rId18">
            <a:alphaModFix/>
          </a:blip>
          <a:stretch>
            <a:fillRect/>
          </a:stretch>
        </p:blipFill>
        <p:spPr>
          <a:xfrm>
            <a:off x="4219350" y="1107525"/>
            <a:ext cx="4398699" cy="292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txBox="1"/>
          <p:nvPr>
            <p:ph idx="4294967295" type="subTitle"/>
          </p:nvPr>
        </p:nvSpPr>
        <p:spPr>
          <a:xfrm>
            <a:off x="914725" y="670000"/>
            <a:ext cx="3728400" cy="784800"/>
          </a:xfrm>
          <a:prstGeom prst="rect">
            <a:avLst/>
          </a:prstGeom>
        </p:spPr>
        <p:txBody>
          <a:bodyPr anchorCtr="0" anchor="t" bIns="91425" lIns="91425" spcFirstLastPara="1" rIns="91425" wrap="square" tIns="91425">
            <a:noAutofit/>
          </a:bodyPr>
          <a:lstStyle/>
          <a:p>
            <a:pPr indent="0" lvl="0" marL="0" rtl="0" algn="ctr">
              <a:spcBef>
                <a:spcPts val="600"/>
              </a:spcBef>
              <a:spcAft>
                <a:spcPts val="0"/>
              </a:spcAft>
              <a:buNone/>
            </a:pPr>
            <a:r>
              <a:rPr b="1" lang="en" sz="2300">
                <a:solidFill>
                  <a:schemeClr val="lt1"/>
                </a:solidFill>
                <a:latin typeface="Century Gothic"/>
                <a:ea typeface="Century Gothic"/>
                <a:cs typeface="Century Gothic"/>
                <a:sym typeface="Century Gothic"/>
              </a:rPr>
              <a:t>Le dessin géométrique</a:t>
            </a:r>
            <a:endParaRPr b="1" sz="2300">
              <a:solidFill>
                <a:schemeClr val="lt1"/>
              </a:solidFill>
              <a:latin typeface="Century Gothic"/>
              <a:ea typeface="Century Gothic"/>
              <a:cs typeface="Century Gothic"/>
              <a:sym typeface="Century Gothic"/>
            </a:endParaRPr>
          </a:p>
          <a:p>
            <a:pPr indent="0" lvl="0" marL="0" rtl="0" algn="l">
              <a:spcBef>
                <a:spcPts val="600"/>
              </a:spcBef>
              <a:spcAft>
                <a:spcPts val="0"/>
              </a:spcAft>
              <a:buNone/>
            </a:pPr>
            <a:r>
              <a:t/>
            </a:r>
            <a:endParaRPr b="1" sz="1800">
              <a:solidFill>
                <a:schemeClr val="lt1"/>
              </a:solidFill>
              <a:latin typeface="Century Gothic"/>
              <a:ea typeface="Century Gothic"/>
              <a:cs typeface="Century Gothic"/>
              <a:sym typeface="Century Gothic"/>
            </a:endParaRPr>
          </a:p>
          <a:p>
            <a:pPr indent="0" lvl="0" marL="0" rtl="0" algn="l">
              <a:spcBef>
                <a:spcPts val="600"/>
              </a:spcBef>
              <a:spcAft>
                <a:spcPts val="0"/>
              </a:spcAft>
              <a:buNone/>
            </a:pPr>
            <a:r>
              <a:t/>
            </a:r>
            <a:endParaRPr sz="1800">
              <a:solidFill>
                <a:schemeClr val="lt1"/>
              </a:solidFill>
              <a:latin typeface="Century Gothic"/>
              <a:ea typeface="Century Gothic"/>
              <a:cs typeface="Century Gothic"/>
              <a:sym typeface="Century Gothic"/>
            </a:endParaRPr>
          </a:p>
        </p:txBody>
      </p:sp>
      <p:pic>
        <p:nvPicPr>
          <p:cNvPr id="184" name="Google Shape;184;p24"/>
          <p:cNvPicPr preferRelativeResize="0"/>
          <p:nvPr/>
        </p:nvPicPr>
        <p:blipFill>
          <a:blip r:embed="rId3">
            <a:alphaModFix/>
          </a:blip>
          <a:stretch>
            <a:fillRect/>
          </a:stretch>
        </p:blipFill>
        <p:spPr>
          <a:xfrm>
            <a:off x="702750" y="1719588"/>
            <a:ext cx="3708840" cy="2923637"/>
          </a:xfrm>
          <a:prstGeom prst="rect">
            <a:avLst/>
          </a:prstGeom>
          <a:noFill/>
          <a:ln>
            <a:noFill/>
          </a:ln>
        </p:spPr>
      </p:pic>
      <p:pic>
        <p:nvPicPr>
          <p:cNvPr id="185" name="Google Shape;185;p24"/>
          <p:cNvPicPr preferRelativeResize="0"/>
          <p:nvPr/>
        </p:nvPicPr>
        <p:blipFill>
          <a:blip r:embed="rId4">
            <a:alphaModFix/>
          </a:blip>
          <a:stretch>
            <a:fillRect/>
          </a:stretch>
        </p:blipFill>
        <p:spPr>
          <a:xfrm>
            <a:off x="5415848" y="1663600"/>
            <a:ext cx="3376327" cy="3035626"/>
          </a:xfrm>
          <a:prstGeom prst="rect">
            <a:avLst/>
          </a:prstGeom>
          <a:noFill/>
          <a:ln>
            <a:noFill/>
          </a:ln>
        </p:spPr>
      </p:pic>
      <p:sp>
        <p:nvSpPr>
          <p:cNvPr id="186" name="Google Shape;186;p24"/>
          <p:cNvSpPr txBox="1"/>
          <p:nvPr>
            <p:ph idx="12" type="sldNum"/>
          </p:nvPr>
        </p:nvSpPr>
        <p:spPr>
          <a:xfrm>
            <a:off x="-51050" y="4819400"/>
            <a:ext cx="349200" cy="32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fld id="{00000000-1234-1234-1234-123412341234}" type="slidenum">
              <a:rPr lang="en"/>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Warwick template">
  <a:themeElements>
    <a:clrScheme name="Custom 347">
      <a:dk1>
        <a:srgbClr val="114454"/>
      </a:dk1>
      <a:lt1>
        <a:srgbClr val="FFFFFF"/>
      </a:lt1>
      <a:dk2>
        <a:srgbClr val="5F6C70"/>
      </a:dk2>
      <a:lt2>
        <a:srgbClr val="CED5D8"/>
      </a:lt2>
      <a:accent1>
        <a:srgbClr val="114454"/>
      </a:accent1>
      <a:accent2>
        <a:srgbClr val="01478D"/>
      </a:accent2>
      <a:accent3>
        <a:srgbClr val="01478D"/>
      </a:accent3>
      <a:accent4>
        <a:srgbClr val="4D97FF"/>
      </a:accent4>
      <a:accent5>
        <a:srgbClr val="FCC25F"/>
      </a:accent5>
      <a:accent6>
        <a:srgbClr val="FFAB19"/>
      </a:accent6>
      <a:hlink>
        <a:srgbClr val="114454"/>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