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6" r:id="rId1"/>
    <p:sldMasterId id="2147483687" r:id="rId2"/>
    <p:sldMasterId id="2147483688" r:id="rId3"/>
    <p:sldMasterId id="2147483689"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9144000" cy="5143500" type="screen16x9"/>
  <p:notesSz cx="6858000" cy="9144000"/>
  <p:embeddedFontLst>
    <p:embeddedFont>
      <p:font typeface="Century Gothic" panose="020B0502020202020204" pitchFamily="34" charset="0"/>
      <p:regular r:id="rId27"/>
      <p:bold r:id="rId28"/>
      <p:italic r:id="rId29"/>
      <p:boldItalic r:id="rId30"/>
    </p:embeddedFont>
    <p:embeddedFont>
      <p:font typeface="Comfortaa" panose="020B0604020202020204" charset="0"/>
      <p:regular r:id="rId31"/>
      <p:bold r:id="rId32"/>
    </p:embeddedFont>
    <p:embeddedFont>
      <p:font typeface="Cousine" panose="020B0604020202020204" charset="0"/>
      <p:regular r:id="rId33"/>
      <p:bold r:id="rId34"/>
      <p:italic r:id="rId35"/>
      <p:boldItalic r:id="rId36"/>
    </p:embeddedFont>
    <p:embeddedFont>
      <p:font typeface="Dosis" panose="020B0604020202020204" charset="0"/>
      <p:regular r:id="rId37"/>
      <p:bold r:id="rId38"/>
    </p:embeddedFont>
    <p:embeddedFont>
      <p:font typeface="Merriweather" panose="020B0604020202020204" charset="0"/>
      <p:regular r:id="rId39"/>
      <p:bold r:id="rId40"/>
      <p:italic r:id="rId41"/>
      <p:boldItalic r:id="rId42"/>
    </p:embeddedFont>
    <p:embeddedFont>
      <p:font typeface="Oswald" panose="020B0604020202020204" charset="0"/>
      <p:regular r:id="rId43"/>
      <p:bold r:id="rId44"/>
    </p:embeddedFont>
    <p:embeddedFont>
      <p:font typeface="Permanent Marker" panose="020B0604020202020204" charset="0"/>
      <p:regular r:id="rId45"/>
    </p:embeddedFont>
    <p:embeddedFont>
      <p:font typeface="Roboto" panose="020B0604020202020204" charset="0"/>
      <p:regular r:id="rId46"/>
      <p:bold r:id="rId47"/>
      <p:italic r:id="rId48"/>
      <p:boldItalic r:id="rId49"/>
    </p:embeddedFont>
    <p:embeddedFont>
      <p:font typeface="Short Stack" panose="020B0604020202020204" charset="0"/>
      <p:regular r:id="rId50"/>
    </p:embeddedFont>
    <p:embeddedFont>
      <p:font typeface="Sniglet" panose="020B0604020202020204" charset="0"/>
      <p:regular r:id="rId51"/>
    </p:embeddedFont>
    <p:embeddedFont>
      <p:font typeface="Trebuchet MS" panose="020B0603020202020204" pitchFamily="34" charset="0"/>
      <p:regular r:id="rId52"/>
      <p:bold r:id="rId53"/>
      <p:italic r:id="rId54"/>
      <p:boldItalic r:id="rId55"/>
    </p:embeddedFont>
    <p:embeddedFont>
      <p:font typeface="Ubuntu" panose="020B0604020202020204" charset="0"/>
      <p:regular r:id="rId56"/>
      <p:bold r:id="rId57"/>
      <p:italic r:id="rId58"/>
      <p:boldItalic r:id="rId59"/>
    </p:embeddedFont>
    <p:embeddedFont>
      <p:font typeface="Viga"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font" Target="fonts/font32.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font" Target="fonts/font33.fntdata"/><Relationship Id="rId20" Type="http://schemas.openxmlformats.org/officeDocument/2006/relationships/slide" Target="slides/slide16.xml"/><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 Target="slides/slide6.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recitmst.qc.ca/ecv-zo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ampus.recit.qc.ca/enrol/index.php?id=17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equipe@recitmst.qc.c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6998fa0d13_0_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5" name="Google Shape;655;g16998fa0d1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4d5f8fb0ea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14d5f8fb0ea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4d5f8fb0ea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14d5f8fb0ea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4d5f8fb0ea_0_1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4d5f8fb0ea_0_1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14d5f8fb0ea_0_1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14d5f8fb0ea_0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4d5f8fb0ea_0_1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4d5f8fb0ea_0_1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14d5f8fb0ea_0_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14d5f8fb0ea_0_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B5394"/>
              </a:solidFill>
              <a:latin typeface="Ubuntu"/>
              <a:ea typeface="Ubuntu"/>
              <a:cs typeface="Ubuntu"/>
              <a:sym typeface="Ubuntu"/>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6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4d5f8fb0ea_0_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14d5f8fb0ea_0_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Salle de vidéoconférence : </a:t>
            </a:r>
            <a:r>
              <a:rPr lang="en" sz="1050" u="sng">
                <a:solidFill>
                  <a:schemeClr val="hlink"/>
                </a:solidFill>
                <a:highlight>
                  <a:srgbClr val="FFFFFF"/>
                </a:highlight>
                <a:latin typeface="Roboto"/>
                <a:ea typeface="Roboto"/>
                <a:cs typeface="Roboto"/>
                <a:sym typeface="Roboto"/>
                <a:hlinkClick r:id="rId3"/>
              </a:rPr>
              <a:t>https://recitmst.qc.ca/ecv-zoom</a:t>
            </a:r>
            <a:r>
              <a:rPr lang="en" sz="1050">
                <a:highlight>
                  <a:srgbClr val="FFFFFF"/>
                </a:highlight>
                <a:latin typeface="Roboto"/>
                <a:ea typeface="Roboto"/>
                <a:cs typeface="Roboto"/>
                <a:sym typeface="Roboto"/>
              </a:rPr>
              <a:t> </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4d5f8fb0ea_0_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4d5f8fb0ea_0_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14d5f8fb0ea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14d5f8fb0ea_0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u="sng">
                <a:solidFill>
                  <a:schemeClr val="hlink"/>
                </a:solidFill>
                <a:latin typeface="Century Gothic"/>
                <a:ea typeface="Century Gothic"/>
                <a:cs typeface="Century Gothic"/>
                <a:sym typeface="Century Gothic"/>
                <a:hlinkClick r:id="rId3"/>
              </a:rPr>
              <a:t>https://campus.recit.qc.ca/enrol/index.php?id=178</a:t>
            </a:r>
            <a:r>
              <a:rPr lang="en" sz="1000">
                <a:latin typeface="Century Gothic"/>
                <a:ea typeface="Century Gothic"/>
                <a:cs typeface="Century Gothic"/>
                <a:sym typeface="Century Gothic"/>
              </a:rPr>
              <a:t> </a:t>
            </a:r>
            <a:r>
              <a:rPr lang="en" sz="1000">
                <a:solidFill>
                  <a:schemeClr val="dk1"/>
                </a:solidFill>
                <a:latin typeface="Century Gothic"/>
                <a:ea typeface="Century Gothic"/>
                <a:cs typeface="Century Gothic"/>
                <a:sym typeface="Century Gothic"/>
              </a:rPr>
              <a:t> </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d5f8fb0ea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d5f8fb0ea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666666"/>
                </a:solidFill>
                <a:latin typeface="Ubuntu"/>
                <a:ea typeface="Ubuntu"/>
                <a:cs typeface="Ubuntu"/>
                <a:sym typeface="Ubuntu"/>
              </a:rPr>
              <a:t>Message à l’équipe : equipe</a:t>
            </a:r>
            <a:r>
              <a:rPr lang="en">
                <a:solidFill>
                  <a:srgbClr val="666666"/>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@recitmst.qc.c</a:t>
            </a:r>
            <a:r>
              <a:rPr lang="en"/>
              <a:t>a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4d5f8fb0ea_0_1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g14d5f8fb0ea_0_14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16998fa0d13_0_128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7" name="Google Shape;887;g16998fa0d13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16998fa0d13_0_130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0" name="Google Shape;910;g16998fa0d13_0_1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4d5f8fb0ea_0_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4d5f8fb0ea_0_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4d5f8fb0ea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4d5f8fb0e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http://www.education.gouv.qc.ca/dossiers-thematiques/plan-daction-numerique/cadre-de-reference-de-la-competence-numerique/</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4d5f8fb0ea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4d5f8fb0ea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Century Gothic"/>
                <a:ea typeface="Century Gothic"/>
                <a:cs typeface="Century Gothic"/>
                <a:sym typeface="Century Gothic"/>
              </a:rPr>
              <a:t>SF</a:t>
            </a:r>
            <a:endParaRPr sz="10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000">
                <a:solidFill>
                  <a:schemeClr val="dk1"/>
                </a:solidFill>
                <a:latin typeface="Century Gothic"/>
                <a:ea typeface="Century Gothic"/>
                <a:cs typeface="Century Gothic"/>
                <a:sym typeface="Century Gothic"/>
              </a:rPr>
              <a:t>app.wooclap.com/JNE22 </a:t>
            </a:r>
            <a:endParaRPr sz="10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14d5f8fb0ea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14d5f8fb0ea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Century Gothic"/>
                <a:ea typeface="Century Gothic"/>
                <a:cs typeface="Century Gothic"/>
                <a:sym typeface="Century Gothic"/>
              </a:rPr>
              <a:t>SF</a:t>
            </a:r>
            <a:endParaRPr sz="10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000">
                <a:solidFill>
                  <a:schemeClr val="dk1"/>
                </a:solidFill>
                <a:latin typeface="Century Gothic"/>
                <a:ea typeface="Century Gothic"/>
                <a:cs typeface="Century Gothic"/>
                <a:sym typeface="Century Gothic"/>
              </a:rPr>
              <a:t>app.wooclap.com/JNE22 </a:t>
            </a:r>
            <a:endParaRPr sz="10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4d5f8fb0ea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14d5f8fb0ea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u="sng">
                <a:solidFill>
                  <a:schemeClr val="hlink"/>
                </a:solidFill>
                <a:hlinkClick r:id="rId3"/>
              </a:rPr>
              <a:t>https://scratch.mit.edu/</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14d5f8fb0ea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9" name="Google Shape;749;g14d5f8fb0ea_0_4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u="sng">
                <a:solidFill>
                  <a:schemeClr val="hlink"/>
                </a:solidFill>
                <a:hlinkClick r:id="rId3"/>
              </a:rPr>
              <a:t>https://scratch.mit.edu/</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4d5f8fb0ea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14d5f8fb0ea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61"/>
        <p:cNvGrpSpPr/>
        <p:nvPr/>
      </p:nvGrpSpPr>
      <p:grpSpPr>
        <a:xfrm>
          <a:off x="0" y="0"/>
          <a:ext cx="0" cy="0"/>
          <a:chOff x="0" y="0"/>
          <a:chExt cx="0" cy="0"/>
        </a:xfrm>
      </p:grpSpPr>
      <p:sp>
        <p:nvSpPr>
          <p:cNvPr id="162" name="Google Shape;162;p2"/>
          <p:cNvSpPr txBox="1">
            <a:spLocks noGrp="1"/>
          </p:cNvSpPr>
          <p:nvPr>
            <p:ph type="ctrTitle"/>
          </p:nvPr>
        </p:nvSpPr>
        <p:spPr>
          <a:xfrm>
            <a:off x="2305100" y="1161050"/>
            <a:ext cx="6153000" cy="1159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2"/>
              </a:buClr>
              <a:buSzPts val="4800"/>
              <a:buNone/>
              <a:defRPr sz="4800" b="0">
                <a:solidFill>
                  <a:schemeClr val="dk2"/>
                </a:solidFill>
              </a:defRPr>
            </a:lvl1pPr>
            <a:lvl2pPr lvl="1" algn="r">
              <a:spcBef>
                <a:spcPts val="0"/>
              </a:spcBef>
              <a:spcAft>
                <a:spcPts val="0"/>
              </a:spcAft>
              <a:buClr>
                <a:schemeClr val="dk2"/>
              </a:buClr>
              <a:buSzPts val="4800"/>
              <a:buNone/>
              <a:defRPr sz="4800" b="0">
                <a:solidFill>
                  <a:schemeClr val="dk2"/>
                </a:solidFill>
              </a:defRPr>
            </a:lvl2pPr>
            <a:lvl3pPr lvl="2" algn="r">
              <a:spcBef>
                <a:spcPts val="0"/>
              </a:spcBef>
              <a:spcAft>
                <a:spcPts val="0"/>
              </a:spcAft>
              <a:buClr>
                <a:schemeClr val="dk2"/>
              </a:buClr>
              <a:buSzPts val="4800"/>
              <a:buNone/>
              <a:defRPr sz="4800" b="0">
                <a:solidFill>
                  <a:schemeClr val="dk2"/>
                </a:solidFill>
              </a:defRPr>
            </a:lvl3pPr>
            <a:lvl4pPr lvl="3" algn="r">
              <a:spcBef>
                <a:spcPts val="0"/>
              </a:spcBef>
              <a:spcAft>
                <a:spcPts val="0"/>
              </a:spcAft>
              <a:buClr>
                <a:schemeClr val="dk2"/>
              </a:buClr>
              <a:buSzPts val="4800"/>
              <a:buNone/>
              <a:defRPr sz="4800" b="0">
                <a:solidFill>
                  <a:schemeClr val="dk2"/>
                </a:solidFill>
              </a:defRPr>
            </a:lvl4pPr>
            <a:lvl5pPr lvl="4" algn="r">
              <a:spcBef>
                <a:spcPts val="0"/>
              </a:spcBef>
              <a:spcAft>
                <a:spcPts val="0"/>
              </a:spcAft>
              <a:buClr>
                <a:schemeClr val="dk2"/>
              </a:buClr>
              <a:buSzPts val="4800"/>
              <a:buNone/>
              <a:defRPr sz="4800" b="0">
                <a:solidFill>
                  <a:schemeClr val="dk2"/>
                </a:solidFill>
              </a:defRPr>
            </a:lvl5pPr>
            <a:lvl6pPr lvl="5" algn="r">
              <a:spcBef>
                <a:spcPts val="0"/>
              </a:spcBef>
              <a:spcAft>
                <a:spcPts val="0"/>
              </a:spcAft>
              <a:buClr>
                <a:schemeClr val="dk2"/>
              </a:buClr>
              <a:buSzPts val="4800"/>
              <a:buNone/>
              <a:defRPr sz="4800" b="0">
                <a:solidFill>
                  <a:schemeClr val="dk2"/>
                </a:solidFill>
              </a:defRPr>
            </a:lvl6pPr>
            <a:lvl7pPr lvl="6" algn="r">
              <a:spcBef>
                <a:spcPts val="0"/>
              </a:spcBef>
              <a:spcAft>
                <a:spcPts val="0"/>
              </a:spcAft>
              <a:buClr>
                <a:schemeClr val="dk2"/>
              </a:buClr>
              <a:buSzPts val="4800"/>
              <a:buNone/>
              <a:defRPr sz="4800" b="0">
                <a:solidFill>
                  <a:schemeClr val="dk2"/>
                </a:solidFill>
              </a:defRPr>
            </a:lvl7pPr>
            <a:lvl8pPr lvl="7" algn="r">
              <a:spcBef>
                <a:spcPts val="0"/>
              </a:spcBef>
              <a:spcAft>
                <a:spcPts val="0"/>
              </a:spcAft>
              <a:buClr>
                <a:schemeClr val="dk2"/>
              </a:buClr>
              <a:buSzPts val="4800"/>
              <a:buNone/>
              <a:defRPr sz="4800" b="0">
                <a:solidFill>
                  <a:schemeClr val="dk2"/>
                </a:solidFill>
              </a:defRPr>
            </a:lvl8pPr>
            <a:lvl9pPr lvl="8" algn="r">
              <a:spcBef>
                <a:spcPts val="0"/>
              </a:spcBef>
              <a:spcAft>
                <a:spcPts val="0"/>
              </a:spcAft>
              <a:buClr>
                <a:schemeClr val="dk2"/>
              </a:buClr>
              <a:buSzPts val="4800"/>
              <a:buNone/>
              <a:defRPr sz="4800" b="0">
                <a:solidFill>
                  <a:schemeClr val="dk2"/>
                </a:solidFill>
              </a:defRPr>
            </a:lvl9pPr>
          </a:lstStyle>
          <a:p>
            <a:endParaRPr/>
          </a:p>
        </p:txBody>
      </p:sp>
      <p:sp>
        <p:nvSpPr>
          <p:cNvPr id="163" name="Google Shape;163;p2"/>
          <p:cNvSpPr/>
          <p:nvPr/>
        </p:nvSpPr>
        <p:spPr>
          <a:xfrm>
            <a:off x="723692" y="4220091"/>
            <a:ext cx="794875" cy="985737"/>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4" name="Google Shape;164;p2"/>
          <p:cNvSpPr/>
          <p:nvPr/>
        </p:nvSpPr>
        <p:spPr>
          <a:xfrm>
            <a:off x="-58319" y="3053287"/>
            <a:ext cx="782014" cy="890356"/>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5" name="Google Shape;165;p2"/>
          <p:cNvSpPr/>
          <p:nvPr/>
        </p:nvSpPr>
        <p:spPr>
          <a:xfrm>
            <a:off x="4025101" y="3422420"/>
            <a:ext cx="370865" cy="809588"/>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6" name="Google Shape;166;p2"/>
          <p:cNvSpPr/>
          <p:nvPr/>
        </p:nvSpPr>
        <p:spPr>
          <a:xfrm>
            <a:off x="3078045" y="3128354"/>
            <a:ext cx="730671" cy="895811"/>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7" name="Google Shape;167;p2"/>
          <p:cNvSpPr/>
          <p:nvPr/>
        </p:nvSpPr>
        <p:spPr>
          <a:xfrm>
            <a:off x="5401648" y="3285712"/>
            <a:ext cx="805934" cy="75083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8" name="Google Shape;168;p2"/>
          <p:cNvSpPr/>
          <p:nvPr/>
        </p:nvSpPr>
        <p:spPr>
          <a:xfrm>
            <a:off x="8364459" y="3346843"/>
            <a:ext cx="873792" cy="600260"/>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9" name="Google Shape;169;p2"/>
          <p:cNvSpPr/>
          <p:nvPr/>
        </p:nvSpPr>
        <p:spPr>
          <a:xfrm>
            <a:off x="4551116" y="3125540"/>
            <a:ext cx="657208" cy="679227"/>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0" name="Google Shape;170;p2"/>
          <p:cNvSpPr/>
          <p:nvPr/>
        </p:nvSpPr>
        <p:spPr>
          <a:xfrm>
            <a:off x="4419881" y="3994834"/>
            <a:ext cx="919681" cy="950908"/>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1" name="Google Shape;171;p2"/>
          <p:cNvSpPr/>
          <p:nvPr/>
        </p:nvSpPr>
        <p:spPr>
          <a:xfrm>
            <a:off x="2644912" y="4036538"/>
            <a:ext cx="890356" cy="7068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2" name="Google Shape;172;p2"/>
          <p:cNvSpPr/>
          <p:nvPr/>
        </p:nvSpPr>
        <p:spPr>
          <a:xfrm>
            <a:off x="2116542" y="3186156"/>
            <a:ext cx="829755" cy="780163"/>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3" name="Google Shape;173;p2"/>
          <p:cNvSpPr/>
          <p:nvPr/>
        </p:nvSpPr>
        <p:spPr>
          <a:xfrm>
            <a:off x="1347361" y="3186147"/>
            <a:ext cx="599146" cy="706812"/>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4" name="Google Shape;174;p2"/>
          <p:cNvSpPr/>
          <p:nvPr/>
        </p:nvSpPr>
        <p:spPr>
          <a:xfrm>
            <a:off x="2681615" y="4813558"/>
            <a:ext cx="816944" cy="313967"/>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5" name="Google Shape;175;p2"/>
          <p:cNvSpPr/>
          <p:nvPr/>
        </p:nvSpPr>
        <p:spPr>
          <a:xfrm>
            <a:off x="7146421" y="4508764"/>
            <a:ext cx="1040884" cy="73062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6" name="Google Shape;176;p2"/>
          <p:cNvSpPr/>
          <p:nvPr/>
        </p:nvSpPr>
        <p:spPr>
          <a:xfrm>
            <a:off x="7146430" y="3104432"/>
            <a:ext cx="684732" cy="721463"/>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7" name="Google Shape;177;p2"/>
          <p:cNvSpPr/>
          <p:nvPr/>
        </p:nvSpPr>
        <p:spPr>
          <a:xfrm>
            <a:off x="5262207" y="4729516"/>
            <a:ext cx="525046" cy="37266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8" name="Google Shape;178;p2"/>
          <p:cNvSpPr/>
          <p:nvPr/>
        </p:nvSpPr>
        <p:spPr>
          <a:xfrm>
            <a:off x="8376372" y="4729061"/>
            <a:ext cx="508532" cy="324976"/>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9" name="Google Shape;179;p2"/>
          <p:cNvSpPr/>
          <p:nvPr/>
        </p:nvSpPr>
        <p:spPr>
          <a:xfrm>
            <a:off x="3808716" y="4429326"/>
            <a:ext cx="570935" cy="567282"/>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0" name="Google Shape;180;p2"/>
          <p:cNvSpPr/>
          <p:nvPr/>
        </p:nvSpPr>
        <p:spPr>
          <a:xfrm>
            <a:off x="7975391" y="3053272"/>
            <a:ext cx="541560" cy="67927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1" name="Google Shape;181;p2"/>
          <p:cNvSpPr/>
          <p:nvPr/>
        </p:nvSpPr>
        <p:spPr>
          <a:xfrm>
            <a:off x="1570785" y="4028295"/>
            <a:ext cx="734324" cy="723314"/>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2" name="Google Shape;182;p2"/>
          <p:cNvSpPr/>
          <p:nvPr/>
        </p:nvSpPr>
        <p:spPr>
          <a:xfrm>
            <a:off x="247060" y="4094875"/>
            <a:ext cx="275434" cy="244207"/>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3" name="Google Shape;183;p2"/>
          <p:cNvSpPr/>
          <p:nvPr/>
        </p:nvSpPr>
        <p:spPr>
          <a:xfrm>
            <a:off x="8516944" y="4082884"/>
            <a:ext cx="690236" cy="510383"/>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4" name="Google Shape;184;p2"/>
          <p:cNvSpPr/>
          <p:nvPr/>
        </p:nvSpPr>
        <p:spPr>
          <a:xfrm>
            <a:off x="859713" y="3417443"/>
            <a:ext cx="317620" cy="659010"/>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5" name="Google Shape;185;p2"/>
          <p:cNvSpPr/>
          <p:nvPr/>
        </p:nvSpPr>
        <p:spPr>
          <a:xfrm rot="1920742">
            <a:off x="5707038" y="4213989"/>
            <a:ext cx="884797" cy="750834"/>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6" name="Google Shape;186;p2"/>
          <p:cNvSpPr/>
          <p:nvPr/>
        </p:nvSpPr>
        <p:spPr>
          <a:xfrm rot="-3496844">
            <a:off x="115839" y="4509560"/>
            <a:ext cx="537852" cy="464440"/>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7" name="Google Shape;187;p2"/>
          <p:cNvSpPr/>
          <p:nvPr/>
        </p:nvSpPr>
        <p:spPr>
          <a:xfrm>
            <a:off x="7518184" y="3966329"/>
            <a:ext cx="846269" cy="598458"/>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8" name="Google Shape;188;p2"/>
          <p:cNvSpPr/>
          <p:nvPr/>
        </p:nvSpPr>
        <p:spPr>
          <a:xfrm rot="-5400000">
            <a:off x="6496794" y="3021441"/>
            <a:ext cx="493819" cy="63153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9" name="Google Shape;189;p2"/>
          <p:cNvSpPr/>
          <p:nvPr/>
        </p:nvSpPr>
        <p:spPr>
          <a:xfrm>
            <a:off x="6453205" y="3705907"/>
            <a:ext cx="666366" cy="752689"/>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0" name="Google Shape;190;p2"/>
          <p:cNvSpPr/>
          <p:nvPr/>
        </p:nvSpPr>
        <p:spPr>
          <a:xfrm>
            <a:off x="1866011" y="4742879"/>
            <a:ext cx="681078" cy="455287"/>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1" name="Google Shape;191;p2"/>
          <p:cNvSpPr/>
          <p:nvPr/>
        </p:nvSpPr>
        <p:spPr>
          <a:xfrm>
            <a:off x="6669805" y="4614395"/>
            <a:ext cx="308462" cy="330481"/>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519"/>
        <p:cNvGrpSpPr/>
        <p:nvPr/>
      </p:nvGrpSpPr>
      <p:grpSpPr>
        <a:xfrm>
          <a:off x="0" y="0"/>
          <a:ext cx="0" cy="0"/>
          <a:chOff x="0" y="0"/>
          <a:chExt cx="0" cy="0"/>
        </a:xfrm>
      </p:grpSpPr>
      <p:sp>
        <p:nvSpPr>
          <p:cNvPr id="520" name="Google Shape;520;p11"/>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521"/>
        <p:cNvGrpSpPr/>
        <p:nvPr/>
      </p:nvGrpSpPr>
      <p:grpSpPr>
        <a:xfrm>
          <a:off x="0" y="0"/>
          <a:ext cx="0" cy="0"/>
          <a:chOff x="0" y="0"/>
          <a:chExt cx="0" cy="0"/>
        </a:xfrm>
      </p:grpSpPr>
      <p:sp>
        <p:nvSpPr>
          <p:cNvPr id="522" name="Google Shape;522;p12"/>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523" name="Google Shape;523;p12"/>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524" name="Google Shape;524;p12"/>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2"/>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2"/>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2"/>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2"/>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2"/>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2"/>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2"/>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2"/>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p:cSld name="TITLE_2">
    <p:spTree>
      <p:nvGrpSpPr>
        <p:cNvPr id="1" name="Shape 533"/>
        <p:cNvGrpSpPr/>
        <p:nvPr/>
      </p:nvGrpSpPr>
      <p:grpSpPr>
        <a:xfrm>
          <a:off x="0" y="0"/>
          <a:ext cx="0" cy="0"/>
          <a:chOff x="0" y="0"/>
          <a:chExt cx="0" cy="0"/>
        </a:xfrm>
      </p:grpSpPr>
      <p:sp>
        <p:nvSpPr>
          <p:cNvPr id="534" name="Google Shape;534;p13"/>
          <p:cNvSpPr txBox="1">
            <a:spLocks noGrp="1"/>
          </p:cNvSpPr>
          <p:nvPr>
            <p:ph type="ctrTitle"/>
          </p:nvPr>
        </p:nvSpPr>
        <p:spPr>
          <a:xfrm>
            <a:off x="257175" y="798909"/>
            <a:ext cx="2914800" cy="551400"/>
          </a:xfrm>
          <a:prstGeom prst="rect">
            <a:avLst/>
          </a:prstGeom>
          <a:noFill/>
          <a:ln>
            <a:noFill/>
          </a:ln>
        </p:spPr>
        <p:txBody>
          <a:bodyPr spcFirstLastPara="1" wrap="square" lIns="19050" tIns="19050" rIns="19050" bIns="19050" anchor="ctr" anchorCtr="0">
            <a:noAutofit/>
          </a:bodyPr>
          <a:lstStyle>
            <a:lvl1pPr marR="0" lvl="0" algn="ctr" rtl="0">
              <a:lnSpc>
                <a:spcPct val="100000"/>
              </a:lnSpc>
              <a:spcBef>
                <a:spcPts val="0"/>
              </a:spcBef>
              <a:spcAft>
                <a:spcPts val="0"/>
              </a:spcAft>
              <a:buSzPts val="1800"/>
              <a:buNone/>
              <a:defRPr sz="3800" b="0" i="0" u="none" strike="noStrike" cap="none">
                <a:solidFill>
                  <a:srgbClr val="FFFFFF"/>
                </a:solidFill>
                <a:latin typeface="Short Stack"/>
                <a:ea typeface="Short Stack"/>
                <a:cs typeface="Short Stack"/>
                <a:sym typeface="Short Stack"/>
              </a:defRPr>
            </a:lvl1pPr>
            <a:lvl2pPr marR="0" lvl="1" algn="ctr" rtl="0">
              <a:lnSpc>
                <a:spcPct val="100000"/>
              </a:lnSpc>
              <a:spcBef>
                <a:spcPts val="0"/>
              </a:spcBef>
              <a:spcAft>
                <a:spcPts val="0"/>
              </a:spcAft>
              <a:buSzPts val="1800"/>
              <a:buNone/>
              <a:defRPr sz="3800" b="0" i="0" u="none" strike="noStrike" cap="none">
                <a:solidFill>
                  <a:srgbClr val="FFFFFF"/>
                </a:solidFill>
                <a:latin typeface="Short Stack"/>
                <a:ea typeface="Short Stack"/>
                <a:cs typeface="Short Stack"/>
                <a:sym typeface="Short Stack"/>
              </a:defRPr>
            </a:lvl2pPr>
            <a:lvl3pPr marR="0" lvl="2" algn="ctr" rtl="0">
              <a:lnSpc>
                <a:spcPct val="100000"/>
              </a:lnSpc>
              <a:spcBef>
                <a:spcPts val="0"/>
              </a:spcBef>
              <a:spcAft>
                <a:spcPts val="0"/>
              </a:spcAft>
              <a:buSzPts val="1800"/>
              <a:buNone/>
              <a:defRPr sz="3800" b="0" i="0" u="none" strike="noStrike" cap="none">
                <a:solidFill>
                  <a:srgbClr val="FFFFFF"/>
                </a:solidFill>
                <a:latin typeface="Short Stack"/>
                <a:ea typeface="Short Stack"/>
                <a:cs typeface="Short Stack"/>
                <a:sym typeface="Short Stack"/>
              </a:defRPr>
            </a:lvl3pPr>
            <a:lvl4pPr marR="0" lvl="3" algn="ctr" rtl="0">
              <a:lnSpc>
                <a:spcPct val="100000"/>
              </a:lnSpc>
              <a:spcBef>
                <a:spcPts val="0"/>
              </a:spcBef>
              <a:spcAft>
                <a:spcPts val="0"/>
              </a:spcAft>
              <a:buSzPts val="1800"/>
              <a:buNone/>
              <a:defRPr sz="3800" b="0" i="0" u="none" strike="noStrike" cap="none">
                <a:solidFill>
                  <a:srgbClr val="FFFFFF"/>
                </a:solidFill>
                <a:latin typeface="Short Stack"/>
                <a:ea typeface="Short Stack"/>
                <a:cs typeface="Short Stack"/>
                <a:sym typeface="Short Stack"/>
              </a:defRPr>
            </a:lvl4pPr>
            <a:lvl5pPr marR="0" lvl="4" algn="ctr" rtl="0">
              <a:lnSpc>
                <a:spcPct val="100000"/>
              </a:lnSpc>
              <a:spcBef>
                <a:spcPts val="0"/>
              </a:spcBef>
              <a:spcAft>
                <a:spcPts val="0"/>
              </a:spcAft>
              <a:buSzPts val="1800"/>
              <a:buNone/>
              <a:defRPr sz="3800" b="0" i="0" u="none" strike="noStrike" cap="none">
                <a:solidFill>
                  <a:srgbClr val="FFFFFF"/>
                </a:solidFill>
                <a:latin typeface="Short Stack"/>
                <a:ea typeface="Short Stack"/>
                <a:cs typeface="Short Stack"/>
                <a:sym typeface="Short Stack"/>
              </a:defRPr>
            </a:lvl5pPr>
            <a:lvl6pPr marR="0" lvl="5" algn="ctr" rtl="0">
              <a:lnSpc>
                <a:spcPct val="100000"/>
              </a:lnSpc>
              <a:spcBef>
                <a:spcPts val="0"/>
              </a:spcBef>
              <a:spcAft>
                <a:spcPts val="0"/>
              </a:spcAft>
              <a:buSzPts val="1800"/>
              <a:buNone/>
              <a:defRPr sz="3800" b="0" i="0" u="none" strike="noStrike" cap="none">
                <a:solidFill>
                  <a:srgbClr val="FFFFFF"/>
                </a:solidFill>
                <a:latin typeface="Short Stack"/>
                <a:ea typeface="Short Stack"/>
                <a:cs typeface="Short Stack"/>
                <a:sym typeface="Short Stack"/>
              </a:defRPr>
            </a:lvl6pPr>
            <a:lvl7pPr marR="0" lvl="6" algn="ctr" rtl="0">
              <a:lnSpc>
                <a:spcPct val="100000"/>
              </a:lnSpc>
              <a:spcBef>
                <a:spcPts val="0"/>
              </a:spcBef>
              <a:spcAft>
                <a:spcPts val="0"/>
              </a:spcAft>
              <a:buSzPts val="1800"/>
              <a:buNone/>
              <a:defRPr sz="3800" b="0" i="0" u="none" strike="noStrike" cap="none">
                <a:solidFill>
                  <a:srgbClr val="FFFFFF"/>
                </a:solidFill>
                <a:latin typeface="Short Stack"/>
                <a:ea typeface="Short Stack"/>
                <a:cs typeface="Short Stack"/>
                <a:sym typeface="Short Stack"/>
              </a:defRPr>
            </a:lvl7pPr>
            <a:lvl8pPr marR="0" lvl="7" algn="ctr" rtl="0">
              <a:lnSpc>
                <a:spcPct val="100000"/>
              </a:lnSpc>
              <a:spcBef>
                <a:spcPts val="0"/>
              </a:spcBef>
              <a:spcAft>
                <a:spcPts val="0"/>
              </a:spcAft>
              <a:buSzPts val="1800"/>
              <a:buNone/>
              <a:defRPr sz="3800" b="0" i="0" u="none" strike="noStrike" cap="none">
                <a:solidFill>
                  <a:srgbClr val="FFFFFF"/>
                </a:solidFill>
                <a:latin typeface="Short Stack"/>
                <a:ea typeface="Short Stack"/>
                <a:cs typeface="Short Stack"/>
                <a:sym typeface="Short Stack"/>
              </a:defRPr>
            </a:lvl8pPr>
            <a:lvl9pPr marR="0" lvl="8" algn="ctr" rtl="0">
              <a:lnSpc>
                <a:spcPct val="100000"/>
              </a:lnSpc>
              <a:spcBef>
                <a:spcPts val="0"/>
              </a:spcBef>
              <a:spcAft>
                <a:spcPts val="0"/>
              </a:spcAft>
              <a:buSzPts val="1800"/>
              <a:buNone/>
              <a:defRPr sz="3800" b="0" i="0" u="none" strike="noStrike" cap="none">
                <a:solidFill>
                  <a:srgbClr val="FFFFFF"/>
                </a:solidFill>
                <a:latin typeface="Short Stack"/>
                <a:ea typeface="Short Stack"/>
                <a:cs typeface="Short Stack"/>
                <a:sym typeface="Short Stack"/>
              </a:defRPr>
            </a:lvl9pPr>
          </a:lstStyle>
          <a:p>
            <a:endParaRPr/>
          </a:p>
        </p:txBody>
      </p:sp>
      <p:sp>
        <p:nvSpPr>
          <p:cNvPr id="535" name="Google Shape;535;p13"/>
          <p:cNvSpPr txBox="1">
            <a:spLocks noGrp="1"/>
          </p:cNvSpPr>
          <p:nvPr>
            <p:ph type="subTitle" idx="1"/>
          </p:nvPr>
        </p:nvSpPr>
        <p:spPr>
          <a:xfrm>
            <a:off x="514350" y="1457325"/>
            <a:ext cx="2400300" cy="657300"/>
          </a:xfrm>
          <a:prstGeom prst="rect">
            <a:avLst/>
          </a:prstGeom>
          <a:noFill/>
          <a:ln>
            <a:noFill/>
          </a:ln>
        </p:spPr>
        <p:txBody>
          <a:bodyPr spcFirstLastPara="1" wrap="square" lIns="19050" tIns="19050" rIns="19050" bIns="19050" anchor="ctr" anchorCtr="0">
            <a:noAutofit/>
          </a:bodyPr>
          <a:lstStyle>
            <a:lvl1pPr marR="0" lvl="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1pPr>
            <a:lvl2pPr marR="0" lvl="1"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2pPr>
            <a:lvl3pPr marR="0" lvl="2"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3pPr>
            <a:lvl4pPr marR="0" lvl="3"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4pPr>
            <a:lvl5pPr marR="0" lvl="4"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5pPr>
            <a:lvl6pPr marR="0" lvl="5"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6pPr>
            <a:lvl7pPr marR="0" lvl="6"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7pPr>
            <a:lvl8pPr marR="0" lvl="7"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8pPr>
            <a:lvl9pPr marR="0" lvl="8"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9pPr>
          </a:lstStyle>
          <a:p>
            <a:endParaRPr/>
          </a:p>
        </p:txBody>
      </p:sp>
      <p:sp>
        <p:nvSpPr>
          <p:cNvPr id="536" name="Google Shape;536;p13"/>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1pPr>
            <a:lvl2pPr marR="0" lvl="1"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2pPr>
            <a:lvl3pPr marR="0" lvl="2"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3pPr>
            <a:lvl4pPr marR="0" lvl="3"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4pPr>
            <a:lvl5pPr marR="0" lvl="4"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5pPr>
            <a:lvl6pPr marR="0" lvl="5"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6pPr>
            <a:lvl7pPr marR="0" lvl="6"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7pPr>
            <a:lvl8pPr marR="0" lvl="7"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8pPr>
            <a:lvl9pPr marR="0" lvl="8"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9pPr>
          </a:lstStyle>
          <a:p>
            <a:endParaRPr/>
          </a:p>
        </p:txBody>
      </p:sp>
      <p:sp>
        <p:nvSpPr>
          <p:cNvPr id="537" name="Google Shape;537;p13"/>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1pPr>
            <a:lvl2pPr marR="0" lvl="1"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2pPr>
            <a:lvl3pPr marR="0" lvl="2"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3pPr>
            <a:lvl4pPr marR="0" lvl="3"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4pPr>
            <a:lvl5pPr marR="0" lvl="4"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5pPr>
            <a:lvl6pPr marR="0" lvl="5"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6pPr>
            <a:lvl7pPr marR="0" lvl="6"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7pPr>
            <a:lvl8pPr marR="0" lvl="7"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8pPr>
            <a:lvl9pPr marR="0" lvl="8"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9pPr>
          </a:lstStyle>
          <a:p>
            <a:endParaRPr/>
          </a:p>
        </p:txBody>
      </p:sp>
      <p:sp>
        <p:nvSpPr>
          <p:cNvPr id="538" name="Google Shape;538;p13"/>
          <p:cNvSpPr txBox="1">
            <a:spLocks noGrp="1"/>
          </p:cNvSpPr>
          <p:nvPr>
            <p:ph type="sldNum" idx="12"/>
          </p:nvPr>
        </p:nvSpPr>
        <p:spPr>
          <a:xfrm>
            <a:off x="4476154" y="4877991"/>
            <a:ext cx="190500" cy="212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1pPr>
            <a:lvl2pPr marL="0" marR="0" lvl="1"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2pPr>
            <a:lvl3pPr marL="0" marR="0" lvl="2"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3pPr>
            <a:lvl4pPr marL="0" marR="0" lvl="3"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4pPr>
            <a:lvl5pPr marL="0" marR="0" lvl="4"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5pPr>
            <a:lvl6pPr marL="0" marR="0" lvl="5"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6pPr>
            <a:lvl7pPr marL="0" marR="0" lvl="6"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7pPr>
            <a:lvl8pPr marL="0" marR="0" lvl="7"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8pPr>
            <a:lvl9pPr marL="0" marR="0" lvl="8"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9pPr>
          </a:lstStyle>
          <a:p>
            <a:pPr marL="0" lvl="0" indent="0" algn="ctr" rtl="0">
              <a:spcBef>
                <a:spcPts val="0"/>
              </a:spcBef>
              <a:spcAft>
                <a:spcPts val="0"/>
              </a:spcAft>
              <a:buNone/>
            </a:pPr>
            <a:fld id="{00000000-1234-1234-1234-123412341234}" type="slidenum">
              <a:rPr lang="en"/>
              <a:t>‹N°›</a:t>
            </a:fld>
            <a:endParaRPr sz="1200">
              <a:solidFill>
                <a:schemeClr val="accent1"/>
              </a:solidFill>
              <a:latin typeface="Sniglet"/>
              <a:ea typeface="Sniglet"/>
              <a:cs typeface="Sniglet"/>
              <a:sym typeface="Snigle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43"/>
        <p:cNvGrpSpPr/>
        <p:nvPr/>
      </p:nvGrpSpPr>
      <p:grpSpPr>
        <a:xfrm>
          <a:off x="0" y="0"/>
          <a:ext cx="0" cy="0"/>
          <a:chOff x="0" y="0"/>
          <a:chExt cx="0" cy="0"/>
        </a:xfrm>
      </p:grpSpPr>
      <p:sp>
        <p:nvSpPr>
          <p:cNvPr id="544" name="Google Shape;544;p15"/>
          <p:cNvSpPr txBox="1">
            <a:spLocks noGrp="1"/>
          </p:cNvSpPr>
          <p:nvPr>
            <p:ph type="ctrTitle"/>
          </p:nvPr>
        </p:nvSpPr>
        <p:spPr>
          <a:xfrm>
            <a:off x="552325" y="1051375"/>
            <a:ext cx="8008800" cy="1328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600"/>
              <a:buFont typeface="Oswald"/>
              <a:buNone/>
              <a:defRPr sz="3600">
                <a:latin typeface="Oswald"/>
                <a:ea typeface="Oswald"/>
                <a:cs typeface="Oswald"/>
                <a:sym typeface="Oswald"/>
              </a:defRPr>
            </a:lvl1pPr>
            <a:lvl2pPr lvl="1" algn="ctr" rtl="0">
              <a:spcBef>
                <a:spcPts val="0"/>
              </a:spcBef>
              <a:spcAft>
                <a:spcPts val="0"/>
              </a:spcAft>
              <a:buSzPts val="3600"/>
              <a:buFont typeface="Oswald"/>
              <a:buNone/>
              <a:defRPr sz="3600">
                <a:latin typeface="Oswald"/>
                <a:ea typeface="Oswald"/>
                <a:cs typeface="Oswald"/>
                <a:sym typeface="Oswald"/>
              </a:defRPr>
            </a:lvl2pPr>
            <a:lvl3pPr lvl="2" algn="ctr" rtl="0">
              <a:spcBef>
                <a:spcPts val="0"/>
              </a:spcBef>
              <a:spcAft>
                <a:spcPts val="0"/>
              </a:spcAft>
              <a:buSzPts val="3600"/>
              <a:buFont typeface="Oswald"/>
              <a:buNone/>
              <a:defRPr sz="3600">
                <a:latin typeface="Oswald"/>
                <a:ea typeface="Oswald"/>
                <a:cs typeface="Oswald"/>
                <a:sym typeface="Oswald"/>
              </a:defRPr>
            </a:lvl3pPr>
            <a:lvl4pPr lvl="3" algn="ctr" rtl="0">
              <a:spcBef>
                <a:spcPts val="0"/>
              </a:spcBef>
              <a:spcAft>
                <a:spcPts val="0"/>
              </a:spcAft>
              <a:buSzPts val="3600"/>
              <a:buFont typeface="Oswald"/>
              <a:buNone/>
              <a:defRPr sz="3600">
                <a:latin typeface="Oswald"/>
                <a:ea typeface="Oswald"/>
                <a:cs typeface="Oswald"/>
                <a:sym typeface="Oswald"/>
              </a:defRPr>
            </a:lvl4pPr>
            <a:lvl5pPr lvl="4" algn="ctr" rtl="0">
              <a:spcBef>
                <a:spcPts val="0"/>
              </a:spcBef>
              <a:spcAft>
                <a:spcPts val="0"/>
              </a:spcAft>
              <a:buSzPts val="3600"/>
              <a:buFont typeface="Oswald"/>
              <a:buNone/>
              <a:defRPr sz="3600">
                <a:latin typeface="Oswald"/>
                <a:ea typeface="Oswald"/>
                <a:cs typeface="Oswald"/>
                <a:sym typeface="Oswald"/>
              </a:defRPr>
            </a:lvl5pPr>
            <a:lvl6pPr lvl="5" algn="ctr" rtl="0">
              <a:spcBef>
                <a:spcPts val="0"/>
              </a:spcBef>
              <a:spcAft>
                <a:spcPts val="0"/>
              </a:spcAft>
              <a:buSzPts val="3600"/>
              <a:buFont typeface="Oswald"/>
              <a:buNone/>
              <a:defRPr sz="3600">
                <a:latin typeface="Oswald"/>
                <a:ea typeface="Oswald"/>
                <a:cs typeface="Oswald"/>
                <a:sym typeface="Oswald"/>
              </a:defRPr>
            </a:lvl6pPr>
            <a:lvl7pPr lvl="6" algn="ctr" rtl="0">
              <a:spcBef>
                <a:spcPts val="0"/>
              </a:spcBef>
              <a:spcAft>
                <a:spcPts val="0"/>
              </a:spcAft>
              <a:buSzPts val="3600"/>
              <a:buFont typeface="Oswald"/>
              <a:buNone/>
              <a:defRPr sz="3600">
                <a:latin typeface="Oswald"/>
                <a:ea typeface="Oswald"/>
                <a:cs typeface="Oswald"/>
                <a:sym typeface="Oswald"/>
              </a:defRPr>
            </a:lvl7pPr>
            <a:lvl8pPr lvl="7" algn="ctr" rtl="0">
              <a:spcBef>
                <a:spcPts val="0"/>
              </a:spcBef>
              <a:spcAft>
                <a:spcPts val="0"/>
              </a:spcAft>
              <a:buSzPts val="3600"/>
              <a:buFont typeface="Oswald"/>
              <a:buNone/>
              <a:defRPr sz="3600">
                <a:latin typeface="Oswald"/>
                <a:ea typeface="Oswald"/>
                <a:cs typeface="Oswald"/>
                <a:sym typeface="Oswald"/>
              </a:defRPr>
            </a:lvl8pPr>
            <a:lvl9pPr lvl="8" algn="ctr" rtl="0">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545" name="Google Shape;545;p15"/>
          <p:cNvSpPr txBox="1">
            <a:spLocks noGrp="1"/>
          </p:cNvSpPr>
          <p:nvPr>
            <p:ph type="subTitle" idx="1"/>
          </p:nvPr>
        </p:nvSpPr>
        <p:spPr>
          <a:xfrm>
            <a:off x="596400" y="2379775"/>
            <a:ext cx="79512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2500"/>
              <a:buFont typeface="Oswald"/>
              <a:buNone/>
              <a:defRPr sz="2500">
                <a:solidFill>
                  <a:schemeClr val="dk1"/>
                </a:solidFill>
                <a:latin typeface="Oswald"/>
                <a:ea typeface="Oswald"/>
                <a:cs typeface="Oswald"/>
                <a:sym typeface="Oswald"/>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546" name="Google Shape;54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7"/>
        <p:cNvGrpSpPr/>
        <p:nvPr/>
      </p:nvGrpSpPr>
      <p:grpSpPr>
        <a:xfrm>
          <a:off x="0" y="0"/>
          <a:ext cx="0" cy="0"/>
          <a:chOff x="0" y="0"/>
          <a:chExt cx="0" cy="0"/>
        </a:xfrm>
      </p:grpSpPr>
      <p:sp>
        <p:nvSpPr>
          <p:cNvPr id="548" name="Google Shape;548;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9" name="Google Shape;54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50"/>
        <p:cNvGrpSpPr/>
        <p:nvPr/>
      </p:nvGrpSpPr>
      <p:grpSpPr>
        <a:xfrm>
          <a:off x="0" y="0"/>
          <a:ext cx="0" cy="0"/>
          <a:chOff x="0" y="0"/>
          <a:chExt cx="0" cy="0"/>
        </a:xfrm>
      </p:grpSpPr>
      <p:sp>
        <p:nvSpPr>
          <p:cNvPr id="551" name="Google Shape;55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2" name="Google Shape;552;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53" name="Google Shape;55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4"/>
        <p:cNvGrpSpPr/>
        <p:nvPr/>
      </p:nvGrpSpPr>
      <p:grpSpPr>
        <a:xfrm>
          <a:off x="0" y="0"/>
          <a:ext cx="0" cy="0"/>
          <a:chOff x="0" y="0"/>
          <a:chExt cx="0" cy="0"/>
        </a:xfrm>
      </p:grpSpPr>
      <p:sp>
        <p:nvSpPr>
          <p:cNvPr id="555" name="Google Shape;55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6" name="Google Shape;556;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57" name="Google Shape;557;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58" name="Google Shape;55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9"/>
        <p:cNvGrpSpPr/>
        <p:nvPr/>
      </p:nvGrpSpPr>
      <p:grpSpPr>
        <a:xfrm>
          <a:off x="0" y="0"/>
          <a:ext cx="0" cy="0"/>
          <a:chOff x="0" y="0"/>
          <a:chExt cx="0" cy="0"/>
        </a:xfrm>
      </p:grpSpPr>
      <p:sp>
        <p:nvSpPr>
          <p:cNvPr id="560" name="Google Shape;56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1" name="Google Shape;56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62"/>
        <p:cNvGrpSpPr/>
        <p:nvPr/>
      </p:nvGrpSpPr>
      <p:grpSpPr>
        <a:xfrm>
          <a:off x="0" y="0"/>
          <a:ext cx="0" cy="0"/>
          <a:chOff x="0" y="0"/>
          <a:chExt cx="0" cy="0"/>
        </a:xfrm>
      </p:grpSpPr>
      <p:sp>
        <p:nvSpPr>
          <p:cNvPr id="563" name="Google Shape;563;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4" name="Google Shape;564;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65" name="Google Shape;56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6"/>
        <p:cNvGrpSpPr/>
        <p:nvPr/>
      </p:nvGrpSpPr>
      <p:grpSpPr>
        <a:xfrm>
          <a:off x="0" y="0"/>
          <a:ext cx="0" cy="0"/>
          <a:chOff x="0" y="0"/>
          <a:chExt cx="0" cy="0"/>
        </a:xfrm>
      </p:grpSpPr>
      <p:sp>
        <p:nvSpPr>
          <p:cNvPr id="567" name="Google Shape;567;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68" name="Google Shape;56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92"/>
        <p:cNvGrpSpPr/>
        <p:nvPr/>
      </p:nvGrpSpPr>
      <p:grpSpPr>
        <a:xfrm>
          <a:off x="0" y="0"/>
          <a:ext cx="0" cy="0"/>
          <a:chOff x="0" y="0"/>
          <a:chExt cx="0" cy="0"/>
        </a:xfrm>
      </p:grpSpPr>
      <p:sp>
        <p:nvSpPr>
          <p:cNvPr id="193" name="Google Shape;193;p3"/>
          <p:cNvSpPr txBox="1">
            <a:spLocks noGrp="1"/>
          </p:cNvSpPr>
          <p:nvPr>
            <p:ph type="ctrTitle"/>
          </p:nvPr>
        </p:nvSpPr>
        <p:spPr>
          <a:xfrm>
            <a:off x="3210935" y="1661762"/>
            <a:ext cx="53016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3700" b="0"/>
            </a:lvl1pPr>
            <a:lvl2pPr lvl="1" algn="r" rtl="0">
              <a:spcBef>
                <a:spcPts val="0"/>
              </a:spcBef>
              <a:spcAft>
                <a:spcPts val="0"/>
              </a:spcAft>
              <a:buSzPts val="3700"/>
              <a:buNone/>
              <a:defRPr sz="3700" b="0"/>
            </a:lvl2pPr>
            <a:lvl3pPr lvl="2" algn="r" rtl="0">
              <a:spcBef>
                <a:spcPts val="0"/>
              </a:spcBef>
              <a:spcAft>
                <a:spcPts val="0"/>
              </a:spcAft>
              <a:buSzPts val="3700"/>
              <a:buNone/>
              <a:defRPr sz="3700" b="0"/>
            </a:lvl3pPr>
            <a:lvl4pPr lvl="3" algn="r" rtl="0">
              <a:spcBef>
                <a:spcPts val="0"/>
              </a:spcBef>
              <a:spcAft>
                <a:spcPts val="0"/>
              </a:spcAft>
              <a:buSzPts val="3700"/>
              <a:buNone/>
              <a:defRPr sz="3700" b="0"/>
            </a:lvl4pPr>
            <a:lvl5pPr lvl="4" algn="r" rtl="0">
              <a:spcBef>
                <a:spcPts val="0"/>
              </a:spcBef>
              <a:spcAft>
                <a:spcPts val="0"/>
              </a:spcAft>
              <a:buSzPts val="3700"/>
              <a:buNone/>
              <a:defRPr sz="3700" b="0"/>
            </a:lvl5pPr>
            <a:lvl6pPr lvl="5" algn="r" rtl="0">
              <a:spcBef>
                <a:spcPts val="0"/>
              </a:spcBef>
              <a:spcAft>
                <a:spcPts val="0"/>
              </a:spcAft>
              <a:buSzPts val="3700"/>
              <a:buNone/>
              <a:defRPr sz="3700" b="0"/>
            </a:lvl6pPr>
            <a:lvl7pPr lvl="6" algn="r" rtl="0">
              <a:spcBef>
                <a:spcPts val="0"/>
              </a:spcBef>
              <a:spcAft>
                <a:spcPts val="0"/>
              </a:spcAft>
              <a:buSzPts val="3700"/>
              <a:buNone/>
              <a:defRPr sz="3700" b="0"/>
            </a:lvl7pPr>
            <a:lvl8pPr lvl="7" algn="r" rtl="0">
              <a:spcBef>
                <a:spcPts val="0"/>
              </a:spcBef>
              <a:spcAft>
                <a:spcPts val="0"/>
              </a:spcAft>
              <a:buSzPts val="3700"/>
              <a:buNone/>
              <a:defRPr sz="3700" b="0"/>
            </a:lvl8pPr>
            <a:lvl9pPr lvl="8" algn="r" rtl="0">
              <a:spcBef>
                <a:spcPts val="0"/>
              </a:spcBef>
              <a:spcAft>
                <a:spcPts val="0"/>
              </a:spcAft>
              <a:buSzPts val="3700"/>
              <a:buNone/>
              <a:defRPr sz="3700" b="0"/>
            </a:lvl9pPr>
          </a:lstStyle>
          <a:p>
            <a:endParaRPr/>
          </a:p>
        </p:txBody>
      </p:sp>
      <p:sp>
        <p:nvSpPr>
          <p:cNvPr id="194" name="Google Shape;194;p3"/>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C4587"/>
              </a:buClr>
              <a:buSzPts val="2600"/>
              <a:buNone/>
              <a:defRPr>
                <a:solidFill>
                  <a:srgbClr val="1C4587"/>
                </a:solidFill>
              </a:defRPr>
            </a:lvl1pPr>
            <a:lvl2pPr lvl="1" algn="r" rtl="0">
              <a:spcBef>
                <a:spcPts val="0"/>
              </a:spcBef>
              <a:spcAft>
                <a:spcPts val="0"/>
              </a:spcAft>
              <a:buClr>
                <a:srgbClr val="1C4587"/>
              </a:buClr>
              <a:buSzPts val="3000"/>
              <a:buNone/>
              <a:defRPr sz="3000">
                <a:solidFill>
                  <a:srgbClr val="1C4587"/>
                </a:solidFill>
              </a:defRPr>
            </a:lvl2pPr>
            <a:lvl3pPr lvl="2" algn="r" rtl="0">
              <a:spcBef>
                <a:spcPts val="0"/>
              </a:spcBef>
              <a:spcAft>
                <a:spcPts val="0"/>
              </a:spcAft>
              <a:buClr>
                <a:srgbClr val="1C4587"/>
              </a:buClr>
              <a:buSzPts val="3000"/>
              <a:buNone/>
              <a:defRPr sz="3000">
                <a:solidFill>
                  <a:srgbClr val="1C4587"/>
                </a:solidFill>
              </a:defRPr>
            </a:lvl3pPr>
            <a:lvl4pPr lvl="3" algn="r" rtl="0">
              <a:spcBef>
                <a:spcPts val="0"/>
              </a:spcBef>
              <a:spcAft>
                <a:spcPts val="0"/>
              </a:spcAft>
              <a:buClr>
                <a:srgbClr val="1C4587"/>
              </a:buClr>
              <a:buSzPts val="3000"/>
              <a:buNone/>
              <a:defRPr sz="3000">
                <a:solidFill>
                  <a:srgbClr val="1C4587"/>
                </a:solidFill>
              </a:defRPr>
            </a:lvl4pPr>
            <a:lvl5pPr lvl="4" algn="r" rtl="0">
              <a:spcBef>
                <a:spcPts val="0"/>
              </a:spcBef>
              <a:spcAft>
                <a:spcPts val="0"/>
              </a:spcAft>
              <a:buClr>
                <a:srgbClr val="1C4587"/>
              </a:buClr>
              <a:buSzPts val="3000"/>
              <a:buNone/>
              <a:defRPr sz="3000">
                <a:solidFill>
                  <a:srgbClr val="1C4587"/>
                </a:solidFill>
              </a:defRPr>
            </a:lvl5pPr>
            <a:lvl6pPr lvl="5" algn="r" rtl="0">
              <a:spcBef>
                <a:spcPts val="0"/>
              </a:spcBef>
              <a:spcAft>
                <a:spcPts val="0"/>
              </a:spcAft>
              <a:buClr>
                <a:srgbClr val="1C4587"/>
              </a:buClr>
              <a:buSzPts val="3000"/>
              <a:buNone/>
              <a:defRPr sz="3000">
                <a:solidFill>
                  <a:srgbClr val="1C4587"/>
                </a:solidFill>
              </a:defRPr>
            </a:lvl6pPr>
            <a:lvl7pPr lvl="6" algn="r" rtl="0">
              <a:spcBef>
                <a:spcPts val="0"/>
              </a:spcBef>
              <a:spcAft>
                <a:spcPts val="0"/>
              </a:spcAft>
              <a:buClr>
                <a:srgbClr val="1C4587"/>
              </a:buClr>
              <a:buSzPts val="3000"/>
              <a:buNone/>
              <a:defRPr sz="3000">
                <a:solidFill>
                  <a:srgbClr val="1C4587"/>
                </a:solidFill>
              </a:defRPr>
            </a:lvl7pPr>
            <a:lvl8pPr lvl="7" algn="r" rtl="0">
              <a:spcBef>
                <a:spcPts val="0"/>
              </a:spcBef>
              <a:spcAft>
                <a:spcPts val="0"/>
              </a:spcAft>
              <a:buClr>
                <a:srgbClr val="1C4587"/>
              </a:buClr>
              <a:buSzPts val="3000"/>
              <a:buNone/>
              <a:defRPr sz="3000">
                <a:solidFill>
                  <a:srgbClr val="1C4587"/>
                </a:solidFill>
              </a:defRPr>
            </a:lvl8pPr>
            <a:lvl9pPr lvl="8" algn="r" rtl="0">
              <a:spcBef>
                <a:spcPts val="0"/>
              </a:spcBef>
              <a:spcAft>
                <a:spcPts val="0"/>
              </a:spcAft>
              <a:buClr>
                <a:srgbClr val="1C4587"/>
              </a:buClr>
              <a:buSzPts val="3000"/>
              <a:buNone/>
              <a:defRPr sz="3000">
                <a:solidFill>
                  <a:srgbClr val="1C4587"/>
                </a:solidFill>
              </a:defRPr>
            </a:lvl9pPr>
          </a:lstStyle>
          <a:p>
            <a:endParaRPr/>
          </a:p>
        </p:txBody>
      </p:sp>
      <p:sp>
        <p:nvSpPr>
          <p:cNvPr id="195" name="Google Shape;195;p3"/>
          <p:cNvSpPr/>
          <p:nvPr/>
        </p:nvSpPr>
        <p:spPr>
          <a:xfrm>
            <a:off x="4412080" y="4661638"/>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6" name="Google Shape;196;p3"/>
          <p:cNvSpPr/>
          <p:nvPr/>
        </p:nvSpPr>
        <p:spPr>
          <a:xfrm>
            <a:off x="3968826" y="4000288"/>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7" name="Google Shape;197;p3"/>
          <p:cNvSpPr/>
          <p:nvPr/>
        </p:nvSpPr>
        <p:spPr>
          <a:xfrm>
            <a:off x="6283364"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8" name="Google Shape;198;p3"/>
          <p:cNvSpPr/>
          <p:nvPr/>
        </p:nvSpPr>
        <p:spPr>
          <a:xfrm>
            <a:off x="57465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9" name="Google Shape;199;p3"/>
          <p:cNvSpPr/>
          <p:nvPr/>
        </p:nvSpPr>
        <p:spPr>
          <a:xfrm>
            <a:off x="70636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0" name="Google Shape;200;p3"/>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1" name="Google Shape;201;p3"/>
          <p:cNvSpPr/>
          <p:nvPr/>
        </p:nvSpPr>
        <p:spPr>
          <a:xfrm>
            <a:off x="65815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2" name="Google Shape;202;p3"/>
          <p:cNvSpPr/>
          <p:nvPr/>
        </p:nvSpPr>
        <p:spPr>
          <a:xfrm>
            <a:off x="65071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3" name="Google Shape;203;p3"/>
          <p:cNvSpPr/>
          <p:nvPr/>
        </p:nvSpPr>
        <p:spPr>
          <a:xfrm>
            <a:off x="55010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4" name="Google Shape;204;p3"/>
          <p:cNvSpPr/>
          <p:nvPr/>
        </p:nvSpPr>
        <p:spPr>
          <a:xfrm>
            <a:off x="52015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5" name="Google Shape;205;p3"/>
          <p:cNvSpPr/>
          <p:nvPr/>
        </p:nvSpPr>
        <p:spPr>
          <a:xfrm>
            <a:off x="4765584"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6" name="Google Shape;206;p3"/>
          <p:cNvSpPr/>
          <p:nvPr/>
        </p:nvSpPr>
        <p:spPr>
          <a:xfrm>
            <a:off x="55218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7" name="Google Shape;207;p3"/>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8" name="Google Shape;208;p3"/>
          <p:cNvSpPr/>
          <p:nvPr/>
        </p:nvSpPr>
        <p:spPr>
          <a:xfrm>
            <a:off x="8052577"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9" name="Google Shape;209;p3"/>
          <p:cNvSpPr/>
          <p:nvPr/>
        </p:nvSpPr>
        <p:spPr>
          <a:xfrm>
            <a:off x="6984573"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0" name="Google Shape;210;p3"/>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1" name="Google Shape;211;p3"/>
          <p:cNvSpPr/>
          <p:nvPr/>
        </p:nvSpPr>
        <p:spPr>
          <a:xfrm>
            <a:off x="61607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2" name="Google Shape;212;p3"/>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3" name="Google Shape;213;p3"/>
          <p:cNvSpPr/>
          <p:nvPr/>
        </p:nvSpPr>
        <p:spPr>
          <a:xfrm>
            <a:off x="48922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4" name="Google Shape;214;p3"/>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5" name="Google Shape;215;p3"/>
          <p:cNvSpPr/>
          <p:nvPr/>
        </p:nvSpPr>
        <p:spPr>
          <a:xfrm>
            <a:off x="4489179" y="4206693"/>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6" name="Google Shape;216;p3"/>
          <p:cNvSpPr/>
          <p:nvPr/>
        </p:nvSpPr>
        <p:spPr>
          <a:xfrm rot="1920548">
            <a:off x="7236726"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7" name="Google Shape;217;p3"/>
          <p:cNvSpPr/>
          <p:nvPr/>
        </p:nvSpPr>
        <p:spPr>
          <a:xfrm>
            <a:off x="82632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8" name="Google Shape;218;p3"/>
          <p:cNvSpPr/>
          <p:nvPr/>
        </p:nvSpPr>
        <p:spPr>
          <a:xfrm rot="-5400000">
            <a:off x="76843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9" name="Google Shape;219;p3"/>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0" name="Google Shape;220;p3"/>
          <p:cNvSpPr/>
          <p:nvPr/>
        </p:nvSpPr>
        <p:spPr>
          <a:xfrm>
            <a:off x="50595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1" name="Google Shape;221;p3"/>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2" name="Google Shape;222;p3"/>
          <p:cNvSpPr/>
          <p:nvPr/>
        </p:nvSpPr>
        <p:spPr>
          <a:xfrm>
            <a:off x="1482765"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3" name="Google Shape;223;p3"/>
          <p:cNvSpPr/>
          <p:nvPr/>
        </p:nvSpPr>
        <p:spPr>
          <a:xfrm>
            <a:off x="9459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4" name="Google Shape;224;p3"/>
          <p:cNvSpPr/>
          <p:nvPr/>
        </p:nvSpPr>
        <p:spPr>
          <a:xfrm>
            <a:off x="22630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5" name="Google Shape;225;p3"/>
          <p:cNvSpPr/>
          <p:nvPr/>
        </p:nvSpPr>
        <p:spPr>
          <a:xfrm>
            <a:off x="17809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6" name="Google Shape;226;p3"/>
          <p:cNvSpPr/>
          <p:nvPr/>
        </p:nvSpPr>
        <p:spPr>
          <a:xfrm>
            <a:off x="17065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7" name="Google Shape;227;p3"/>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8" name="Google Shape;228;p3"/>
          <p:cNvSpPr/>
          <p:nvPr/>
        </p:nvSpPr>
        <p:spPr>
          <a:xfrm>
            <a:off x="4009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9" name="Google Shape;229;p3"/>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0" name="Google Shape;230;p3"/>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1" name="Google Shape;231;p3"/>
          <p:cNvSpPr/>
          <p:nvPr/>
        </p:nvSpPr>
        <p:spPr>
          <a:xfrm>
            <a:off x="32519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2" name="Google Shape;232;p3"/>
          <p:cNvSpPr/>
          <p:nvPr/>
        </p:nvSpPr>
        <p:spPr>
          <a:xfrm>
            <a:off x="3251978"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3" name="Google Shape;233;p3"/>
          <p:cNvSpPr/>
          <p:nvPr/>
        </p:nvSpPr>
        <p:spPr>
          <a:xfrm>
            <a:off x="2183974"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4" name="Google Shape;234;p3"/>
          <p:cNvSpPr/>
          <p:nvPr/>
        </p:nvSpPr>
        <p:spPr>
          <a:xfrm>
            <a:off x="39491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5" name="Google Shape;235;p3"/>
          <p:cNvSpPr/>
          <p:nvPr/>
        </p:nvSpPr>
        <p:spPr>
          <a:xfrm>
            <a:off x="13601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6" name="Google Shape;236;p3"/>
          <p:cNvSpPr/>
          <p:nvPr/>
        </p:nvSpPr>
        <p:spPr>
          <a:xfrm>
            <a:off x="37218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7" name="Google Shape;237;p3"/>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8" name="Google Shape;238;p3"/>
          <p:cNvSpPr/>
          <p:nvPr/>
        </p:nvSpPr>
        <p:spPr>
          <a:xfrm>
            <a:off x="40288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9" name="Google Shape;239;p3"/>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0" name="Google Shape;240;p3"/>
          <p:cNvSpPr/>
          <p:nvPr/>
        </p:nvSpPr>
        <p:spPr>
          <a:xfrm rot="1920548">
            <a:off x="2436125"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1" name="Google Shape;241;p3"/>
          <p:cNvSpPr/>
          <p:nvPr/>
        </p:nvSpPr>
        <p:spPr>
          <a:xfrm>
            <a:off x="34626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2" name="Google Shape;242;p3"/>
          <p:cNvSpPr/>
          <p:nvPr/>
        </p:nvSpPr>
        <p:spPr>
          <a:xfrm rot="-5400000">
            <a:off x="28837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3" name="Google Shape;243;p3"/>
          <p:cNvSpPr/>
          <p:nvPr/>
        </p:nvSpPr>
        <p:spPr>
          <a:xfrm>
            <a:off x="28590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4" name="Google Shape;244;p3"/>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5" name="Google Shape;245;p3"/>
          <p:cNvSpPr/>
          <p:nvPr/>
        </p:nvSpPr>
        <p:spPr>
          <a:xfrm>
            <a:off x="29818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9"/>
        <p:cNvGrpSpPr/>
        <p:nvPr/>
      </p:nvGrpSpPr>
      <p:grpSpPr>
        <a:xfrm>
          <a:off x="0" y="0"/>
          <a:ext cx="0" cy="0"/>
          <a:chOff x="0" y="0"/>
          <a:chExt cx="0" cy="0"/>
        </a:xfrm>
      </p:grpSpPr>
      <p:sp>
        <p:nvSpPr>
          <p:cNvPr id="570" name="Google Shape;570;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72" name="Google Shape;572;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73" name="Google Shape;573;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74" name="Google Shape;57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5"/>
        <p:cNvGrpSpPr/>
        <p:nvPr/>
      </p:nvGrpSpPr>
      <p:grpSpPr>
        <a:xfrm>
          <a:off x="0" y="0"/>
          <a:ext cx="0" cy="0"/>
          <a:chOff x="0" y="0"/>
          <a:chExt cx="0" cy="0"/>
        </a:xfrm>
      </p:grpSpPr>
      <p:sp>
        <p:nvSpPr>
          <p:cNvPr id="576" name="Google Shape;576;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577" name="Google Shape;57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8"/>
        <p:cNvGrpSpPr/>
        <p:nvPr/>
      </p:nvGrpSpPr>
      <p:grpSpPr>
        <a:xfrm>
          <a:off x="0" y="0"/>
          <a:ext cx="0" cy="0"/>
          <a:chOff x="0" y="0"/>
          <a:chExt cx="0" cy="0"/>
        </a:xfrm>
      </p:grpSpPr>
      <p:sp>
        <p:nvSpPr>
          <p:cNvPr id="579" name="Google Shape;579;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0" name="Google Shape;580;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81" name="Google Shape;58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2"/>
        <p:cNvGrpSpPr/>
        <p:nvPr/>
      </p:nvGrpSpPr>
      <p:grpSpPr>
        <a:xfrm>
          <a:off x="0" y="0"/>
          <a:ext cx="0" cy="0"/>
          <a:chOff x="0" y="0"/>
          <a:chExt cx="0" cy="0"/>
        </a:xfrm>
      </p:grpSpPr>
      <p:sp>
        <p:nvSpPr>
          <p:cNvPr id="583" name="Google Shape;58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p:spTree>
      <p:nvGrpSpPr>
        <p:cNvPr id="1" name="Shape 588"/>
        <p:cNvGrpSpPr/>
        <p:nvPr/>
      </p:nvGrpSpPr>
      <p:grpSpPr>
        <a:xfrm>
          <a:off x="0" y="0"/>
          <a:ext cx="0" cy="0"/>
          <a:chOff x="0" y="0"/>
          <a:chExt cx="0" cy="0"/>
        </a:xfrm>
      </p:grpSpPr>
      <p:sp>
        <p:nvSpPr>
          <p:cNvPr id="589" name="Google Shape;589;p27"/>
          <p:cNvSpPr txBox="1">
            <a:spLocks noGrp="1"/>
          </p:cNvSpPr>
          <p:nvPr>
            <p:ph type="ctrTitle"/>
          </p:nvPr>
        </p:nvSpPr>
        <p:spPr>
          <a:xfrm>
            <a:off x="257175" y="798909"/>
            <a:ext cx="2914800" cy="551400"/>
          </a:xfrm>
          <a:prstGeom prst="rect">
            <a:avLst/>
          </a:prstGeom>
          <a:noFill/>
          <a:ln>
            <a:noFill/>
          </a:ln>
        </p:spPr>
        <p:txBody>
          <a:bodyPr spcFirstLastPara="1" wrap="square" lIns="19050" tIns="19050" rIns="19050" bIns="19050" anchor="ctr" anchorCtr="0">
            <a:noAutofit/>
          </a:bodyPr>
          <a:lstStyle>
            <a:lvl1pPr marR="0" lvl="0"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1pPr>
            <a:lvl2pPr marR="0" lvl="1"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2pPr>
            <a:lvl3pPr marR="0" lvl="2"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3pPr>
            <a:lvl4pPr marR="0" lvl="3"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4pPr>
            <a:lvl5pPr marR="0" lvl="4"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5pPr>
            <a:lvl6pPr marR="0" lvl="5"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6pPr>
            <a:lvl7pPr marR="0" lvl="6"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7pPr>
            <a:lvl8pPr marR="0" lvl="7"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8pPr>
            <a:lvl9pPr marR="0" lvl="8"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9pPr>
          </a:lstStyle>
          <a:p>
            <a:endParaRPr/>
          </a:p>
        </p:txBody>
      </p:sp>
      <p:sp>
        <p:nvSpPr>
          <p:cNvPr id="590" name="Google Shape;590;p27"/>
          <p:cNvSpPr txBox="1">
            <a:spLocks noGrp="1"/>
          </p:cNvSpPr>
          <p:nvPr>
            <p:ph type="subTitle" idx="1"/>
          </p:nvPr>
        </p:nvSpPr>
        <p:spPr>
          <a:xfrm>
            <a:off x="514350" y="1457325"/>
            <a:ext cx="2400300" cy="657300"/>
          </a:xfrm>
          <a:prstGeom prst="rect">
            <a:avLst/>
          </a:prstGeom>
          <a:noFill/>
          <a:ln>
            <a:noFill/>
          </a:ln>
        </p:spPr>
        <p:txBody>
          <a:bodyPr spcFirstLastPara="1" wrap="square" lIns="19050" tIns="19050" rIns="19050" bIns="19050" anchor="ctr" anchorCtr="0">
            <a:noAutofit/>
          </a:bodyPr>
          <a:lstStyle>
            <a:lvl1pPr marR="0" lvl="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1pPr>
            <a:lvl2pPr marR="0" lvl="1"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2pPr>
            <a:lvl3pPr marR="0" lvl="2"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3pPr>
            <a:lvl4pPr marR="0" lvl="3"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4pPr>
            <a:lvl5pPr marR="0" lvl="4"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5pPr>
            <a:lvl6pPr marR="0" lvl="5"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6pPr>
            <a:lvl7pPr marR="0" lvl="6"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7pPr>
            <a:lvl8pPr marR="0" lvl="7"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8pPr>
            <a:lvl9pPr marR="0" lvl="8"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9pPr>
          </a:lstStyle>
          <a:p>
            <a:endParaRPr/>
          </a:p>
        </p:txBody>
      </p:sp>
      <p:sp>
        <p:nvSpPr>
          <p:cNvPr id="591" name="Google Shape;591;p27"/>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1pPr>
            <a:lvl2pPr marR="0" lvl="1"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2pPr>
            <a:lvl3pPr marR="0" lvl="2"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3pPr>
            <a:lvl4pPr marR="0" lvl="3"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4pPr>
            <a:lvl5pPr marR="0" lvl="4"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5pPr>
            <a:lvl6pPr marR="0" lvl="5"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6pPr>
            <a:lvl7pPr marR="0" lvl="6"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7pPr>
            <a:lvl8pPr marR="0" lvl="7"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8pPr>
            <a:lvl9pPr marR="0" lvl="8"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9pPr>
          </a:lstStyle>
          <a:p>
            <a:endParaRPr/>
          </a:p>
        </p:txBody>
      </p:sp>
      <p:sp>
        <p:nvSpPr>
          <p:cNvPr id="592" name="Google Shape;592;p27"/>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1pPr>
            <a:lvl2pPr marR="0" lvl="1"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2pPr>
            <a:lvl3pPr marR="0" lvl="2"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3pPr>
            <a:lvl4pPr marR="0" lvl="3"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4pPr>
            <a:lvl5pPr marR="0" lvl="4"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5pPr>
            <a:lvl6pPr marR="0" lvl="5"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6pPr>
            <a:lvl7pPr marR="0" lvl="6"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7pPr>
            <a:lvl8pPr marR="0" lvl="7"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8pPr>
            <a:lvl9pPr marR="0" lvl="8"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9pPr>
          </a:lstStyle>
          <a:p>
            <a:endParaRPr/>
          </a:p>
        </p:txBody>
      </p:sp>
      <p:sp>
        <p:nvSpPr>
          <p:cNvPr id="593" name="Google Shape;593;p27"/>
          <p:cNvSpPr txBox="1">
            <a:spLocks noGrp="1"/>
          </p:cNvSpPr>
          <p:nvPr>
            <p:ph type="sldNum" idx="12"/>
          </p:nvPr>
        </p:nvSpPr>
        <p:spPr>
          <a:xfrm>
            <a:off x="4476154" y="4877991"/>
            <a:ext cx="190500" cy="212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1pPr>
            <a:lvl2pPr marL="0" marR="0" lvl="1"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2pPr>
            <a:lvl3pPr marL="0" marR="0" lvl="2"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3pPr>
            <a:lvl4pPr marL="0" marR="0" lvl="3"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4pPr>
            <a:lvl5pPr marL="0" marR="0" lvl="4"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5pPr>
            <a:lvl6pPr marL="0" marR="0" lvl="5"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6pPr>
            <a:lvl7pPr marL="0" marR="0" lvl="6"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7pPr>
            <a:lvl8pPr marL="0" marR="0" lvl="7"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8pPr>
            <a:lvl9pPr marL="0" marR="0" lvl="8"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type="tx">
  <p:cSld name="TITLE_AND_BODY">
    <p:spTree>
      <p:nvGrpSpPr>
        <p:cNvPr id="1" name="Shape 594"/>
        <p:cNvGrpSpPr/>
        <p:nvPr/>
      </p:nvGrpSpPr>
      <p:grpSpPr>
        <a:xfrm>
          <a:off x="0" y="0"/>
          <a:ext cx="0" cy="0"/>
          <a:chOff x="0" y="0"/>
          <a:chExt cx="0" cy="0"/>
        </a:xfrm>
      </p:grpSpPr>
      <p:sp>
        <p:nvSpPr>
          <p:cNvPr id="595" name="Google Shape;595;p28"/>
          <p:cNvSpPr txBox="1">
            <a:spLocks noGrp="1"/>
          </p:cNvSpPr>
          <p:nvPr>
            <p:ph type="title"/>
          </p:nvPr>
        </p:nvSpPr>
        <p:spPr>
          <a:xfrm>
            <a:off x="666750" y="133350"/>
            <a:ext cx="7810500" cy="1309800"/>
          </a:xfrm>
          <a:prstGeom prst="rect">
            <a:avLst/>
          </a:prstGeom>
          <a:noFill/>
          <a:ln>
            <a:noFill/>
          </a:ln>
        </p:spPr>
        <p:txBody>
          <a:bodyPr spcFirstLastPara="1" wrap="square" lIns="19050" tIns="19050" rIns="19050" bIns="19050" anchor="ctr" anchorCtr="0">
            <a:noAutofit/>
          </a:bodyPr>
          <a:lstStyle>
            <a:lvl1pPr marR="0" lvl="0"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1pPr>
            <a:lvl2pPr marR="0" lvl="1"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2pPr>
            <a:lvl3pPr marR="0" lvl="2"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3pPr>
            <a:lvl4pPr marR="0" lvl="3"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4pPr>
            <a:lvl5pPr marR="0" lvl="4"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5pPr>
            <a:lvl6pPr marR="0" lvl="5"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6pPr>
            <a:lvl7pPr marR="0" lvl="6"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7pPr>
            <a:lvl8pPr marR="0" lvl="7"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8pPr>
            <a:lvl9pPr marR="0" lvl="8"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9pPr>
          </a:lstStyle>
          <a:p>
            <a:endParaRPr/>
          </a:p>
        </p:txBody>
      </p:sp>
      <p:sp>
        <p:nvSpPr>
          <p:cNvPr id="596" name="Google Shape;596;p28"/>
          <p:cNvSpPr txBox="1">
            <a:spLocks noGrp="1"/>
          </p:cNvSpPr>
          <p:nvPr>
            <p:ph type="body" idx="1"/>
          </p:nvPr>
        </p:nvSpPr>
        <p:spPr>
          <a:xfrm>
            <a:off x="666750" y="561975"/>
            <a:ext cx="7810500" cy="4019700"/>
          </a:xfrm>
          <a:prstGeom prst="rect">
            <a:avLst/>
          </a:prstGeom>
          <a:noFill/>
          <a:ln>
            <a:noFill/>
          </a:ln>
        </p:spPr>
        <p:txBody>
          <a:bodyPr spcFirstLastPara="1" wrap="square" lIns="19050" tIns="19050" rIns="19050" bIns="19050" anchor="ctr" anchorCtr="0">
            <a:noAutofit/>
          </a:bodyPr>
          <a:lstStyle>
            <a:lvl1pPr marL="457200" marR="0" lvl="0"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1pPr>
            <a:lvl2pPr marL="914400" marR="0" lvl="1"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2pPr>
            <a:lvl3pPr marL="1371600" marR="0" lvl="2"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3pPr>
            <a:lvl4pPr marL="1828800" marR="0" lvl="3"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4pPr>
            <a:lvl5pPr marL="2286000" marR="0" lvl="4"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5pPr>
            <a:lvl6pPr marL="2743200" marR="0" lvl="5"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6pPr>
            <a:lvl7pPr marL="3200400" marR="0" lvl="6"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7pPr>
            <a:lvl8pPr marL="3657600" marR="0" lvl="7"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8pPr>
            <a:lvl9pPr marL="4114800" marR="0" lvl="8"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9pPr>
          </a:lstStyle>
          <a:p>
            <a:endParaRPr/>
          </a:p>
        </p:txBody>
      </p:sp>
      <p:sp>
        <p:nvSpPr>
          <p:cNvPr id="597" name="Google Shape;597;p28"/>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1pPr>
            <a:lvl2pPr marR="0" lvl="1"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2pPr>
            <a:lvl3pPr marR="0" lvl="2"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3pPr>
            <a:lvl4pPr marR="0" lvl="3"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4pPr>
            <a:lvl5pPr marR="0" lvl="4"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5pPr>
            <a:lvl6pPr marR="0" lvl="5"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6pPr>
            <a:lvl7pPr marR="0" lvl="6"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7pPr>
            <a:lvl8pPr marR="0" lvl="7"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8pPr>
            <a:lvl9pPr marR="0" lvl="8"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9pPr>
          </a:lstStyle>
          <a:p>
            <a:endParaRPr/>
          </a:p>
        </p:txBody>
      </p:sp>
      <p:sp>
        <p:nvSpPr>
          <p:cNvPr id="598" name="Google Shape;598;p28"/>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1pPr>
            <a:lvl2pPr marR="0" lvl="1"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2pPr>
            <a:lvl3pPr marR="0" lvl="2"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3pPr>
            <a:lvl4pPr marR="0" lvl="3"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4pPr>
            <a:lvl5pPr marR="0" lvl="4"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5pPr>
            <a:lvl6pPr marR="0" lvl="5"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6pPr>
            <a:lvl7pPr marR="0" lvl="6"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7pPr>
            <a:lvl8pPr marR="0" lvl="7"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8pPr>
            <a:lvl9pPr marR="0" lvl="8" algn="ctr" rtl="0">
              <a:lnSpc>
                <a:spcPct val="100000"/>
              </a:lnSpc>
              <a:spcBef>
                <a:spcPts val="0"/>
              </a:spcBef>
              <a:spcAft>
                <a:spcPts val="0"/>
              </a:spcAft>
              <a:buSzPts val="500"/>
              <a:buNone/>
              <a:defRPr sz="2200" b="0" i="0" u="none" strike="noStrike" cap="none">
                <a:solidFill>
                  <a:srgbClr val="FFFFFF"/>
                </a:solidFill>
                <a:latin typeface="Short Stack"/>
                <a:ea typeface="Short Stack"/>
                <a:cs typeface="Short Stack"/>
                <a:sym typeface="Short Stack"/>
              </a:defRPr>
            </a:lvl9pPr>
          </a:lstStyle>
          <a:p>
            <a:endParaRPr/>
          </a:p>
        </p:txBody>
      </p:sp>
      <p:sp>
        <p:nvSpPr>
          <p:cNvPr id="599" name="Google Shape;599;p28"/>
          <p:cNvSpPr txBox="1">
            <a:spLocks noGrp="1"/>
          </p:cNvSpPr>
          <p:nvPr>
            <p:ph type="sldNum" idx="12"/>
          </p:nvPr>
        </p:nvSpPr>
        <p:spPr>
          <a:xfrm>
            <a:off x="4476154" y="4877991"/>
            <a:ext cx="190500" cy="212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1pPr>
            <a:lvl2pPr marL="0" marR="0" lvl="1"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2pPr>
            <a:lvl3pPr marL="0" marR="0" lvl="2"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3pPr>
            <a:lvl4pPr marL="0" marR="0" lvl="3"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4pPr>
            <a:lvl5pPr marL="0" marR="0" lvl="4"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5pPr>
            <a:lvl6pPr marL="0" marR="0" lvl="5"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6pPr>
            <a:lvl7pPr marL="0" marR="0" lvl="6"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7pPr>
            <a:lvl8pPr marL="0" marR="0" lvl="7"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8pPr>
            <a:lvl9pPr marL="0" marR="0" lvl="8" indent="0" algn="ctr" rtl="0">
              <a:lnSpc>
                <a:spcPct val="100000"/>
              </a:lnSpc>
              <a:spcBef>
                <a:spcPts val="0"/>
              </a:spcBef>
              <a:spcAft>
                <a:spcPts val="0"/>
              </a:spcAft>
              <a:buNone/>
              <a:defRPr sz="900" b="0" i="0" u="none" strike="noStrike" cap="none">
                <a:solidFill>
                  <a:srgbClr val="FFFFFF"/>
                </a:solidFill>
                <a:latin typeface="Short Stack"/>
                <a:ea typeface="Short Stack"/>
                <a:cs typeface="Short Stack"/>
                <a:sym typeface="Short Stack"/>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4"/>
        <p:cNvGrpSpPr/>
        <p:nvPr/>
      </p:nvGrpSpPr>
      <p:grpSpPr>
        <a:xfrm>
          <a:off x="0" y="0"/>
          <a:ext cx="0" cy="0"/>
          <a:chOff x="0" y="0"/>
          <a:chExt cx="0" cy="0"/>
        </a:xfrm>
      </p:grpSpPr>
      <p:sp>
        <p:nvSpPr>
          <p:cNvPr id="605" name="Google Shape;605;p3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06" name="Google Shape;606;p3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07" name="Google Shape;60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8"/>
        <p:cNvGrpSpPr/>
        <p:nvPr/>
      </p:nvGrpSpPr>
      <p:grpSpPr>
        <a:xfrm>
          <a:off x="0" y="0"/>
          <a:ext cx="0" cy="0"/>
          <a:chOff x="0" y="0"/>
          <a:chExt cx="0" cy="0"/>
        </a:xfrm>
      </p:grpSpPr>
      <p:sp>
        <p:nvSpPr>
          <p:cNvPr id="609" name="Google Shape;609;p3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0" name="Google Shape;61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1"/>
        <p:cNvGrpSpPr/>
        <p:nvPr/>
      </p:nvGrpSpPr>
      <p:grpSpPr>
        <a:xfrm>
          <a:off x="0" y="0"/>
          <a:ext cx="0" cy="0"/>
          <a:chOff x="0" y="0"/>
          <a:chExt cx="0" cy="0"/>
        </a:xfrm>
      </p:grpSpPr>
      <p:sp>
        <p:nvSpPr>
          <p:cNvPr id="612" name="Google Shape;612;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3" name="Google Shape;613;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14" name="Google Shape;61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15"/>
        <p:cNvGrpSpPr/>
        <p:nvPr/>
      </p:nvGrpSpPr>
      <p:grpSpPr>
        <a:xfrm>
          <a:off x="0" y="0"/>
          <a:ext cx="0" cy="0"/>
          <a:chOff x="0" y="0"/>
          <a:chExt cx="0" cy="0"/>
        </a:xfrm>
      </p:grpSpPr>
      <p:sp>
        <p:nvSpPr>
          <p:cNvPr id="616" name="Google Shape;616;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7" name="Google Shape;617;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18" name="Google Shape;618;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19" name="Google Shape;61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46"/>
        <p:cNvGrpSpPr/>
        <p:nvPr/>
      </p:nvGrpSpPr>
      <p:grpSpPr>
        <a:xfrm>
          <a:off x="0" y="0"/>
          <a:ext cx="0" cy="0"/>
          <a:chOff x="0" y="0"/>
          <a:chExt cx="0" cy="0"/>
        </a:xfrm>
      </p:grpSpPr>
      <p:sp>
        <p:nvSpPr>
          <p:cNvPr id="247" name="Google Shape;247;p4"/>
          <p:cNvSpPr txBox="1">
            <a:spLocks noGrp="1"/>
          </p:cNvSpPr>
          <p:nvPr>
            <p:ph type="body" idx="1"/>
          </p:nvPr>
        </p:nvSpPr>
        <p:spPr>
          <a:xfrm>
            <a:off x="2159325" y="2161800"/>
            <a:ext cx="4825500" cy="819900"/>
          </a:xfrm>
          <a:prstGeom prst="rect">
            <a:avLst/>
          </a:prstGeom>
        </p:spPr>
        <p:txBody>
          <a:bodyPr spcFirstLastPara="1" wrap="square" lIns="91425" tIns="91425" rIns="91425" bIns="91425" anchor="ctr" anchorCtr="0">
            <a:noAutofit/>
          </a:bodyPr>
          <a:lstStyle>
            <a:lvl1pPr marL="457200" lvl="0" indent="-387350" algn="ctr" rtl="0">
              <a:spcBef>
                <a:spcPts val="600"/>
              </a:spcBef>
              <a:spcAft>
                <a:spcPts val="0"/>
              </a:spcAft>
              <a:buClr>
                <a:srgbClr val="1C4587"/>
              </a:buClr>
              <a:buSzPts val="2500"/>
              <a:buChar char="✘"/>
              <a:defRPr sz="2500" b="1">
                <a:solidFill>
                  <a:srgbClr val="1C4587"/>
                </a:solidFill>
              </a:defRPr>
            </a:lvl1pPr>
            <a:lvl2pPr marL="914400" lvl="1" indent="-387350" algn="ctr" rtl="0">
              <a:spcBef>
                <a:spcPts val="0"/>
              </a:spcBef>
              <a:spcAft>
                <a:spcPts val="0"/>
              </a:spcAft>
              <a:buClr>
                <a:srgbClr val="1C4587"/>
              </a:buClr>
              <a:buSzPts val="2500"/>
              <a:buChar char="✗"/>
              <a:defRPr sz="2500" b="1">
                <a:solidFill>
                  <a:srgbClr val="1C4587"/>
                </a:solidFill>
              </a:defRPr>
            </a:lvl2pPr>
            <a:lvl3pPr marL="1371600" lvl="2" indent="-387350" algn="ctr" rtl="0">
              <a:spcBef>
                <a:spcPts val="0"/>
              </a:spcBef>
              <a:spcAft>
                <a:spcPts val="0"/>
              </a:spcAft>
              <a:buClr>
                <a:srgbClr val="1C4587"/>
              </a:buClr>
              <a:buSzPts val="2500"/>
              <a:buChar char="■"/>
              <a:defRPr sz="2500" b="1">
                <a:solidFill>
                  <a:srgbClr val="1C4587"/>
                </a:solidFill>
              </a:defRPr>
            </a:lvl3pPr>
            <a:lvl4pPr marL="1828800" lvl="3" indent="-387350" algn="ctr" rtl="0">
              <a:spcBef>
                <a:spcPts val="0"/>
              </a:spcBef>
              <a:spcAft>
                <a:spcPts val="0"/>
              </a:spcAft>
              <a:buClr>
                <a:srgbClr val="1C4587"/>
              </a:buClr>
              <a:buSzPts val="2500"/>
              <a:buChar char="●"/>
              <a:defRPr sz="2500" b="1">
                <a:solidFill>
                  <a:srgbClr val="1C4587"/>
                </a:solidFill>
              </a:defRPr>
            </a:lvl4pPr>
            <a:lvl5pPr marL="2286000" lvl="4" indent="-387350" algn="ctr" rtl="0">
              <a:spcBef>
                <a:spcPts val="0"/>
              </a:spcBef>
              <a:spcAft>
                <a:spcPts val="0"/>
              </a:spcAft>
              <a:buClr>
                <a:srgbClr val="1C4587"/>
              </a:buClr>
              <a:buSzPts val="2500"/>
              <a:buChar char="○"/>
              <a:defRPr sz="2500" b="1">
                <a:solidFill>
                  <a:srgbClr val="1C4587"/>
                </a:solidFill>
              </a:defRPr>
            </a:lvl5pPr>
            <a:lvl6pPr marL="2743200" lvl="5" indent="-387350" algn="ctr" rtl="0">
              <a:spcBef>
                <a:spcPts val="0"/>
              </a:spcBef>
              <a:spcAft>
                <a:spcPts val="0"/>
              </a:spcAft>
              <a:buClr>
                <a:srgbClr val="1C4587"/>
              </a:buClr>
              <a:buSzPts val="2500"/>
              <a:buChar char="■"/>
              <a:defRPr sz="2500" b="1">
                <a:solidFill>
                  <a:srgbClr val="1C4587"/>
                </a:solidFill>
              </a:defRPr>
            </a:lvl6pPr>
            <a:lvl7pPr marL="3200400" lvl="6" indent="-387350" algn="ctr" rtl="0">
              <a:spcBef>
                <a:spcPts val="0"/>
              </a:spcBef>
              <a:spcAft>
                <a:spcPts val="0"/>
              </a:spcAft>
              <a:buClr>
                <a:srgbClr val="1C4587"/>
              </a:buClr>
              <a:buSzPts val="2500"/>
              <a:buChar char="●"/>
              <a:defRPr sz="2500" b="1">
                <a:solidFill>
                  <a:srgbClr val="1C4587"/>
                </a:solidFill>
              </a:defRPr>
            </a:lvl7pPr>
            <a:lvl8pPr marL="3657600" lvl="7" indent="-387350" algn="ctr" rtl="0">
              <a:spcBef>
                <a:spcPts val="0"/>
              </a:spcBef>
              <a:spcAft>
                <a:spcPts val="0"/>
              </a:spcAft>
              <a:buClr>
                <a:srgbClr val="1C4587"/>
              </a:buClr>
              <a:buSzPts val="2500"/>
              <a:buChar char="○"/>
              <a:defRPr sz="2500" b="1">
                <a:solidFill>
                  <a:srgbClr val="1C4587"/>
                </a:solidFill>
              </a:defRPr>
            </a:lvl8pPr>
            <a:lvl9pPr marL="4114800" lvl="8" indent="-387350" algn="ctr">
              <a:spcBef>
                <a:spcPts val="0"/>
              </a:spcBef>
              <a:spcAft>
                <a:spcPts val="0"/>
              </a:spcAft>
              <a:buClr>
                <a:srgbClr val="1C4587"/>
              </a:buClr>
              <a:buSzPts val="2500"/>
              <a:buChar char="■"/>
              <a:defRPr sz="2500" b="1">
                <a:solidFill>
                  <a:srgbClr val="1C4587"/>
                </a:solidFill>
              </a:defRPr>
            </a:lvl9pPr>
          </a:lstStyle>
          <a:p>
            <a:endParaRPr/>
          </a:p>
        </p:txBody>
      </p:sp>
      <p:sp>
        <p:nvSpPr>
          <p:cNvPr id="248" name="Google Shape;248;p4"/>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9" name="Google Shape;249;p4"/>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0" name="Google Shape;250;p4"/>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1" name="Google Shape;251;p4"/>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2" name="Google Shape;252;p4"/>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3" name="Google Shape;253;p4"/>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4" name="Google Shape;254;p4"/>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5" name="Google Shape;255;p4"/>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6" name="Google Shape;256;p4"/>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7" name="Google Shape;257;p4"/>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8" name="Google Shape;258;p4"/>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9" name="Google Shape;259;p4"/>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0" name="Google Shape;260;p4"/>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1" name="Google Shape;261;p4"/>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2" name="Google Shape;262;p4"/>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3" name="Google Shape;263;p4"/>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4" name="Google Shape;264;p4"/>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5" name="Google Shape;265;p4"/>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6" name="Google Shape;266;p4"/>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7" name="Google Shape;267;p4"/>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8" name="Google Shape;268;p4"/>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9" name="Google Shape;269;p4"/>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0" name="Google Shape;270;p4"/>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1" name="Google Shape;271;p4"/>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2" name="Google Shape;272;p4"/>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3" name="Google Shape;273;p4"/>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4" name="Google Shape;274;p4"/>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5" name="Google Shape;275;p4"/>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6" name="Google Shape;276;p4"/>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7" name="Google Shape;277;p4"/>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8" name="Google Shape;278;p4"/>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9" name="Google Shape;279;p4"/>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0" name="Google Shape;280;p4"/>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1" name="Google Shape;281;p4"/>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2" name="Google Shape;282;p4"/>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3" name="Google Shape;283;p4"/>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4" name="Google Shape;284;p4"/>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5" name="Google Shape;285;p4"/>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6" name="Google Shape;286;p4"/>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7" name="Google Shape;287;p4"/>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8" name="Google Shape;288;p4"/>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9" name="Google Shape;289;p4"/>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0"/>
        <p:cNvGrpSpPr/>
        <p:nvPr/>
      </p:nvGrpSpPr>
      <p:grpSpPr>
        <a:xfrm>
          <a:off x="0" y="0"/>
          <a:ext cx="0" cy="0"/>
          <a:chOff x="0" y="0"/>
          <a:chExt cx="0" cy="0"/>
        </a:xfrm>
      </p:grpSpPr>
      <p:sp>
        <p:nvSpPr>
          <p:cNvPr id="621" name="Google Shape;621;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2" name="Google Shape;622;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3"/>
        <p:cNvGrpSpPr/>
        <p:nvPr/>
      </p:nvGrpSpPr>
      <p:grpSpPr>
        <a:xfrm>
          <a:off x="0" y="0"/>
          <a:ext cx="0" cy="0"/>
          <a:chOff x="0" y="0"/>
          <a:chExt cx="0" cy="0"/>
        </a:xfrm>
      </p:grpSpPr>
      <p:sp>
        <p:nvSpPr>
          <p:cNvPr id="624" name="Google Shape;624;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5" name="Google Shape;625;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26" name="Google Shape;626;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7"/>
        <p:cNvGrpSpPr/>
        <p:nvPr/>
      </p:nvGrpSpPr>
      <p:grpSpPr>
        <a:xfrm>
          <a:off x="0" y="0"/>
          <a:ext cx="0" cy="0"/>
          <a:chOff x="0" y="0"/>
          <a:chExt cx="0" cy="0"/>
        </a:xfrm>
      </p:grpSpPr>
      <p:sp>
        <p:nvSpPr>
          <p:cNvPr id="628" name="Google Shape;628;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29" name="Google Shape;62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0"/>
        <p:cNvGrpSpPr/>
        <p:nvPr/>
      </p:nvGrpSpPr>
      <p:grpSpPr>
        <a:xfrm>
          <a:off x="0" y="0"/>
          <a:ext cx="0" cy="0"/>
          <a:chOff x="0" y="0"/>
          <a:chExt cx="0" cy="0"/>
        </a:xfrm>
      </p:grpSpPr>
      <p:sp>
        <p:nvSpPr>
          <p:cNvPr id="631" name="Google Shape;631;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33" name="Google Shape;633;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34" name="Google Shape;634;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35" name="Google Shape;63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6"/>
        <p:cNvGrpSpPr/>
        <p:nvPr/>
      </p:nvGrpSpPr>
      <p:grpSpPr>
        <a:xfrm>
          <a:off x="0" y="0"/>
          <a:ext cx="0" cy="0"/>
          <a:chOff x="0" y="0"/>
          <a:chExt cx="0" cy="0"/>
        </a:xfrm>
      </p:grpSpPr>
      <p:sp>
        <p:nvSpPr>
          <p:cNvPr id="637" name="Google Shape;637;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638" name="Google Shape;63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9"/>
        <p:cNvGrpSpPr/>
        <p:nvPr/>
      </p:nvGrpSpPr>
      <p:grpSpPr>
        <a:xfrm>
          <a:off x="0" y="0"/>
          <a:ext cx="0" cy="0"/>
          <a:chOff x="0" y="0"/>
          <a:chExt cx="0" cy="0"/>
        </a:xfrm>
      </p:grpSpPr>
      <p:sp>
        <p:nvSpPr>
          <p:cNvPr id="640" name="Google Shape;640;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41" name="Google Shape;641;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642" name="Google Shape;64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3"/>
        <p:cNvGrpSpPr/>
        <p:nvPr/>
      </p:nvGrpSpPr>
      <p:grpSpPr>
        <a:xfrm>
          <a:off x="0" y="0"/>
          <a:ext cx="0" cy="0"/>
          <a:chOff x="0" y="0"/>
          <a:chExt cx="0" cy="0"/>
        </a:xfrm>
      </p:grpSpPr>
      <p:sp>
        <p:nvSpPr>
          <p:cNvPr id="644" name="Google Shape;644;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 Dark background">
  <p:cSld name="BLANK_1">
    <p:bg>
      <p:bgPr>
        <a:gradFill>
          <a:gsLst>
            <a:gs pos="0">
              <a:schemeClr val="accent5"/>
            </a:gs>
            <a:gs pos="100000">
              <a:schemeClr val="accent4"/>
            </a:gs>
          </a:gsLst>
          <a:lin ang="18900044" scaled="0"/>
        </a:gradFill>
        <a:effectLst/>
      </p:bgPr>
    </p:bg>
    <p:spTree>
      <p:nvGrpSpPr>
        <p:cNvPr id="1" name="Shape 645"/>
        <p:cNvGrpSpPr/>
        <p:nvPr/>
      </p:nvGrpSpPr>
      <p:grpSpPr>
        <a:xfrm>
          <a:off x="0" y="0"/>
          <a:ext cx="0" cy="0"/>
          <a:chOff x="0" y="0"/>
          <a:chExt cx="0" cy="0"/>
        </a:xfrm>
      </p:grpSpPr>
      <p:sp>
        <p:nvSpPr>
          <p:cNvPr id="646" name="Google Shape;646;p41"/>
          <p:cNvSpPr/>
          <p:nvPr/>
        </p:nvSpPr>
        <p:spPr>
          <a:xfrm rot="5400000">
            <a:off x="163900" y="2091300"/>
            <a:ext cx="633300" cy="960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7" name="Google Shape;647;p4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48" name="Google Shape;648;p41"/>
          <p:cNvSpPr txBox="1">
            <a:spLocks noGrp="1"/>
          </p:cNvSpPr>
          <p:nvPr>
            <p:ph type="sldNum" idx="12"/>
          </p:nvPr>
        </p:nvSpPr>
        <p:spPr>
          <a:xfrm>
            <a:off x="8619825" y="4630250"/>
            <a:ext cx="524100" cy="5133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649"/>
        <p:cNvGrpSpPr/>
        <p:nvPr/>
      </p:nvGrpSpPr>
      <p:grpSpPr>
        <a:xfrm>
          <a:off x="0" y="0"/>
          <a:ext cx="0" cy="0"/>
          <a:chOff x="0" y="0"/>
          <a:chExt cx="0" cy="0"/>
        </a:xfrm>
      </p:grpSpPr>
      <p:sp>
        <p:nvSpPr>
          <p:cNvPr id="650" name="Google Shape;650;p42"/>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1"/>
              </a:buClr>
              <a:buSzPts val="2700"/>
              <a:buFont typeface="Trebuchet MS"/>
              <a:buNone/>
              <a:defRPr sz="27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1" name="Google Shape;651;p42"/>
          <p:cNvSpPr txBox="1">
            <a:spLocks noGrp="1"/>
          </p:cNvSpPr>
          <p:nvPr>
            <p:ph type="body" idx="1"/>
          </p:nvPr>
        </p:nvSpPr>
        <p:spPr>
          <a:xfrm>
            <a:off x="508000" y="1620450"/>
            <a:ext cx="7273500" cy="29106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800"/>
              </a:spcBef>
              <a:spcAft>
                <a:spcPts val="0"/>
              </a:spcAft>
              <a:buSzPts val="1600"/>
              <a:buChar char="►"/>
              <a:defRPr sz="1600"/>
            </a:lvl1pPr>
            <a:lvl2pPr marL="914400" lvl="1" indent="-330200" algn="l" rtl="0">
              <a:lnSpc>
                <a:spcPct val="100000"/>
              </a:lnSpc>
              <a:spcBef>
                <a:spcPts val="800"/>
              </a:spcBef>
              <a:spcAft>
                <a:spcPts val="0"/>
              </a:spcAft>
              <a:buSzPts val="1600"/>
              <a:buChar char="►"/>
              <a:defRPr sz="1600"/>
            </a:lvl2pPr>
            <a:lvl3pPr marL="1371600" lvl="2" indent="-330200" algn="l" rtl="0">
              <a:lnSpc>
                <a:spcPct val="100000"/>
              </a:lnSpc>
              <a:spcBef>
                <a:spcPts val="800"/>
              </a:spcBef>
              <a:spcAft>
                <a:spcPts val="0"/>
              </a:spcAft>
              <a:buSzPts val="1600"/>
              <a:buChar char="►"/>
              <a:defRPr sz="1600"/>
            </a:lvl3pPr>
            <a:lvl4pPr marL="1828800" lvl="3" indent="-330200" algn="l" rtl="0">
              <a:lnSpc>
                <a:spcPct val="100000"/>
              </a:lnSpc>
              <a:spcBef>
                <a:spcPts val="800"/>
              </a:spcBef>
              <a:spcAft>
                <a:spcPts val="0"/>
              </a:spcAft>
              <a:buSzPts val="1600"/>
              <a:buChar char="►"/>
              <a:defRPr sz="1600"/>
            </a:lvl4pPr>
            <a:lvl5pPr marL="2286000" lvl="4" indent="-330200" algn="l" rtl="0">
              <a:lnSpc>
                <a:spcPct val="100000"/>
              </a:lnSpc>
              <a:spcBef>
                <a:spcPts val="800"/>
              </a:spcBef>
              <a:spcAft>
                <a:spcPts val="0"/>
              </a:spcAft>
              <a:buSzPts val="1600"/>
              <a:buChar char="►"/>
              <a:defRPr sz="1600"/>
            </a:lvl5pPr>
            <a:lvl6pPr marL="2743200" lvl="5" indent="-330200" algn="l" rtl="0">
              <a:lnSpc>
                <a:spcPct val="100000"/>
              </a:lnSpc>
              <a:spcBef>
                <a:spcPts val="800"/>
              </a:spcBef>
              <a:spcAft>
                <a:spcPts val="0"/>
              </a:spcAft>
              <a:buSzPts val="1600"/>
              <a:buChar char="►"/>
              <a:defRPr sz="1600"/>
            </a:lvl6pPr>
            <a:lvl7pPr marL="3200400" lvl="6" indent="-330200" algn="l" rtl="0">
              <a:lnSpc>
                <a:spcPct val="100000"/>
              </a:lnSpc>
              <a:spcBef>
                <a:spcPts val="800"/>
              </a:spcBef>
              <a:spcAft>
                <a:spcPts val="0"/>
              </a:spcAft>
              <a:buSzPts val="1600"/>
              <a:buChar char="►"/>
              <a:defRPr sz="1600"/>
            </a:lvl7pPr>
            <a:lvl8pPr marL="3657600" lvl="7" indent="-330200" algn="l" rtl="0">
              <a:lnSpc>
                <a:spcPct val="100000"/>
              </a:lnSpc>
              <a:spcBef>
                <a:spcPts val="800"/>
              </a:spcBef>
              <a:spcAft>
                <a:spcPts val="0"/>
              </a:spcAft>
              <a:buSzPts val="1600"/>
              <a:buChar char="►"/>
              <a:defRPr sz="1600"/>
            </a:lvl8pPr>
            <a:lvl9pPr marL="4114800" lvl="8" indent="-330200" algn="l" rtl="0">
              <a:lnSpc>
                <a:spcPct val="100000"/>
              </a:lnSpc>
              <a:spcBef>
                <a:spcPts val="800"/>
              </a:spcBef>
              <a:spcAft>
                <a:spcPts val="0"/>
              </a:spcAft>
              <a:buSzPts val="1600"/>
              <a:buChar char="►"/>
              <a:defRPr sz="1600"/>
            </a:lvl9pPr>
          </a:lstStyle>
          <a:p>
            <a:endParaRPr/>
          </a:p>
        </p:txBody>
      </p:sp>
      <p:sp>
        <p:nvSpPr>
          <p:cNvPr id="652" name="Google Shape;652;p42"/>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0"/>
        <p:cNvGrpSpPr/>
        <p:nvPr/>
      </p:nvGrpSpPr>
      <p:grpSpPr>
        <a:xfrm>
          <a:off x="0" y="0"/>
          <a:ext cx="0" cy="0"/>
          <a:chOff x="0" y="0"/>
          <a:chExt cx="0" cy="0"/>
        </a:xfrm>
      </p:grpSpPr>
      <p:sp>
        <p:nvSpPr>
          <p:cNvPr id="291" name="Google Shape;291;p5"/>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92" name="Google Shape;292;p5"/>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lvl1pPr marL="457200" lvl="0" indent="-387350">
              <a:spcBef>
                <a:spcPts val="600"/>
              </a:spcBef>
              <a:spcAft>
                <a:spcPts val="0"/>
              </a:spcAft>
              <a:buSzPts val="2500"/>
              <a:buChar char="✘"/>
              <a:defRPr sz="2500"/>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grpSp>
        <p:nvGrpSpPr>
          <p:cNvPr id="293" name="Google Shape;293;p5"/>
          <p:cNvGrpSpPr/>
          <p:nvPr/>
        </p:nvGrpSpPr>
        <p:grpSpPr>
          <a:xfrm>
            <a:off x="7442902" y="-91154"/>
            <a:ext cx="1796289" cy="5330574"/>
            <a:chOff x="6023725" y="842300"/>
            <a:chExt cx="1358150" cy="4030375"/>
          </a:xfrm>
        </p:grpSpPr>
        <p:sp>
          <p:nvSpPr>
            <p:cNvPr id="294" name="Google Shape;294;p5"/>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5" name="Google Shape;295;p5"/>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6" name="Google Shape;296;p5"/>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7" name="Google Shape;297;p5"/>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8" name="Google Shape;298;p5"/>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9" name="Google Shape;299;p5"/>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0" name="Google Shape;300;p5"/>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1" name="Google Shape;301;p5"/>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2" name="Google Shape;302;p5"/>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3" name="Google Shape;303;p5"/>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4" name="Google Shape;304;p5"/>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5" name="Google Shape;305;p5"/>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6" name="Google Shape;306;p5"/>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7" name="Google Shape;307;p5"/>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8" name="Google Shape;308;p5"/>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9" name="Google Shape;309;p5"/>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0" name="Google Shape;310;p5"/>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1" name="Google Shape;311;p5"/>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2" name="Google Shape;312;p5"/>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3" name="Google Shape;313;p5"/>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4" name="Google Shape;314;p5"/>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5" name="Google Shape;315;p5"/>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6" name="Google Shape;316;p5"/>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7" name="Google Shape;317;p5"/>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8" name="Google Shape;318;p5"/>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9" name="Google Shape;319;p5"/>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0" name="Google Shape;320;p5"/>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1" name="Google Shape;321;p5"/>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2" name="Google Shape;322;p5"/>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grpSp>
      <p:cxnSp>
        <p:nvCxnSpPr>
          <p:cNvPr id="323" name="Google Shape;323;p5"/>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24" name="Google Shape;324;p5"/>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5"/>
        <p:cNvGrpSpPr/>
        <p:nvPr/>
      </p:nvGrpSpPr>
      <p:grpSpPr>
        <a:xfrm>
          <a:off x="0" y="0"/>
          <a:ext cx="0" cy="0"/>
          <a:chOff x="0" y="0"/>
          <a:chExt cx="0" cy="0"/>
        </a:xfrm>
      </p:grpSpPr>
      <p:sp>
        <p:nvSpPr>
          <p:cNvPr id="326" name="Google Shape;326;p6"/>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27" name="Google Shape;327;p6"/>
          <p:cNvSpPr txBox="1">
            <a:spLocks noGrp="1"/>
          </p:cNvSpPr>
          <p:nvPr>
            <p:ph type="body" idx="1"/>
          </p:nvPr>
        </p:nvSpPr>
        <p:spPr>
          <a:xfrm>
            <a:off x="747925" y="1363153"/>
            <a:ext cx="3159000" cy="3610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28" name="Google Shape;328;p6"/>
          <p:cNvSpPr txBox="1">
            <a:spLocks noGrp="1"/>
          </p:cNvSpPr>
          <p:nvPr>
            <p:ph type="body" idx="2"/>
          </p:nvPr>
        </p:nvSpPr>
        <p:spPr>
          <a:xfrm>
            <a:off x="4097098" y="1363153"/>
            <a:ext cx="3159000" cy="3610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grpSp>
        <p:nvGrpSpPr>
          <p:cNvPr id="329" name="Google Shape;329;p6"/>
          <p:cNvGrpSpPr/>
          <p:nvPr/>
        </p:nvGrpSpPr>
        <p:grpSpPr>
          <a:xfrm>
            <a:off x="7442902" y="-91154"/>
            <a:ext cx="1796289" cy="5330574"/>
            <a:chOff x="6023725" y="842300"/>
            <a:chExt cx="1358150" cy="4030375"/>
          </a:xfrm>
        </p:grpSpPr>
        <p:sp>
          <p:nvSpPr>
            <p:cNvPr id="330" name="Google Shape;330;p6"/>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59" name="Google Shape;359;p6"/>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60" name="Google Shape;360;p6"/>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61"/>
        <p:cNvGrpSpPr/>
        <p:nvPr/>
      </p:nvGrpSpPr>
      <p:grpSpPr>
        <a:xfrm>
          <a:off x="0" y="0"/>
          <a:ext cx="0" cy="0"/>
          <a:chOff x="0" y="0"/>
          <a:chExt cx="0" cy="0"/>
        </a:xfrm>
      </p:grpSpPr>
      <p:sp>
        <p:nvSpPr>
          <p:cNvPr id="362" name="Google Shape;362;p7"/>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63" name="Google Shape;363;p7"/>
          <p:cNvSpPr txBox="1">
            <a:spLocks noGrp="1"/>
          </p:cNvSpPr>
          <p:nvPr>
            <p:ph type="body" idx="1"/>
          </p:nvPr>
        </p:nvSpPr>
        <p:spPr>
          <a:xfrm>
            <a:off x="747925"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4" name="Google Shape;364;p7"/>
          <p:cNvSpPr txBox="1">
            <a:spLocks noGrp="1"/>
          </p:cNvSpPr>
          <p:nvPr>
            <p:ph type="body" idx="2"/>
          </p:nvPr>
        </p:nvSpPr>
        <p:spPr>
          <a:xfrm>
            <a:off x="2953087"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5" name="Google Shape;365;p7"/>
          <p:cNvSpPr txBox="1">
            <a:spLocks noGrp="1"/>
          </p:cNvSpPr>
          <p:nvPr>
            <p:ph type="body" idx="3"/>
          </p:nvPr>
        </p:nvSpPr>
        <p:spPr>
          <a:xfrm>
            <a:off x="5158248"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grpSp>
        <p:nvGrpSpPr>
          <p:cNvPr id="366" name="Google Shape;366;p7"/>
          <p:cNvGrpSpPr/>
          <p:nvPr/>
        </p:nvGrpSpPr>
        <p:grpSpPr>
          <a:xfrm>
            <a:off x="7442902" y="-91154"/>
            <a:ext cx="1796289" cy="5330574"/>
            <a:chOff x="6023725" y="842300"/>
            <a:chExt cx="1358150" cy="4030375"/>
          </a:xfrm>
        </p:grpSpPr>
        <p:sp>
          <p:nvSpPr>
            <p:cNvPr id="367" name="Google Shape;367;p7"/>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96" name="Google Shape;396;p7"/>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97" name="Google Shape;397;p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8"/>
        <p:cNvGrpSpPr/>
        <p:nvPr/>
      </p:nvGrpSpPr>
      <p:grpSpPr>
        <a:xfrm>
          <a:off x="0" y="0"/>
          <a:ext cx="0" cy="0"/>
          <a:chOff x="0" y="0"/>
          <a:chExt cx="0" cy="0"/>
        </a:xfrm>
      </p:grpSpPr>
      <p:sp>
        <p:nvSpPr>
          <p:cNvPr id="399" name="Google Shape;399;p8"/>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grpSp>
        <p:nvGrpSpPr>
          <p:cNvPr id="400" name="Google Shape;400;p8"/>
          <p:cNvGrpSpPr/>
          <p:nvPr/>
        </p:nvGrpSpPr>
        <p:grpSpPr>
          <a:xfrm>
            <a:off x="7442902" y="-91154"/>
            <a:ext cx="1796289" cy="5330574"/>
            <a:chOff x="6023725" y="842300"/>
            <a:chExt cx="1358150" cy="4030375"/>
          </a:xfrm>
        </p:grpSpPr>
        <p:sp>
          <p:nvSpPr>
            <p:cNvPr id="401" name="Google Shape;401;p8"/>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0" name="Google Shape;430;p8"/>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431" name="Google Shape;431;p8"/>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2"/>
        <p:cNvGrpSpPr/>
        <p:nvPr/>
      </p:nvGrpSpPr>
      <p:grpSpPr>
        <a:xfrm>
          <a:off x="0" y="0"/>
          <a:ext cx="0" cy="0"/>
          <a:chOff x="0" y="0"/>
          <a:chExt cx="0" cy="0"/>
        </a:xfrm>
      </p:grpSpPr>
      <p:sp>
        <p:nvSpPr>
          <p:cNvPr id="433" name="Google Shape;433;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434" name="Google Shape;434;p9"/>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5" name="Google Shape;435;p9"/>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6" name="Google Shape;436;p9"/>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7" name="Google Shape;437;p9"/>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8" name="Google Shape;438;p9"/>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9" name="Google Shape;439;p9"/>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0" name="Google Shape;440;p9"/>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1" name="Google Shape;441;p9"/>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2" name="Google Shape;442;p9"/>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3" name="Google Shape;443;p9"/>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4" name="Google Shape;444;p9"/>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5" name="Google Shape;445;p9"/>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6" name="Google Shape;446;p9"/>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7" name="Google Shape;447;p9"/>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8" name="Google Shape;448;p9"/>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9" name="Google Shape;449;p9"/>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0" name="Google Shape;450;p9"/>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1" name="Google Shape;451;p9"/>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2" name="Google Shape;452;p9"/>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3" name="Google Shape;453;p9"/>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4" name="Google Shape;454;p9"/>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5" name="Google Shape;455;p9"/>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6" name="Google Shape;456;p9"/>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7" name="Google Shape;457;p9"/>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8" name="Google Shape;458;p9"/>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9" name="Google Shape;459;p9"/>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0" name="Google Shape;460;p9"/>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1" name="Google Shape;461;p9"/>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2" name="Google Shape;462;p9"/>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3" name="Google Shape;463;p9"/>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4" name="Google Shape;464;p9"/>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5" name="Google Shape;465;p9"/>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6" name="Google Shape;466;p9"/>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7" name="Google Shape;467;p9"/>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8" name="Google Shape;468;p9"/>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9" name="Google Shape;469;p9"/>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0" name="Google Shape;470;p9"/>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1" name="Google Shape;471;p9"/>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2" name="Google Shape;472;p9"/>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3" name="Google Shape;473;p9"/>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4" name="Google Shape;474;p9"/>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5" name="Google Shape;475;p9"/>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6"/>
        <p:cNvGrpSpPr/>
        <p:nvPr/>
      </p:nvGrpSpPr>
      <p:grpSpPr>
        <a:xfrm>
          <a:off x="0" y="0"/>
          <a:ext cx="0" cy="0"/>
          <a:chOff x="0" y="0"/>
          <a:chExt cx="0" cy="0"/>
        </a:xfrm>
      </p:grpSpPr>
      <p:sp>
        <p:nvSpPr>
          <p:cNvPr id="477" name="Google Shape;477;p10"/>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8" name="Google Shape;478;p10"/>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9" name="Google Shape;479;p10"/>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0" name="Google Shape;480;p10"/>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1" name="Google Shape;481;p10"/>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2" name="Google Shape;482;p10"/>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3" name="Google Shape;483;p10"/>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4" name="Google Shape;484;p10"/>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5" name="Google Shape;485;p10"/>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6" name="Google Shape;486;p10"/>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7" name="Google Shape;487;p10"/>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8" name="Google Shape;488;p10"/>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9" name="Google Shape;489;p10"/>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0" name="Google Shape;490;p10"/>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1" name="Google Shape;491;p10"/>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2" name="Google Shape;492;p10"/>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3" name="Google Shape;493;p10"/>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4" name="Google Shape;494;p10"/>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5" name="Google Shape;495;p10"/>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6" name="Google Shape;496;p10"/>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7" name="Google Shape;497;p10"/>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8" name="Google Shape;498;p10"/>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9" name="Google Shape;499;p10"/>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0" name="Google Shape;500;p10"/>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1" name="Google Shape;501;p10"/>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2" name="Google Shape;502;p10"/>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3" name="Google Shape;503;p10"/>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4" name="Google Shape;504;p10"/>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5" name="Google Shape;505;p10"/>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6" name="Google Shape;506;p10"/>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7" name="Google Shape;507;p10"/>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8" name="Google Shape;508;p10"/>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9" name="Google Shape;509;p10"/>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0" name="Google Shape;510;p10"/>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1" name="Google Shape;511;p10"/>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2" name="Google Shape;512;p10"/>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3" name="Google Shape;513;p10"/>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4" name="Google Shape;514;p10"/>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5" name="Google Shape;515;p10"/>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6" name="Google Shape;516;p10"/>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7" name="Google Shape;517;p10"/>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8" name="Google Shape;518;p10"/>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6" y="-23"/>
            <a:ext cx="9143797" cy="5143378"/>
            <a:chOff x="239950" y="872550"/>
            <a:chExt cx="7042900" cy="3961625"/>
          </a:xfrm>
        </p:grpSpPr>
        <p:sp>
          <p:nvSpPr>
            <p:cNvPr id="7" name="Google Shape;7;p1"/>
            <p:cNvSpPr/>
            <p:nvPr/>
          </p:nvSpPr>
          <p:spPr>
            <a:xfrm>
              <a:off x="239950" y="872550"/>
              <a:ext cx="7042900" cy="3961625"/>
            </a:xfrm>
            <a:custGeom>
              <a:avLst/>
              <a:gdLst/>
              <a:ahLst/>
              <a:cxnLst/>
              <a:rect l="l" t="t" r="r" b="b"/>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239950" y="47617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239950" y="4690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239950" y="46177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239950" y="4546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39950" y="44737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239950" y="4402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239950" y="43297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39950" y="4258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39950" y="41858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39950" y="4114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239950" y="40418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239950" y="39693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239950" y="38978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239950" y="38254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239950" y="37538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a:off x="239950" y="36814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a:off x="239950" y="36099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239950" y="35374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239950" y="34659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239950" y="33934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239950" y="33219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239950" y="32495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239950" y="31770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239950" y="31055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239950" y="3033100"/>
              <a:ext cx="7042900" cy="0"/>
            </a:xfrm>
            <a:custGeom>
              <a:avLst/>
              <a:gdLst/>
              <a:ahLst/>
              <a:cxnLst/>
              <a:rect l="l" t="t" r="r" b="b"/>
              <a:pathLst>
                <a:path w="281716"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239950" y="29615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239950" y="28891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239950" y="28175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
            <p:cNvSpPr/>
            <p:nvPr/>
          </p:nvSpPr>
          <p:spPr>
            <a:xfrm>
              <a:off x="239950" y="27451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p:nvPr/>
          </p:nvSpPr>
          <p:spPr>
            <a:xfrm>
              <a:off x="239950" y="26736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
            <p:cNvSpPr/>
            <p:nvPr/>
          </p:nvSpPr>
          <p:spPr>
            <a:xfrm>
              <a:off x="239950" y="2601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a:off x="239950" y="25296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
            <p:cNvSpPr/>
            <p:nvPr/>
          </p:nvSpPr>
          <p:spPr>
            <a:xfrm>
              <a:off x="239950" y="2457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
            <p:cNvSpPr/>
            <p:nvPr/>
          </p:nvSpPr>
          <p:spPr>
            <a:xfrm>
              <a:off x="239950" y="23847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a:off x="239950" y="2313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
            <p:cNvSpPr/>
            <p:nvPr/>
          </p:nvSpPr>
          <p:spPr>
            <a:xfrm>
              <a:off x="239950" y="22407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a:off x="239950" y="2169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
            <p:cNvSpPr/>
            <p:nvPr/>
          </p:nvSpPr>
          <p:spPr>
            <a:xfrm>
              <a:off x="239950" y="20968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
            <p:cNvSpPr/>
            <p:nvPr/>
          </p:nvSpPr>
          <p:spPr>
            <a:xfrm>
              <a:off x="239950" y="2025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
            <p:cNvSpPr/>
            <p:nvPr/>
          </p:nvSpPr>
          <p:spPr>
            <a:xfrm>
              <a:off x="239950" y="19528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
            <p:cNvSpPr/>
            <p:nvPr/>
          </p:nvSpPr>
          <p:spPr>
            <a:xfrm>
              <a:off x="239950" y="18813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
            <p:cNvSpPr/>
            <p:nvPr/>
          </p:nvSpPr>
          <p:spPr>
            <a:xfrm>
              <a:off x="239950" y="18088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
            <p:cNvSpPr/>
            <p:nvPr/>
          </p:nvSpPr>
          <p:spPr>
            <a:xfrm>
              <a:off x="239950" y="17373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
            <p:cNvSpPr/>
            <p:nvPr/>
          </p:nvSpPr>
          <p:spPr>
            <a:xfrm>
              <a:off x="239950" y="16648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
            <p:cNvSpPr/>
            <p:nvPr/>
          </p:nvSpPr>
          <p:spPr>
            <a:xfrm>
              <a:off x="239950" y="15924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
            <p:cNvSpPr/>
            <p:nvPr/>
          </p:nvSpPr>
          <p:spPr>
            <a:xfrm>
              <a:off x="239950" y="15209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
            <p:cNvSpPr/>
            <p:nvPr/>
          </p:nvSpPr>
          <p:spPr>
            <a:xfrm>
              <a:off x="239950" y="14484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
            <p:cNvSpPr/>
            <p:nvPr/>
          </p:nvSpPr>
          <p:spPr>
            <a:xfrm>
              <a:off x="239950" y="13769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
            <p:cNvSpPr/>
            <p:nvPr/>
          </p:nvSpPr>
          <p:spPr>
            <a:xfrm>
              <a:off x="239950" y="13044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
            <p:cNvSpPr/>
            <p:nvPr/>
          </p:nvSpPr>
          <p:spPr>
            <a:xfrm>
              <a:off x="239950" y="12329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
            <p:cNvSpPr/>
            <p:nvPr/>
          </p:nvSpPr>
          <p:spPr>
            <a:xfrm>
              <a:off x="239950" y="11605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
            <p:cNvSpPr/>
            <p:nvPr/>
          </p:nvSpPr>
          <p:spPr>
            <a:xfrm>
              <a:off x="239950" y="10889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
            <p:cNvSpPr/>
            <p:nvPr/>
          </p:nvSpPr>
          <p:spPr>
            <a:xfrm>
              <a:off x="239950" y="10165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
            <p:cNvSpPr/>
            <p:nvPr/>
          </p:nvSpPr>
          <p:spPr>
            <a:xfrm>
              <a:off x="239950" y="9450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
            <p:cNvSpPr/>
            <p:nvPr/>
          </p:nvSpPr>
          <p:spPr>
            <a:xfrm>
              <a:off x="7210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
            <p:cNvSpPr/>
            <p:nvPr/>
          </p:nvSpPr>
          <p:spPr>
            <a:xfrm>
              <a:off x="7137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
            <p:cNvSpPr/>
            <p:nvPr/>
          </p:nvSpPr>
          <p:spPr>
            <a:xfrm>
              <a:off x="70645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
            <p:cNvSpPr/>
            <p:nvPr/>
          </p:nvSpPr>
          <p:spPr>
            <a:xfrm>
              <a:off x="69921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
            <p:cNvSpPr/>
            <p:nvPr/>
          </p:nvSpPr>
          <p:spPr>
            <a:xfrm>
              <a:off x="69196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
            <p:cNvSpPr/>
            <p:nvPr/>
          </p:nvSpPr>
          <p:spPr>
            <a:xfrm>
              <a:off x="6847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
            <p:cNvSpPr/>
            <p:nvPr/>
          </p:nvSpPr>
          <p:spPr>
            <a:xfrm>
              <a:off x="6774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
            <p:cNvSpPr/>
            <p:nvPr/>
          </p:nvSpPr>
          <p:spPr>
            <a:xfrm>
              <a:off x="6702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
            <p:cNvSpPr/>
            <p:nvPr/>
          </p:nvSpPr>
          <p:spPr>
            <a:xfrm>
              <a:off x="66289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
            <p:cNvSpPr/>
            <p:nvPr/>
          </p:nvSpPr>
          <p:spPr>
            <a:xfrm>
              <a:off x="65565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
            <p:cNvSpPr/>
            <p:nvPr/>
          </p:nvSpPr>
          <p:spPr>
            <a:xfrm>
              <a:off x="64840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
            <p:cNvSpPr/>
            <p:nvPr/>
          </p:nvSpPr>
          <p:spPr>
            <a:xfrm>
              <a:off x="6411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
            <p:cNvSpPr/>
            <p:nvPr/>
          </p:nvSpPr>
          <p:spPr>
            <a:xfrm>
              <a:off x="633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
            <p:cNvSpPr/>
            <p:nvPr/>
          </p:nvSpPr>
          <p:spPr>
            <a:xfrm>
              <a:off x="6266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
            <p:cNvSpPr/>
            <p:nvPr/>
          </p:nvSpPr>
          <p:spPr>
            <a:xfrm>
              <a:off x="6193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
            <p:cNvSpPr/>
            <p:nvPr/>
          </p:nvSpPr>
          <p:spPr>
            <a:xfrm>
              <a:off x="6120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
            <p:cNvSpPr/>
            <p:nvPr/>
          </p:nvSpPr>
          <p:spPr>
            <a:xfrm>
              <a:off x="60484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
            <p:cNvSpPr/>
            <p:nvPr/>
          </p:nvSpPr>
          <p:spPr>
            <a:xfrm>
              <a:off x="5976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
            <p:cNvSpPr/>
            <p:nvPr/>
          </p:nvSpPr>
          <p:spPr>
            <a:xfrm>
              <a:off x="5903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
            <p:cNvSpPr/>
            <p:nvPr/>
          </p:nvSpPr>
          <p:spPr>
            <a:xfrm>
              <a:off x="5830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
            <p:cNvSpPr/>
            <p:nvPr/>
          </p:nvSpPr>
          <p:spPr>
            <a:xfrm>
              <a:off x="5757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
            <p:cNvSpPr/>
            <p:nvPr/>
          </p:nvSpPr>
          <p:spPr>
            <a:xfrm>
              <a:off x="5685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
            <p:cNvSpPr/>
            <p:nvPr/>
          </p:nvSpPr>
          <p:spPr>
            <a:xfrm>
              <a:off x="56129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
            <p:cNvSpPr/>
            <p:nvPr/>
          </p:nvSpPr>
          <p:spPr>
            <a:xfrm>
              <a:off x="5540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a:off x="5468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p:nvPr/>
          </p:nvSpPr>
          <p:spPr>
            <a:xfrm>
              <a:off x="5394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
            <p:cNvSpPr/>
            <p:nvPr/>
          </p:nvSpPr>
          <p:spPr>
            <a:xfrm>
              <a:off x="53222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
            <p:cNvSpPr/>
            <p:nvPr/>
          </p:nvSpPr>
          <p:spPr>
            <a:xfrm>
              <a:off x="5249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p:nvPr/>
          </p:nvSpPr>
          <p:spPr>
            <a:xfrm>
              <a:off x="5177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p:nvPr/>
          </p:nvSpPr>
          <p:spPr>
            <a:xfrm>
              <a:off x="510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
            <p:cNvSpPr/>
            <p:nvPr/>
          </p:nvSpPr>
          <p:spPr>
            <a:xfrm>
              <a:off x="5032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a:off x="4959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p:nvPr/>
          </p:nvSpPr>
          <p:spPr>
            <a:xfrm>
              <a:off x="4886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
            <p:cNvSpPr/>
            <p:nvPr/>
          </p:nvSpPr>
          <p:spPr>
            <a:xfrm>
              <a:off x="48141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a:off x="4741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p:nvPr/>
          </p:nvSpPr>
          <p:spPr>
            <a:xfrm>
              <a:off x="4669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
            <p:cNvSpPr/>
            <p:nvPr/>
          </p:nvSpPr>
          <p:spPr>
            <a:xfrm>
              <a:off x="4596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a:off x="4523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p:nvPr/>
          </p:nvSpPr>
          <p:spPr>
            <a:xfrm>
              <a:off x="4451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
            <p:cNvSpPr/>
            <p:nvPr/>
          </p:nvSpPr>
          <p:spPr>
            <a:xfrm>
              <a:off x="43785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a:off x="4306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p:nvPr/>
          </p:nvSpPr>
          <p:spPr>
            <a:xfrm>
              <a:off x="4233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
            <p:cNvSpPr/>
            <p:nvPr/>
          </p:nvSpPr>
          <p:spPr>
            <a:xfrm>
              <a:off x="4160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a:off x="40878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p:nvPr/>
          </p:nvSpPr>
          <p:spPr>
            <a:xfrm>
              <a:off x="4015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
            <p:cNvSpPr/>
            <p:nvPr/>
          </p:nvSpPr>
          <p:spPr>
            <a:xfrm>
              <a:off x="3942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
            <p:cNvSpPr/>
            <p:nvPr/>
          </p:nvSpPr>
          <p:spPr>
            <a:xfrm>
              <a:off x="38705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
            <p:cNvSpPr/>
            <p:nvPr/>
          </p:nvSpPr>
          <p:spPr>
            <a:xfrm>
              <a:off x="3798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
            <p:cNvSpPr/>
            <p:nvPr/>
          </p:nvSpPr>
          <p:spPr>
            <a:xfrm>
              <a:off x="3724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
            <p:cNvSpPr/>
            <p:nvPr/>
          </p:nvSpPr>
          <p:spPr>
            <a:xfrm>
              <a:off x="3652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
            <p:cNvSpPr/>
            <p:nvPr/>
          </p:nvSpPr>
          <p:spPr>
            <a:xfrm>
              <a:off x="3579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
            <p:cNvSpPr/>
            <p:nvPr/>
          </p:nvSpPr>
          <p:spPr>
            <a:xfrm>
              <a:off x="3507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
            <p:cNvSpPr/>
            <p:nvPr/>
          </p:nvSpPr>
          <p:spPr>
            <a:xfrm>
              <a:off x="3434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
            <p:cNvSpPr/>
            <p:nvPr/>
          </p:nvSpPr>
          <p:spPr>
            <a:xfrm>
              <a:off x="3362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
            <p:cNvSpPr/>
            <p:nvPr/>
          </p:nvSpPr>
          <p:spPr>
            <a:xfrm>
              <a:off x="3289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
            <p:cNvSpPr/>
            <p:nvPr/>
          </p:nvSpPr>
          <p:spPr>
            <a:xfrm>
              <a:off x="3216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
            <p:cNvSpPr/>
            <p:nvPr/>
          </p:nvSpPr>
          <p:spPr>
            <a:xfrm>
              <a:off x="31442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
            <p:cNvSpPr/>
            <p:nvPr/>
          </p:nvSpPr>
          <p:spPr>
            <a:xfrm>
              <a:off x="3071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
            <p:cNvSpPr/>
            <p:nvPr/>
          </p:nvSpPr>
          <p:spPr>
            <a:xfrm>
              <a:off x="2999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
            <p:cNvSpPr/>
            <p:nvPr/>
          </p:nvSpPr>
          <p:spPr>
            <a:xfrm>
              <a:off x="2925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
            <p:cNvSpPr/>
            <p:nvPr/>
          </p:nvSpPr>
          <p:spPr>
            <a:xfrm>
              <a:off x="28535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
            <p:cNvSpPr/>
            <p:nvPr/>
          </p:nvSpPr>
          <p:spPr>
            <a:xfrm>
              <a:off x="2781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
            <p:cNvSpPr/>
            <p:nvPr/>
          </p:nvSpPr>
          <p:spPr>
            <a:xfrm>
              <a:off x="27086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
            <p:cNvSpPr/>
            <p:nvPr/>
          </p:nvSpPr>
          <p:spPr>
            <a:xfrm>
              <a:off x="2636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
            <p:cNvSpPr/>
            <p:nvPr/>
          </p:nvSpPr>
          <p:spPr>
            <a:xfrm>
              <a:off x="2563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
            <p:cNvSpPr/>
            <p:nvPr/>
          </p:nvSpPr>
          <p:spPr>
            <a:xfrm>
              <a:off x="2490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
            <p:cNvSpPr/>
            <p:nvPr/>
          </p:nvSpPr>
          <p:spPr>
            <a:xfrm>
              <a:off x="2417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
            <p:cNvSpPr/>
            <p:nvPr/>
          </p:nvSpPr>
          <p:spPr>
            <a:xfrm>
              <a:off x="2345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
            <p:cNvSpPr/>
            <p:nvPr/>
          </p:nvSpPr>
          <p:spPr>
            <a:xfrm>
              <a:off x="2273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
            <p:cNvSpPr/>
            <p:nvPr/>
          </p:nvSpPr>
          <p:spPr>
            <a:xfrm>
              <a:off x="2200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
            <p:cNvSpPr/>
            <p:nvPr/>
          </p:nvSpPr>
          <p:spPr>
            <a:xfrm>
              <a:off x="2128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
            <p:cNvSpPr/>
            <p:nvPr/>
          </p:nvSpPr>
          <p:spPr>
            <a:xfrm>
              <a:off x="2054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
            <p:cNvSpPr/>
            <p:nvPr/>
          </p:nvSpPr>
          <p:spPr>
            <a:xfrm>
              <a:off x="1982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
            <p:cNvSpPr/>
            <p:nvPr/>
          </p:nvSpPr>
          <p:spPr>
            <a:xfrm>
              <a:off x="19098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
            <p:cNvSpPr/>
            <p:nvPr/>
          </p:nvSpPr>
          <p:spPr>
            <a:xfrm>
              <a:off x="1837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
            <p:cNvSpPr/>
            <p:nvPr/>
          </p:nvSpPr>
          <p:spPr>
            <a:xfrm>
              <a:off x="1764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
            <p:cNvSpPr/>
            <p:nvPr/>
          </p:nvSpPr>
          <p:spPr>
            <a:xfrm>
              <a:off x="1692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
            <p:cNvSpPr/>
            <p:nvPr/>
          </p:nvSpPr>
          <p:spPr>
            <a:xfrm>
              <a:off x="161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
            <p:cNvSpPr/>
            <p:nvPr/>
          </p:nvSpPr>
          <p:spPr>
            <a:xfrm>
              <a:off x="1546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
            <p:cNvSpPr/>
            <p:nvPr/>
          </p:nvSpPr>
          <p:spPr>
            <a:xfrm>
              <a:off x="14742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
            <p:cNvSpPr/>
            <p:nvPr/>
          </p:nvSpPr>
          <p:spPr>
            <a:xfrm>
              <a:off x="1401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
            <p:cNvSpPr/>
            <p:nvPr/>
          </p:nvSpPr>
          <p:spPr>
            <a:xfrm>
              <a:off x="1329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
            <p:cNvSpPr/>
            <p:nvPr/>
          </p:nvSpPr>
          <p:spPr>
            <a:xfrm>
              <a:off x="1256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
            <p:cNvSpPr/>
            <p:nvPr/>
          </p:nvSpPr>
          <p:spPr>
            <a:xfrm>
              <a:off x="1183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
            <p:cNvSpPr/>
            <p:nvPr/>
          </p:nvSpPr>
          <p:spPr>
            <a:xfrm>
              <a:off x="1111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
            <p:cNvSpPr/>
            <p:nvPr/>
          </p:nvSpPr>
          <p:spPr>
            <a:xfrm>
              <a:off x="10387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
            <p:cNvSpPr/>
            <p:nvPr/>
          </p:nvSpPr>
          <p:spPr>
            <a:xfrm>
              <a:off x="9662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
            <p:cNvSpPr/>
            <p:nvPr/>
          </p:nvSpPr>
          <p:spPr>
            <a:xfrm>
              <a:off x="8938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
            <p:cNvSpPr/>
            <p:nvPr/>
          </p:nvSpPr>
          <p:spPr>
            <a:xfrm>
              <a:off x="820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
            <p:cNvSpPr/>
            <p:nvPr/>
          </p:nvSpPr>
          <p:spPr>
            <a:xfrm>
              <a:off x="747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
            <p:cNvSpPr/>
            <p:nvPr/>
          </p:nvSpPr>
          <p:spPr>
            <a:xfrm>
              <a:off x="675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
            <p:cNvSpPr/>
            <p:nvPr/>
          </p:nvSpPr>
          <p:spPr>
            <a:xfrm>
              <a:off x="6031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
            <p:cNvSpPr/>
            <p:nvPr/>
          </p:nvSpPr>
          <p:spPr>
            <a:xfrm>
              <a:off x="5306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
            <p:cNvSpPr/>
            <p:nvPr/>
          </p:nvSpPr>
          <p:spPr>
            <a:xfrm>
              <a:off x="4582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
            <p:cNvSpPr/>
            <p:nvPr/>
          </p:nvSpPr>
          <p:spPr>
            <a:xfrm>
              <a:off x="38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
            <p:cNvSpPr/>
            <p:nvPr/>
          </p:nvSpPr>
          <p:spPr>
            <a:xfrm>
              <a:off x="312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
          <p:cNvSpPr txBox="1">
            <a:spLocks noGrp="1"/>
          </p:cNvSpPr>
          <p:nvPr>
            <p:ph type="title"/>
          </p:nvPr>
        </p:nvSpPr>
        <p:spPr>
          <a:xfrm>
            <a:off x="747925" y="225025"/>
            <a:ext cx="67917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1pPr>
            <a:lvl2pPr lvl="1">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2pPr>
            <a:lvl3pPr lvl="2">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3pPr>
            <a:lvl4pPr lvl="3">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4pPr>
            <a:lvl5pPr lvl="4">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5pPr>
            <a:lvl6pPr lvl="5">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6pPr>
            <a:lvl7pPr lvl="6">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7pPr>
            <a:lvl8pPr lvl="7">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8pPr>
            <a:lvl9pPr lvl="8">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9pPr>
          </a:lstStyle>
          <a:p>
            <a:endParaRPr/>
          </a:p>
        </p:txBody>
      </p:sp>
      <p:sp>
        <p:nvSpPr>
          <p:cNvPr id="159" name="Google Shape;159;p1"/>
          <p:cNvSpPr txBox="1">
            <a:spLocks noGrp="1"/>
          </p:cNvSpPr>
          <p:nvPr>
            <p:ph type="body" idx="1"/>
          </p:nvPr>
        </p:nvSpPr>
        <p:spPr>
          <a:xfrm>
            <a:off x="747925" y="1314900"/>
            <a:ext cx="6791700" cy="3610800"/>
          </a:xfrm>
          <a:prstGeom prst="rect">
            <a:avLst/>
          </a:prstGeom>
          <a:noFill/>
          <a:ln>
            <a:noFill/>
          </a:ln>
        </p:spPr>
        <p:txBody>
          <a:bodyPr spcFirstLastPara="1" wrap="square" lIns="91425" tIns="91425" rIns="91425" bIns="91425" anchor="t" anchorCtr="0">
            <a:noAutofit/>
          </a:bodyPr>
          <a:lstStyle>
            <a:lvl1pPr marL="457200" lvl="0" indent="-393700">
              <a:spcBef>
                <a:spcPts val="600"/>
              </a:spcBef>
              <a:spcAft>
                <a:spcPts val="0"/>
              </a:spcAft>
              <a:buClr>
                <a:schemeClr val="dk1"/>
              </a:buClr>
              <a:buSzPts val="2600"/>
              <a:buFont typeface="Dosis"/>
              <a:buChar char="✘"/>
              <a:defRPr sz="2600">
                <a:solidFill>
                  <a:schemeClr val="dk1"/>
                </a:solidFill>
                <a:latin typeface="Dosis"/>
                <a:ea typeface="Dosis"/>
                <a:cs typeface="Dosis"/>
                <a:sym typeface="Dosis"/>
              </a:defRPr>
            </a:lvl1pPr>
            <a:lvl2pPr marL="914400" lvl="1" indent="-355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2pPr>
            <a:lvl3pPr marL="1371600" lvl="2" indent="-355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3pPr>
            <a:lvl4pPr marL="1828800" lvl="3"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4pPr>
            <a:lvl5pPr marL="2286000" lvl="4"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5pPr>
            <a:lvl6pPr marL="2743200" lvl="5"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6pPr>
            <a:lvl7pPr marL="3200400" lvl="6"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7pPr>
            <a:lvl8pPr marL="3657600" lvl="7"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8pPr>
            <a:lvl9pPr marL="4114800" lvl="8"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9pPr>
          </a:lstStyle>
          <a:p>
            <a:endParaRPr/>
          </a:p>
        </p:txBody>
      </p:sp>
      <p:sp>
        <p:nvSpPr>
          <p:cNvPr id="160" name="Google Shape;160;p1"/>
          <p:cNvSpPr txBox="1">
            <a:spLocks noGrp="1"/>
          </p:cNvSpPr>
          <p:nvPr>
            <p:ph type="sldNum" idx="12"/>
          </p:nvPr>
        </p:nvSpPr>
        <p:spPr>
          <a:xfrm>
            <a:off x="90619" y="4722737"/>
            <a:ext cx="548700" cy="393600"/>
          </a:xfrm>
          <a:prstGeom prst="rect">
            <a:avLst/>
          </a:prstGeom>
          <a:noFill/>
          <a:ln>
            <a:noFill/>
          </a:ln>
        </p:spPr>
        <p:txBody>
          <a:bodyPr spcFirstLastPara="1" wrap="square" lIns="91425" tIns="91425" rIns="91425" bIns="91425" anchor="t" anchorCtr="0">
            <a:noAutofit/>
          </a:bodyPr>
          <a:lstStyle>
            <a:lvl1pPr lvl="0">
              <a:buNone/>
              <a:defRPr sz="1200">
                <a:solidFill>
                  <a:schemeClr val="accent1"/>
                </a:solidFill>
                <a:latin typeface="Sniglet"/>
                <a:ea typeface="Sniglet"/>
                <a:cs typeface="Sniglet"/>
                <a:sym typeface="Sniglet"/>
              </a:defRPr>
            </a:lvl1pPr>
            <a:lvl2pPr lvl="1">
              <a:buNone/>
              <a:defRPr sz="1200">
                <a:solidFill>
                  <a:schemeClr val="accent1"/>
                </a:solidFill>
                <a:latin typeface="Sniglet"/>
                <a:ea typeface="Sniglet"/>
                <a:cs typeface="Sniglet"/>
                <a:sym typeface="Sniglet"/>
              </a:defRPr>
            </a:lvl2pPr>
            <a:lvl3pPr lvl="2">
              <a:buNone/>
              <a:defRPr sz="1200">
                <a:solidFill>
                  <a:schemeClr val="accent1"/>
                </a:solidFill>
                <a:latin typeface="Sniglet"/>
                <a:ea typeface="Sniglet"/>
                <a:cs typeface="Sniglet"/>
                <a:sym typeface="Sniglet"/>
              </a:defRPr>
            </a:lvl3pPr>
            <a:lvl4pPr lvl="3">
              <a:buNone/>
              <a:defRPr sz="1200">
                <a:solidFill>
                  <a:schemeClr val="accent1"/>
                </a:solidFill>
                <a:latin typeface="Sniglet"/>
                <a:ea typeface="Sniglet"/>
                <a:cs typeface="Sniglet"/>
                <a:sym typeface="Sniglet"/>
              </a:defRPr>
            </a:lvl4pPr>
            <a:lvl5pPr lvl="4">
              <a:buNone/>
              <a:defRPr sz="1200">
                <a:solidFill>
                  <a:schemeClr val="accent1"/>
                </a:solidFill>
                <a:latin typeface="Sniglet"/>
                <a:ea typeface="Sniglet"/>
                <a:cs typeface="Sniglet"/>
                <a:sym typeface="Sniglet"/>
              </a:defRPr>
            </a:lvl5pPr>
            <a:lvl6pPr lvl="5">
              <a:buNone/>
              <a:defRPr sz="1200">
                <a:solidFill>
                  <a:schemeClr val="accent1"/>
                </a:solidFill>
                <a:latin typeface="Sniglet"/>
                <a:ea typeface="Sniglet"/>
                <a:cs typeface="Sniglet"/>
                <a:sym typeface="Sniglet"/>
              </a:defRPr>
            </a:lvl6pPr>
            <a:lvl7pPr lvl="6">
              <a:buNone/>
              <a:defRPr sz="1200">
                <a:solidFill>
                  <a:schemeClr val="accent1"/>
                </a:solidFill>
                <a:latin typeface="Sniglet"/>
                <a:ea typeface="Sniglet"/>
                <a:cs typeface="Sniglet"/>
                <a:sym typeface="Sniglet"/>
              </a:defRPr>
            </a:lvl7pPr>
            <a:lvl8pPr lvl="7">
              <a:buNone/>
              <a:defRPr sz="1200">
                <a:solidFill>
                  <a:schemeClr val="accent1"/>
                </a:solidFill>
                <a:latin typeface="Sniglet"/>
                <a:ea typeface="Sniglet"/>
                <a:cs typeface="Sniglet"/>
                <a:sym typeface="Sniglet"/>
              </a:defRPr>
            </a:lvl8pPr>
            <a:lvl9pPr lvl="8">
              <a:buNone/>
              <a:defRPr sz="1200">
                <a:solidFill>
                  <a:schemeClr val="accent1"/>
                </a:solidFill>
                <a:latin typeface="Sniglet"/>
                <a:ea typeface="Sniglet"/>
                <a:cs typeface="Sniglet"/>
                <a:sym typeface="Sniglet"/>
              </a:defRPr>
            </a:lvl9pPr>
          </a:lstStyle>
          <a:p>
            <a:pPr marL="0" lvl="0" indent="0" algn="l"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39"/>
        <p:cNvGrpSpPr/>
        <p:nvPr/>
      </p:nvGrpSpPr>
      <p:grpSpPr>
        <a:xfrm>
          <a:off x="0" y="0"/>
          <a:ext cx="0" cy="0"/>
          <a:chOff x="0" y="0"/>
          <a:chExt cx="0" cy="0"/>
        </a:xfrm>
      </p:grpSpPr>
      <p:sp>
        <p:nvSpPr>
          <p:cNvPr id="540" name="Google Shape;540;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41" name="Google Shape;541;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42" name="Google Shape;542;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84"/>
        <p:cNvGrpSpPr/>
        <p:nvPr/>
      </p:nvGrpSpPr>
      <p:grpSpPr>
        <a:xfrm>
          <a:off x="0" y="0"/>
          <a:ext cx="0" cy="0"/>
          <a:chOff x="0" y="0"/>
          <a:chExt cx="0" cy="0"/>
        </a:xfrm>
      </p:grpSpPr>
      <p:sp>
        <p:nvSpPr>
          <p:cNvPr id="585" name="Google Shape;585;p26"/>
          <p:cNvSpPr txBox="1">
            <a:spLocks noGrp="1"/>
          </p:cNvSpPr>
          <p:nvPr>
            <p:ph type="body" idx="1"/>
          </p:nvPr>
        </p:nvSpPr>
        <p:spPr>
          <a:xfrm>
            <a:off x="666750" y="561975"/>
            <a:ext cx="7810500" cy="4019700"/>
          </a:xfrm>
          <a:prstGeom prst="rect">
            <a:avLst/>
          </a:prstGeom>
          <a:noFill/>
          <a:ln>
            <a:noFill/>
          </a:ln>
        </p:spPr>
        <p:txBody>
          <a:bodyPr spcFirstLastPara="1" wrap="square" lIns="19050" tIns="19050" rIns="19050" bIns="19050" anchor="ctr" anchorCtr="0">
            <a:noAutofit/>
          </a:bodyPr>
          <a:lstStyle>
            <a:lvl1pPr marL="457200" marR="0" lvl="0"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1pPr>
            <a:lvl2pPr marL="914400" marR="0" lvl="1"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2pPr>
            <a:lvl3pPr marL="1371600" marR="0" lvl="2"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3pPr>
            <a:lvl4pPr marL="1828800" marR="0" lvl="3"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4pPr>
            <a:lvl5pPr marL="2286000" marR="0" lvl="4"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5pPr>
            <a:lvl6pPr marL="2743200" marR="0" lvl="5"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6pPr>
            <a:lvl7pPr marL="3200400" marR="0" lvl="6"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7pPr>
            <a:lvl8pPr marL="3657600" marR="0" lvl="7"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8pPr>
            <a:lvl9pPr marL="4114800" marR="0" lvl="8" indent="-349250" algn="l" rtl="0">
              <a:lnSpc>
                <a:spcPct val="100000"/>
              </a:lnSpc>
              <a:spcBef>
                <a:spcPts val="1900"/>
              </a:spcBef>
              <a:spcAft>
                <a:spcPts val="0"/>
              </a:spcAft>
              <a:buClr>
                <a:srgbClr val="FFFFFF"/>
              </a:buClr>
              <a:buSzPts val="1900"/>
              <a:buFont typeface="Short Stack"/>
              <a:buChar char="•"/>
              <a:defRPr sz="1900" b="0" i="0" u="none" strike="noStrike" cap="none">
                <a:solidFill>
                  <a:srgbClr val="FFFFFF"/>
                </a:solidFill>
                <a:latin typeface="Short Stack"/>
                <a:ea typeface="Short Stack"/>
                <a:cs typeface="Short Stack"/>
                <a:sym typeface="Short Stack"/>
              </a:defRPr>
            </a:lvl9pPr>
          </a:lstStyle>
          <a:p>
            <a:endParaRPr/>
          </a:p>
        </p:txBody>
      </p:sp>
      <p:sp>
        <p:nvSpPr>
          <p:cNvPr id="586" name="Google Shape;586;p26"/>
          <p:cNvSpPr txBox="1">
            <a:spLocks noGrp="1"/>
          </p:cNvSpPr>
          <p:nvPr>
            <p:ph type="title"/>
          </p:nvPr>
        </p:nvSpPr>
        <p:spPr>
          <a:xfrm>
            <a:off x="666750" y="133350"/>
            <a:ext cx="7810500" cy="1309800"/>
          </a:xfrm>
          <a:prstGeom prst="rect">
            <a:avLst/>
          </a:prstGeom>
          <a:noFill/>
          <a:ln>
            <a:noFill/>
          </a:ln>
        </p:spPr>
        <p:txBody>
          <a:bodyPr spcFirstLastPara="1" wrap="square" lIns="19050" tIns="19050" rIns="19050" bIns="19050" anchor="ctr" anchorCtr="0">
            <a:noAutofit/>
          </a:bodyPr>
          <a:lstStyle>
            <a:lvl1pPr marR="0" lvl="0"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1pPr>
            <a:lvl2pPr marR="0" lvl="1"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2pPr>
            <a:lvl3pPr marR="0" lvl="2"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3pPr>
            <a:lvl4pPr marR="0" lvl="3"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4pPr>
            <a:lvl5pPr marR="0" lvl="4"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5pPr>
            <a:lvl6pPr marR="0" lvl="5"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6pPr>
            <a:lvl7pPr marR="0" lvl="6"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7pPr>
            <a:lvl8pPr marR="0" lvl="7"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8pPr>
            <a:lvl9pPr marR="0" lvl="8" algn="ctr" rtl="0">
              <a:lnSpc>
                <a:spcPct val="100000"/>
              </a:lnSpc>
              <a:spcBef>
                <a:spcPts val="0"/>
              </a:spcBef>
              <a:spcAft>
                <a:spcPts val="0"/>
              </a:spcAft>
              <a:buSzPts val="500"/>
              <a:buNone/>
              <a:defRPr sz="3800" b="0" i="0" u="none" strike="noStrike" cap="none">
                <a:solidFill>
                  <a:srgbClr val="FFFFFF"/>
                </a:solidFill>
                <a:latin typeface="Short Stack"/>
                <a:ea typeface="Short Stack"/>
                <a:cs typeface="Short Stack"/>
                <a:sym typeface="Short Stack"/>
              </a:defRPr>
            </a:lvl9pPr>
          </a:lstStyle>
          <a:p>
            <a:endParaRPr/>
          </a:p>
        </p:txBody>
      </p:sp>
      <p:sp>
        <p:nvSpPr>
          <p:cNvPr id="587" name="Google Shape;587;p26"/>
          <p:cNvSpPr txBox="1">
            <a:spLocks noGrp="1"/>
          </p:cNvSpPr>
          <p:nvPr>
            <p:ph type="sldNum" idx="12"/>
          </p:nvPr>
        </p:nvSpPr>
        <p:spPr>
          <a:xfrm>
            <a:off x="4476154" y="4877991"/>
            <a:ext cx="190500" cy="212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FFFFFF"/>
              </a:buClr>
              <a:buSzPts val="900"/>
              <a:buFont typeface="Short Stack"/>
              <a:buNone/>
              <a:defRPr sz="900" b="0" i="0" u="none" strike="noStrike" cap="none">
                <a:solidFill>
                  <a:srgbClr val="FFFFFF"/>
                </a:solidFill>
                <a:latin typeface="Short Stack"/>
                <a:ea typeface="Short Stack"/>
                <a:cs typeface="Short Stack"/>
                <a:sym typeface="Short Stack"/>
              </a:defRPr>
            </a:lvl1pPr>
            <a:lvl2pPr marL="0" marR="0" lvl="1" indent="0" algn="ctr" rtl="0">
              <a:lnSpc>
                <a:spcPct val="100000"/>
              </a:lnSpc>
              <a:spcBef>
                <a:spcPts val="0"/>
              </a:spcBef>
              <a:spcAft>
                <a:spcPts val="0"/>
              </a:spcAft>
              <a:buClr>
                <a:srgbClr val="FFFFFF"/>
              </a:buClr>
              <a:buSzPts val="900"/>
              <a:buFont typeface="Short Stack"/>
              <a:buNone/>
              <a:defRPr sz="900" b="0" i="0" u="none" strike="noStrike" cap="none">
                <a:solidFill>
                  <a:srgbClr val="FFFFFF"/>
                </a:solidFill>
                <a:latin typeface="Short Stack"/>
                <a:ea typeface="Short Stack"/>
                <a:cs typeface="Short Stack"/>
                <a:sym typeface="Short Stack"/>
              </a:defRPr>
            </a:lvl2pPr>
            <a:lvl3pPr marL="0" marR="0" lvl="2" indent="0" algn="ctr" rtl="0">
              <a:lnSpc>
                <a:spcPct val="100000"/>
              </a:lnSpc>
              <a:spcBef>
                <a:spcPts val="0"/>
              </a:spcBef>
              <a:spcAft>
                <a:spcPts val="0"/>
              </a:spcAft>
              <a:buClr>
                <a:srgbClr val="FFFFFF"/>
              </a:buClr>
              <a:buSzPts val="900"/>
              <a:buFont typeface="Short Stack"/>
              <a:buNone/>
              <a:defRPr sz="900" b="0" i="0" u="none" strike="noStrike" cap="none">
                <a:solidFill>
                  <a:srgbClr val="FFFFFF"/>
                </a:solidFill>
                <a:latin typeface="Short Stack"/>
                <a:ea typeface="Short Stack"/>
                <a:cs typeface="Short Stack"/>
                <a:sym typeface="Short Stack"/>
              </a:defRPr>
            </a:lvl3pPr>
            <a:lvl4pPr marL="0" marR="0" lvl="3" indent="0" algn="ctr" rtl="0">
              <a:lnSpc>
                <a:spcPct val="100000"/>
              </a:lnSpc>
              <a:spcBef>
                <a:spcPts val="0"/>
              </a:spcBef>
              <a:spcAft>
                <a:spcPts val="0"/>
              </a:spcAft>
              <a:buClr>
                <a:srgbClr val="FFFFFF"/>
              </a:buClr>
              <a:buSzPts val="900"/>
              <a:buFont typeface="Short Stack"/>
              <a:buNone/>
              <a:defRPr sz="900" b="0" i="0" u="none" strike="noStrike" cap="none">
                <a:solidFill>
                  <a:srgbClr val="FFFFFF"/>
                </a:solidFill>
                <a:latin typeface="Short Stack"/>
                <a:ea typeface="Short Stack"/>
                <a:cs typeface="Short Stack"/>
                <a:sym typeface="Short Stack"/>
              </a:defRPr>
            </a:lvl4pPr>
            <a:lvl5pPr marL="0" marR="0" lvl="4" indent="0" algn="ctr" rtl="0">
              <a:lnSpc>
                <a:spcPct val="100000"/>
              </a:lnSpc>
              <a:spcBef>
                <a:spcPts val="0"/>
              </a:spcBef>
              <a:spcAft>
                <a:spcPts val="0"/>
              </a:spcAft>
              <a:buClr>
                <a:srgbClr val="FFFFFF"/>
              </a:buClr>
              <a:buSzPts val="900"/>
              <a:buFont typeface="Short Stack"/>
              <a:buNone/>
              <a:defRPr sz="900" b="0" i="0" u="none" strike="noStrike" cap="none">
                <a:solidFill>
                  <a:srgbClr val="FFFFFF"/>
                </a:solidFill>
                <a:latin typeface="Short Stack"/>
                <a:ea typeface="Short Stack"/>
                <a:cs typeface="Short Stack"/>
                <a:sym typeface="Short Stack"/>
              </a:defRPr>
            </a:lvl5pPr>
            <a:lvl6pPr marL="0" marR="0" lvl="5" indent="0" algn="ctr" rtl="0">
              <a:lnSpc>
                <a:spcPct val="100000"/>
              </a:lnSpc>
              <a:spcBef>
                <a:spcPts val="0"/>
              </a:spcBef>
              <a:spcAft>
                <a:spcPts val="0"/>
              </a:spcAft>
              <a:buClr>
                <a:srgbClr val="FFFFFF"/>
              </a:buClr>
              <a:buSzPts val="900"/>
              <a:buFont typeface="Short Stack"/>
              <a:buNone/>
              <a:defRPr sz="900" b="0" i="0" u="none" strike="noStrike" cap="none">
                <a:solidFill>
                  <a:srgbClr val="FFFFFF"/>
                </a:solidFill>
                <a:latin typeface="Short Stack"/>
                <a:ea typeface="Short Stack"/>
                <a:cs typeface="Short Stack"/>
                <a:sym typeface="Short Stack"/>
              </a:defRPr>
            </a:lvl6pPr>
            <a:lvl7pPr marL="0" marR="0" lvl="6" indent="0" algn="ctr" rtl="0">
              <a:lnSpc>
                <a:spcPct val="100000"/>
              </a:lnSpc>
              <a:spcBef>
                <a:spcPts val="0"/>
              </a:spcBef>
              <a:spcAft>
                <a:spcPts val="0"/>
              </a:spcAft>
              <a:buClr>
                <a:srgbClr val="FFFFFF"/>
              </a:buClr>
              <a:buSzPts val="900"/>
              <a:buFont typeface="Short Stack"/>
              <a:buNone/>
              <a:defRPr sz="900" b="0" i="0" u="none" strike="noStrike" cap="none">
                <a:solidFill>
                  <a:srgbClr val="FFFFFF"/>
                </a:solidFill>
                <a:latin typeface="Short Stack"/>
                <a:ea typeface="Short Stack"/>
                <a:cs typeface="Short Stack"/>
                <a:sym typeface="Short Stack"/>
              </a:defRPr>
            </a:lvl7pPr>
            <a:lvl8pPr marL="0" marR="0" lvl="7" indent="0" algn="ctr" rtl="0">
              <a:lnSpc>
                <a:spcPct val="100000"/>
              </a:lnSpc>
              <a:spcBef>
                <a:spcPts val="0"/>
              </a:spcBef>
              <a:spcAft>
                <a:spcPts val="0"/>
              </a:spcAft>
              <a:buClr>
                <a:srgbClr val="FFFFFF"/>
              </a:buClr>
              <a:buSzPts val="900"/>
              <a:buFont typeface="Short Stack"/>
              <a:buNone/>
              <a:defRPr sz="900" b="0" i="0" u="none" strike="noStrike" cap="none">
                <a:solidFill>
                  <a:srgbClr val="FFFFFF"/>
                </a:solidFill>
                <a:latin typeface="Short Stack"/>
                <a:ea typeface="Short Stack"/>
                <a:cs typeface="Short Stack"/>
                <a:sym typeface="Short Stack"/>
              </a:defRPr>
            </a:lvl8pPr>
            <a:lvl9pPr marL="0" marR="0" lvl="8" indent="0" algn="ctr" rtl="0">
              <a:lnSpc>
                <a:spcPct val="100000"/>
              </a:lnSpc>
              <a:spcBef>
                <a:spcPts val="0"/>
              </a:spcBef>
              <a:spcAft>
                <a:spcPts val="0"/>
              </a:spcAft>
              <a:buClr>
                <a:srgbClr val="FFFFFF"/>
              </a:buClr>
              <a:buSzPts val="900"/>
              <a:buFont typeface="Short Stack"/>
              <a:buNone/>
              <a:defRPr sz="900" b="0" i="0" u="none" strike="noStrike" cap="none">
                <a:solidFill>
                  <a:srgbClr val="FFFFFF"/>
                </a:solidFill>
                <a:latin typeface="Short Stack"/>
                <a:ea typeface="Short Stack"/>
                <a:cs typeface="Short Stack"/>
                <a:sym typeface="Short Stack"/>
              </a:defRPr>
            </a:lvl9pPr>
          </a:lstStyle>
          <a:p>
            <a:pPr marL="0" lvl="0" indent="0" algn="ctr" rtl="0">
              <a:spcBef>
                <a:spcPts val="0"/>
              </a:spcBef>
              <a:spcAft>
                <a:spcPts val="0"/>
              </a:spcAft>
              <a:buNone/>
            </a:pPr>
            <a:fld id="{00000000-1234-1234-1234-123412341234}" type="slidenum">
              <a:rPr lang="en"/>
              <a:t>‹N°›</a:t>
            </a:fld>
            <a:endParaRPr sz="5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00"/>
        <p:cNvGrpSpPr/>
        <p:nvPr/>
      </p:nvGrpSpPr>
      <p:grpSpPr>
        <a:xfrm>
          <a:off x="0" y="0"/>
          <a:ext cx="0" cy="0"/>
          <a:chOff x="0" y="0"/>
          <a:chExt cx="0" cy="0"/>
        </a:xfrm>
      </p:grpSpPr>
      <p:sp>
        <p:nvSpPr>
          <p:cNvPr id="601" name="Google Shape;601;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02" name="Google Shape;602;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03" name="Google Shape;60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scratch.mit.edu/projects/600685400" TargetMode="External"/><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hyperlink" Target="https://docs.google.com/document/d/17wdLBcLA2q1tKUMmqoj3MNZqqZHTSQi_Qpy2TFdAZZ0/edit?usp=sharing" TargetMode="External"/><Relationship Id="rId4" Type="http://schemas.openxmlformats.org/officeDocument/2006/relationships/hyperlink" Target="https://docs.google.com/document/d/1MjMpll6r1tF9bo9DQhxKAMDrOZTuTjnFijtXoIcmaS8/edit?usp=sharing"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scratch.mit.edu/projects/277691507/editor" TargetMode="External"/><Relationship Id="rId3" Type="http://schemas.openxmlformats.org/officeDocument/2006/relationships/hyperlink" Target="https://scratch.mit.edu/projects/357315992/editor/" TargetMode="External"/><Relationship Id="rId7" Type="http://schemas.openxmlformats.org/officeDocument/2006/relationships/hyperlink" Target="https://scratch.mit.edu/projects/154511043/editor" TargetMode="External"/><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hyperlink" Target="https://youtu.be/Ju9WvQgktzM" TargetMode="External"/><Relationship Id="rId11" Type="http://schemas.openxmlformats.org/officeDocument/2006/relationships/image" Target="../media/image24.png"/><Relationship Id="rId5" Type="http://schemas.openxmlformats.org/officeDocument/2006/relationships/hyperlink" Target="https://scratch.mit.edu/projects/357316433/editor/" TargetMode="External"/><Relationship Id="rId10" Type="http://schemas.openxmlformats.org/officeDocument/2006/relationships/hyperlink" Target="https://padlet.com/rioux_stephanie/scratch" TargetMode="External"/><Relationship Id="rId4" Type="http://schemas.openxmlformats.org/officeDocument/2006/relationships/hyperlink" Target="https://youtu.be/yoEj7ah5Syc" TargetMode="External"/><Relationship Id="rId9" Type="http://schemas.openxmlformats.org/officeDocument/2006/relationships/hyperlink" Target="https://youtu.be/J68ZVy2Gfi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hyperlink" Target="https://scratch.mit.edu/projects/357319972/editor/" TargetMode="External"/><Relationship Id="rId13" Type="http://schemas.openxmlformats.org/officeDocument/2006/relationships/hyperlink" Target="https://scratch.mit.edu/projects/199357336/editor" TargetMode="External"/><Relationship Id="rId3" Type="http://schemas.openxmlformats.org/officeDocument/2006/relationships/image" Target="../media/image16.png"/><Relationship Id="rId7" Type="http://schemas.openxmlformats.org/officeDocument/2006/relationships/hyperlink" Target="https://scratch.mit.edu/projects/154265761/editor" TargetMode="External"/><Relationship Id="rId12" Type="http://schemas.openxmlformats.org/officeDocument/2006/relationships/hyperlink" Target="https://scratch.mit.edu/projects/130842168/editor" TargetMode="External"/><Relationship Id="rId2" Type="http://schemas.openxmlformats.org/officeDocument/2006/relationships/notesSlide" Target="../notesSlides/notesSlide14.xml"/><Relationship Id="rId16" Type="http://schemas.openxmlformats.org/officeDocument/2006/relationships/hyperlink" Target="https://padlet.com/rioux_stephanie/scratch" TargetMode="External"/><Relationship Id="rId1" Type="http://schemas.openxmlformats.org/officeDocument/2006/relationships/slideLayout" Target="../slideLayouts/slideLayout36.xml"/><Relationship Id="rId6" Type="http://schemas.openxmlformats.org/officeDocument/2006/relationships/hyperlink" Target="https://scratch.mit.edu/projects/176985648/editor" TargetMode="External"/><Relationship Id="rId11" Type="http://schemas.openxmlformats.org/officeDocument/2006/relationships/hyperlink" Target="https://youtu.be/glaQrf8ZuD4" TargetMode="External"/><Relationship Id="rId5" Type="http://schemas.openxmlformats.org/officeDocument/2006/relationships/hyperlink" Target="https://scratch.mit.edu/projects/133399339/editor" TargetMode="External"/><Relationship Id="rId15" Type="http://schemas.openxmlformats.org/officeDocument/2006/relationships/hyperlink" Target="https://scratch.mit.edu/projects/231170231/editor" TargetMode="External"/><Relationship Id="rId10" Type="http://schemas.openxmlformats.org/officeDocument/2006/relationships/hyperlink" Target="https://scratch.mit.edu/projects/357318983/editor/" TargetMode="External"/><Relationship Id="rId4" Type="http://schemas.openxmlformats.org/officeDocument/2006/relationships/hyperlink" Target="https://scratch.mit.edu/projects/216531127" TargetMode="External"/><Relationship Id="rId9" Type="http://schemas.openxmlformats.org/officeDocument/2006/relationships/hyperlink" Target="https://youtu.be/9fahJ9rpkKA" TargetMode="External"/><Relationship Id="rId14" Type="http://schemas.openxmlformats.org/officeDocument/2006/relationships/hyperlink" Target="https://scratch.mit.edu/projects/199520085/editor/"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resources.scratch.mit.edu/www/cards/en/scratch-cards-all.pdf" TargetMode="External"/><Relationship Id="rId13" Type="http://schemas.openxmlformats.org/officeDocument/2006/relationships/image" Target="../media/image7.png"/><Relationship Id="rId3" Type="http://schemas.openxmlformats.org/officeDocument/2006/relationships/hyperlink" Target="https://campus.recit.qc.ca/course/view.php?id=177" TargetMode="External"/><Relationship Id="rId7" Type="http://schemas.openxmlformats.org/officeDocument/2006/relationships/hyperlink" Target="https://resources.scratch.mit.edu/www/cards/fr/scratch-cards-all.pdf" TargetMode="External"/><Relationship Id="rId12" Type="http://schemas.openxmlformats.org/officeDocument/2006/relationships/hyperlink" Target="https://sites.google.com/csbe.qc.ca/evaluerautrementenmath/types-de-probl%C3%A8mes/programmation-et-robotique/exemples-de-t%C3%A2ches-en-programmation-et-robotique" TargetMode="External"/><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hyperlink" Target="https://padlet.com/rioux_stephanie/scratch" TargetMode="External"/><Relationship Id="rId11" Type="http://schemas.openxmlformats.org/officeDocument/2006/relationships/hyperlink" Target="https://sites.google.com/csbe.qc.ca/evaluerautrementenmath/accueil" TargetMode="External"/><Relationship Id="rId5" Type="http://schemas.openxmlformats.org/officeDocument/2006/relationships/hyperlink" Target="https://campus.recit.qc.ca/course/view.php?id=276" TargetMode="External"/><Relationship Id="rId10" Type="http://schemas.openxmlformats.org/officeDocument/2006/relationships/hyperlink" Target="https://drive.google.com/drive/folders/1mW519HBWDfSfQCG0POj_CJAXfPl3OkaW?usp=sharing" TargetMode="External"/><Relationship Id="rId4" Type="http://schemas.openxmlformats.org/officeDocument/2006/relationships/hyperlink" Target="https://campus.recit.qc.ca/course/view.php?id=178" TargetMode="External"/><Relationship Id="rId9" Type="http://schemas.openxmlformats.org/officeDocument/2006/relationships/hyperlink" Target="https://docs.google.com/document/d/1WirA-AReBRLJX5fP11XwF0DT7EJVQDicNqLLLPqH6dU/edit?usp=sharing" TargetMode="External"/><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recitmst.qc.ca/ecv-zoom" TargetMode="External"/><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hyperlink" Target="http://www.recitmst.qc.ca/ec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kreocode.ca/" TargetMode="External"/><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s://campus.recit.qc.ca/login/index.php" TargetMode="External"/><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hyperlink" Target="https://campus.recit.qc.ca/mod/page/view.php?id=16632" TargetMode="External"/><Relationship Id="rId4" Type="http://schemas.openxmlformats.org/officeDocument/2006/relationships/hyperlink" Target="https://campus.recit.qc.ca/enrol/index.php?id=178"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creativecommons.org/licenses/by-nc-sa/4.0/" TargetMode="External"/><Relationship Id="rId3" Type="http://schemas.openxmlformats.org/officeDocument/2006/relationships/image" Target="../media/image5.png"/><Relationship Id="rId7" Type="http://schemas.openxmlformats.org/officeDocument/2006/relationships/hyperlink" Target="https://www.youtube.com/channel/UC7IcadI_rZFwso9N81PYqFg" TargetMode="External"/><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hyperlink" Target="https://twitter.com/recitmst" TargetMode="External"/><Relationship Id="rId5" Type="http://schemas.openxmlformats.org/officeDocument/2006/relationships/hyperlink" Target="https://www.facebook.com/RECITMST2020/" TargetMode="External"/><Relationship Id="rId4" Type="http://schemas.openxmlformats.org/officeDocument/2006/relationships/hyperlink" Target="mailto:equipe@recitmst.qc.ca" TargetMode="Externa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hyperlink" Target="mailto:equipe@recitmst.qc.ca" TargetMode="External"/><Relationship Id="rId3" Type="http://schemas.openxmlformats.org/officeDocument/2006/relationships/hyperlink" Target="https://monurl.ca/mst3nov22" TargetMode="Externa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s://docs.google.com/presentation/d/1wiSbxz9VIvo8ZIhtMWImhZBBebvkSJ3jm3gj-cxozW8/edit?usp=sharin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jpg"/><Relationship Id="rId2" Type="http://schemas.openxmlformats.org/officeDocument/2006/relationships/notesSlide" Target="../notesSlides/notesSlide20.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jpg"/><Relationship Id="rId10" Type="http://schemas.openxmlformats.org/officeDocument/2006/relationships/image" Target="../media/image36.png"/><Relationship Id="rId19" Type="http://schemas.openxmlformats.org/officeDocument/2006/relationships/image" Target="../media/image45.jpg"/><Relationship Id="rId4" Type="http://schemas.openxmlformats.org/officeDocument/2006/relationships/image" Target="../media/image4.png"/><Relationship Id="rId9" Type="http://schemas.openxmlformats.org/officeDocument/2006/relationships/image" Target="../media/image35.png"/><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hyperlink" Target="https://www.flaticon.com/free-icon/video-conference_896677?related_id=896677&amp;origin=searc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www.education.gouv.qc.ca/fileadmin/site_web/documents/dpse/adaptation_serv_compl/Referentiel-mathematique.PDF"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www.scratch.mit.edu"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scratch.mit.edu/projects/189233210" TargetMode="Externa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AFC"/>
        </a:solidFill>
        <a:effectLst/>
      </p:bgPr>
    </p:bg>
    <p:spTree>
      <p:nvGrpSpPr>
        <p:cNvPr id="1" name="Shape 656"/>
        <p:cNvGrpSpPr/>
        <p:nvPr/>
      </p:nvGrpSpPr>
      <p:grpSpPr>
        <a:xfrm>
          <a:off x="0" y="0"/>
          <a:ext cx="0" cy="0"/>
          <a:chOff x="0" y="0"/>
          <a:chExt cx="0" cy="0"/>
        </a:xfrm>
      </p:grpSpPr>
      <p:sp>
        <p:nvSpPr>
          <p:cNvPr id="657" name="Google Shape;657;p43"/>
          <p:cNvSpPr txBox="1">
            <a:spLocks noGrp="1"/>
          </p:cNvSpPr>
          <p:nvPr>
            <p:ph type="ctrTitle"/>
          </p:nvPr>
        </p:nvSpPr>
        <p:spPr>
          <a:xfrm>
            <a:off x="342200" y="2129125"/>
            <a:ext cx="8739000" cy="2543700"/>
          </a:xfrm>
          <a:prstGeom prst="rect">
            <a:avLst/>
          </a:prstGeom>
          <a:noFill/>
          <a:ln>
            <a:noFill/>
          </a:ln>
          <a:effectLst>
            <a:outerShdw blurRad="57150" dist="19050" dir="5400000" algn="bl" rotWithShape="0">
              <a:srgbClr val="000000">
                <a:alpha val="50000"/>
              </a:srgbClr>
            </a:outerShdw>
          </a:effectLst>
        </p:spPr>
        <p:txBody>
          <a:bodyPr spcFirstLastPara="1" wrap="square" lIns="19050" tIns="19050" rIns="19050" bIns="19050" anchor="b" anchorCtr="0">
            <a:normAutofit/>
          </a:bodyPr>
          <a:lstStyle/>
          <a:p>
            <a:pPr marL="0" marR="0" lvl="0" indent="0" algn="l" rtl="0">
              <a:lnSpc>
                <a:spcPct val="100000"/>
              </a:lnSpc>
              <a:spcBef>
                <a:spcPts val="0"/>
              </a:spcBef>
              <a:spcAft>
                <a:spcPts val="0"/>
              </a:spcAft>
              <a:buClr>
                <a:srgbClr val="FFFFFF"/>
              </a:buClr>
              <a:buSzPts val="3800"/>
              <a:buFont typeface="Short Stack"/>
              <a:buNone/>
            </a:pPr>
            <a:r>
              <a:rPr lang="en" sz="2500">
                <a:latin typeface="Comfortaa"/>
                <a:ea typeface="Comfortaa"/>
                <a:cs typeface="Comfortaa"/>
                <a:sym typeface="Comfortaa"/>
              </a:rPr>
              <a:t>Atelier 405 </a:t>
            </a:r>
            <a:endParaRPr sz="2500" i="1">
              <a:solidFill>
                <a:schemeClr val="dk1"/>
              </a:solidFill>
              <a:highlight>
                <a:srgbClr val="F1C232"/>
              </a:highlight>
              <a:latin typeface="Comfortaa"/>
              <a:ea typeface="Comfortaa"/>
              <a:cs typeface="Comfortaa"/>
              <a:sym typeface="Comfortaa"/>
            </a:endParaRPr>
          </a:p>
          <a:p>
            <a:pPr marL="0" marR="0" lvl="0" indent="0" algn="l" rtl="0">
              <a:lnSpc>
                <a:spcPct val="100000"/>
              </a:lnSpc>
              <a:spcBef>
                <a:spcPts val="0"/>
              </a:spcBef>
              <a:spcAft>
                <a:spcPts val="0"/>
              </a:spcAft>
              <a:buClr>
                <a:srgbClr val="FFFFFF"/>
              </a:buClr>
              <a:buSzPts val="3800"/>
              <a:buFont typeface="Short Stack"/>
              <a:buNone/>
            </a:pPr>
            <a:endParaRPr sz="2500">
              <a:latin typeface="Comfortaa"/>
              <a:ea typeface="Comfortaa"/>
              <a:cs typeface="Comfortaa"/>
              <a:sym typeface="Comfortaa"/>
            </a:endParaRPr>
          </a:p>
          <a:p>
            <a:pPr marL="0" marR="0" lvl="0" indent="0" algn="l" rtl="0">
              <a:lnSpc>
                <a:spcPct val="100000"/>
              </a:lnSpc>
              <a:spcBef>
                <a:spcPts val="0"/>
              </a:spcBef>
              <a:spcAft>
                <a:spcPts val="0"/>
              </a:spcAft>
              <a:buClr>
                <a:srgbClr val="FFFFFF"/>
              </a:buClr>
              <a:buSzPts val="3800"/>
              <a:buFont typeface="Short Stack"/>
              <a:buNone/>
            </a:pPr>
            <a:r>
              <a:rPr lang="en" sz="2500">
                <a:latin typeface="Comfortaa"/>
                <a:ea typeface="Comfortaa"/>
                <a:cs typeface="Comfortaa"/>
                <a:sym typeface="Comfortaa"/>
              </a:rPr>
              <a:t>Titre : </a:t>
            </a:r>
            <a:r>
              <a:rPr lang="en" sz="2500" b="1" i="1">
                <a:latin typeface="Comfortaa"/>
                <a:ea typeface="Comfortaa"/>
                <a:cs typeface="Comfortaa"/>
                <a:sym typeface="Comfortaa"/>
              </a:rPr>
              <a:t>Aborder des concepts de mathématique autrement grâce à la programmation avec Scratch</a:t>
            </a:r>
            <a:r>
              <a:rPr lang="en" sz="2500" b="1" i="1">
                <a:highlight>
                  <a:srgbClr val="F1C232"/>
                </a:highlight>
                <a:latin typeface="Comfortaa"/>
                <a:ea typeface="Comfortaa"/>
                <a:cs typeface="Comfortaa"/>
                <a:sym typeface="Comfortaa"/>
              </a:rPr>
              <a:t> </a:t>
            </a:r>
            <a:endParaRPr sz="2500" b="1" i="1">
              <a:solidFill>
                <a:schemeClr val="dk1"/>
              </a:solidFill>
              <a:highlight>
                <a:srgbClr val="F1C232"/>
              </a:highlight>
              <a:latin typeface="Comfortaa"/>
              <a:ea typeface="Comfortaa"/>
              <a:cs typeface="Comfortaa"/>
              <a:sym typeface="Comfortaa"/>
            </a:endParaRPr>
          </a:p>
          <a:p>
            <a:pPr marL="0" marR="0" lvl="0" indent="0" algn="l" rtl="0">
              <a:lnSpc>
                <a:spcPct val="100000"/>
              </a:lnSpc>
              <a:spcBef>
                <a:spcPts val="0"/>
              </a:spcBef>
              <a:spcAft>
                <a:spcPts val="0"/>
              </a:spcAft>
              <a:buClr>
                <a:srgbClr val="FFFFFF"/>
              </a:buClr>
              <a:buSzPts val="3800"/>
              <a:buFont typeface="Short Stack"/>
              <a:buNone/>
            </a:pPr>
            <a:endParaRPr sz="2500">
              <a:latin typeface="Comfortaa"/>
              <a:ea typeface="Comfortaa"/>
              <a:cs typeface="Comfortaa"/>
              <a:sym typeface="Comfortaa"/>
            </a:endParaRPr>
          </a:p>
          <a:p>
            <a:pPr marL="0" marR="0" lvl="0" indent="0" algn="l" rtl="0">
              <a:lnSpc>
                <a:spcPct val="100000"/>
              </a:lnSpc>
              <a:spcBef>
                <a:spcPts val="0"/>
              </a:spcBef>
              <a:spcAft>
                <a:spcPts val="0"/>
              </a:spcAft>
              <a:buClr>
                <a:srgbClr val="FFFFFF"/>
              </a:buClr>
              <a:buSzPts val="3800"/>
              <a:buFont typeface="Short Stack"/>
              <a:buNone/>
            </a:pPr>
            <a:r>
              <a:rPr lang="en" sz="2500">
                <a:latin typeface="Comfortaa"/>
                <a:ea typeface="Comfortaa"/>
                <a:cs typeface="Comfortaa"/>
                <a:sym typeface="Comfortaa"/>
              </a:rPr>
              <a:t>Animateur : Sonya Fiset </a:t>
            </a:r>
            <a:endParaRPr sz="2400">
              <a:highlight>
                <a:srgbClr val="F9CB9C"/>
              </a:highlight>
            </a:endParaRPr>
          </a:p>
        </p:txBody>
      </p:sp>
      <p:pic>
        <p:nvPicPr>
          <p:cNvPr id="658" name="Google Shape;658;p43"/>
          <p:cNvPicPr preferRelativeResize="0"/>
          <p:nvPr/>
        </p:nvPicPr>
        <p:blipFill rotWithShape="1">
          <a:blip r:embed="rId3">
            <a:alphaModFix/>
          </a:blip>
          <a:srcRect t="5381" b="13567"/>
          <a:stretch/>
        </p:blipFill>
        <p:spPr>
          <a:xfrm>
            <a:off x="6757150" y="67249"/>
            <a:ext cx="2324049" cy="2443650"/>
          </a:xfrm>
          <a:prstGeom prst="rect">
            <a:avLst/>
          </a:prstGeom>
          <a:noFill/>
          <a:ln w="1905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659" name="Google Shape;659;p43"/>
          <p:cNvPicPr preferRelativeResize="0"/>
          <p:nvPr/>
        </p:nvPicPr>
        <p:blipFill>
          <a:blip r:embed="rId4">
            <a:alphaModFix/>
          </a:blip>
          <a:stretch>
            <a:fillRect/>
          </a:stretch>
        </p:blipFill>
        <p:spPr>
          <a:xfrm>
            <a:off x="94126" y="67250"/>
            <a:ext cx="1423148" cy="835975"/>
          </a:xfrm>
          <a:prstGeom prst="rect">
            <a:avLst/>
          </a:prstGeom>
          <a:noFill/>
          <a:ln>
            <a:noFill/>
          </a:ln>
        </p:spPr>
      </p:pic>
      <p:sp>
        <p:nvSpPr>
          <p:cNvPr id="660" name="Google Shape;660;p43"/>
          <p:cNvSpPr txBox="1"/>
          <p:nvPr/>
        </p:nvSpPr>
        <p:spPr>
          <a:xfrm>
            <a:off x="94125" y="1012725"/>
            <a:ext cx="6393900" cy="939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latin typeface="Comfortaa"/>
                <a:ea typeface="Comfortaa"/>
                <a:cs typeface="Comfortaa"/>
                <a:sym typeface="Comfortaa"/>
              </a:rPr>
              <a:t>#GRMS49 à Trois-Rivières</a:t>
            </a:r>
            <a:endParaRPr sz="2800" b="1">
              <a:solidFill>
                <a:schemeClr val="dk1"/>
              </a:solidFill>
              <a:latin typeface="Comfortaa"/>
              <a:ea typeface="Comfortaa"/>
              <a:cs typeface="Comfortaa"/>
              <a:sym typeface="Comfortaa"/>
            </a:endParaRPr>
          </a:p>
          <a:p>
            <a:pPr marL="0" lvl="0" indent="0" algn="l" rtl="0">
              <a:spcBef>
                <a:spcPts val="0"/>
              </a:spcBef>
              <a:spcAft>
                <a:spcPts val="0"/>
              </a:spcAft>
              <a:buNone/>
            </a:pPr>
            <a:r>
              <a:rPr lang="en" sz="2100" b="1">
                <a:solidFill>
                  <a:schemeClr val="dk1"/>
                </a:solidFill>
                <a:latin typeface="Comfortaa"/>
                <a:ea typeface="Comfortaa"/>
                <a:cs typeface="Comfortaa"/>
                <a:sym typeface="Comfortaa"/>
              </a:rPr>
              <a:t>3 et 4 novembre 2022</a:t>
            </a:r>
            <a:endParaRPr sz="2100" b="1">
              <a:solidFill>
                <a:schemeClr val="dk1"/>
              </a:solidFill>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52"/>
          <p:cNvSpPr/>
          <p:nvPr/>
        </p:nvSpPr>
        <p:spPr>
          <a:xfrm>
            <a:off x="-1295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2"/>
          <p:cNvSpPr txBox="1"/>
          <p:nvPr/>
        </p:nvSpPr>
        <p:spPr>
          <a:xfrm>
            <a:off x="373025" y="1882075"/>
            <a:ext cx="5311800" cy="258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solidFill>
                  <a:schemeClr val="dk1"/>
                </a:solidFill>
                <a:latin typeface="Ubuntu"/>
                <a:ea typeface="Ubuntu"/>
                <a:cs typeface="Ubuntu"/>
                <a:sym typeface="Ubuntu"/>
              </a:rPr>
              <a:t>0.   Démarrer avec un bloc de départ.</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Choisir un personnage (Sprite).</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Répéter 4 fois.</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Avancer.</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Tourner.</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AutoNum type="arabicPeriod"/>
            </a:pPr>
            <a:r>
              <a:rPr lang="en" sz="2200">
                <a:solidFill>
                  <a:schemeClr val="dk1"/>
                </a:solidFill>
                <a:latin typeface="Ubuntu"/>
                <a:ea typeface="Ubuntu"/>
                <a:cs typeface="Ubuntu"/>
                <a:sym typeface="Ubuntu"/>
              </a:rPr>
              <a:t>Ajouter les blocs « stylo ».</a:t>
            </a:r>
            <a:endParaRPr sz="2200">
              <a:solidFill>
                <a:srgbClr val="FAA22A"/>
              </a:solidFill>
              <a:latin typeface="Ubuntu"/>
              <a:ea typeface="Ubuntu"/>
              <a:cs typeface="Ubuntu"/>
              <a:sym typeface="Ubuntu"/>
            </a:endParaRPr>
          </a:p>
        </p:txBody>
      </p:sp>
      <p:sp>
        <p:nvSpPr>
          <p:cNvPr id="793" name="Google Shape;793;p52"/>
          <p:cNvSpPr txBox="1"/>
          <p:nvPr/>
        </p:nvSpPr>
        <p:spPr>
          <a:xfrm>
            <a:off x="170850" y="1127100"/>
            <a:ext cx="5086200" cy="6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accent5"/>
                </a:solidFill>
                <a:latin typeface="Ubuntu"/>
                <a:ea typeface="Ubuntu"/>
                <a:cs typeface="Ubuntu"/>
                <a:sym typeface="Ubuntu"/>
              </a:rPr>
              <a:t>🔗 </a:t>
            </a:r>
            <a:r>
              <a:rPr lang="en" sz="1200" u="sng">
                <a:solidFill>
                  <a:schemeClr val="hlink"/>
                </a:solidFill>
                <a:latin typeface="Viga"/>
                <a:ea typeface="Viga"/>
                <a:cs typeface="Viga"/>
                <a:sym typeface="Viga"/>
                <a:hlinkClick r:id="rId3"/>
              </a:rPr>
              <a:t>Programme Scratch</a:t>
            </a:r>
            <a:r>
              <a:rPr lang="en" sz="1600">
                <a:solidFill>
                  <a:schemeClr val="accent5"/>
                </a:solidFill>
                <a:latin typeface="Ubuntu"/>
                <a:ea typeface="Ubuntu"/>
                <a:cs typeface="Ubuntu"/>
                <a:sym typeface="Ubuntu"/>
              </a:rPr>
              <a:t>    </a:t>
            </a:r>
            <a:endParaRPr>
              <a:latin typeface="Merriweather"/>
              <a:ea typeface="Merriweather"/>
              <a:cs typeface="Merriweather"/>
              <a:sym typeface="Merriweather"/>
            </a:endParaRPr>
          </a:p>
          <a:p>
            <a:pPr marL="0" lvl="0" indent="0" algn="l" rtl="0">
              <a:spcBef>
                <a:spcPts val="0"/>
              </a:spcBef>
              <a:spcAft>
                <a:spcPts val="0"/>
              </a:spcAft>
              <a:buClr>
                <a:schemeClr val="dk1"/>
              </a:buClr>
              <a:buSzPts val="1100"/>
              <a:buFont typeface="Arial"/>
              <a:buNone/>
            </a:pPr>
            <a:r>
              <a:rPr lang="en" sz="1600">
                <a:solidFill>
                  <a:schemeClr val="accent5"/>
                </a:solidFill>
                <a:latin typeface="Ubuntu"/>
                <a:ea typeface="Ubuntu"/>
                <a:cs typeface="Ubuntu"/>
                <a:sym typeface="Ubuntu"/>
              </a:rPr>
              <a:t>🔗 </a:t>
            </a:r>
            <a:r>
              <a:rPr lang="en" sz="1200" u="sng">
                <a:solidFill>
                  <a:schemeClr val="hlink"/>
                </a:solidFill>
                <a:latin typeface="Viga"/>
                <a:ea typeface="Viga"/>
                <a:cs typeface="Viga"/>
                <a:sym typeface="Viga"/>
                <a:hlinkClick r:id="rId4"/>
              </a:rPr>
              <a:t>Fiche élève (Frise)</a:t>
            </a:r>
            <a:r>
              <a:rPr lang="en">
                <a:latin typeface="Merriweather"/>
                <a:ea typeface="Merriweather"/>
                <a:cs typeface="Merriweather"/>
                <a:sym typeface="Merriweather"/>
              </a:rPr>
              <a:t>      </a:t>
            </a:r>
            <a:r>
              <a:rPr lang="en" sz="1600">
                <a:solidFill>
                  <a:schemeClr val="accent5"/>
                </a:solidFill>
                <a:latin typeface="Ubuntu"/>
                <a:ea typeface="Ubuntu"/>
                <a:cs typeface="Ubuntu"/>
                <a:sym typeface="Ubuntu"/>
              </a:rPr>
              <a:t>🔗</a:t>
            </a:r>
            <a:r>
              <a:rPr lang="en" sz="1600">
                <a:solidFill>
                  <a:schemeClr val="hlink"/>
                </a:solidFill>
                <a:uFill>
                  <a:noFill/>
                </a:uFill>
                <a:latin typeface="Ubuntu"/>
                <a:ea typeface="Ubuntu"/>
                <a:cs typeface="Ubuntu"/>
                <a:sym typeface="Ubuntu"/>
                <a:hlinkClick r:id="rId5"/>
              </a:rPr>
              <a:t> </a:t>
            </a:r>
            <a:r>
              <a:rPr lang="en" sz="1200" u="sng">
                <a:solidFill>
                  <a:schemeClr val="hlink"/>
                </a:solidFill>
                <a:latin typeface="Viga"/>
                <a:ea typeface="Viga"/>
                <a:cs typeface="Viga"/>
                <a:sym typeface="Viga"/>
                <a:hlinkClick r:id="rId5"/>
              </a:rPr>
              <a:t>Guide enseignant (Frise)</a:t>
            </a:r>
            <a:endParaRPr sz="1200">
              <a:solidFill>
                <a:schemeClr val="accent5"/>
              </a:solidFill>
              <a:latin typeface="Viga"/>
              <a:ea typeface="Viga"/>
              <a:cs typeface="Viga"/>
              <a:sym typeface="Viga"/>
            </a:endParaRPr>
          </a:p>
        </p:txBody>
      </p:sp>
      <p:sp>
        <p:nvSpPr>
          <p:cNvPr id="794" name="Google Shape;794;p52"/>
          <p:cNvSpPr txBox="1">
            <a:spLocks noGrp="1"/>
          </p:cNvSpPr>
          <p:nvPr>
            <p:ph type="title" idx="4294967295"/>
          </p:nvPr>
        </p:nvSpPr>
        <p:spPr>
          <a:xfrm>
            <a:off x="170850" y="127350"/>
            <a:ext cx="77391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Dessiner avec l’outil « stylo » (mathématique)</a:t>
            </a:r>
            <a:endParaRPr sz="2500">
              <a:solidFill>
                <a:schemeClr val="lt1"/>
              </a:solidFill>
              <a:latin typeface="Viga"/>
              <a:ea typeface="Viga"/>
              <a:cs typeface="Viga"/>
              <a:sym typeface="Viga"/>
            </a:endParaRPr>
          </a:p>
        </p:txBody>
      </p:sp>
      <p:pic>
        <p:nvPicPr>
          <p:cNvPr id="795" name="Google Shape;795;p52"/>
          <p:cNvPicPr preferRelativeResize="0"/>
          <p:nvPr/>
        </p:nvPicPr>
        <p:blipFill>
          <a:blip r:embed="rId6">
            <a:alphaModFix/>
          </a:blip>
          <a:stretch>
            <a:fillRect/>
          </a:stretch>
        </p:blipFill>
        <p:spPr>
          <a:xfrm>
            <a:off x="6565125" y="1223376"/>
            <a:ext cx="2104375" cy="3682650"/>
          </a:xfrm>
          <a:prstGeom prst="rect">
            <a:avLst/>
          </a:prstGeom>
          <a:noFill/>
          <a:ln>
            <a:noFill/>
          </a:ln>
        </p:spPr>
      </p:pic>
      <p:pic>
        <p:nvPicPr>
          <p:cNvPr id="796" name="Google Shape;796;p52"/>
          <p:cNvPicPr preferRelativeResize="0"/>
          <p:nvPr/>
        </p:nvPicPr>
        <p:blipFill>
          <a:blip r:embed="rId7">
            <a:alphaModFix/>
          </a:blip>
          <a:stretch>
            <a:fillRect/>
          </a:stretch>
        </p:blipFill>
        <p:spPr>
          <a:xfrm>
            <a:off x="8405626" y="177299"/>
            <a:ext cx="544274" cy="525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53"/>
          <p:cNvSpPr/>
          <p:nvPr/>
        </p:nvSpPr>
        <p:spPr>
          <a:xfrm>
            <a:off x="-1295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3"/>
          <p:cNvSpPr txBox="1"/>
          <p:nvPr/>
        </p:nvSpPr>
        <p:spPr>
          <a:xfrm>
            <a:off x="170850" y="1425175"/>
            <a:ext cx="5086200" cy="28611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Ubuntu"/>
              <a:buChar char="❏"/>
            </a:pPr>
            <a:r>
              <a:rPr lang="en" sz="2000" u="sng">
                <a:solidFill>
                  <a:schemeClr val="dk1"/>
                </a:solidFill>
                <a:latin typeface="Ubuntu"/>
                <a:ea typeface="Ubuntu"/>
                <a:cs typeface="Ubuntu"/>
                <a:sym typeface="Ubuntu"/>
                <a:hlinkClick r:id="rId3">
                  <a:extLst>
                    <a:ext uri="{A12FA001-AC4F-418D-AE19-62706E023703}">
                      <ahyp:hlinkClr xmlns:ahyp="http://schemas.microsoft.com/office/drawing/2018/hyperlinkcolor" val="tx"/>
                    </a:ext>
                  </a:extLst>
                </a:hlinkClick>
              </a:rPr>
              <a:t>Carré</a:t>
            </a:r>
            <a:r>
              <a:rPr lang="en" sz="2000">
                <a:solidFill>
                  <a:schemeClr val="dk1"/>
                </a:solidFill>
                <a:latin typeface="Ubuntu"/>
                <a:ea typeface="Ubuntu"/>
                <a:cs typeface="Ubuntu"/>
                <a:sym typeface="Ubuntu"/>
              </a:rPr>
              <a:t> - </a:t>
            </a:r>
            <a:r>
              <a:rPr lang="en" sz="2000" u="sng">
                <a:solidFill>
                  <a:schemeClr val="dk1"/>
                </a:solidFill>
                <a:latin typeface="Ubuntu"/>
                <a:ea typeface="Ubuntu"/>
                <a:cs typeface="Ubuntu"/>
                <a:sym typeface="Ubuntu"/>
                <a:hlinkClick r:id="rId4">
                  <a:extLst>
                    <a:ext uri="{A12FA001-AC4F-418D-AE19-62706E023703}">
                      <ahyp:hlinkClr xmlns:ahyp="http://schemas.microsoft.com/office/drawing/2018/hyperlinkcolor" val="tx"/>
                    </a:ext>
                  </a:extLst>
                </a:hlinkClick>
              </a:rPr>
              <a:t>Tutoriel</a:t>
            </a:r>
            <a:endParaRPr sz="2000">
              <a:solidFill>
                <a:schemeClr val="dk1"/>
              </a:solidFill>
              <a:latin typeface="Ubuntu"/>
              <a:ea typeface="Ubuntu"/>
              <a:cs typeface="Ubuntu"/>
              <a:sym typeface="Ubuntu"/>
            </a:endParaRPr>
          </a:p>
          <a:p>
            <a:pPr marL="457200" lvl="0" indent="-355600" algn="l" rtl="0">
              <a:lnSpc>
                <a:spcPct val="115000"/>
              </a:lnSpc>
              <a:spcBef>
                <a:spcPts val="0"/>
              </a:spcBef>
              <a:spcAft>
                <a:spcPts val="0"/>
              </a:spcAft>
              <a:buClr>
                <a:schemeClr val="dk1"/>
              </a:buClr>
              <a:buSzPts val="2000"/>
              <a:buFont typeface="Ubuntu"/>
              <a:buChar char="❏"/>
            </a:pPr>
            <a:r>
              <a:rPr lang="en" sz="2000">
                <a:solidFill>
                  <a:schemeClr val="dk1"/>
                </a:solidFill>
                <a:latin typeface="Ubuntu"/>
                <a:ea typeface="Ubuntu"/>
                <a:cs typeface="Ubuntu"/>
                <a:sym typeface="Ubuntu"/>
              </a:rPr>
              <a:t>Rectangle</a:t>
            </a:r>
            <a:endParaRPr sz="2000">
              <a:solidFill>
                <a:schemeClr val="dk1"/>
              </a:solidFill>
              <a:latin typeface="Ubuntu"/>
              <a:ea typeface="Ubuntu"/>
              <a:cs typeface="Ubuntu"/>
              <a:sym typeface="Ubuntu"/>
            </a:endParaRPr>
          </a:p>
          <a:p>
            <a:pPr marL="457200" lvl="0" indent="-355600" algn="l" rtl="0">
              <a:lnSpc>
                <a:spcPct val="115000"/>
              </a:lnSpc>
              <a:spcBef>
                <a:spcPts val="0"/>
              </a:spcBef>
              <a:spcAft>
                <a:spcPts val="0"/>
              </a:spcAft>
              <a:buClr>
                <a:schemeClr val="dk1"/>
              </a:buClr>
              <a:buSzPts val="2000"/>
              <a:buFont typeface="Ubuntu"/>
              <a:buChar char="❏"/>
            </a:pPr>
            <a:r>
              <a:rPr lang="en" sz="2000" u="sng">
                <a:solidFill>
                  <a:schemeClr val="dk1"/>
                </a:solidFill>
                <a:latin typeface="Ubuntu"/>
                <a:ea typeface="Ubuntu"/>
                <a:cs typeface="Ubuntu"/>
                <a:sym typeface="Ubuntu"/>
                <a:hlinkClick r:id="rId5">
                  <a:extLst>
                    <a:ext uri="{A12FA001-AC4F-418D-AE19-62706E023703}">
                      <ahyp:hlinkClr xmlns:ahyp="http://schemas.microsoft.com/office/drawing/2018/hyperlinkcolor" val="tx"/>
                    </a:ext>
                  </a:extLst>
                </a:hlinkClick>
              </a:rPr>
              <a:t>Triangle équilatéral</a:t>
            </a:r>
            <a:r>
              <a:rPr lang="en" sz="2000">
                <a:solidFill>
                  <a:schemeClr val="dk1"/>
                </a:solidFill>
                <a:latin typeface="Ubuntu"/>
                <a:ea typeface="Ubuntu"/>
                <a:cs typeface="Ubuntu"/>
                <a:sym typeface="Ubuntu"/>
              </a:rPr>
              <a:t> - </a:t>
            </a:r>
            <a:r>
              <a:rPr lang="en" sz="2000" u="sng">
                <a:solidFill>
                  <a:schemeClr val="dk1"/>
                </a:solidFill>
                <a:latin typeface="Ubuntu"/>
                <a:ea typeface="Ubuntu"/>
                <a:cs typeface="Ubuntu"/>
                <a:sym typeface="Ubuntu"/>
                <a:hlinkClick r:id="rId6">
                  <a:extLst>
                    <a:ext uri="{A12FA001-AC4F-418D-AE19-62706E023703}">
                      <ahyp:hlinkClr xmlns:ahyp="http://schemas.microsoft.com/office/drawing/2018/hyperlinkcolor" val="tx"/>
                    </a:ext>
                  </a:extLst>
                </a:hlinkClick>
              </a:rPr>
              <a:t>Tutoriel</a:t>
            </a:r>
            <a:endParaRPr sz="2000">
              <a:solidFill>
                <a:schemeClr val="dk1"/>
              </a:solidFill>
              <a:latin typeface="Ubuntu"/>
              <a:ea typeface="Ubuntu"/>
              <a:cs typeface="Ubuntu"/>
              <a:sym typeface="Ubuntu"/>
            </a:endParaRPr>
          </a:p>
          <a:p>
            <a:pPr marL="457200" lvl="0" indent="-355600" algn="l" rtl="0">
              <a:lnSpc>
                <a:spcPct val="115000"/>
              </a:lnSpc>
              <a:spcBef>
                <a:spcPts val="0"/>
              </a:spcBef>
              <a:spcAft>
                <a:spcPts val="0"/>
              </a:spcAft>
              <a:buClr>
                <a:schemeClr val="dk1"/>
              </a:buClr>
              <a:buSzPts val="2000"/>
              <a:buFont typeface="Ubuntu"/>
              <a:buChar char="❏"/>
            </a:pPr>
            <a:r>
              <a:rPr lang="en" sz="2000">
                <a:solidFill>
                  <a:schemeClr val="dk1"/>
                </a:solidFill>
                <a:latin typeface="Ubuntu"/>
                <a:ea typeface="Ubuntu"/>
                <a:cs typeface="Ubuntu"/>
                <a:sym typeface="Ubuntu"/>
              </a:rPr>
              <a:t>Autres polygones réguliers</a:t>
            </a:r>
            <a:endParaRPr sz="2000">
              <a:solidFill>
                <a:schemeClr val="dk1"/>
              </a:solidFill>
              <a:latin typeface="Ubuntu"/>
              <a:ea typeface="Ubuntu"/>
              <a:cs typeface="Ubuntu"/>
              <a:sym typeface="Ubuntu"/>
            </a:endParaRPr>
          </a:p>
          <a:p>
            <a:pPr marL="457200" lvl="0" indent="-355600" algn="l" rtl="0">
              <a:lnSpc>
                <a:spcPct val="115000"/>
              </a:lnSpc>
              <a:spcBef>
                <a:spcPts val="0"/>
              </a:spcBef>
              <a:spcAft>
                <a:spcPts val="0"/>
              </a:spcAft>
              <a:buClr>
                <a:schemeClr val="dk1"/>
              </a:buClr>
              <a:buSzPts val="2000"/>
              <a:buFont typeface="Ubuntu"/>
              <a:buChar char="❏"/>
            </a:pPr>
            <a:r>
              <a:rPr lang="en" sz="2000" u="sng">
                <a:solidFill>
                  <a:schemeClr val="dk1"/>
                </a:solidFill>
                <a:latin typeface="Ubuntu"/>
                <a:ea typeface="Ubuntu"/>
                <a:cs typeface="Ubuntu"/>
                <a:sym typeface="Ubuntu"/>
                <a:hlinkClick r:id="rId7">
                  <a:extLst>
                    <a:ext uri="{A12FA001-AC4F-418D-AE19-62706E023703}">
                      <ahyp:hlinkClr xmlns:ahyp="http://schemas.microsoft.com/office/drawing/2018/hyperlinkcolor" val="tx"/>
                    </a:ext>
                  </a:extLst>
                </a:hlinkClick>
              </a:rPr>
              <a:t>Dessiner des quadrilatères </a:t>
            </a:r>
            <a:endParaRPr sz="2000">
              <a:solidFill>
                <a:schemeClr val="dk1"/>
              </a:solidFill>
              <a:latin typeface="Ubuntu"/>
              <a:ea typeface="Ubuntu"/>
              <a:cs typeface="Ubuntu"/>
              <a:sym typeface="Ubuntu"/>
            </a:endParaRPr>
          </a:p>
          <a:p>
            <a:pPr marL="457200" lvl="0" indent="-355600" algn="l" rtl="0">
              <a:lnSpc>
                <a:spcPct val="115000"/>
              </a:lnSpc>
              <a:spcBef>
                <a:spcPts val="0"/>
              </a:spcBef>
              <a:spcAft>
                <a:spcPts val="0"/>
              </a:spcAft>
              <a:buClr>
                <a:schemeClr val="dk1"/>
              </a:buClr>
              <a:buSzPts val="2000"/>
              <a:buFont typeface="Ubuntu"/>
              <a:buChar char="❏"/>
            </a:pPr>
            <a:r>
              <a:rPr lang="en" sz="2000" u="sng">
                <a:solidFill>
                  <a:schemeClr val="dk1"/>
                </a:solidFill>
                <a:latin typeface="Ubuntu"/>
                <a:ea typeface="Ubuntu"/>
                <a:cs typeface="Ubuntu"/>
                <a:sym typeface="Ubuntu"/>
                <a:hlinkClick r:id="rId8">
                  <a:extLst>
                    <a:ext uri="{A12FA001-AC4F-418D-AE19-62706E023703}">
                      <ahyp:hlinkClr xmlns:ahyp="http://schemas.microsoft.com/office/drawing/2018/hyperlinkcolor" val="tx"/>
                    </a:ext>
                  </a:extLst>
                </a:hlinkClick>
              </a:rPr>
              <a:t>Étoile </a:t>
            </a:r>
            <a:r>
              <a:rPr lang="en" sz="2000">
                <a:solidFill>
                  <a:schemeClr val="dk1"/>
                </a:solidFill>
                <a:latin typeface="Ubuntu"/>
                <a:ea typeface="Ubuntu"/>
                <a:cs typeface="Ubuntu"/>
                <a:sym typeface="Ubuntu"/>
              </a:rPr>
              <a:t>- </a:t>
            </a:r>
            <a:r>
              <a:rPr lang="en" sz="2000" u="sng">
                <a:solidFill>
                  <a:schemeClr val="dk1"/>
                </a:solidFill>
                <a:latin typeface="Ubuntu"/>
                <a:ea typeface="Ubuntu"/>
                <a:cs typeface="Ubuntu"/>
                <a:sym typeface="Ubuntu"/>
                <a:hlinkClick r:id="rId9">
                  <a:extLst>
                    <a:ext uri="{A12FA001-AC4F-418D-AE19-62706E023703}">
                      <ahyp:hlinkClr xmlns:ahyp="http://schemas.microsoft.com/office/drawing/2018/hyperlinkcolor" val="tx"/>
                    </a:ext>
                  </a:extLst>
                </a:hlinkClick>
              </a:rPr>
              <a:t>Tutoriel</a:t>
            </a:r>
            <a:endParaRPr sz="2000">
              <a:solidFill>
                <a:schemeClr val="dk1"/>
              </a:solidFill>
              <a:latin typeface="Ubuntu"/>
              <a:ea typeface="Ubuntu"/>
              <a:cs typeface="Ubuntu"/>
              <a:sym typeface="Ubuntu"/>
            </a:endParaRPr>
          </a:p>
          <a:p>
            <a:pPr marL="457200" lvl="0" indent="-355600" algn="l" rtl="0">
              <a:lnSpc>
                <a:spcPct val="115000"/>
              </a:lnSpc>
              <a:spcBef>
                <a:spcPts val="0"/>
              </a:spcBef>
              <a:spcAft>
                <a:spcPts val="0"/>
              </a:spcAft>
              <a:buClr>
                <a:schemeClr val="dk1"/>
              </a:buClr>
              <a:buSzPts val="2000"/>
              <a:buFont typeface="Ubuntu"/>
              <a:buChar char="❏"/>
            </a:pPr>
            <a:r>
              <a:rPr lang="en" sz="2000">
                <a:solidFill>
                  <a:schemeClr val="dk1"/>
                </a:solidFill>
                <a:latin typeface="Ubuntu"/>
                <a:ea typeface="Ubuntu"/>
                <a:cs typeface="Ubuntu"/>
                <a:sym typeface="Ubuntu"/>
              </a:rPr>
              <a:t>Padlet : </a:t>
            </a:r>
            <a:r>
              <a:rPr lang="en" sz="2000" u="sng">
                <a:solidFill>
                  <a:schemeClr val="dk1"/>
                </a:solidFill>
                <a:latin typeface="Ubuntu"/>
                <a:ea typeface="Ubuntu"/>
                <a:cs typeface="Ubuntu"/>
                <a:sym typeface="Ubuntu"/>
                <a:hlinkClick r:id="rId10">
                  <a:extLst>
                    <a:ext uri="{A12FA001-AC4F-418D-AE19-62706E023703}">
                      <ahyp:hlinkClr xmlns:ahyp="http://schemas.microsoft.com/office/drawing/2018/hyperlinkcolor" val="tx"/>
                    </a:ext>
                  </a:extLst>
                </a:hlinkClick>
              </a:rPr>
              <a:t>autres défis géométriques</a:t>
            </a:r>
            <a:endParaRPr sz="1200">
              <a:solidFill>
                <a:schemeClr val="dk1"/>
              </a:solidFill>
              <a:latin typeface="Viga"/>
              <a:ea typeface="Viga"/>
              <a:cs typeface="Viga"/>
              <a:sym typeface="Viga"/>
            </a:endParaRPr>
          </a:p>
        </p:txBody>
      </p:sp>
      <p:sp>
        <p:nvSpPr>
          <p:cNvPr id="803" name="Google Shape;803;p53"/>
          <p:cNvSpPr txBox="1">
            <a:spLocks noGrp="1"/>
          </p:cNvSpPr>
          <p:nvPr>
            <p:ph type="title" idx="4294967295"/>
          </p:nvPr>
        </p:nvSpPr>
        <p:spPr>
          <a:xfrm>
            <a:off x="170850" y="127350"/>
            <a:ext cx="77391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a:t>
            </a:r>
            <a:r>
              <a:rPr lang="en" sz="2500" b="1">
                <a:solidFill>
                  <a:schemeClr val="lt1"/>
                </a:solidFill>
                <a:latin typeface="Viga"/>
                <a:ea typeface="Viga"/>
                <a:cs typeface="Viga"/>
                <a:sym typeface="Viga"/>
              </a:rPr>
              <a:t>Les bases - dessin géométrique</a:t>
            </a:r>
            <a:endParaRPr sz="2500">
              <a:solidFill>
                <a:schemeClr val="lt1"/>
              </a:solidFill>
              <a:latin typeface="Viga"/>
              <a:ea typeface="Viga"/>
              <a:cs typeface="Viga"/>
              <a:sym typeface="Viga"/>
            </a:endParaRPr>
          </a:p>
        </p:txBody>
      </p:sp>
      <p:pic>
        <p:nvPicPr>
          <p:cNvPr id="804" name="Google Shape;804;p53"/>
          <p:cNvPicPr preferRelativeResize="0"/>
          <p:nvPr/>
        </p:nvPicPr>
        <p:blipFill>
          <a:blip r:embed="rId11">
            <a:alphaModFix/>
          </a:blip>
          <a:stretch>
            <a:fillRect/>
          </a:stretch>
        </p:blipFill>
        <p:spPr>
          <a:xfrm>
            <a:off x="5104500" y="1387850"/>
            <a:ext cx="3189625" cy="2611725"/>
          </a:xfrm>
          <a:prstGeom prst="rect">
            <a:avLst/>
          </a:prstGeom>
          <a:noFill/>
          <a:ln>
            <a:noFill/>
          </a:ln>
        </p:spPr>
      </p:pic>
      <p:pic>
        <p:nvPicPr>
          <p:cNvPr id="805" name="Google Shape;805;p53"/>
          <p:cNvPicPr preferRelativeResize="0"/>
          <p:nvPr/>
        </p:nvPicPr>
        <p:blipFill>
          <a:blip r:embed="rId12">
            <a:alphaModFix/>
          </a:blip>
          <a:stretch>
            <a:fillRect/>
          </a:stretch>
        </p:blipFill>
        <p:spPr>
          <a:xfrm>
            <a:off x="8405626" y="177299"/>
            <a:ext cx="544274" cy="525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54"/>
          <p:cNvSpPr/>
          <p:nvPr/>
        </p:nvSpPr>
        <p:spPr>
          <a:xfrm>
            <a:off x="152025" y="2215247"/>
            <a:ext cx="2758800" cy="1419000"/>
          </a:xfrm>
          <a:prstGeom prst="rightArrow">
            <a:avLst>
              <a:gd name="adj1" fmla="val 50000"/>
              <a:gd name="adj2" fmla="val 50000"/>
            </a:avLst>
          </a:prstGeom>
          <a:solidFill>
            <a:srgbClr val="0069B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4"/>
          <p:cNvSpPr/>
          <p:nvPr/>
        </p:nvSpPr>
        <p:spPr>
          <a:xfrm>
            <a:off x="-1295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4"/>
          <p:cNvSpPr txBox="1">
            <a:spLocks noGrp="1"/>
          </p:cNvSpPr>
          <p:nvPr>
            <p:ph type="title" idx="4294967295"/>
          </p:nvPr>
        </p:nvSpPr>
        <p:spPr>
          <a:xfrm>
            <a:off x="170850" y="127350"/>
            <a:ext cx="77391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a:t>
            </a:r>
            <a:r>
              <a:rPr lang="en" sz="2500" b="1">
                <a:solidFill>
                  <a:schemeClr val="lt1"/>
                </a:solidFill>
                <a:latin typeface="Viga"/>
                <a:ea typeface="Viga"/>
                <a:cs typeface="Viga"/>
                <a:sym typeface="Viga"/>
              </a:rPr>
              <a:t>Somme de nombres</a:t>
            </a:r>
            <a:endParaRPr sz="2500">
              <a:solidFill>
                <a:schemeClr val="lt1"/>
              </a:solidFill>
              <a:latin typeface="Viga"/>
              <a:ea typeface="Viga"/>
              <a:cs typeface="Viga"/>
              <a:sym typeface="Viga"/>
            </a:endParaRPr>
          </a:p>
        </p:txBody>
      </p:sp>
      <p:sp>
        <p:nvSpPr>
          <p:cNvPr id="813" name="Google Shape;813;p54"/>
          <p:cNvSpPr txBox="1"/>
          <p:nvPr/>
        </p:nvSpPr>
        <p:spPr>
          <a:xfrm>
            <a:off x="228225" y="2571749"/>
            <a:ext cx="2351700" cy="59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Merriweather"/>
                <a:ea typeface="Merriweather"/>
                <a:cs typeface="Merriweather"/>
                <a:sym typeface="Merriweather"/>
              </a:rPr>
              <a:t>NOMBRE1</a:t>
            </a:r>
            <a:endParaRPr sz="1600" b="1">
              <a:latin typeface="Merriweather"/>
              <a:ea typeface="Merriweather"/>
              <a:cs typeface="Merriweather"/>
              <a:sym typeface="Merriweather"/>
            </a:endParaRPr>
          </a:p>
          <a:p>
            <a:pPr marL="0" lvl="0" indent="0" algn="ctr" rtl="0">
              <a:spcBef>
                <a:spcPts val="0"/>
              </a:spcBef>
              <a:spcAft>
                <a:spcPts val="0"/>
              </a:spcAft>
              <a:buNone/>
            </a:pPr>
            <a:r>
              <a:rPr lang="en" sz="1600" b="1">
                <a:latin typeface="Merriweather"/>
                <a:ea typeface="Merriweather"/>
                <a:cs typeface="Merriweather"/>
                <a:sym typeface="Merriweather"/>
              </a:rPr>
              <a:t>NOMBRE2</a:t>
            </a:r>
            <a:endParaRPr sz="1600" b="1">
              <a:latin typeface="Merriweather"/>
              <a:ea typeface="Merriweather"/>
              <a:cs typeface="Merriweather"/>
              <a:sym typeface="Merriweather"/>
            </a:endParaRPr>
          </a:p>
          <a:p>
            <a:pPr marL="0" lvl="0" indent="0" algn="ctr" rtl="0">
              <a:spcBef>
                <a:spcPts val="0"/>
              </a:spcBef>
              <a:spcAft>
                <a:spcPts val="0"/>
              </a:spcAft>
              <a:buNone/>
            </a:pPr>
            <a:endParaRPr sz="1600" b="1">
              <a:latin typeface="Merriweather"/>
              <a:ea typeface="Merriweather"/>
              <a:cs typeface="Merriweather"/>
              <a:sym typeface="Merriweather"/>
            </a:endParaRPr>
          </a:p>
        </p:txBody>
      </p:sp>
      <p:grpSp>
        <p:nvGrpSpPr>
          <p:cNvPr id="814" name="Google Shape;814;p54"/>
          <p:cNvGrpSpPr/>
          <p:nvPr/>
        </p:nvGrpSpPr>
        <p:grpSpPr>
          <a:xfrm>
            <a:off x="486675" y="1643792"/>
            <a:ext cx="8429000" cy="1917583"/>
            <a:chOff x="495125" y="1790360"/>
            <a:chExt cx="8429000" cy="2556778"/>
          </a:xfrm>
        </p:grpSpPr>
        <p:sp>
          <p:nvSpPr>
            <p:cNvPr id="815" name="Google Shape;815;p54"/>
            <p:cNvSpPr/>
            <p:nvPr/>
          </p:nvSpPr>
          <p:spPr>
            <a:xfrm>
              <a:off x="6334225" y="2600838"/>
              <a:ext cx="2589900" cy="1746300"/>
            </a:xfrm>
            <a:prstGeom prst="rightArrow">
              <a:avLst>
                <a:gd name="adj1" fmla="val 50000"/>
                <a:gd name="adj2" fmla="val 50000"/>
              </a:avLst>
            </a:prstGeom>
            <a:solidFill>
              <a:srgbClr val="0069B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4"/>
            <p:cNvSpPr/>
            <p:nvPr/>
          </p:nvSpPr>
          <p:spPr>
            <a:xfrm>
              <a:off x="2948138" y="2511000"/>
              <a:ext cx="3201600" cy="1836000"/>
            </a:xfrm>
            <a:prstGeom prst="rect">
              <a:avLst/>
            </a:prstGeom>
            <a:solidFill>
              <a:srgbClr val="0069B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4"/>
            <p:cNvSpPr txBox="1"/>
            <p:nvPr/>
          </p:nvSpPr>
          <p:spPr>
            <a:xfrm>
              <a:off x="495125" y="2035650"/>
              <a:ext cx="18348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617A86"/>
                  </a:solidFill>
                  <a:latin typeface="Permanent Marker"/>
                  <a:ea typeface="Permanent Marker"/>
                  <a:cs typeface="Permanent Marker"/>
                  <a:sym typeface="Permanent Marker"/>
                </a:rPr>
                <a:t>ENTRÉES</a:t>
              </a:r>
              <a:endParaRPr sz="2000">
                <a:solidFill>
                  <a:srgbClr val="617A86"/>
                </a:solidFill>
                <a:latin typeface="Permanent Marker"/>
                <a:ea typeface="Permanent Marker"/>
                <a:cs typeface="Permanent Marker"/>
                <a:sym typeface="Permanent Marker"/>
              </a:endParaRPr>
            </a:p>
          </p:txBody>
        </p:sp>
        <p:sp>
          <p:nvSpPr>
            <p:cNvPr id="818" name="Google Shape;818;p54"/>
            <p:cNvSpPr txBox="1"/>
            <p:nvPr/>
          </p:nvSpPr>
          <p:spPr>
            <a:xfrm>
              <a:off x="3654600" y="1790360"/>
              <a:ext cx="1834800" cy="5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617A86"/>
                  </a:solidFill>
                  <a:latin typeface="Permanent Marker"/>
                  <a:ea typeface="Permanent Marker"/>
                  <a:cs typeface="Permanent Marker"/>
                  <a:sym typeface="Permanent Marker"/>
                </a:rPr>
                <a:t>CALCULS</a:t>
              </a:r>
              <a:endParaRPr sz="2000">
                <a:solidFill>
                  <a:srgbClr val="617A86"/>
                </a:solidFill>
                <a:latin typeface="Permanent Marker"/>
                <a:ea typeface="Permanent Marker"/>
                <a:cs typeface="Permanent Marker"/>
                <a:sym typeface="Permanent Marker"/>
              </a:endParaRPr>
            </a:p>
          </p:txBody>
        </p:sp>
        <p:sp>
          <p:nvSpPr>
            <p:cNvPr id="819" name="Google Shape;819;p54"/>
            <p:cNvSpPr txBox="1"/>
            <p:nvPr/>
          </p:nvSpPr>
          <p:spPr>
            <a:xfrm>
              <a:off x="6378975" y="2318250"/>
              <a:ext cx="18348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617A86"/>
                  </a:solidFill>
                  <a:latin typeface="Permanent Marker"/>
                  <a:ea typeface="Permanent Marker"/>
                  <a:cs typeface="Permanent Marker"/>
                  <a:sym typeface="Permanent Marker"/>
                </a:rPr>
                <a:t>SORTIES</a:t>
              </a:r>
              <a:endParaRPr sz="2000">
                <a:solidFill>
                  <a:srgbClr val="617A86"/>
                </a:solidFill>
                <a:latin typeface="Permanent Marker"/>
                <a:ea typeface="Permanent Marker"/>
                <a:cs typeface="Permanent Marker"/>
                <a:sym typeface="Permanent Marker"/>
              </a:endParaRPr>
            </a:p>
          </p:txBody>
        </p:sp>
      </p:grpSp>
      <p:sp>
        <p:nvSpPr>
          <p:cNvPr id="820" name="Google Shape;820;p54"/>
          <p:cNvSpPr txBox="1"/>
          <p:nvPr/>
        </p:nvSpPr>
        <p:spPr>
          <a:xfrm>
            <a:off x="3140050" y="2571750"/>
            <a:ext cx="2956500" cy="75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latin typeface="Merriweather"/>
                <a:ea typeface="Merriweather"/>
                <a:cs typeface="Merriweather"/>
                <a:sym typeface="Merriweather"/>
              </a:rPr>
              <a:t>SOMME= </a:t>
            </a:r>
            <a:endParaRPr sz="1800" b="1">
              <a:latin typeface="Merriweather"/>
              <a:ea typeface="Merriweather"/>
              <a:cs typeface="Merriweather"/>
              <a:sym typeface="Merriweather"/>
            </a:endParaRPr>
          </a:p>
          <a:p>
            <a:pPr marL="0" lvl="0" indent="0" algn="ctr" rtl="0">
              <a:spcBef>
                <a:spcPts val="0"/>
              </a:spcBef>
              <a:spcAft>
                <a:spcPts val="0"/>
              </a:spcAft>
              <a:buClr>
                <a:schemeClr val="dk1"/>
              </a:buClr>
              <a:buSzPts val="1100"/>
              <a:buFont typeface="Arial"/>
              <a:buNone/>
            </a:pPr>
            <a:r>
              <a:rPr lang="en" sz="1800" b="1">
                <a:latin typeface="Merriweather"/>
                <a:ea typeface="Merriweather"/>
                <a:cs typeface="Merriweather"/>
                <a:sym typeface="Merriweather"/>
              </a:rPr>
              <a:t>NOMBRE1 + NOMBRE2</a:t>
            </a:r>
            <a:endParaRPr sz="1800" b="1">
              <a:latin typeface="Merriweather"/>
              <a:ea typeface="Merriweather"/>
              <a:cs typeface="Merriweather"/>
              <a:sym typeface="Merriweather"/>
            </a:endParaRPr>
          </a:p>
          <a:p>
            <a:pPr marL="0" lvl="0" indent="0" algn="ctr" rtl="0">
              <a:spcBef>
                <a:spcPts val="0"/>
              </a:spcBef>
              <a:spcAft>
                <a:spcPts val="0"/>
              </a:spcAft>
              <a:buNone/>
            </a:pPr>
            <a:endParaRPr sz="1600" b="1">
              <a:latin typeface="Cousine"/>
              <a:ea typeface="Cousine"/>
              <a:cs typeface="Cousine"/>
              <a:sym typeface="Cousine"/>
            </a:endParaRPr>
          </a:p>
        </p:txBody>
      </p:sp>
      <p:sp>
        <p:nvSpPr>
          <p:cNvPr id="821" name="Google Shape;821;p54"/>
          <p:cNvSpPr txBox="1"/>
          <p:nvPr/>
        </p:nvSpPr>
        <p:spPr>
          <a:xfrm>
            <a:off x="6325775" y="2639297"/>
            <a:ext cx="1883100" cy="21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Merriweather"/>
                <a:ea typeface="Merriweather"/>
                <a:cs typeface="Merriweather"/>
                <a:sym typeface="Merriweather"/>
              </a:rPr>
              <a:t>SOMME</a:t>
            </a:r>
            <a:endParaRPr sz="1600" b="1">
              <a:latin typeface="Cousine"/>
              <a:ea typeface="Cousine"/>
              <a:cs typeface="Cousine"/>
              <a:sym typeface="Cousine"/>
            </a:endParaRPr>
          </a:p>
        </p:txBody>
      </p:sp>
      <p:pic>
        <p:nvPicPr>
          <p:cNvPr id="822" name="Google Shape;822;p54"/>
          <p:cNvPicPr preferRelativeResize="0"/>
          <p:nvPr/>
        </p:nvPicPr>
        <p:blipFill>
          <a:blip r:embed="rId3">
            <a:alphaModFix/>
          </a:blip>
          <a:stretch>
            <a:fillRect/>
          </a:stretch>
        </p:blipFill>
        <p:spPr>
          <a:xfrm>
            <a:off x="8405626" y="177299"/>
            <a:ext cx="544274" cy="525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5"/>
          <p:cNvSpPr/>
          <p:nvPr/>
        </p:nvSpPr>
        <p:spPr>
          <a:xfrm>
            <a:off x="-1295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5"/>
          <p:cNvSpPr txBox="1">
            <a:spLocks noGrp="1"/>
          </p:cNvSpPr>
          <p:nvPr>
            <p:ph type="title" idx="4294967295"/>
          </p:nvPr>
        </p:nvSpPr>
        <p:spPr>
          <a:xfrm>
            <a:off x="170850" y="127350"/>
            <a:ext cx="77391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a:t>
            </a:r>
            <a:r>
              <a:rPr lang="en" sz="2500" b="1">
                <a:solidFill>
                  <a:schemeClr val="lt1"/>
                </a:solidFill>
                <a:latin typeface="Viga"/>
                <a:ea typeface="Viga"/>
                <a:cs typeface="Viga"/>
                <a:sym typeface="Viga"/>
              </a:rPr>
              <a:t>Somme de nombres</a:t>
            </a:r>
            <a:endParaRPr sz="2500">
              <a:solidFill>
                <a:schemeClr val="lt1"/>
              </a:solidFill>
              <a:latin typeface="Viga"/>
              <a:ea typeface="Viga"/>
              <a:cs typeface="Viga"/>
              <a:sym typeface="Viga"/>
            </a:endParaRPr>
          </a:p>
        </p:txBody>
      </p:sp>
      <p:pic>
        <p:nvPicPr>
          <p:cNvPr id="829" name="Google Shape;829;p55"/>
          <p:cNvPicPr preferRelativeResize="0"/>
          <p:nvPr/>
        </p:nvPicPr>
        <p:blipFill>
          <a:blip r:embed="rId3">
            <a:alphaModFix/>
          </a:blip>
          <a:stretch>
            <a:fillRect/>
          </a:stretch>
        </p:blipFill>
        <p:spPr>
          <a:xfrm>
            <a:off x="8405626" y="177299"/>
            <a:ext cx="544274" cy="525750"/>
          </a:xfrm>
          <a:prstGeom prst="rect">
            <a:avLst/>
          </a:prstGeom>
          <a:noFill/>
          <a:ln>
            <a:noFill/>
          </a:ln>
        </p:spPr>
      </p:pic>
      <p:sp>
        <p:nvSpPr>
          <p:cNvPr id="830" name="Google Shape;830;p55"/>
          <p:cNvSpPr txBox="1"/>
          <p:nvPr/>
        </p:nvSpPr>
        <p:spPr>
          <a:xfrm>
            <a:off x="140625" y="1272925"/>
            <a:ext cx="56244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dk1"/>
                </a:solidFill>
                <a:latin typeface="Ubuntu"/>
                <a:ea typeface="Ubuntu"/>
                <a:cs typeface="Ubuntu"/>
                <a:sym typeface="Ubuntu"/>
              </a:rPr>
              <a:t>1-Bloc « Apparence », définir la tâche </a:t>
            </a:r>
            <a:endParaRPr sz="2200">
              <a:solidFill>
                <a:schemeClr val="dk1"/>
              </a:solidFill>
              <a:latin typeface="Ubuntu"/>
              <a:ea typeface="Ubuntu"/>
              <a:cs typeface="Ubuntu"/>
              <a:sym typeface="Ubuntu"/>
            </a:endParaRPr>
          </a:p>
          <a:p>
            <a:pPr marL="0" lvl="0" indent="0" algn="l" rtl="0">
              <a:spcBef>
                <a:spcPts val="0"/>
              </a:spcBef>
              <a:spcAft>
                <a:spcPts val="0"/>
              </a:spcAft>
              <a:buNone/>
            </a:pPr>
            <a:r>
              <a:rPr lang="en" sz="2200">
                <a:solidFill>
                  <a:schemeClr val="dk1"/>
                </a:solidFill>
                <a:latin typeface="Ubuntu"/>
                <a:ea typeface="Ubuntu"/>
                <a:cs typeface="Ubuntu"/>
                <a:sym typeface="Ubuntu"/>
              </a:rPr>
              <a:t>2-Bloc « Variables », les définir</a:t>
            </a:r>
            <a:endParaRPr sz="2200">
              <a:solidFill>
                <a:schemeClr val="dk1"/>
              </a:solidFill>
              <a:latin typeface="Ubuntu"/>
              <a:ea typeface="Ubuntu"/>
              <a:cs typeface="Ubuntu"/>
              <a:sym typeface="Ubuntu"/>
            </a:endParaRPr>
          </a:p>
          <a:p>
            <a:pPr marL="0" lvl="0" indent="0" algn="l" rtl="0">
              <a:spcBef>
                <a:spcPts val="0"/>
              </a:spcBef>
              <a:spcAft>
                <a:spcPts val="0"/>
              </a:spcAft>
              <a:buNone/>
            </a:pPr>
            <a:r>
              <a:rPr lang="en" sz="2200">
                <a:solidFill>
                  <a:schemeClr val="dk1"/>
                </a:solidFill>
                <a:latin typeface="Ubuntu"/>
                <a:ea typeface="Ubuntu"/>
                <a:cs typeface="Ubuntu"/>
                <a:sym typeface="Ubuntu"/>
              </a:rPr>
              <a:t>3-Bloc « Capteurs », demander ENTRÉES</a:t>
            </a:r>
            <a:endParaRPr sz="2200">
              <a:solidFill>
                <a:schemeClr val="dk1"/>
              </a:solidFill>
              <a:latin typeface="Ubuntu"/>
              <a:ea typeface="Ubuntu"/>
              <a:cs typeface="Ubuntu"/>
              <a:sym typeface="Ubuntu"/>
            </a:endParaRPr>
          </a:p>
          <a:p>
            <a:pPr marL="0" lvl="0" indent="0" algn="l" rtl="0">
              <a:spcBef>
                <a:spcPts val="0"/>
              </a:spcBef>
              <a:spcAft>
                <a:spcPts val="0"/>
              </a:spcAft>
              <a:buNone/>
            </a:pPr>
            <a:r>
              <a:rPr lang="en" sz="2200">
                <a:solidFill>
                  <a:schemeClr val="dk1"/>
                </a:solidFill>
                <a:latin typeface="Ubuntu"/>
                <a:ea typeface="Ubuntu"/>
                <a:cs typeface="Ubuntu"/>
                <a:sym typeface="Ubuntu"/>
              </a:rPr>
              <a:t>4-Bloc « Opérateurs », raisonner CALCULS</a:t>
            </a:r>
            <a:endParaRPr sz="2200">
              <a:solidFill>
                <a:schemeClr val="dk1"/>
              </a:solidFill>
              <a:latin typeface="Ubuntu"/>
              <a:ea typeface="Ubuntu"/>
              <a:cs typeface="Ubuntu"/>
              <a:sym typeface="Ubuntu"/>
            </a:endParaRPr>
          </a:p>
          <a:p>
            <a:pPr marL="0" lvl="0" indent="0" algn="l" rtl="0">
              <a:spcBef>
                <a:spcPts val="0"/>
              </a:spcBef>
              <a:spcAft>
                <a:spcPts val="0"/>
              </a:spcAft>
              <a:buNone/>
            </a:pPr>
            <a:r>
              <a:rPr lang="en" sz="2200">
                <a:solidFill>
                  <a:schemeClr val="dk1"/>
                </a:solidFill>
                <a:latin typeface="Ubuntu"/>
                <a:ea typeface="Ubuntu"/>
                <a:cs typeface="Ubuntu"/>
                <a:sym typeface="Ubuntu"/>
              </a:rPr>
              <a:t>5-Bloc « Apparence », afficher SORTIES</a:t>
            </a:r>
            <a:endParaRPr sz="2200">
              <a:solidFill>
                <a:schemeClr val="dk1"/>
              </a:solidFill>
              <a:latin typeface="Ubuntu"/>
              <a:ea typeface="Ubuntu"/>
              <a:cs typeface="Ubuntu"/>
              <a:sym typeface="Ubuntu"/>
            </a:endParaRPr>
          </a:p>
          <a:p>
            <a:pPr marL="0" lvl="0" indent="0" algn="l" rtl="0">
              <a:spcBef>
                <a:spcPts val="0"/>
              </a:spcBef>
              <a:spcAft>
                <a:spcPts val="0"/>
              </a:spcAft>
              <a:buNone/>
            </a:pPr>
            <a:endParaRPr sz="2200">
              <a:solidFill>
                <a:schemeClr val="dk1"/>
              </a:solidFill>
              <a:latin typeface="Ubuntu"/>
              <a:ea typeface="Ubuntu"/>
              <a:cs typeface="Ubuntu"/>
              <a:sym typeface="Ubuntu"/>
            </a:endParaRPr>
          </a:p>
          <a:p>
            <a:pPr marL="0" lvl="0" indent="0" algn="l" rtl="0">
              <a:spcBef>
                <a:spcPts val="0"/>
              </a:spcBef>
              <a:spcAft>
                <a:spcPts val="0"/>
              </a:spcAft>
              <a:buNone/>
            </a:pPr>
            <a:r>
              <a:rPr lang="en" sz="2200">
                <a:solidFill>
                  <a:schemeClr val="dk1"/>
                </a:solidFill>
                <a:latin typeface="Ubuntu"/>
                <a:ea typeface="Ubuntu"/>
                <a:cs typeface="Ubuntu"/>
                <a:sym typeface="Ubuntu"/>
              </a:rPr>
              <a:t>Penser à des jeux d’essai</a:t>
            </a:r>
            <a:endParaRPr sz="2200">
              <a:solidFill>
                <a:schemeClr val="dk1"/>
              </a:solidFill>
              <a:latin typeface="Ubuntu"/>
              <a:ea typeface="Ubuntu"/>
              <a:cs typeface="Ubuntu"/>
              <a:sym typeface="Ubuntu"/>
            </a:endParaRPr>
          </a:p>
          <a:p>
            <a:pPr marL="0" lvl="0" indent="0" algn="l" rtl="0">
              <a:spcBef>
                <a:spcPts val="0"/>
              </a:spcBef>
              <a:spcAft>
                <a:spcPts val="0"/>
              </a:spcAft>
              <a:buNone/>
            </a:pPr>
            <a:r>
              <a:rPr lang="en" sz="2200">
                <a:solidFill>
                  <a:schemeClr val="dk1"/>
                </a:solidFill>
                <a:latin typeface="Ubuntu"/>
                <a:ea typeface="Ubuntu"/>
                <a:cs typeface="Ubuntu"/>
                <a:sym typeface="Ubuntu"/>
              </a:rPr>
              <a:t>Créativité et exploration!</a:t>
            </a:r>
            <a:endParaRPr sz="2200">
              <a:solidFill>
                <a:schemeClr val="dk1"/>
              </a:solidFill>
              <a:latin typeface="Ubuntu"/>
              <a:ea typeface="Ubuntu"/>
              <a:cs typeface="Ubuntu"/>
              <a:sym typeface="Ubuntu"/>
            </a:endParaRPr>
          </a:p>
        </p:txBody>
      </p:sp>
      <p:pic>
        <p:nvPicPr>
          <p:cNvPr id="831" name="Google Shape;831;p55"/>
          <p:cNvPicPr preferRelativeResize="0"/>
          <p:nvPr/>
        </p:nvPicPr>
        <p:blipFill>
          <a:blip r:embed="rId4">
            <a:alphaModFix/>
          </a:blip>
          <a:stretch>
            <a:fillRect/>
          </a:stretch>
        </p:blipFill>
        <p:spPr>
          <a:xfrm>
            <a:off x="5572475" y="1398775"/>
            <a:ext cx="3523650" cy="3206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56"/>
          <p:cNvSpPr/>
          <p:nvPr/>
        </p:nvSpPr>
        <p:spPr>
          <a:xfrm>
            <a:off x="-1295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6"/>
          <p:cNvSpPr txBox="1">
            <a:spLocks noGrp="1"/>
          </p:cNvSpPr>
          <p:nvPr>
            <p:ph type="title" idx="4294967295"/>
          </p:nvPr>
        </p:nvSpPr>
        <p:spPr>
          <a:xfrm>
            <a:off x="170850" y="127350"/>
            <a:ext cx="77391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a:t>
            </a:r>
            <a:r>
              <a:rPr lang="en" sz="2500" b="1">
                <a:solidFill>
                  <a:schemeClr val="lt1"/>
                </a:solidFill>
                <a:latin typeface="Viga"/>
                <a:ea typeface="Viga"/>
                <a:cs typeface="Viga"/>
                <a:sym typeface="Viga"/>
              </a:rPr>
              <a:t>Défis arithmétiques</a:t>
            </a:r>
            <a:endParaRPr sz="2500">
              <a:solidFill>
                <a:schemeClr val="lt1"/>
              </a:solidFill>
              <a:latin typeface="Viga"/>
              <a:ea typeface="Viga"/>
              <a:cs typeface="Viga"/>
              <a:sym typeface="Viga"/>
            </a:endParaRPr>
          </a:p>
        </p:txBody>
      </p:sp>
      <p:pic>
        <p:nvPicPr>
          <p:cNvPr id="838" name="Google Shape;838;p56"/>
          <p:cNvPicPr preferRelativeResize="0"/>
          <p:nvPr/>
        </p:nvPicPr>
        <p:blipFill>
          <a:blip r:embed="rId3">
            <a:alphaModFix/>
          </a:blip>
          <a:stretch>
            <a:fillRect/>
          </a:stretch>
        </p:blipFill>
        <p:spPr>
          <a:xfrm>
            <a:off x="8405626" y="177299"/>
            <a:ext cx="544274" cy="525750"/>
          </a:xfrm>
          <a:prstGeom prst="rect">
            <a:avLst/>
          </a:prstGeom>
          <a:noFill/>
          <a:ln>
            <a:noFill/>
          </a:ln>
        </p:spPr>
      </p:pic>
      <p:sp>
        <p:nvSpPr>
          <p:cNvPr id="839" name="Google Shape;839;p56"/>
          <p:cNvSpPr txBox="1"/>
          <p:nvPr/>
        </p:nvSpPr>
        <p:spPr>
          <a:xfrm>
            <a:off x="140625" y="1127100"/>
            <a:ext cx="5624400" cy="3966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Ubuntu"/>
              <a:buChar char="■"/>
            </a:pPr>
            <a:r>
              <a:rPr lang="en" sz="1800" u="sng">
                <a:solidFill>
                  <a:schemeClr val="dk1"/>
                </a:solidFill>
                <a:latin typeface="Ubuntu"/>
                <a:ea typeface="Ubuntu"/>
                <a:cs typeface="Ubuntu"/>
                <a:sym typeface="Ubuntu"/>
                <a:hlinkClick r:id="rId4">
                  <a:extLst>
                    <a:ext uri="{A12FA001-AC4F-418D-AE19-62706E023703}">
                      <ahyp:hlinkClr xmlns:ahyp="http://schemas.microsoft.com/office/drawing/2018/hyperlinkcolor" val="tx"/>
                    </a:ext>
                  </a:extLst>
                </a:hlinkClick>
              </a:rPr>
              <a:t>Produits de 2 nombres</a:t>
            </a:r>
            <a:endParaRPr sz="1800">
              <a:solidFill>
                <a:schemeClr val="dk1"/>
              </a:solidFill>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u="sng">
                <a:solidFill>
                  <a:schemeClr val="dk1"/>
                </a:solidFill>
                <a:latin typeface="Ubuntu"/>
                <a:ea typeface="Ubuntu"/>
                <a:cs typeface="Ubuntu"/>
                <a:sym typeface="Ubuntu"/>
                <a:hlinkClick r:id="rId5">
                  <a:extLst>
                    <a:ext uri="{A12FA001-AC4F-418D-AE19-62706E023703}">
                      <ahyp:hlinkClr xmlns:ahyp="http://schemas.microsoft.com/office/drawing/2018/hyperlinkcolor" val="tx"/>
                    </a:ext>
                  </a:extLst>
                </a:hlinkClick>
              </a:rPr>
              <a:t>Sommes de 2,3,4 nombres</a:t>
            </a:r>
            <a:endParaRPr sz="1800">
              <a:solidFill>
                <a:schemeClr val="dk1"/>
              </a:solidFill>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u="sng">
                <a:solidFill>
                  <a:schemeClr val="dk1"/>
                </a:solidFill>
                <a:latin typeface="Ubuntu"/>
                <a:ea typeface="Ubuntu"/>
                <a:cs typeface="Ubuntu"/>
                <a:sym typeface="Ubuntu"/>
                <a:hlinkClick r:id="rId6">
                  <a:extLst>
                    <a:ext uri="{A12FA001-AC4F-418D-AE19-62706E023703}">
                      <ahyp:hlinkClr xmlns:ahyp="http://schemas.microsoft.com/office/drawing/2018/hyperlinkcolor" val="tx"/>
                    </a:ext>
                  </a:extLst>
                </a:hlinkClick>
              </a:rPr>
              <a:t>Moyenne de 4 nombres</a:t>
            </a:r>
            <a:endParaRPr sz="1800">
              <a:solidFill>
                <a:schemeClr val="dk1"/>
              </a:solidFill>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u="sng">
                <a:solidFill>
                  <a:schemeClr val="dk1"/>
                </a:solidFill>
                <a:latin typeface="Ubuntu"/>
                <a:ea typeface="Ubuntu"/>
                <a:cs typeface="Ubuntu"/>
                <a:sym typeface="Ubuntu"/>
                <a:hlinkClick r:id="rId7">
                  <a:extLst>
                    <a:ext uri="{A12FA001-AC4F-418D-AE19-62706E023703}">
                      <ahyp:hlinkClr xmlns:ahyp="http://schemas.microsoft.com/office/drawing/2018/hyperlinkcolor" val="tx"/>
                    </a:ext>
                  </a:extLst>
                </a:hlinkClick>
              </a:rPr>
              <a:t>Calcul de taxes</a:t>
            </a:r>
            <a:endParaRPr sz="1800">
              <a:solidFill>
                <a:schemeClr val="dk1"/>
              </a:solidFill>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u="sng">
                <a:solidFill>
                  <a:schemeClr val="dk1"/>
                </a:solidFill>
                <a:latin typeface="Ubuntu"/>
                <a:ea typeface="Ubuntu"/>
                <a:cs typeface="Ubuntu"/>
                <a:sym typeface="Ubuntu"/>
                <a:hlinkClick r:id="rId8">
                  <a:extLst>
                    <a:ext uri="{A12FA001-AC4F-418D-AE19-62706E023703}">
                      <ahyp:hlinkClr xmlns:ahyp="http://schemas.microsoft.com/office/drawing/2018/hyperlinkcolor" val="tx"/>
                    </a:ext>
                  </a:extLst>
                </a:hlinkClick>
              </a:rPr>
              <a:t>Aire et périmètre d’un rectangle</a:t>
            </a:r>
            <a:r>
              <a:rPr lang="en" sz="1800">
                <a:solidFill>
                  <a:schemeClr val="dk1"/>
                </a:solidFill>
                <a:latin typeface="Ubuntu"/>
                <a:ea typeface="Ubuntu"/>
                <a:cs typeface="Ubuntu"/>
                <a:sym typeface="Ubuntu"/>
              </a:rPr>
              <a:t> - </a:t>
            </a:r>
            <a:r>
              <a:rPr lang="en" sz="1800" u="sng">
                <a:solidFill>
                  <a:schemeClr val="dk1"/>
                </a:solidFill>
                <a:latin typeface="Ubuntu"/>
                <a:ea typeface="Ubuntu"/>
                <a:cs typeface="Ubuntu"/>
                <a:sym typeface="Ubuntu"/>
                <a:hlinkClick r:id="rId9">
                  <a:extLst>
                    <a:ext uri="{A12FA001-AC4F-418D-AE19-62706E023703}">
                      <ahyp:hlinkClr xmlns:ahyp="http://schemas.microsoft.com/office/drawing/2018/hyperlinkcolor" val="tx"/>
                    </a:ext>
                  </a:extLst>
                </a:hlinkClick>
              </a:rPr>
              <a:t>Tutoriel</a:t>
            </a:r>
            <a:endParaRPr sz="1800">
              <a:solidFill>
                <a:schemeClr val="dk1"/>
              </a:solidFill>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u="sng">
                <a:solidFill>
                  <a:schemeClr val="dk1"/>
                </a:solidFill>
                <a:latin typeface="Ubuntu"/>
                <a:ea typeface="Ubuntu"/>
                <a:cs typeface="Ubuntu"/>
                <a:sym typeface="Ubuntu"/>
                <a:hlinkClick r:id="rId10">
                  <a:extLst>
                    <a:ext uri="{A12FA001-AC4F-418D-AE19-62706E023703}">
                      <ahyp:hlinkClr xmlns:ahyp="http://schemas.microsoft.com/office/drawing/2018/hyperlinkcolor" val="tx"/>
                    </a:ext>
                  </a:extLst>
                </a:hlinkClick>
              </a:rPr>
              <a:t>Relation de Pythagore</a:t>
            </a:r>
            <a:r>
              <a:rPr lang="en" sz="1800">
                <a:solidFill>
                  <a:schemeClr val="dk1"/>
                </a:solidFill>
                <a:latin typeface="Ubuntu"/>
                <a:ea typeface="Ubuntu"/>
                <a:cs typeface="Ubuntu"/>
                <a:sym typeface="Ubuntu"/>
              </a:rPr>
              <a:t> - </a:t>
            </a:r>
            <a:r>
              <a:rPr lang="en" sz="1800" u="sng">
                <a:solidFill>
                  <a:schemeClr val="dk1"/>
                </a:solidFill>
                <a:latin typeface="Ubuntu"/>
                <a:ea typeface="Ubuntu"/>
                <a:cs typeface="Ubuntu"/>
                <a:sym typeface="Ubuntu"/>
                <a:hlinkClick r:id="rId11">
                  <a:extLst>
                    <a:ext uri="{A12FA001-AC4F-418D-AE19-62706E023703}">
                      <ahyp:hlinkClr xmlns:ahyp="http://schemas.microsoft.com/office/drawing/2018/hyperlinkcolor" val="tx"/>
                    </a:ext>
                  </a:extLst>
                </a:hlinkClick>
              </a:rPr>
              <a:t>Tutoriel</a:t>
            </a:r>
            <a:endParaRPr sz="1800">
              <a:solidFill>
                <a:schemeClr val="dk1"/>
              </a:solidFill>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u="sng">
                <a:solidFill>
                  <a:schemeClr val="dk1"/>
                </a:solidFill>
                <a:latin typeface="Ubuntu"/>
                <a:ea typeface="Ubuntu"/>
                <a:cs typeface="Ubuntu"/>
                <a:sym typeface="Ubuntu"/>
                <a:hlinkClick r:id="rId12">
                  <a:extLst>
                    <a:ext uri="{A12FA001-AC4F-418D-AE19-62706E023703}">
                      <ahyp:hlinkClr xmlns:ahyp="http://schemas.microsoft.com/office/drawing/2018/hyperlinkcolor" val="tx"/>
                    </a:ext>
                  </a:extLst>
                </a:hlinkClick>
              </a:rPr>
              <a:t>Équation de la droite</a:t>
            </a:r>
            <a:endParaRPr sz="1800">
              <a:solidFill>
                <a:schemeClr val="dk1"/>
              </a:solidFill>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u="sng">
                <a:solidFill>
                  <a:schemeClr val="dk1"/>
                </a:solidFill>
                <a:latin typeface="Ubuntu"/>
                <a:ea typeface="Ubuntu"/>
                <a:cs typeface="Ubuntu"/>
                <a:sym typeface="Ubuntu"/>
                <a:hlinkClick r:id="rId13">
                  <a:extLst>
                    <a:ext uri="{A12FA001-AC4F-418D-AE19-62706E023703}">
                      <ahyp:hlinkClr xmlns:ahyp="http://schemas.microsoft.com/office/drawing/2018/hyperlinkcolor" val="tx"/>
                    </a:ext>
                  </a:extLst>
                </a:hlinkClick>
              </a:rPr>
              <a:t>Loi des sinus (côté)</a:t>
            </a:r>
            <a:endParaRPr sz="1800">
              <a:solidFill>
                <a:schemeClr val="dk1"/>
              </a:solidFill>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u="sng">
                <a:solidFill>
                  <a:schemeClr val="dk1"/>
                </a:solidFill>
                <a:latin typeface="Ubuntu"/>
                <a:ea typeface="Ubuntu"/>
                <a:cs typeface="Ubuntu"/>
                <a:sym typeface="Ubuntu"/>
                <a:hlinkClick r:id="rId14">
                  <a:extLst>
                    <a:ext uri="{A12FA001-AC4F-418D-AE19-62706E023703}">
                      <ahyp:hlinkClr xmlns:ahyp="http://schemas.microsoft.com/office/drawing/2018/hyperlinkcolor" val="tx"/>
                    </a:ext>
                  </a:extLst>
                </a:hlinkClick>
              </a:rPr>
              <a:t>Point milieu</a:t>
            </a:r>
            <a:endParaRPr sz="1800">
              <a:solidFill>
                <a:schemeClr val="dk1"/>
              </a:solidFill>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u="sng">
                <a:solidFill>
                  <a:schemeClr val="dk1"/>
                </a:solidFill>
                <a:latin typeface="Ubuntu"/>
                <a:ea typeface="Ubuntu"/>
                <a:cs typeface="Ubuntu"/>
                <a:sym typeface="Ubuntu"/>
                <a:hlinkClick r:id="rId15">
                  <a:extLst>
                    <a:ext uri="{A12FA001-AC4F-418D-AE19-62706E023703}">
                      <ahyp:hlinkClr xmlns:ahyp="http://schemas.microsoft.com/office/drawing/2018/hyperlinkcolor" val="tx"/>
                    </a:ext>
                  </a:extLst>
                </a:hlinkClick>
              </a:rPr>
              <a:t>Rapports trigonométriques dans le triangle rectangle</a:t>
            </a:r>
            <a:endParaRPr sz="1800">
              <a:solidFill>
                <a:schemeClr val="dk1"/>
              </a:solidFill>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u="sng">
                <a:solidFill>
                  <a:schemeClr val="dk1"/>
                </a:solidFill>
                <a:latin typeface="Ubuntu"/>
                <a:ea typeface="Ubuntu"/>
                <a:cs typeface="Ubuntu"/>
                <a:sym typeface="Ubuntu"/>
                <a:hlinkClick r:id="rId16">
                  <a:extLst>
                    <a:ext uri="{A12FA001-AC4F-418D-AE19-62706E023703}">
                      <ahyp:hlinkClr xmlns:ahyp="http://schemas.microsoft.com/office/drawing/2018/hyperlinkcolor" val="tx"/>
                    </a:ext>
                  </a:extLst>
                </a:hlinkClick>
              </a:rPr>
              <a:t>Autres exemples</a:t>
            </a:r>
            <a:endParaRPr sz="2000">
              <a:solidFill>
                <a:schemeClr val="dk1"/>
              </a:solidFill>
              <a:latin typeface="Ubuntu"/>
              <a:ea typeface="Ubuntu"/>
              <a:cs typeface="Ubuntu"/>
              <a:sym typeface="Ubuntu"/>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57"/>
          <p:cNvSpPr/>
          <p:nvPr/>
        </p:nvSpPr>
        <p:spPr>
          <a:xfrm>
            <a:off x="-1295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7"/>
          <p:cNvSpPr txBox="1">
            <a:spLocks noGrp="1"/>
          </p:cNvSpPr>
          <p:nvPr>
            <p:ph type="body" idx="1"/>
          </p:nvPr>
        </p:nvSpPr>
        <p:spPr>
          <a:xfrm>
            <a:off x="370850" y="1302650"/>
            <a:ext cx="8572200" cy="3464700"/>
          </a:xfrm>
          <a:prstGeom prst="rect">
            <a:avLst/>
          </a:prstGeom>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chemeClr val="dk1"/>
              </a:buClr>
              <a:buSzPts val="2100"/>
              <a:buFont typeface="Ubuntu"/>
              <a:buChar char="●"/>
            </a:pPr>
            <a:r>
              <a:rPr lang="en" sz="2100">
                <a:solidFill>
                  <a:schemeClr val="dk1"/>
                </a:solidFill>
                <a:latin typeface="Ubuntu"/>
                <a:ea typeface="Ubuntu"/>
                <a:cs typeface="Ubuntu"/>
                <a:sym typeface="Ubuntu"/>
              </a:rPr>
              <a:t>Autoformations sur Campus RÉCIT :</a:t>
            </a:r>
            <a:r>
              <a:rPr lang="en" sz="2100">
                <a:solidFill>
                  <a:srgbClr val="0B5394"/>
                </a:solidFill>
                <a:latin typeface="Ubuntu"/>
                <a:ea typeface="Ubuntu"/>
                <a:cs typeface="Ubuntu"/>
                <a:sym typeface="Ubuntu"/>
              </a:rPr>
              <a:t> </a:t>
            </a:r>
            <a:endParaRPr sz="2100">
              <a:solidFill>
                <a:srgbClr val="0B5394"/>
              </a:solidFill>
              <a:latin typeface="Ubuntu"/>
              <a:ea typeface="Ubuntu"/>
              <a:cs typeface="Ubuntu"/>
              <a:sym typeface="Ubuntu"/>
            </a:endParaRPr>
          </a:p>
          <a:p>
            <a:pPr marL="457200" lvl="0" indent="0" algn="l" rtl="0">
              <a:lnSpc>
                <a:spcPct val="115000"/>
              </a:lnSpc>
              <a:spcBef>
                <a:spcPts val="0"/>
              </a:spcBef>
              <a:spcAft>
                <a:spcPts val="0"/>
              </a:spcAft>
              <a:buNone/>
            </a:pPr>
            <a:r>
              <a:rPr lang="en" sz="2100" u="sng">
                <a:solidFill>
                  <a:srgbClr val="0B5394"/>
                </a:solidFill>
                <a:latin typeface="Ubuntu"/>
                <a:ea typeface="Ubuntu"/>
                <a:cs typeface="Ubuntu"/>
                <a:sym typeface="Ubuntu"/>
                <a:hlinkClick r:id="rId3">
                  <a:extLst>
                    <a:ext uri="{A12FA001-AC4F-418D-AE19-62706E023703}">
                      <ahyp:hlinkClr xmlns:ahyp="http://schemas.microsoft.com/office/drawing/2018/hyperlinkcolor" val="tx"/>
                    </a:ext>
                  </a:extLst>
                </a:hlinkClick>
              </a:rPr>
              <a:t>Scratch pour tous</a:t>
            </a:r>
            <a:r>
              <a:rPr lang="en" sz="2100">
                <a:solidFill>
                  <a:srgbClr val="0B5394"/>
                </a:solidFill>
                <a:latin typeface="Ubuntu"/>
                <a:ea typeface="Ubuntu"/>
                <a:cs typeface="Ubuntu"/>
                <a:sym typeface="Ubuntu"/>
              </a:rPr>
              <a:t>, </a:t>
            </a:r>
            <a:r>
              <a:rPr lang="en" sz="2100" u="sng">
                <a:solidFill>
                  <a:srgbClr val="0B5394"/>
                </a:solidFill>
                <a:latin typeface="Ubuntu"/>
                <a:ea typeface="Ubuntu"/>
                <a:cs typeface="Ubuntu"/>
                <a:sym typeface="Ubuntu"/>
                <a:hlinkClick r:id="rId4">
                  <a:extLst>
                    <a:ext uri="{A12FA001-AC4F-418D-AE19-62706E023703}">
                      <ahyp:hlinkClr xmlns:ahyp="http://schemas.microsoft.com/office/drawing/2018/hyperlinkcolor" val="tx"/>
                    </a:ext>
                  </a:extLst>
                </a:hlinkClick>
              </a:rPr>
              <a:t>Scratch en mathématique</a:t>
            </a:r>
            <a:r>
              <a:rPr lang="en" sz="2100">
                <a:solidFill>
                  <a:srgbClr val="0B5394"/>
                </a:solidFill>
                <a:latin typeface="Ubuntu"/>
                <a:ea typeface="Ubuntu"/>
                <a:cs typeface="Ubuntu"/>
                <a:sym typeface="Ubuntu"/>
              </a:rPr>
              <a:t>, </a:t>
            </a:r>
            <a:r>
              <a:rPr lang="en" sz="2100" u="sng">
                <a:solidFill>
                  <a:srgbClr val="0B5394"/>
                </a:solidFill>
                <a:latin typeface="Ubuntu"/>
                <a:ea typeface="Ubuntu"/>
                <a:cs typeface="Ubuntu"/>
                <a:sym typeface="Ubuntu"/>
                <a:hlinkClick r:id="rId5">
                  <a:extLst>
                    <a:ext uri="{A12FA001-AC4F-418D-AE19-62706E023703}">
                      <ahyp:hlinkClr xmlns:ahyp="http://schemas.microsoft.com/office/drawing/2018/hyperlinkcolor" val="tx"/>
                    </a:ext>
                  </a:extLst>
                </a:hlinkClick>
              </a:rPr>
              <a:t>Plus loin avec Scratch en mathématique</a:t>
            </a:r>
            <a:endParaRPr sz="2100">
              <a:solidFill>
                <a:srgbClr val="0B5394"/>
              </a:solidFill>
              <a:latin typeface="Ubuntu"/>
              <a:ea typeface="Ubuntu"/>
              <a:cs typeface="Ubuntu"/>
              <a:sym typeface="Ubuntu"/>
            </a:endParaRPr>
          </a:p>
          <a:p>
            <a:pPr marL="457200" lvl="0" indent="-361950" algn="l" rtl="0">
              <a:spcBef>
                <a:spcPts val="1000"/>
              </a:spcBef>
              <a:spcAft>
                <a:spcPts val="0"/>
              </a:spcAft>
              <a:buClr>
                <a:schemeClr val="dk1"/>
              </a:buClr>
              <a:buSzPts val="2100"/>
              <a:buFont typeface="Ubuntu"/>
              <a:buChar char="●"/>
            </a:pPr>
            <a:r>
              <a:rPr lang="en" sz="2100">
                <a:solidFill>
                  <a:schemeClr val="dk1"/>
                </a:solidFill>
                <a:latin typeface="Ubuntu"/>
                <a:ea typeface="Ubuntu"/>
                <a:cs typeface="Ubuntu"/>
                <a:sym typeface="Ubuntu"/>
              </a:rPr>
              <a:t>Padlet de ressources </a:t>
            </a:r>
            <a:r>
              <a:rPr lang="en" sz="2100" u="sng">
                <a:solidFill>
                  <a:srgbClr val="0B5394"/>
                </a:solidFill>
                <a:latin typeface="Ubuntu"/>
                <a:ea typeface="Ubuntu"/>
                <a:cs typeface="Ubuntu"/>
                <a:sym typeface="Ubuntu"/>
                <a:hlinkClick r:id="rId6">
                  <a:extLst>
                    <a:ext uri="{A12FA001-AC4F-418D-AE19-62706E023703}">
                      <ahyp:hlinkClr xmlns:ahyp="http://schemas.microsoft.com/office/drawing/2018/hyperlinkcolor" val="tx"/>
                    </a:ext>
                  </a:extLst>
                </a:hlinkClick>
              </a:rPr>
              <a:t>Scratch au secondaire</a:t>
            </a:r>
            <a:endParaRPr sz="2100">
              <a:solidFill>
                <a:srgbClr val="0B5394"/>
              </a:solidFill>
              <a:latin typeface="Ubuntu"/>
              <a:ea typeface="Ubuntu"/>
              <a:cs typeface="Ubuntu"/>
              <a:sym typeface="Ubuntu"/>
            </a:endParaRPr>
          </a:p>
          <a:p>
            <a:pPr marL="457200" lvl="0" indent="-361950" algn="l" rtl="0">
              <a:spcBef>
                <a:spcPts val="1000"/>
              </a:spcBef>
              <a:spcAft>
                <a:spcPts val="0"/>
              </a:spcAft>
              <a:buClr>
                <a:schemeClr val="dk1"/>
              </a:buClr>
              <a:buSzPts val="2100"/>
              <a:buFont typeface="Ubuntu"/>
              <a:buChar char="●"/>
            </a:pPr>
            <a:r>
              <a:rPr lang="en" sz="2100">
                <a:solidFill>
                  <a:schemeClr val="dk1"/>
                </a:solidFill>
                <a:latin typeface="Ubuntu"/>
                <a:ea typeface="Ubuntu"/>
                <a:cs typeface="Ubuntu"/>
                <a:sym typeface="Ubuntu"/>
              </a:rPr>
              <a:t>Cartes tutoriels Scratch (</a:t>
            </a:r>
            <a:r>
              <a:rPr lang="en" sz="2100" u="sng">
                <a:solidFill>
                  <a:srgbClr val="0B5394"/>
                </a:solidFill>
                <a:latin typeface="Ubuntu"/>
                <a:ea typeface="Ubuntu"/>
                <a:cs typeface="Ubuntu"/>
                <a:sym typeface="Ubuntu"/>
                <a:hlinkClick r:id="rId7">
                  <a:extLst>
                    <a:ext uri="{A12FA001-AC4F-418D-AE19-62706E023703}">
                      <ahyp:hlinkClr xmlns:ahyp="http://schemas.microsoft.com/office/drawing/2018/hyperlinkcolor" val="tx"/>
                    </a:ext>
                  </a:extLst>
                </a:hlinkClick>
              </a:rPr>
              <a:t>français</a:t>
            </a:r>
            <a:r>
              <a:rPr lang="en" sz="2100">
                <a:solidFill>
                  <a:srgbClr val="0B5394"/>
                </a:solidFill>
                <a:latin typeface="Ubuntu"/>
                <a:ea typeface="Ubuntu"/>
                <a:cs typeface="Ubuntu"/>
                <a:sym typeface="Ubuntu"/>
              </a:rPr>
              <a:t> - </a:t>
            </a:r>
            <a:r>
              <a:rPr lang="en" sz="2100" u="sng">
                <a:solidFill>
                  <a:srgbClr val="0B5394"/>
                </a:solidFill>
                <a:latin typeface="Ubuntu"/>
                <a:ea typeface="Ubuntu"/>
                <a:cs typeface="Ubuntu"/>
                <a:sym typeface="Ubuntu"/>
                <a:hlinkClick r:id="rId8">
                  <a:extLst>
                    <a:ext uri="{A12FA001-AC4F-418D-AE19-62706E023703}">
                      <ahyp:hlinkClr xmlns:ahyp="http://schemas.microsoft.com/office/drawing/2018/hyperlinkcolor" val="tx"/>
                    </a:ext>
                  </a:extLst>
                </a:hlinkClick>
              </a:rPr>
              <a:t>english</a:t>
            </a:r>
            <a:r>
              <a:rPr lang="en" sz="2100">
                <a:solidFill>
                  <a:schemeClr val="dk1"/>
                </a:solidFill>
                <a:latin typeface="Ubuntu"/>
                <a:ea typeface="Ubuntu"/>
                <a:cs typeface="Ubuntu"/>
                <a:sym typeface="Ubuntu"/>
              </a:rPr>
              <a:t>)</a:t>
            </a:r>
            <a:endParaRPr sz="2100">
              <a:solidFill>
                <a:schemeClr val="dk1"/>
              </a:solidFill>
              <a:latin typeface="Ubuntu"/>
              <a:ea typeface="Ubuntu"/>
              <a:cs typeface="Ubuntu"/>
              <a:sym typeface="Ubuntu"/>
            </a:endParaRPr>
          </a:p>
          <a:p>
            <a:pPr marL="457200" lvl="0" indent="-361950" algn="l" rtl="0">
              <a:spcBef>
                <a:spcPts val="1000"/>
              </a:spcBef>
              <a:spcAft>
                <a:spcPts val="0"/>
              </a:spcAft>
              <a:buClr>
                <a:schemeClr val="dk1"/>
              </a:buClr>
              <a:buSzPts val="2100"/>
              <a:buFont typeface="Ubuntu"/>
              <a:buChar char="●"/>
            </a:pPr>
            <a:r>
              <a:rPr lang="en" sz="2100" u="sng">
                <a:solidFill>
                  <a:srgbClr val="0B5394"/>
                </a:solidFill>
                <a:latin typeface="Ubuntu"/>
                <a:ea typeface="Ubuntu"/>
                <a:cs typeface="Ubuntu"/>
                <a:sym typeface="Ubuntu"/>
                <a:hlinkClick r:id="rId9">
                  <a:extLst>
                    <a:ext uri="{A12FA001-AC4F-418D-AE19-62706E023703}">
                      <ahyp:hlinkClr xmlns:ahyp="http://schemas.microsoft.com/office/drawing/2018/hyperlinkcolor" val="tx"/>
                    </a:ext>
                  </a:extLst>
                </a:hlinkClick>
              </a:rPr>
              <a:t>Ressources Scratch</a:t>
            </a:r>
            <a:r>
              <a:rPr lang="en" sz="2100">
                <a:solidFill>
                  <a:schemeClr val="dk1"/>
                </a:solidFill>
                <a:latin typeface="Ubuntu"/>
                <a:ea typeface="Ubuntu"/>
                <a:cs typeface="Ubuntu"/>
                <a:sym typeface="Ubuntu"/>
              </a:rPr>
              <a:t> - dont </a:t>
            </a:r>
            <a:r>
              <a:rPr lang="en" sz="2100" u="sng">
                <a:solidFill>
                  <a:srgbClr val="0B5394"/>
                </a:solidFill>
                <a:latin typeface="Ubuntu"/>
                <a:ea typeface="Ubuntu"/>
                <a:cs typeface="Ubuntu"/>
                <a:sym typeface="Ubuntu"/>
                <a:hlinkClick r:id="rId10">
                  <a:extLst>
                    <a:ext uri="{A12FA001-AC4F-418D-AE19-62706E023703}">
                      <ahyp:hlinkClr xmlns:ahyp="http://schemas.microsoft.com/office/drawing/2018/hyperlinkcolor" val="tx"/>
                    </a:ext>
                  </a:extLst>
                </a:hlinkClick>
              </a:rPr>
              <a:t>référentiels par types de blocs</a:t>
            </a:r>
            <a:endParaRPr sz="2100">
              <a:solidFill>
                <a:srgbClr val="0B5394"/>
              </a:solidFill>
              <a:latin typeface="Ubuntu"/>
              <a:ea typeface="Ubuntu"/>
              <a:cs typeface="Ubuntu"/>
              <a:sym typeface="Ubuntu"/>
            </a:endParaRPr>
          </a:p>
          <a:p>
            <a:pPr marL="457200" lvl="0" indent="-361950" algn="l" rtl="0">
              <a:spcBef>
                <a:spcPts val="1000"/>
              </a:spcBef>
              <a:spcAft>
                <a:spcPts val="1000"/>
              </a:spcAft>
              <a:buClr>
                <a:srgbClr val="0B5394"/>
              </a:buClr>
              <a:buSzPts val="2100"/>
              <a:buFont typeface="Ubuntu"/>
              <a:buChar char="●"/>
            </a:pPr>
            <a:r>
              <a:rPr lang="en" sz="2100">
                <a:solidFill>
                  <a:srgbClr val="0B5394"/>
                </a:solidFill>
                <a:latin typeface="Ubuntu"/>
                <a:ea typeface="Ubuntu"/>
                <a:cs typeface="Ubuntu"/>
                <a:sym typeface="Ubuntu"/>
              </a:rPr>
              <a:t>Site « </a:t>
            </a:r>
            <a:r>
              <a:rPr lang="en" sz="2100" u="sng">
                <a:solidFill>
                  <a:srgbClr val="0B5394"/>
                </a:solidFill>
                <a:latin typeface="Ubuntu"/>
                <a:ea typeface="Ubuntu"/>
                <a:cs typeface="Ubuntu"/>
                <a:sym typeface="Ubuntu"/>
                <a:hlinkClick r:id="rId11">
                  <a:extLst>
                    <a:ext uri="{A12FA001-AC4F-418D-AE19-62706E023703}">
                      <ahyp:hlinkClr xmlns:ahyp="http://schemas.microsoft.com/office/drawing/2018/hyperlinkcolor" val="tx"/>
                    </a:ext>
                  </a:extLst>
                </a:hlinkClick>
              </a:rPr>
              <a:t>Apprendre et évaluer autrement en mathématique</a:t>
            </a:r>
            <a:r>
              <a:rPr lang="en" sz="2100">
                <a:solidFill>
                  <a:srgbClr val="0B5394"/>
                </a:solidFill>
                <a:latin typeface="Ubuntu"/>
                <a:ea typeface="Ubuntu"/>
                <a:cs typeface="Ubuntu"/>
                <a:sym typeface="Ubuntu"/>
              </a:rPr>
              <a:t> » - </a:t>
            </a:r>
            <a:r>
              <a:rPr lang="en" sz="2100" u="sng">
                <a:solidFill>
                  <a:srgbClr val="0B5394"/>
                </a:solidFill>
                <a:latin typeface="Ubuntu"/>
                <a:ea typeface="Ubuntu"/>
                <a:cs typeface="Ubuntu"/>
                <a:sym typeface="Ubuntu"/>
                <a:hlinkClick r:id="rId12">
                  <a:extLst>
                    <a:ext uri="{A12FA001-AC4F-418D-AE19-62706E023703}">
                      <ahyp:hlinkClr xmlns:ahyp="http://schemas.microsoft.com/office/drawing/2018/hyperlinkcolor" val="tx"/>
                    </a:ext>
                  </a:extLst>
                </a:hlinkClick>
              </a:rPr>
              <a:t>section programmation et robotique</a:t>
            </a:r>
            <a:endParaRPr sz="2100">
              <a:solidFill>
                <a:srgbClr val="0B5394"/>
              </a:solidFill>
              <a:latin typeface="Ubuntu"/>
              <a:ea typeface="Ubuntu"/>
              <a:cs typeface="Ubuntu"/>
              <a:sym typeface="Ubuntu"/>
            </a:endParaRPr>
          </a:p>
        </p:txBody>
      </p:sp>
      <p:sp>
        <p:nvSpPr>
          <p:cNvPr id="846" name="Google Shape;846;p57"/>
          <p:cNvSpPr txBox="1">
            <a:spLocks noGrp="1"/>
          </p:cNvSpPr>
          <p:nvPr>
            <p:ph type="title"/>
          </p:nvPr>
        </p:nvSpPr>
        <p:spPr>
          <a:xfrm>
            <a:off x="157425" y="127350"/>
            <a:ext cx="34686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500">
                <a:solidFill>
                  <a:schemeClr val="lt1"/>
                </a:solidFill>
                <a:latin typeface="Viga"/>
                <a:ea typeface="Viga"/>
                <a:cs typeface="Viga"/>
                <a:sym typeface="Viga"/>
              </a:rPr>
              <a:t>Ressources</a:t>
            </a:r>
            <a:endParaRPr sz="2500">
              <a:solidFill>
                <a:schemeClr val="lt1"/>
              </a:solidFill>
              <a:latin typeface="Viga"/>
              <a:ea typeface="Viga"/>
              <a:cs typeface="Viga"/>
              <a:sym typeface="Viga"/>
            </a:endParaRPr>
          </a:p>
        </p:txBody>
      </p:sp>
      <p:pic>
        <p:nvPicPr>
          <p:cNvPr id="847" name="Google Shape;847;p57"/>
          <p:cNvPicPr preferRelativeResize="0"/>
          <p:nvPr/>
        </p:nvPicPr>
        <p:blipFill>
          <a:blip r:embed="rId13">
            <a:alphaModFix/>
          </a:blip>
          <a:stretch>
            <a:fillRect/>
          </a:stretch>
        </p:blipFill>
        <p:spPr>
          <a:xfrm>
            <a:off x="8051973" y="4221725"/>
            <a:ext cx="1102325" cy="921775"/>
          </a:xfrm>
          <a:prstGeom prst="rect">
            <a:avLst/>
          </a:prstGeom>
          <a:noFill/>
          <a:ln>
            <a:noFill/>
          </a:ln>
        </p:spPr>
      </p:pic>
      <p:pic>
        <p:nvPicPr>
          <p:cNvPr id="848" name="Google Shape;848;p57"/>
          <p:cNvPicPr preferRelativeResize="0"/>
          <p:nvPr/>
        </p:nvPicPr>
        <p:blipFill>
          <a:blip r:embed="rId14">
            <a:alphaModFix/>
          </a:blip>
          <a:stretch>
            <a:fillRect/>
          </a:stretch>
        </p:blipFill>
        <p:spPr>
          <a:xfrm>
            <a:off x="8405626" y="177299"/>
            <a:ext cx="544274" cy="525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854" name="Google Shape;854;p58"/>
          <p:cNvSpPr/>
          <p:nvPr/>
        </p:nvSpPr>
        <p:spPr>
          <a:xfrm>
            <a:off x="2652848" y="1724603"/>
            <a:ext cx="3228699" cy="2173280"/>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osis"/>
              <a:ea typeface="Dosis"/>
              <a:cs typeface="Dosis"/>
              <a:sym typeface="Dosis"/>
            </a:endParaRPr>
          </a:p>
        </p:txBody>
      </p:sp>
      <p:sp>
        <p:nvSpPr>
          <p:cNvPr id="855" name="Google Shape;855;p58"/>
          <p:cNvSpPr txBox="1"/>
          <p:nvPr/>
        </p:nvSpPr>
        <p:spPr>
          <a:xfrm>
            <a:off x="1485775" y="3976525"/>
            <a:ext cx="5926500" cy="7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Ubuntu"/>
                <a:ea typeface="Ubuntu"/>
                <a:cs typeface="Ubuntu"/>
                <a:sym typeface="Ubuntu"/>
              </a:rPr>
              <a:t>Lien vers notre salle de vidéoconférence : </a:t>
            </a:r>
            <a:endParaRPr sz="1600">
              <a:latin typeface="Ubuntu"/>
              <a:ea typeface="Ubuntu"/>
              <a:cs typeface="Ubuntu"/>
              <a:sym typeface="Ubuntu"/>
            </a:endParaRPr>
          </a:p>
          <a:p>
            <a:pPr marL="0" lvl="0" indent="0" algn="ctr" rtl="0">
              <a:spcBef>
                <a:spcPts val="0"/>
              </a:spcBef>
              <a:spcAft>
                <a:spcPts val="0"/>
              </a:spcAft>
              <a:buNone/>
            </a:pPr>
            <a:endParaRPr sz="400">
              <a:latin typeface="Ubuntu"/>
              <a:ea typeface="Ubuntu"/>
              <a:cs typeface="Ubuntu"/>
              <a:sym typeface="Ubuntu"/>
            </a:endParaRPr>
          </a:p>
          <a:p>
            <a:pPr marL="0" lvl="0" indent="0" algn="ctr" rtl="0">
              <a:spcBef>
                <a:spcPts val="0"/>
              </a:spcBef>
              <a:spcAft>
                <a:spcPts val="0"/>
              </a:spcAft>
              <a:buNone/>
            </a:pPr>
            <a:r>
              <a:rPr lang="en" sz="2400" u="sng">
                <a:solidFill>
                  <a:srgbClr val="0B5394"/>
                </a:solidFill>
                <a:highlight>
                  <a:srgbClr val="FFFFFF"/>
                </a:highlight>
                <a:latin typeface="Viga"/>
                <a:ea typeface="Viga"/>
                <a:cs typeface="Viga"/>
                <a:sym typeface="Viga"/>
                <a:hlinkClick r:id="rId3">
                  <a:extLst>
                    <a:ext uri="{A12FA001-AC4F-418D-AE19-62706E023703}">
                      <ahyp:hlinkClr xmlns:ahyp="http://schemas.microsoft.com/office/drawing/2018/hyperlinkcolor" val="tx"/>
                    </a:ext>
                  </a:extLst>
                </a:hlinkClick>
              </a:rPr>
              <a:t>http://recitmst.qc.ca/ecv-zoom</a:t>
            </a:r>
            <a:endParaRPr sz="2400">
              <a:solidFill>
                <a:srgbClr val="0B5394"/>
              </a:solidFill>
              <a:highlight>
                <a:srgbClr val="FFFFFF"/>
              </a:highlight>
              <a:latin typeface="Viga"/>
              <a:ea typeface="Viga"/>
              <a:cs typeface="Viga"/>
              <a:sym typeface="Viga"/>
            </a:endParaRPr>
          </a:p>
          <a:p>
            <a:pPr marL="0" lvl="0" indent="0" algn="ctr" rtl="0">
              <a:spcBef>
                <a:spcPts val="0"/>
              </a:spcBef>
              <a:spcAft>
                <a:spcPts val="0"/>
              </a:spcAft>
              <a:buNone/>
            </a:pPr>
            <a:r>
              <a:rPr lang="en">
                <a:solidFill>
                  <a:schemeClr val="dk1"/>
                </a:solidFill>
                <a:latin typeface="Ubuntu"/>
                <a:ea typeface="Ubuntu"/>
                <a:cs typeface="Ubuntu"/>
                <a:sym typeface="Ubuntu"/>
              </a:rPr>
              <a:t>Toutes les informations: </a:t>
            </a:r>
            <a:r>
              <a:rPr lang="en" u="sng">
                <a:solidFill>
                  <a:srgbClr val="0B5394"/>
                </a:solidFill>
                <a:latin typeface="Ubuntu"/>
                <a:ea typeface="Ubuntu"/>
                <a:cs typeface="Ubuntu"/>
                <a:sym typeface="Ubuntu"/>
                <a:hlinkClick r:id="rId4">
                  <a:extLst>
                    <a:ext uri="{A12FA001-AC4F-418D-AE19-62706E023703}">
                      <ahyp:hlinkClr xmlns:ahyp="http://schemas.microsoft.com/office/drawing/2018/hyperlinkcolor" val="tx"/>
                    </a:ext>
                  </a:extLst>
                </a:hlinkClick>
              </a:rPr>
              <a:t>recitmst.qc.ca/ecv</a:t>
            </a:r>
            <a:r>
              <a:rPr lang="en" sz="2600">
                <a:highlight>
                  <a:srgbClr val="FFFFFF"/>
                </a:highlight>
                <a:latin typeface="Viga"/>
                <a:ea typeface="Viga"/>
                <a:cs typeface="Viga"/>
                <a:sym typeface="Viga"/>
              </a:rPr>
              <a:t> </a:t>
            </a:r>
            <a:endParaRPr sz="2600" b="1">
              <a:latin typeface="Viga"/>
              <a:ea typeface="Viga"/>
              <a:cs typeface="Viga"/>
              <a:sym typeface="Viga"/>
            </a:endParaRPr>
          </a:p>
          <a:p>
            <a:pPr marL="0" lvl="0" indent="0" algn="ctr" rtl="0">
              <a:spcBef>
                <a:spcPts val="0"/>
              </a:spcBef>
              <a:spcAft>
                <a:spcPts val="0"/>
              </a:spcAft>
              <a:buNone/>
            </a:pPr>
            <a:endParaRPr>
              <a:latin typeface="Ubuntu"/>
              <a:ea typeface="Ubuntu"/>
              <a:cs typeface="Ubuntu"/>
              <a:sym typeface="Ubuntu"/>
            </a:endParaRPr>
          </a:p>
        </p:txBody>
      </p:sp>
      <p:pic>
        <p:nvPicPr>
          <p:cNvPr id="856" name="Google Shape;856;p58"/>
          <p:cNvPicPr preferRelativeResize="0"/>
          <p:nvPr/>
        </p:nvPicPr>
        <p:blipFill>
          <a:blip r:embed="rId5">
            <a:alphaModFix/>
          </a:blip>
          <a:stretch>
            <a:fillRect/>
          </a:stretch>
        </p:blipFill>
        <p:spPr>
          <a:xfrm>
            <a:off x="2787950" y="1835825"/>
            <a:ext cx="2958601" cy="1633199"/>
          </a:xfrm>
          <a:prstGeom prst="rect">
            <a:avLst/>
          </a:prstGeom>
          <a:noFill/>
          <a:ln>
            <a:noFill/>
          </a:ln>
        </p:spPr>
      </p:pic>
      <p:sp>
        <p:nvSpPr>
          <p:cNvPr id="857" name="Google Shape;857;p58"/>
          <p:cNvSpPr/>
          <p:nvPr/>
        </p:nvSpPr>
        <p:spPr>
          <a:xfrm>
            <a:off x="-12950" y="0"/>
            <a:ext cx="9156900" cy="12360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8"/>
          <p:cNvSpPr txBox="1"/>
          <p:nvPr/>
        </p:nvSpPr>
        <p:spPr>
          <a:xfrm>
            <a:off x="362625" y="236825"/>
            <a:ext cx="84294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latin typeface="Viga"/>
                <a:ea typeface="Viga"/>
                <a:cs typeface="Viga"/>
                <a:sym typeface="Viga"/>
              </a:rPr>
              <a:t>L’équipe du RÉCIT MST est disponible </a:t>
            </a:r>
            <a:endParaRPr sz="2500">
              <a:solidFill>
                <a:schemeClr val="lt1"/>
              </a:solidFill>
              <a:latin typeface="Viga"/>
              <a:ea typeface="Viga"/>
              <a:cs typeface="Viga"/>
              <a:sym typeface="Viga"/>
            </a:endParaRPr>
          </a:p>
          <a:p>
            <a:pPr marL="0" lvl="0" indent="0" algn="ctr" rtl="0">
              <a:spcBef>
                <a:spcPts val="0"/>
              </a:spcBef>
              <a:spcAft>
                <a:spcPts val="0"/>
              </a:spcAft>
              <a:buClr>
                <a:schemeClr val="dk1"/>
              </a:buClr>
              <a:buSzPts val="1100"/>
              <a:buFont typeface="Arial"/>
              <a:buNone/>
            </a:pPr>
            <a:r>
              <a:rPr lang="en" sz="2500">
                <a:solidFill>
                  <a:schemeClr val="lt1"/>
                </a:solidFill>
                <a:latin typeface="Viga"/>
                <a:ea typeface="Viga"/>
                <a:cs typeface="Viga"/>
                <a:sym typeface="Viga"/>
              </a:rPr>
              <a:t>les mercredis matins de 9 h à 11 h 30.</a:t>
            </a:r>
            <a:endParaRPr sz="2500">
              <a:solidFill>
                <a:schemeClr val="lt1"/>
              </a:solidFill>
              <a:latin typeface="Viga"/>
              <a:ea typeface="Viga"/>
              <a:cs typeface="Viga"/>
              <a:sym typeface="Viga"/>
            </a:endParaRPr>
          </a:p>
        </p:txBody>
      </p:sp>
      <p:pic>
        <p:nvPicPr>
          <p:cNvPr id="859" name="Google Shape;859;p58"/>
          <p:cNvPicPr preferRelativeResize="0"/>
          <p:nvPr/>
        </p:nvPicPr>
        <p:blipFill>
          <a:blip r:embed="rId6">
            <a:alphaModFix/>
          </a:blip>
          <a:stretch>
            <a:fillRect/>
          </a:stretch>
        </p:blipFill>
        <p:spPr>
          <a:xfrm>
            <a:off x="8405626" y="177299"/>
            <a:ext cx="544274" cy="525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865" name="Google Shape;865;p59">
            <a:hlinkClick r:id="rId3"/>
          </p:cNvPr>
          <p:cNvPicPr preferRelativeResize="0"/>
          <p:nvPr/>
        </p:nvPicPr>
        <p:blipFill>
          <a:blip r:embed="rId4">
            <a:alphaModFix/>
          </a:blip>
          <a:stretch>
            <a:fillRect/>
          </a:stretch>
        </p:blipFill>
        <p:spPr>
          <a:xfrm>
            <a:off x="-25"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60"/>
          <p:cNvSpPr/>
          <p:nvPr/>
        </p:nvSpPr>
        <p:spPr>
          <a:xfrm>
            <a:off x="-4520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0"/>
          <p:cNvSpPr txBox="1">
            <a:spLocks noGrp="1"/>
          </p:cNvSpPr>
          <p:nvPr>
            <p:ph type="title" idx="4294967295"/>
          </p:nvPr>
        </p:nvSpPr>
        <p:spPr>
          <a:xfrm>
            <a:off x="157900" y="127350"/>
            <a:ext cx="83967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Badge « Découverte »</a:t>
            </a:r>
            <a:endParaRPr sz="2500">
              <a:solidFill>
                <a:schemeClr val="lt1"/>
              </a:solidFill>
              <a:latin typeface="Viga"/>
              <a:ea typeface="Viga"/>
              <a:cs typeface="Viga"/>
              <a:sym typeface="Viga"/>
            </a:endParaRPr>
          </a:p>
        </p:txBody>
      </p:sp>
      <p:sp>
        <p:nvSpPr>
          <p:cNvPr id="872" name="Google Shape;872;p60"/>
          <p:cNvSpPr txBox="1"/>
          <p:nvPr/>
        </p:nvSpPr>
        <p:spPr>
          <a:xfrm>
            <a:off x="491775" y="1322150"/>
            <a:ext cx="5103300" cy="2979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Créer compte gratuit sur </a:t>
            </a:r>
            <a:r>
              <a:rPr lang="en" sz="2000" u="sng">
                <a:solidFill>
                  <a:schemeClr val="dk2"/>
                </a:solidFill>
                <a:latin typeface="Ubuntu"/>
                <a:ea typeface="Ubuntu"/>
                <a:cs typeface="Ubuntu"/>
                <a:sym typeface="Ubuntu"/>
                <a:hlinkClick r:id="rId3">
                  <a:extLst>
                    <a:ext uri="{A12FA001-AC4F-418D-AE19-62706E023703}">
                      <ahyp:hlinkClr xmlns:ahyp="http://schemas.microsoft.com/office/drawing/2018/hyperlinkcolor" val="tx"/>
                    </a:ext>
                  </a:extLst>
                </a:hlinkClick>
              </a:rPr>
              <a:t>Campus RÉCIT</a:t>
            </a:r>
            <a:r>
              <a:rPr lang="en" sz="2000">
                <a:solidFill>
                  <a:schemeClr val="dk2"/>
                </a:solidFill>
                <a:latin typeface="Ubuntu"/>
                <a:ea typeface="Ubuntu"/>
                <a:cs typeface="Ubuntu"/>
                <a:sym typeface="Ubuntu"/>
              </a:rPr>
              <a:t>;</a:t>
            </a:r>
            <a:endParaRPr sz="2000">
              <a:solidFill>
                <a:schemeClr val="dk2"/>
              </a:solidFill>
              <a:latin typeface="Ubuntu"/>
              <a:ea typeface="Ubuntu"/>
              <a:cs typeface="Ubuntu"/>
              <a:sym typeface="Ubuntu"/>
            </a:endParaRPr>
          </a:p>
          <a:p>
            <a:pPr marL="914400" lvl="1"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Valider le courriel, se connecter;</a:t>
            </a:r>
            <a:endParaRPr sz="2000">
              <a:solidFill>
                <a:schemeClr val="dk2"/>
              </a:solidFill>
              <a:latin typeface="Ubuntu"/>
              <a:ea typeface="Ubuntu"/>
              <a:cs typeface="Ubuntu"/>
              <a:sym typeface="Ubuntu"/>
            </a:endParaRPr>
          </a:p>
          <a:p>
            <a:pPr marL="914400" lvl="0" indent="0" algn="l" rtl="0">
              <a:spcBef>
                <a:spcPts val="0"/>
              </a:spcBef>
              <a:spcAft>
                <a:spcPts val="0"/>
              </a:spcAft>
              <a:buClr>
                <a:schemeClr val="dk1"/>
              </a:buClr>
              <a:buSzPts val="1100"/>
              <a:buFont typeface="Arial"/>
              <a:buNone/>
            </a:pPr>
            <a:endParaRPr sz="2000">
              <a:solidFill>
                <a:schemeClr val="dk2"/>
              </a:solidFill>
              <a:latin typeface="Ubuntu"/>
              <a:ea typeface="Ubuntu"/>
              <a:cs typeface="Ubuntu"/>
              <a:sym typeface="Ubuntu"/>
            </a:endParaRPr>
          </a:p>
          <a:p>
            <a:pPr marL="457200" lvl="0"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S’inscrire à l’autoformation </a:t>
            </a:r>
            <a:endParaRPr sz="2000">
              <a:solidFill>
                <a:schemeClr val="dk2"/>
              </a:solidFill>
              <a:latin typeface="Ubuntu"/>
              <a:ea typeface="Ubuntu"/>
              <a:cs typeface="Ubuntu"/>
              <a:sym typeface="Ubuntu"/>
            </a:endParaRPr>
          </a:p>
          <a:p>
            <a:pPr marL="457200" lvl="0" indent="0" algn="l" rtl="0">
              <a:spcBef>
                <a:spcPts val="0"/>
              </a:spcBef>
              <a:spcAft>
                <a:spcPts val="0"/>
              </a:spcAft>
              <a:buClr>
                <a:schemeClr val="dk1"/>
              </a:buClr>
              <a:buSzPts val="1100"/>
              <a:buFont typeface="Arial"/>
              <a:buNone/>
            </a:pPr>
            <a:r>
              <a:rPr lang="en" sz="2000">
                <a:solidFill>
                  <a:schemeClr val="dk2"/>
                </a:solidFill>
                <a:latin typeface="Ubuntu"/>
                <a:ea typeface="Ubuntu"/>
                <a:cs typeface="Ubuntu"/>
                <a:sym typeface="Ubuntu"/>
              </a:rPr>
              <a:t>« </a:t>
            </a:r>
            <a:r>
              <a:rPr lang="en" sz="2000" u="sng">
                <a:solidFill>
                  <a:srgbClr val="0B5394"/>
                </a:solidFill>
                <a:latin typeface="Ubuntu"/>
                <a:ea typeface="Ubuntu"/>
                <a:cs typeface="Ubuntu"/>
                <a:sym typeface="Ubuntu"/>
                <a:hlinkClick r:id="rId4">
                  <a:extLst>
                    <a:ext uri="{A12FA001-AC4F-418D-AE19-62706E023703}">
                      <ahyp:hlinkClr xmlns:ahyp="http://schemas.microsoft.com/office/drawing/2018/hyperlinkcolor" val="tx"/>
                    </a:ext>
                  </a:extLst>
                </a:hlinkClick>
              </a:rPr>
              <a:t>Scratch en mathématique</a:t>
            </a:r>
            <a:r>
              <a:rPr lang="en" sz="2000">
                <a:solidFill>
                  <a:schemeClr val="dk2"/>
                </a:solidFill>
                <a:latin typeface="Ubuntu"/>
                <a:ea typeface="Ubuntu"/>
                <a:cs typeface="Ubuntu"/>
                <a:sym typeface="Ubuntu"/>
              </a:rPr>
              <a:t> »; </a:t>
            </a:r>
            <a:endParaRPr sz="2000">
              <a:solidFill>
                <a:schemeClr val="dk2"/>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000">
              <a:solidFill>
                <a:schemeClr val="dk2"/>
              </a:solidFill>
              <a:latin typeface="Ubuntu"/>
              <a:ea typeface="Ubuntu"/>
              <a:cs typeface="Ubuntu"/>
              <a:sym typeface="Ubuntu"/>
            </a:endParaRPr>
          </a:p>
          <a:p>
            <a:pPr marL="457200" lvl="0" indent="-355600" algn="l" rtl="0">
              <a:lnSpc>
                <a:spcPct val="80000"/>
              </a:lnSpc>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Voir </a:t>
            </a:r>
            <a:r>
              <a:rPr lang="en" sz="2000" u="sng">
                <a:solidFill>
                  <a:srgbClr val="0B5394"/>
                </a:solidFill>
                <a:latin typeface="Ubuntu"/>
                <a:ea typeface="Ubuntu"/>
                <a:cs typeface="Ubuntu"/>
                <a:sym typeface="Ubuntu"/>
                <a:hlinkClick r:id="rId5">
                  <a:extLst>
                    <a:ext uri="{A12FA001-AC4F-418D-AE19-62706E023703}">
                      <ahyp:hlinkClr xmlns:ahyp="http://schemas.microsoft.com/office/drawing/2018/hyperlinkcolor" val="tx"/>
                    </a:ext>
                  </a:extLst>
                </a:hlinkClick>
              </a:rPr>
              <a:t>cette page</a:t>
            </a:r>
            <a:r>
              <a:rPr lang="en" sz="2000">
                <a:solidFill>
                  <a:schemeClr val="dk2"/>
                </a:solidFill>
                <a:latin typeface="Ubuntu"/>
                <a:ea typeface="Ubuntu"/>
                <a:cs typeface="Ubuntu"/>
                <a:sym typeface="Ubuntu"/>
              </a:rPr>
              <a:t>.</a:t>
            </a:r>
            <a:endParaRPr sz="2000">
              <a:solidFill>
                <a:schemeClr val="dk2"/>
              </a:solidFill>
              <a:latin typeface="Ubuntu"/>
              <a:ea typeface="Ubuntu"/>
              <a:cs typeface="Ubuntu"/>
              <a:sym typeface="Ubuntu"/>
            </a:endParaRPr>
          </a:p>
          <a:p>
            <a:pPr marL="0" lvl="0" indent="0" algn="l" rtl="0">
              <a:lnSpc>
                <a:spcPct val="80000"/>
              </a:lnSpc>
              <a:spcBef>
                <a:spcPts val="0"/>
              </a:spcBef>
              <a:spcAft>
                <a:spcPts val="0"/>
              </a:spcAft>
              <a:buNone/>
            </a:pPr>
            <a:endParaRPr sz="1800">
              <a:solidFill>
                <a:schemeClr val="dk2"/>
              </a:solidFill>
              <a:latin typeface="Ubuntu"/>
              <a:ea typeface="Ubuntu"/>
              <a:cs typeface="Ubuntu"/>
              <a:sym typeface="Ubuntu"/>
            </a:endParaRPr>
          </a:p>
          <a:p>
            <a:pPr marL="0" lvl="0" indent="0" algn="l" rtl="0">
              <a:lnSpc>
                <a:spcPct val="80000"/>
              </a:lnSpc>
              <a:spcBef>
                <a:spcPts val="0"/>
              </a:spcBef>
              <a:spcAft>
                <a:spcPts val="0"/>
              </a:spcAft>
              <a:buNone/>
            </a:pPr>
            <a:r>
              <a:rPr lang="en" i="1">
                <a:solidFill>
                  <a:schemeClr val="dk2"/>
                </a:solidFill>
                <a:latin typeface="Ubuntu"/>
                <a:ea typeface="Ubuntu"/>
                <a:cs typeface="Ubuntu"/>
                <a:sym typeface="Ubuntu"/>
              </a:rPr>
              <a:t>Note : le lien sera disponible que quelques heures.</a:t>
            </a:r>
            <a:endParaRPr sz="2000">
              <a:solidFill>
                <a:schemeClr val="dk2"/>
              </a:solidFill>
              <a:latin typeface="Ubuntu"/>
              <a:ea typeface="Ubuntu"/>
              <a:cs typeface="Ubuntu"/>
              <a:sym typeface="Ubuntu"/>
            </a:endParaRPr>
          </a:p>
        </p:txBody>
      </p:sp>
      <p:pic>
        <p:nvPicPr>
          <p:cNvPr id="873" name="Google Shape;873;p60"/>
          <p:cNvPicPr preferRelativeResize="0"/>
          <p:nvPr/>
        </p:nvPicPr>
        <p:blipFill>
          <a:blip r:embed="rId6">
            <a:alphaModFix/>
          </a:blip>
          <a:stretch>
            <a:fillRect/>
          </a:stretch>
        </p:blipFill>
        <p:spPr>
          <a:xfrm>
            <a:off x="6062550" y="1552899"/>
            <a:ext cx="2929050" cy="2541650"/>
          </a:xfrm>
          <a:prstGeom prst="rect">
            <a:avLst/>
          </a:prstGeom>
          <a:noFill/>
          <a:ln>
            <a:noFill/>
          </a:ln>
        </p:spPr>
      </p:pic>
      <p:pic>
        <p:nvPicPr>
          <p:cNvPr id="874" name="Google Shape;874;p60"/>
          <p:cNvPicPr preferRelativeResize="0"/>
          <p:nvPr/>
        </p:nvPicPr>
        <p:blipFill>
          <a:blip r:embed="rId7">
            <a:alphaModFix/>
          </a:blip>
          <a:stretch>
            <a:fillRect/>
          </a:stretch>
        </p:blipFill>
        <p:spPr>
          <a:xfrm>
            <a:off x="4537800" y="2750450"/>
            <a:ext cx="1285875" cy="514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61"/>
          <p:cNvSpPr txBox="1">
            <a:spLocks noGrp="1"/>
          </p:cNvSpPr>
          <p:nvPr>
            <p:ph type="ctrTitle" idx="4294967295"/>
          </p:nvPr>
        </p:nvSpPr>
        <p:spPr>
          <a:xfrm>
            <a:off x="4279350" y="1952825"/>
            <a:ext cx="4427700" cy="704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10000" b="1">
                <a:solidFill>
                  <a:srgbClr val="0B5394"/>
                </a:solidFill>
                <a:latin typeface="Viga"/>
                <a:ea typeface="Viga"/>
                <a:cs typeface="Viga"/>
                <a:sym typeface="Viga"/>
              </a:rPr>
              <a:t>MERCI !</a:t>
            </a:r>
            <a:endParaRPr sz="10000" b="1">
              <a:solidFill>
                <a:srgbClr val="0B5394"/>
              </a:solidFill>
              <a:latin typeface="Viga"/>
              <a:ea typeface="Viga"/>
              <a:cs typeface="Viga"/>
              <a:sym typeface="Viga"/>
            </a:endParaRPr>
          </a:p>
        </p:txBody>
      </p:sp>
      <p:pic>
        <p:nvPicPr>
          <p:cNvPr id="880" name="Google Shape;880;p61"/>
          <p:cNvPicPr preferRelativeResize="0"/>
          <p:nvPr/>
        </p:nvPicPr>
        <p:blipFill>
          <a:blip r:embed="rId3">
            <a:alphaModFix/>
          </a:blip>
          <a:stretch>
            <a:fillRect/>
          </a:stretch>
        </p:blipFill>
        <p:spPr>
          <a:xfrm>
            <a:off x="211498" y="178450"/>
            <a:ext cx="2940700" cy="844225"/>
          </a:xfrm>
          <a:prstGeom prst="rect">
            <a:avLst/>
          </a:prstGeom>
          <a:noFill/>
          <a:ln>
            <a:noFill/>
          </a:ln>
        </p:spPr>
      </p:pic>
      <p:sp>
        <p:nvSpPr>
          <p:cNvPr id="881" name="Google Shape;881;p61"/>
          <p:cNvSpPr txBox="1"/>
          <p:nvPr/>
        </p:nvSpPr>
        <p:spPr>
          <a:xfrm>
            <a:off x="4256050" y="2818100"/>
            <a:ext cx="4258200" cy="1814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500" u="sng">
                <a:solidFill>
                  <a:srgbClr val="0B5394"/>
                </a:solidFill>
                <a:latin typeface="Ubuntu"/>
                <a:ea typeface="Ubuntu"/>
                <a:cs typeface="Ubuntu"/>
                <a:sym typeface="Ubuntu"/>
                <a:hlinkClick r:id="rId4">
                  <a:extLst>
                    <a:ext uri="{A12FA001-AC4F-418D-AE19-62706E023703}">
                      <ahyp:hlinkClr xmlns:ahyp="http://schemas.microsoft.com/office/drawing/2018/hyperlinkcolor" val="tx"/>
                    </a:ext>
                  </a:extLst>
                </a:hlinkClick>
              </a:rPr>
              <a:t>equipe@recitmst.qc.ca</a:t>
            </a:r>
            <a:r>
              <a:rPr lang="en" sz="2500" u="sng">
                <a:solidFill>
                  <a:schemeClr val="hlink"/>
                </a:solidFill>
                <a:latin typeface="Ubuntu"/>
                <a:ea typeface="Ubuntu"/>
                <a:cs typeface="Ubuntu"/>
                <a:sym typeface="Ubuntu"/>
                <a:hlinkClick r:id="rId4"/>
              </a:rPr>
              <a:t> </a:t>
            </a:r>
            <a:endParaRPr sz="2500">
              <a:solidFill>
                <a:schemeClr val="dk2"/>
              </a:solidFill>
              <a:latin typeface="Ubuntu"/>
              <a:ea typeface="Ubuntu"/>
              <a:cs typeface="Ubuntu"/>
              <a:sym typeface="Ubuntu"/>
            </a:endParaRPr>
          </a:p>
          <a:p>
            <a:pPr marL="457200" lvl="0" indent="-330200" algn="l" rtl="0">
              <a:spcBef>
                <a:spcPts val="60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5">
                  <a:extLst>
                    <a:ext uri="{A12FA001-AC4F-418D-AE19-62706E023703}">
                      <ahyp:hlinkClr xmlns:ahyp="http://schemas.microsoft.com/office/drawing/2018/hyperlinkcolor" val="tx"/>
                    </a:ext>
                  </a:extLst>
                </a:hlinkClick>
              </a:rPr>
              <a:t>Page Facebook</a:t>
            </a:r>
            <a:endParaRPr sz="1600" u="sng">
              <a:solidFill>
                <a:schemeClr val="dk1"/>
              </a:solidFill>
              <a:latin typeface="Ubuntu"/>
              <a:ea typeface="Ubuntu"/>
              <a:cs typeface="Ubuntu"/>
              <a:sym typeface="Ubuntu"/>
            </a:endParaRPr>
          </a:p>
          <a:p>
            <a:pPr marL="457200" lvl="0" indent="-330200" algn="l" rtl="0">
              <a:spcBef>
                <a:spcPts val="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6">
                  <a:extLst>
                    <a:ext uri="{A12FA001-AC4F-418D-AE19-62706E023703}">
                      <ahyp:hlinkClr xmlns:ahyp="http://schemas.microsoft.com/office/drawing/2018/hyperlinkcolor" val="tx"/>
                    </a:ext>
                  </a:extLst>
                </a:hlinkClick>
              </a:rPr>
              <a:t>Twitter</a:t>
            </a:r>
            <a:endParaRPr sz="1600" u="sng">
              <a:solidFill>
                <a:schemeClr val="dk1"/>
              </a:solidFill>
              <a:latin typeface="Ubuntu"/>
              <a:ea typeface="Ubuntu"/>
              <a:cs typeface="Ubuntu"/>
              <a:sym typeface="Ubuntu"/>
            </a:endParaRPr>
          </a:p>
          <a:p>
            <a:pPr marL="457200" lvl="0" indent="-330200" algn="l" rtl="0">
              <a:spcBef>
                <a:spcPts val="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7">
                  <a:extLst>
                    <a:ext uri="{A12FA001-AC4F-418D-AE19-62706E023703}">
                      <ahyp:hlinkClr xmlns:ahyp="http://schemas.microsoft.com/office/drawing/2018/hyperlinkcolor" val="tx"/>
                    </a:ext>
                  </a:extLst>
                </a:hlinkClick>
              </a:rPr>
              <a:t>Chaîne YouTube</a:t>
            </a:r>
            <a:endParaRPr sz="900">
              <a:solidFill>
                <a:schemeClr val="dk1"/>
              </a:solidFill>
            </a:endParaRPr>
          </a:p>
        </p:txBody>
      </p:sp>
      <p:sp>
        <p:nvSpPr>
          <p:cNvPr id="882" name="Google Shape;882;p61"/>
          <p:cNvSpPr txBox="1"/>
          <p:nvPr/>
        </p:nvSpPr>
        <p:spPr>
          <a:xfrm>
            <a:off x="2451875" y="4528300"/>
            <a:ext cx="6062400" cy="3633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800">
                <a:latin typeface="Ubuntu"/>
                <a:ea typeface="Ubuntu"/>
                <a:cs typeface="Ubuntu"/>
                <a:sym typeface="Ubuntu"/>
              </a:rPr>
              <a:t>Ces formations du </a:t>
            </a:r>
            <a:r>
              <a:rPr lang="en" sz="800" u="sng">
                <a:solidFill>
                  <a:srgbClr val="4A86E8"/>
                </a:solidFill>
                <a:latin typeface="Ubuntu"/>
                <a:ea typeface="Ubuntu"/>
                <a:cs typeface="Ubuntu"/>
                <a:sym typeface="Ubuntu"/>
                <a:hlinkClick r:id="rId4">
                  <a:extLst>
                    <a:ext uri="{A12FA001-AC4F-418D-AE19-62706E023703}">
                      <ahyp:hlinkClr xmlns:ahyp="http://schemas.microsoft.com/office/drawing/2018/hyperlinkcolor" val="tx"/>
                    </a:ext>
                  </a:extLst>
                </a:hlinkClick>
              </a:rPr>
              <a:t>RÉCITMST</a:t>
            </a:r>
            <a:r>
              <a:rPr lang="en" sz="800">
                <a:latin typeface="Ubuntu"/>
                <a:ea typeface="Ubuntu"/>
                <a:cs typeface="Ubuntu"/>
                <a:sym typeface="Ubuntu"/>
              </a:rPr>
              <a:t> sont mises à disposition, sauf exception, selon les termes de la licence</a:t>
            </a:r>
            <a:r>
              <a:rPr lang="en" sz="800">
                <a:solidFill>
                  <a:schemeClr val="accent1"/>
                </a:solidFill>
                <a:latin typeface="Ubuntu"/>
                <a:ea typeface="Ubuntu"/>
                <a:cs typeface="Ubuntu"/>
                <a:sym typeface="Ubuntu"/>
              </a:rPr>
              <a:t> </a:t>
            </a:r>
            <a:r>
              <a:rPr lang="en" sz="800" u="sng">
                <a:solidFill>
                  <a:srgbClr val="4A86E8"/>
                </a:solidFill>
                <a:hlinkClick r:id="rId8">
                  <a:extLst>
                    <a:ext uri="{A12FA001-AC4F-418D-AE19-62706E023703}">
                      <ahyp:hlinkClr xmlns:ahyp="http://schemas.microsoft.com/office/drawing/2018/hyperlinkcolor" val="tx"/>
                    </a:ext>
                  </a:extLst>
                </a:hlinkClick>
              </a:rPr>
              <a:t>Licence Creative Commons Attribution - Pas d’Utilisation Commerciale - Partage dans les Mêmes Conditions 4.0 International.</a:t>
            </a:r>
            <a:r>
              <a:rPr lang="en" sz="800">
                <a:solidFill>
                  <a:srgbClr val="4A86E8"/>
                </a:solidFill>
                <a:highlight>
                  <a:srgbClr val="FFFF00"/>
                </a:highlight>
                <a:latin typeface="Ubuntu"/>
                <a:ea typeface="Ubuntu"/>
                <a:cs typeface="Ubuntu"/>
                <a:sym typeface="Ubuntu"/>
              </a:rPr>
              <a:t>  </a:t>
            </a:r>
            <a:endParaRPr sz="800">
              <a:solidFill>
                <a:srgbClr val="4A86E8"/>
              </a:solidFill>
              <a:highlight>
                <a:srgbClr val="FFFF00"/>
              </a:highlight>
              <a:latin typeface="Ubuntu"/>
              <a:ea typeface="Ubuntu"/>
              <a:cs typeface="Ubuntu"/>
              <a:sym typeface="Ubuntu"/>
            </a:endParaRPr>
          </a:p>
        </p:txBody>
      </p:sp>
      <p:pic>
        <p:nvPicPr>
          <p:cNvPr id="883" name="Google Shape;883;p61"/>
          <p:cNvPicPr preferRelativeResize="0"/>
          <p:nvPr/>
        </p:nvPicPr>
        <p:blipFill>
          <a:blip r:embed="rId9">
            <a:alphaModFix/>
          </a:blip>
          <a:stretch>
            <a:fillRect/>
          </a:stretch>
        </p:blipFill>
        <p:spPr>
          <a:xfrm>
            <a:off x="1699475" y="4552425"/>
            <a:ext cx="808425" cy="286175"/>
          </a:xfrm>
          <a:prstGeom prst="rect">
            <a:avLst/>
          </a:prstGeom>
          <a:noFill/>
          <a:ln>
            <a:noFill/>
          </a:ln>
        </p:spPr>
      </p:pic>
      <p:sp>
        <p:nvSpPr>
          <p:cNvPr id="884" name="Google Shape;884;p61"/>
          <p:cNvSpPr/>
          <p:nvPr/>
        </p:nvSpPr>
        <p:spPr>
          <a:xfrm>
            <a:off x="-389475" y="1154925"/>
            <a:ext cx="4190100" cy="30621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457200" algn="ctr" rtl="0">
              <a:spcBef>
                <a:spcPts val="0"/>
              </a:spcBef>
              <a:spcAft>
                <a:spcPts val="0"/>
              </a:spcAft>
              <a:buNone/>
            </a:pPr>
            <a:r>
              <a:rPr lang="en" sz="3600">
                <a:latin typeface="Ubuntu"/>
                <a:ea typeface="Ubuntu"/>
                <a:cs typeface="Ubuntu"/>
                <a:sym typeface="Ubuntu"/>
              </a:rPr>
              <a:t>Des questions?</a:t>
            </a:r>
            <a:endParaRPr sz="3600">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9"/>
                                        </p:tgtEl>
                                        <p:attrNameLst>
                                          <p:attrName>style.visibility</p:attrName>
                                        </p:attrNameLst>
                                      </p:cBhvr>
                                      <p:to>
                                        <p:strVal val="visible"/>
                                      </p:to>
                                    </p:set>
                                    <p:animEffect transition="in" filter="fade">
                                      <p:cBhvr>
                                        <p:cTn id="7" dur="1000"/>
                                        <p:tgtEl>
                                          <p:spTgt spid="879"/>
                                        </p:tgtEl>
                                      </p:cBhvr>
                                    </p:animEffect>
                                  </p:childTnLst>
                                </p:cTn>
                              </p:par>
                              <p:par>
                                <p:cTn id="8" presetID="10" presetClass="entr" presetSubtype="0" fill="hold" nodeType="withEffect">
                                  <p:stCondLst>
                                    <p:cond delay="0"/>
                                  </p:stCondLst>
                                  <p:childTnLst>
                                    <p:set>
                                      <p:cBhvr>
                                        <p:cTn id="9" dur="1" fill="hold">
                                          <p:stCondLst>
                                            <p:cond delay="0"/>
                                          </p:stCondLst>
                                        </p:cTn>
                                        <p:tgtEl>
                                          <p:spTgt spid="881"/>
                                        </p:tgtEl>
                                        <p:attrNameLst>
                                          <p:attrName>style.visibility</p:attrName>
                                        </p:attrNameLst>
                                      </p:cBhvr>
                                      <p:to>
                                        <p:strVal val="visible"/>
                                      </p:to>
                                    </p:set>
                                    <p:animEffect transition="in" filter="fade">
                                      <p:cBhvr>
                                        <p:cTn id="10" dur="1000"/>
                                        <p:tgtEl>
                                          <p:spTgt spid="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4"/>
          <p:cNvSpPr txBox="1">
            <a:spLocks noGrp="1"/>
          </p:cNvSpPr>
          <p:nvPr>
            <p:ph type="sldNum" idx="12"/>
          </p:nvPr>
        </p:nvSpPr>
        <p:spPr>
          <a:xfrm>
            <a:off x="5730200" y="6471066"/>
            <a:ext cx="731700" cy="386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2"/>
                </a:solidFill>
                <a:latin typeface="Arial"/>
                <a:ea typeface="Arial"/>
                <a:cs typeface="Arial"/>
                <a:sym typeface="Arial"/>
              </a:rPr>
              <a:t>2</a:t>
            </a:fld>
            <a:endParaRPr sz="1000">
              <a:solidFill>
                <a:schemeClr val="dk2"/>
              </a:solidFill>
              <a:latin typeface="Arial"/>
              <a:ea typeface="Arial"/>
              <a:cs typeface="Arial"/>
              <a:sym typeface="Arial"/>
            </a:endParaRPr>
          </a:p>
        </p:txBody>
      </p:sp>
      <p:sp>
        <p:nvSpPr>
          <p:cNvPr id="666" name="Google Shape;666;p44"/>
          <p:cNvSpPr txBox="1"/>
          <p:nvPr/>
        </p:nvSpPr>
        <p:spPr>
          <a:xfrm>
            <a:off x="0" y="0"/>
            <a:ext cx="3000000" cy="3570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44"/>
          <p:cNvSpPr/>
          <p:nvPr/>
        </p:nvSpPr>
        <p:spPr>
          <a:xfrm>
            <a:off x="0" y="4546925"/>
            <a:ext cx="9144000" cy="596700"/>
          </a:xfrm>
          <a:prstGeom prst="rect">
            <a:avLst/>
          </a:prstGeom>
          <a:solidFill>
            <a:srgbClr val="0B539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4"/>
          <p:cNvSpPr txBox="1">
            <a:spLocks noGrp="1"/>
          </p:cNvSpPr>
          <p:nvPr>
            <p:ph type="body" idx="4294967295"/>
          </p:nvPr>
        </p:nvSpPr>
        <p:spPr>
          <a:xfrm>
            <a:off x="3817350" y="1684950"/>
            <a:ext cx="5018400" cy="1911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b="1">
                <a:solidFill>
                  <a:schemeClr val="dk2"/>
                </a:solidFill>
                <a:latin typeface="Ubuntu"/>
                <a:ea typeface="Ubuntu"/>
                <a:cs typeface="Ubuntu"/>
                <a:sym typeface="Ubuntu"/>
              </a:rPr>
              <a:t>Présentation :</a:t>
            </a:r>
            <a:endParaRPr sz="3600" b="1">
              <a:solidFill>
                <a:schemeClr val="dk2"/>
              </a:solidFill>
              <a:latin typeface="Ubuntu"/>
              <a:ea typeface="Ubuntu"/>
              <a:cs typeface="Ubuntu"/>
              <a:sym typeface="Ubuntu"/>
            </a:endParaRPr>
          </a:p>
          <a:p>
            <a:pPr marL="0" lvl="0" indent="0" algn="l" rtl="0">
              <a:spcBef>
                <a:spcPts val="1200"/>
              </a:spcBef>
              <a:spcAft>
                <a:spcPts val="1200"/>
              </a:spcAft>
              <a:buNone/>
            </a:pPr>
            <a:r>
              <a:rPr lang="en" sz="3600" b="1" u="sng">
                <a:solidFill>
                  <a:srgbClr val="0B5394"/>
                </a:solidFill>
                <a:latin typeface="Ubuntu"/>
                <a:ea typeface="Ubuntu"/>
                <a:cs typeface="Ubuntu"/>
                <a:sym typeface="Ubuntu"/>
                <a:hlinkClick r:id="rId3">
                  <a:extLst>
                    <a:ext uri="{A12FA001-AC4F-418D-AE19-62706E023703}">
                      <ahyp:hlinkClr xmlns:ahyp="http://schemas.microsoft.com/office/drawing/2018/hyperlinkcolor" val="tx"/>
                    </a:ext>
                  </a:extLst>
                </a:hlinkClick>
              </a:rPr>
              <a:t>monurl.ca/mst3nov22</a:t>
            </a:r>
            <a:r>
              <a:rPr lang="en" sz="3600" b="1">
                <a:solidFill>
                  <a:schemeClr val="dk2"/>
                </a:solidFill>
                <a:latin typeface="Ubuntu"/>
                <a:ea typeface="Ubuntu"/>
                <a:cs typeface="Ubuntu"/>
                <a:sym typeface="Ubuntu"/>
              </a:rPr>
              <a:t> </a:t>
            </a:r>
            <a:endParaRPr sz="3600" b="1">
              <a:solidFill>
                <a:schemeClr val="dk2"/>
              </a:solidFill>
              <a:latin typeface="Ubuntu"/>
              <a:ea typeface="Ubuntu"/>
              <a:cs typeface="Ubuntu"/>
              <a:sym typeface="Ubuntu"/>
            </a:endParaRPr>
          </a:p>
        </p:txBody>
      </p:sp>
      <p:pic>
        <p:nvPicPr>
          <p:cNvPr id="669" name="Google Shape;669;p44"/>
          <p:cNvPicPr preferRelativeResize="0"/>
          <p:nvPr/>
        </p:nvPicPr>
        <p:blipFill>
          <a:blip r:embed="rId4">
            <a:alphaModFix/>
          </a:blip>
          <a:stretch>
            <a:fillRect/>
          </a:stretch>
        </p:blipFill>
        <p:spPr>
          <a:xfrm>
            <a:off x="2581275" y="247500"/>
            <a:ext cx="3981450" cy="1143000"/>
          </a:xfrm>
          <a:prstGeom prst="rect">
            <a:avLst/>
          </a:prstGeom>
          <a:noFill/>
          <a:ln>
            <a:noFill/>
          </a:ln>
        </p:spPr>
      </p:pic>
      <p:pic>
        <p:nvPicPr>
          <p:cNvPr id="670" name="Google Shape;670;p44"/>
          <p:cNvPicPr preferRelativeResize="0"/>
          <p:nvPr/>
        </p:nvPicPr>
        <p:blipFill rotWithShape="1">
          <a:blip r:embed="rId5">
            <a:alphaModFix/>
          </a:blip>
          <a:srcRect/>
          <a:stretch/>
        </p:blipFill>
        <p:spPr>
          <a:xfrm>
            <a:off x="7831313" y="4594445"/>
            <a:ext cx="1108530" cy="392400"/>
          </a:xfrm>
          <a:prstGeom prst="rect">
            <a:avLst/>
          </a:prstGeom>
          <a:noFill/>
          <a:ln>
            <a:noFill/>
          </a:ln>
        </p:spPr>
      </p:pic>
      <p:pic>
        <p:nvPicPr>
          <p:cNvPr id="671" name="Google Shape;671;p44"/>
          <p:cNvPicPr preferRelativeResize="0"/>
          <p:nvPr/>
        </p:nvPicPr>
        <p:blipFill>
          <a:blip r:embed="rId6">
            <a:alphaModFix/>
          </a:blip>
          <a:stretch>
            <a:fillRect/>
          </a:stretch>
        </p:blipFill>
        <p:spPr>
          <a:xfrm>
            <a:off x="6964523" y="280975"/>
            <a:ext cx="1144975" cy="957475"/>
          </a:xfrm>
          <a:prstGeom prst="rect">
            <a:avLst/>
          </a:prstGeom>
          <a:noFill/>
          <a:ln>
            <a:noFill/>
          </a:ln>
        </p:spPr>
      </p:pic>
      <p:pic>
        <p:nvPicPr>
          <p:cNvPr id="672" name="Google Shape;672;p44"/>
          <p:cNvPicPr preferRelativeResize="0"/>
          <p:nvPr/>
        </p:nvPicPr>
        <p:blipFill>
          <a:blip r:embed="rId7">
            <a:alphaModFix/>
          </a:blip>
          <a:stretch>
            <a:fillRect/>
          </a:stretch>
        </p:blipFill>
        <p:spPr>
          <a:xfrm>
            <a:off x="152400" y="1314300"/>
            <a:ext cx="3209425" cy="3209425"/>
          </a:xfrm>
          <a:prstGeom prst="rect">
            <a:avLst/>
          </a:prstGeom>
          <a:noFill/>
          <a:ln>
            <a:noFill/>
          </a:ln>
        </p:spPr>
      </p:pic>
      <p:sp>
        <p:nvSpPr>
          <p:cNvPr id="673" name="Google Shape;673;p44"/>
          <p:cNvSpPr txBox="1"/>
          <p:nvPr/>
        </p:nvSpPr>
        <p:spPr>
          <a:xfrm>
            <a:off x="217675" y="4764600"/>
            <a:ext cx="6925200" cy="2832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Clr>
                <a:schemeClr val="dk1"/>
              </a:buClr>
              <a:buSzPts val="1100"/>
              <a:buFont typeface="Arial"/>
              <a:buNone/>
            </a:pPr>
            <a:r>
              <a:rPr lang="en" sz="800">
                <a:solidFill>
                  <a:schemeClr val="lt1"/>
                </a:solidFill>
                <a:latin typeface="Ubuntu"/>
                <a:ea typeface="Ubuntu"/>
                <a:cs typeface="Ubuntu"/>
                <a:sym typeface="Ubuntu"/>
              </a:rPr>
              <a:t>Cette présentation, </a:t>
            </a:r>
            <a:r>
              <a:rPr lang="en" sz="800" u="sng">
                <a:solidFill>
                  <a:schemeClr val="lt1"/>
                </a:solidFill>
                <a:latin typeface="Ubuntu"/>
                <a:ea typeface="Ubuntu"/>
                <a:cs typeface="Ubuntu"/>
                <a:sym typeface="Ubuntu"/>
                <a:hlinkClick r:id="rId3">
                  <a:extLst>
                    <a:ext uri="{A12FA001-AC4F-418D-AE19-62706E023703}">
                      <ahyp:hlinkClr xmlns:ahyp="http://schemas.microsoft.com/office/drawing/2018/hyperlinkcolor" val="tx"/>
                    </a:ext>
                  </a:extLst>
                </a:hlinkClick>
              </a:rPr>
              <a:t>monurl.ca/mst3nov22</a:t>
            </a:r>
            <a:r>
              <a:rPr lang="en" sz="800">
                <a:solidFill>
                  <a:schemeClr val="lt1"/>
                </a:solidFill>
                <a:latin typeface="Ubuntu"/>
                <a:ea typeface="Ubuntu"/>
                <a:cs typeface="Ubuntu"/>
                <a:sym typeface="Ubuntu"/>
              </a:rPr>
              <a:t> du </a:t>
            </a:r>
            <a:r>
              <a:rPr lang="en" sz="800" u="sng">
                <a:solidFill>
                  <a:schemeClr val="lt1"/>
                </a:solidFill>
                <a:latin typeface="Ubuntu"/>
                <a:ea typeface="Ubuntu"/>
                <a:cs typeface="Ubuntu"/>
                <a:sym typeface="Ubuntu"/>
                <a:hlinkClick r:id="rId8">
                  <a:extLst>
                    <a:ext uri="{A12FA001-AC4F-418D-AE19-62706E023703}">
                      <ahyp:hlinkClr xmlns:ahyp="http://schemas.microsoft.com/office/drawing/2018/hyperlinkcolor" val="tx"/>
                    </a:ext>
                  </a:extLst>
                </a:hlinkClick>
              </a:rPr>
              <a:t>RÉCIT MST</a:t>
            </a:r>
            <a:r>
              <a:rPr lang="en" sz="800">
                <a:solidFill>
                  <a:schemeClr val="lt1"/>
                </a:solidFill>
                <a:latin typeface="Ubuntu"/>
                <a:ea typeface="Ubuntu"/>
                <a:cs typeface="Ubuntu"/>
                <a:sym typeface="Ubuntu"/>
              </a:rPr>
              <a:t> est mise à disposition, sauf exception, selon les termes de la </a:t>
            </a:r>
            <a:r>
              <a:rPr lang="en" sz="800" u="sng">
                <a:solidFill>
                  <a:schemeClr val="lt1"/>
                </a:solidFill>
                <a:hlinkClick r:id="rId9">
                  <a:extLst>
                    <a:ext uri="{A12FA001-AC4F-418D-AE19-62706E023703}">
                      <ahyp:hlinkClr xmlns:ahyp="http://schemas.microsoft.com/office/drawing/2018/hyperlinkcolor" val="tx"/>
                    </a:ext>
                  </a:extLst>
                </a:hlinkClick>
              </a:rPr>
              <a:t>Licence CC</a:t>
            </a:r>
            <a:r>
              <a:rPr lang="en" sz="800">
                <a:solidFill>
                  <a:schemeClr val="lt1"/>
                </a:solidFill>
              </a:rPr>
              <a:t>.</a:t>
            </a: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8AFC"/>
        </a:solidFill>
        <a:effectLst/>
      </p:bgPr>
    </p:bg>
    <p:spTree>
      <p:nvGrpSpPr>
        <p:cNvPr id="1" name="Shape 888"/>
        <p:cNvGrpSpPr/>
        <p:nvPr/>
      </p:nvGrpSpPr>
      <p:grpSpPr>
        <a:xfrm>
          <a:off x="0" y="0"/>
          <a:ext cx="0" cy="0"/>
          <a:chOff x="0" y="0"/>
          <a:chExt cx="0" cy="0"/>
        </a:xfrm>
      </p:grpSpPr>
      <p:pic>
        <p:nvPicPr>
          <p:cNvPr id="889" name="Google Shape;889;p62"/>
          <p:cNvPicPr preferRelativeResize="0"/>
          <p:nvPr/>
        </p:nvPicPr>
        <p:blipFill rotWithShape="1">
          <a:blip r:embed="rId3">
            <a:alphaModFix/>
          </a:blip>
          <a:srcRect t="5381" b="13567"/>
          <a:stretch/>
        </p:blipFill>
        <p:spPr>
          <a:xfrm>
            <a:off x="8218660" y="67251"/>
            <a:ext cx="862565" cy="906951"/>
          </a:xfrm>
          <a:prstGeom prst="rect">
            <a:avLst/>
          </a:prstGeom>
          <a:noFill/>
          <a:ln w="1905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890" name="Google Shape;890;p62"/>
          <p:cNvPicPr preferRelativeResize="0"/>
          <p:nvPr/>
        </p:nvPicPr>
        <p:blipFill>
          <a:blip r:embed="rId4">
            <a:alphaModFix/>
          </a:blip>
          <a:stretch>
            <a:fillRect/>
          </a:stretch>
        </p:blipFill>
        <p:spPr>
          <a:xfrm>
            <a:off x="94126" y="67250"/>
            <a:ext cx="1423148" cy="835975"/>
          </a:xfrm>
          <a:prstGeom prst="rect">
            <a:avLst/>
          </a:prstGeom>
          <a:noFill/>
          <a:ln>
            <a:noFill/>
          </a:ln>
        </p:spPr>
      </p:pic>
      <p:sp>
        <p:nvSpPr>
          <p:cNvPr id="891" name="Google Shape;891;p62"/>
          <p:cNvSpPr txBox="1"/>
          <p:nvPr/>
        </p:nvSpPr>
        <p:spPr>
          <a:xfrm>
            <a:off x="0" y="244000"/>
            <a:ext cx="9144000" cy="615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chemeClr val="dk1"/>
                </a:solidFill>
                <a:latin typeface="Comfortaa"/>
                <a:ea typeface="Comfortaa"/>
                <a:cs typeface="Comfortaa"/>
                <a:sym typeface="Comfortaa"/>
              </a:rPr>
              <a:t>Merci à nos commanditaires</a:t>
            </a:r>
            <a:endParaRPr sz="2800" b="1">
              <a:solidFill>
                <a:schemeClr val="dk1"/>
              </a:solidFill>
              <a:latin typeface="Comfortaa"/>
              <a:ea typeface="Comfortaa"/>
              <a:cs typeface="Comfortaa"/>
              <a:sym typeface="Comfortaa"/>
            </a:endParaRPr>
          </a:p>
        </p:txBody>
      </p:sp>
      <p:pic>
        <p:nvPicPr>
          <p:cNvPr id="892" name="Google Shape;892;p62"/>
          <p:cNvPicPr preferRelativeResize="0"/>
          <p:nvPr/>
        </p:nvPicPr>
        <p:blipFill>
          <a:blip r:embed="rId5">
            <a:alphaModFix/>
          </a:blip>
          <a:stretch>
            <a:fillRect/>
          </a:stretch>
        </p:blipFill>
        <p:spPr>
          <a:xfrm>
            <a:off x="7425825" y="1911213"/>
            <a:ext cx="1542852" cy="668999"/>
          </a:xfrm>
          <a:prstGeom prst="rect">
            <a:avLst/>
          </a:prstGeom>
          <a:noFill/>
          <a:ln>
            <a:noFill/>
          </a:ln>
        </p:spPr>
      </p:pic>
      <p:pic>
        <p:nvPicPr>
          <p:cNvPr id="893" name="Google Shape;893;p62"/>
          <p:cNvPicPr preferRelativeResize="0"/>
          <p:nvPr/>
        </p:nvPicPr>
        <p:blipFill rotWithShape="1">
          <a:blip r:embed="rId6">
            <a:alphaModFix/>
          </a:blip>
          <a:srcRect l="2317" t="6375" r="2308"/>
          <a:stretch/>
        </p:blipFill>
        <p:spPr>
          <a:xfrm>
            <a:off x="1800191" y="1882287"/>
            <a:ext cx="1884134" cy="709900"/>
          </a:xfrm>
          <a:prstGeom prst="rect">
            <a:avLst/>
          </a:prstGeom>
          <a:noFill/>
          <a:ln>
            <a:noFill/>
          </a:ln>
        </p:spPr>
      </p:pic>
      <p:pic>
        <p:nvPicPr>
          <p:cNvPr id="894" name="Google Shape;894;p62"/>
          <p:cNvPicPr preferRelativeResize="0"/>
          <p:nvPr/>
        </p:nvPicPr>
        <p:blipFill>
          <a:blip r:embed="rId7">
            <a:alphaModFix/>
          </a:blip>
          <a:stretch>
            <a:fillRect/>
          </a:stretch>
        </p:blipFill>
        <p:spPr>
          <a:xfrm>
            <a:off x="5025324" y="1855525"/>
            <a:ext cx="711600" cy="709926"/>
          </a:xfrm>
          <a:prstGeom prst="rect">
            <a:avLst/>
          </a:prstGeom>
          <a:noFill/>
          <a:ln>
            <a:noFill/>
          </a:ln>
        </p:spPr>
      </p:pic>
      <p:pic>
        <p:nvPicPr>
          <p:cNvPr id="895" name="Google Shape;895;p62"/>
          <p:cNvPicPr preferRelativeResize="0"/>
          <p:nvPr/>
        </p:nvPicPr>
        <p:blipFill>
          <a:blip r:embed="rId8">
            <a:alphaModFix/>
          </a:blip>
          <a:stretch>
            <a:fillRect/>
          </a:stretch>
        </p:blipFill>
        <p:spPr>
          <a:xfrm>
            <a:off x="94136" y="3505375"/>
            <a:ext cx="3227915" cy="709900"/>
          </a:xfrm>
          <a:prstGeom prst="rect">
            <a:avLst/>
          </a:prstGeom>
          <a:noFill/>
          <a:ln>
            <a:noFill/>
          </a:ln>
        </p:spPr>
      </p:pic>
      <p:pic>
        <p:nvPicPr>
          <p:cNvPr id="896" name="Google Shape;896;p62"/>
          <p:cNvPicPr preferRelativeResize="0"/>
          <p:nvPr/>
        </p:nvPicPr>
        <p:blipFill>
          <a:blip r:embed="rId9">
            <a:alphaModFix/>
          </a:blip>
          <a:stretch>
            <a:fillRect/>
          </a:stretch>
        </p:blipFill>
        <p:spPr>
          <a:xfrm>
            <a:off x="5302275" y="4326125"/>
            <a:ext cx="1025450" cy="709900"/>
          </a:xfrm>
          <a:prstGeom prst="rect">
            <a:avLst/>
          </a:prstGeom>
          <a:noFill/>
          <a:ln>
            <a:noFill/>
          </a:ln>
        </p:spPr>
      </p:pic>
      <p:pic>
        <p:nvPicPr>
          <p:cNvPr id="897" name="Google Shape;897;p62"/>
          <p:cNvPicPr preferRelativeResize="0"/>
          <p:nvPr/>
        </p:nvPicPr>
        <p:blipFill>
          <a:blip r:embed="rId10">
            <a:alphaModFix/>
          </a:blip>
          <a:stretch>
            <a:fillRect/>
          </a:stretch>
        </p:blipFill>
        <p:spPr>
          <a:xfrm>
            <a:off x="3608950" y="4326132"/>
            <a:ext cx="1542848" cy="698969"/>
          </a:xfrm>
          <a:prstGeom prst="rect">
            <a:avLst/>
          </a:prstGeom>
          <a:noFill/>
          <a:ln>
            <a:noFill/>
          </a:ln>
        </p:spPr>
      </p:pic>
      <p:pic>
        <p:nvPicPr>
          <p:cNvPr id="898" name="Google Shape;898;p62"/>
          <p:cNvPicPr preferRelativeResize="0"/>
          <p:nvPr/>
        </p:nvPicPr>
        <p:blipFill>
          <a:blip r:embed="rId11">
            <a:alphaModFix/>
          </a:blip>
          <a:stretch>
            <a:fillRect/>
          </a:stretch>
        </p:blipFill>
        <p:spPr>
          <a:xfrm>
            <a:off x="94133" y="4318300"/>
            <a:ext cx="3352966" cy="709900"/>
          </a:xfrm>
          <a:prstGeom prst="rect">
            <a:avLst/>
          </a:prstGeom>
          <a:noFill/>
          <a:ln>
            <a:noFill/>
          </a:ln>
        </p:spPr>
      </p:pic>
      <p:pic>
        <p:nvPicPr>
          <p:cNvPr id="899" name="Google Shape;899;p62"/>
          <p:cNvPicPr preferRelativeResize="0"/>
          <p:nvPr/>
        </p:nvPicPr>
        <p:blipFill>
          <a:blip r:embed="rId12">
            <a:alphaModFix/>
          </a:blip>
          <a:stretch>
            <a:fillRect/>
          </a:stretch>
        </p:blipFill>
        <p:spPr>
          <a:xfrm>
            <a:off x="3720758" y="2679075"/>
            <a:ext cx="2936404" cy="709900"/>
          </a:xfrm>
          <a:prstGeom prst="rect">
            <a:avLst/>
          </a:prstGeom>
          <a:noFill/>
          <a:ln>
            <a:noFill/>
          </a:ln>
        </p:spPr>
      </p:pic>
      <p:pic>
        <p:nvPicPr>
          <p:cNvPr id="900" name="Google Shape;900;p62"/>
          <p:cNvPicPr preferRelativeResize="0"/>
          <p:nvPr/>
        </p:nvPicPr>
        <p:blipFill>
          <a:blip r:embed="rId13">
            <a:alphaModFix/>
          </a:blip>
          <a:stretch>
            <a:fillRect/>
          </a:stretch>
        </p:blipFill>
        <p:spPr>
          <a:xfrm>
            <a:off x="3411984" y="3502588"/>
            <a:ext cx="3044504" cy="709900"/>
          </a:xfrm>
          <a:prstGeom prst="rect">
            <a:avLst/>
          </a:prstGeom>
          <a:noFill/>
          <a:ln>
            <a:noFill/>
          </a:ln>
        </p:spPr>
      </p:pic>
      <p:pic>
        <p:nvPicPr>
          <p:cNvPr id="901" name="Google Shape;901;p62"/>
          <p:cNvPicPr preferRelativeResize="0"/>
          <p:nvPr/>
        </p:nvPicPr>
        <p:blipFill>
          <a:blip r:embed="rId14">
            <a:alphaModFix/>
          </a:blip>
          <a:stretch>
            <a:fillRect/>
          </a:stretch>
        </p:blipFill>
        <p:spPr>
          <a:xfrm>
            <a:off x="99575" y="2692450"/>
            <a:ext cx="3433174" cy="709900"/>
          </a:xfrm>
          <a:prstGeom prst="rect">
            <a:avLst/>
          </a:prstGeom>
          <a:noFill/>
          <a:ln>
            <a:noFill/>
          </a:ln>
        </p:spPr>
      </p:pic>
      <p:pic>
        <p:nvPicPr>
          <p:cNvPr id="902" name="Google Shape;902;p62"/>
          <p:cNvPicPr preferRelativeResize="0"/>
          <p:nvPr/>
        </p:nvPicPr>
        <p:blipFill>
          <a:blip r:embed="rId15">
            <a:alphaModFix/>
          </a:blip>
          <a:stretch>
            <a:fillRect/>
          </a:stretch>
        </p:blipFill>
        <p:spPr>
          <a:xfrm>
            <a:off x="6478199" y="4344445"/>
            <a:ext cx="2224726" cy="709900"/>
          </a:xfrm>
          <a:prstGeom prst="rect">
            <a:avLst/>
          </a:prstGeom>
          <a:noFill/>
          <a:ln>
            <a:noFill/>
          </a:ln>
        </p:spPr>
      </p:pic>
      <p:pic>
        <p:nvPicPr>
          <p:cNvPr id="903" name="Google Shape;903;p62"/>
          <p:cNvPicPr preferRelativeResize="0"/>
          <p:nvPr/>
        </p:nvPicPr>
        <p:blipFill>
          <a:blip r:embed="rId16">
            <a:alphaModFix/>
          </a:blip>
          <a:stretch>
            <a:fillRect/>
          </a:stretch>
        </p:blipFill>
        <p:spPr>
          <a:xfrm>
            <a:off x="6546413" y="3517224"/>
            <a:ext cx="2559887" cy="698975"/>
          </a:xfrm>
          <a:prstGeom prst="rect">
            <a:avLst/>
          </a:prstGeom>
          <a:noFill/>
          <a:ln>
            <a:noFill/>
          </a:ln>
        </p:spPr>
      </p:pic>
      <p:pic>
        <p:nvPicPr>
          <p:cNvPr id="904" name="Google Shape;904;p62"/>
          <p:cNvPicPr preferRelativeResize="0"/>
          <p:nvPr/>
        </p:nvPicPr>
        <p:blipFill>
          <a:blip r:embed="rId17">
            <a:alphaModFix/>
          </a:blip>
          <a:stretch>
            <a:fillRect/>
          </a:stretch>
        </p:blipFill>
        <p:spPr>
          <a:xfrm>
            <a:off x="99574" y="1879513"/>
            <a:ext cx="1542850" cy="709900"/>
          </a:xfrm>
          <a:prstGeom prst="rect">
            <a:avLst/>
          </a:prstGeom>
          <a:noFill/>
          <a:ln>
            <a:noFill/>
          </a:ln>
        </p:spPr>
      </p:pic>
      <p:pic>
        <p:nvPicPr>
          <p:cNvPr id="905" name="Google Shape;905;p62"/>
          <p:cNvPicPr preferRelativeResize="0"/>
          <p:nvPr/>
        </p:nvPicPr>
        <p:blipFill>
          <a:blip r:embed="rId18">
            <a:alphaModFix/>
          </a:blip>
          <a:stretch>
            <a:fillRect/>
          </a:stretch>
        </p:blipFill>
        <p:spPr>
          <a:xfrm>
            <a:off x="3842100" y="1889275"/>
            <a:ext cx="1025450" cy="676175"/>
          </a:xfrm>
          <a:prstGeom prst="rect">
            <a:avLst/>
          </a:prstGeom>
          <a:noFill/>
          <a:ln>
            <a:noFill/>
          </a:ln>
        </p:spPr>
      </p:pic>
      <p:pic>
        <p:nvPicPr>
          <p:cNvPr id="906" name="Google Shape;906;p62"/>
          <p:cNvPicPr preferRelativeResize="0"/>
          <p:nvPr/>
        </p:nvPicPr>
        <p:blipFill>
          <a:blip r:embed="rId19">
            <a:alphaModFix/>
          </a:blip>
          <a:stretch>
            <a:fillRect/>
          </a:stretch>
        </p:blipFill>
        <p:spPr>
          <a:xfrm>
            <a:off x="5942435" y="1897700"/>
            <a:ext cx="1364216" cy="668975"/>
          </a:xfrm>
          <a:prstGeom prst="rect">
            <a:avLst/>
          </a:prstGeom>
          <a:noFill/>
          <a:ln>
            <a:noFill/>
          </a:ln>
        </p:spPr>
      </p:pic>
      <p:pic>
        <p:nvPicPr>
          <p:cNvPr id="907" name="Google Shape;907;p62"/>
          <p:cNvPicPr preferRelativeResize="0"/>
          <p:nvPr/>
        </p:nvPicPr>
        <p:blipFill>
          <a:blip r:embed="rId20">
            <a:alphaModFix/>
          </a:blip>
          <a:stretch>
            <a:fillRect/>
          </a:stretch>
        </p:blipFill>
        <p:spPr>
          <a:xfrm>
            <a:off x="6750323" y="2673637"/>
            <a:ext cx="2152091" cy="736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8AFC"/>
        </a:solidFill>
        <a:effectLst/>
      </p:bgPr>
    </p:bg>
    <p:spTree>
      <p:nvGrpSpPr>
        <p:cNvPr id="1" name="Shape 911"/>
        <p:cNvGrpSpPr/>
        <p:nvPr/>
      </p:nvGrpSpPr>
      <p:grpSpPr>
        <a:xfrm>
          <a:off x="0" y="0"/>
          <a:ext cx="0" cy="0"/>
          <a:chOff x="0" y="0"/>
          <a:chExt cx="0" cy="0"/>
        </a:xfrm>
      </p:grpSpPr>
      <p:pic>
        <p:nvPicPr>
          <p:cNvPr id="912" name="Google Shape;912;p63"/>
          <p:cNvPicPr preferRelativeResize="0"/>
          <p:nvPr/>
        </p:nvPicPr>
        <p:blipFill rotWithShape="1">
          <a:blip r:embed="rId3">
            <a:alphaModFix/>
          </a:blip>
          <a:srcRect t="5381" b="13567"/>
          <a:stretch/>
        </p:blipFill>
        <p:spPr>
          <a:xfrm>
            <a:off x="8218660" y="67251"/>
            <a:ext cx="862565" cy="906951"/>
          </a:xfrm>
          <a:prstGeom prst="rect">
            <a:avLst/>
          </a:prstGeom>
          <a:noFill/>
          <a:ln w="1905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913" name="Google Shape;913;p63"/>
          <p:cNvPicPr preferRelativeResize="0"/>
          <p:nvPr/>
        </p:nvPicPr>
        <p:blipFill>
          <a:blip r:embed="rId4">
            <a:alphaModFix/>
          </a:blip>
          <a:stretch>
            <a:fillRect/>
          </a:stretch>
        </p:blipFill>
        <p:spPr>
          <a:xfrm>
            <a:off x="94126" y="67250"/>
            <a:ext cx="1423148" cy="835975"/>
          </a:xfrm>
          <a:prstGeom prst="rect">
            <a:avLst/>
          </a:prstGeom>
          <a:noFill/>
          <a:ln>
            <a:noFill/>
          </a:ln>
        </p:spPr>
      </p:pic>
      <p:sp>
        <p:nvSpPr>
          <p:cNvPr id="914" name="Google Shape;914;p63"/>
          <p:cNvSpPr txBox="1"/>
          <p:nvPr/>
        </p:nvSpPr>
        <p:spPr>
          <a:xfrm>
            <a:off x="0" y="1234600"/>
            <a:ext cx="9144000" cy="615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chemeClr val="dk1"/>
                </a:solidFill>
                <a:latin typeface="Comfortaa"/>
                <a:ea typeface="Comfortaa"/>
                <a:cs typeface="Comfortaa"/>
                <a:sym typeface="Comfortaa"/>
              </a:rPr>
              <a:t>Invitation à l’assemblée générale</a:t>
            </a:r>
            <a:endParaRPr sz="2800" b="1">
              <a:solidFill>
                <a:schemeClr val="dk1"/>
              </a:solidFill>
              <a:latin typeface="Comfortaa"/>
              <a:ea typeface="Comfortaa"/>
              <a:cs typeface="Comfortaa"/>
              <a:sym typeface="Comfortaa"/>
            </a:endParaRPr>
          </a:p>
        </p:txBody>
      </p:sp>
      <p:sp>
        <p:nvSpPr>
          <p:cNvPr id="915" name="Google Shape;915;p63"/>
          <p:cNvSpPr txBox="1"/>
          <p:nvPr/>
        </p:nvSpPr>
        <p:spPr>
          <a:xfrm>
            <a:off x="392200" y="2005850"/>
            <a:ext cx="8382000" cy="2878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1"/>
                </a:solidFill>
                <a:latin typeface="Comfortaa"/>
                <a:ea typeface="Comfortaa"/>
                <a:cs typeface="Comfortaa"/>
                <a:sym typeface="Comfortaa"/>
              </a:rPr>
              <a:t>Assemblée générale du GRMS</a:t>
            </a:r>
            <a:endParaRPr sz="2300" b="1">
              <a:solidFill>
                <a:schemeClr val="dk1"/>
              </a:solidFill>
              <a:latin typeface="Comfortaa"/>
              <a:ea typeface="Comfortaa"/>
              <a:cs typeface="Comfortaa"/>
              <a:sym typeface="Comfortaa"/>
            </a:endParaRPr>
          </a:p>
          <a:p>
            <a:pPr marL="0" lvl="0" indent="0" algn="l" rtl="0">
              <a:spcBef>
                <a:spcPts val="0"/>
              </a:spcBef>
              <a:spcAft>
                <a:spcPts val="0"/>
              </a:spcAft>
              <a:buNone/>
            </a:pPr>
            <a:endParaRPr sz="2300" b="1">
              <a:solidFill>
                <a:schemeClr val="dk1"/>
              </a:solidFill>
              <a:latin typeface="Comfortaa"/>
              <a:ea typeface="Comfortaa"/>
              <a:cs typeface="Comfortaa"/>
              <a:sym typeface="Comfortaa"/>
            </a:endParaRPr>
          </a:p>
          <a:p>
            <a:pPr marL="0" lvl="0" indent="0" algn="l" rtl="0">
              <a:spcBef>
                <a:spcPts val="0"/>
              </a:spcBef>
              <a:spcAft>
                <a:spcPts val="0"/>
              </a:spcAft>
              <a:buNone/>
            </a:pPr>
            <a:r>
              <a:rPr lang="en" sz="2300" b="1">
                <a:solidFill>
                  <a:schemeClr val="dk1"/>
                </a:solidFill>
                <a:latin typeface="Comfortaa"/>
                <a:ea typeface="Comfortaa"/>
                <a:cs typeface="Comfortaa"/>
                <a:sym typeface="Comfortaa"/>
              </a:rPr>
              <a:t>En virtuel sur Zoom </a:t>
            </a:r>
            <a:r>
              <a:rPr lang="en" sz="2300" b="1" i="1">
                <a:solidFill>
                  <a:schemeClr val="dk1"/>
                </a:solidFill>
                <a:latin typeface="Comfortaa"/>
                <a:ea typeface="Comfortaa"/>
                <a:cs typeface="Comfortaa"/>
                <a:sym typeface="Comfortaa"/>
              </a:rPr>
              <a:t>(Lien à venir)</a:t>
            </a:r>
            <a:endParaRPr sz="2300" b="1" i="1">
              <a:solidFill>
                <a:schemeClr val="dk1"/>
              </a:solidFill>
              <a:latin typeface="Comfortaa"/>
              <a:ea typeface="Comfortaa"/>
              <a:cs typeface="Comfortaa"/>
              <a:sym typeface="Comfortaa"/>
            </a:endParaRPr>
          </a:p>
          <a:p>
            <a:pPr marL="0" lvl="0" indent="0" algn="l" rtl="0">
              <a:spcBef>
                <a:spcPts val="0"/>
              </a:spcBef>
              <a:spcAft>
                <a:spcPts val="0"/>
              </a:spcAft>
              <a:buNone/>
            </a:pPr>
            <a:endParaRPr sz="2300" b="1">
              <a:solidFill>
                <a:schemeClr val="dk1"/>
              </a:solidFill>
              <a:latin typeface="Comfortaa"/>
              <a:ea typeface="Comfortaa"/>
              <a:cs typeface="Comfortaa"/>
              <a:sym typeface="Comfortaa"/>
            </a:endParaRPr>
          </a:p>
          <a:p>
            <a:pPr marL="0" lvl="0" indent="0" algn="l" rtl="0">
              <a:spcBef>
                <a:spcPts val="0"/>
              </a:spcBef>
              <a:spcAft>
                <a:spcPts val="0"/>
              </a:spcAft>
              <a:buNone/>
            </a:pPr>
            <a:r>
              <a:rPr lang="en" sz="2300" b="1">
                <a:solidFill>
                  <a:schemeClr val="dk1"/>
                </a:solidFill>
                <a:latin typeface="Comfortaa"/>
                <a:ea typeface="Comfortaa"/>
                <a:cs typeface="Comfortaa"/>
                <a:sym typeface="Comfortaa"/>
              </a:rPr>
              <a:t>Date : </a:t>
            </a:r>
            <a:endParaRPr sz="2300" b="1">
              <a:solidFill>
                <a:schemeClr val="dk1"/>
              </a:solidFill>
              <a:latin typeface="Comfortaa"/>
              <a:ea typeface="Comfortaa"/>
              <a:cs typeface="Comfortaa"/>
              <a:sym typeface="Comfortaa"/>
            </a:endParaRPr>
          </a:p>
          <a:p>
            <a:pPr marL="0" lvl="0" indent="0" algn="l" rtl="0">
              <a:spcBef>
                <a:spcPts val="0"/>
              </a:spcBef>
              <a:spcAft>
                <a:spcPts val="0"/>
              </a:spcAft>
              <a:buNone/>
            </a:pPr>
            <a:endParaRPr sz="2300" b="1">
              <a:solidFill>
                <a:schemeClr val="dk1"/>
              </a:solidFill>
              <a:latin typeface="Comfortaa"/>
              <a:ea typeface="Comfortaa"/>
              <a:cs typeface="Comfortaa"/>
              <a:sym typeface="Comfortaa"/>
            </a:endParaRPr>
          </a:p>
          <a:p>
            <a:pPr marL="0" lvl="0" indent="0" algn="l" rtl="0">
              <a:spcBef>
                <a:spcPts val="0"/>
              </a:spcBef>
              <a:spcAft>
                <a:spcPts val="0"/>
              </a:spcAft>
              <a:buNone/>
            </a:pPr>
            <a:r>
              <a:rPr lang="en" sz="2300" b="1">
                <a:solidFill>
                  <a:schemeClr val="dk1"/>
                </a:solidFill>
                <a:latin typeface="Comfortaa"/>
                <a:ea typeface="Comfortaa"/>
                <a:cs typeface="Comfortaa"/>
                <a:sym typeface="Comfortaa"/>
              </a:rPr>
              <a:t>Heure : </a:t>
            </a:r>
            <a:endParaRPr sz="2300" b="1">
              <a:solidFill>
                <a:schemeClr val="dk1"/>
              </a:solidFill>
              <a:latin typeface="Comfortaa"/>
              <a:ea typeface="Comfortaa"/>
              <a:cs typeface="Comfortaa"/>
              <a:sym typeface="Comfortaa"/>
            </a:endParaRPr>
          </a:p>
          <a:p>
            <a:pPr marL="0" lvl="0" indent="0" algn="l" rtl="0">
              <a:spcBef>
                <a:spcPts val="0"/>
              </a:spcBef>
              <a:spcAft>
                <a:spcPts val="0"/>
              </a:spcAft>
              <a:buNone/>
            </a:pPr>
            <a:endParaRPr>
              <a:latin typeface="Short Stack"/>
              <a:ea typeface="Short Stack"/>
              <a:cs typeface="Short Stack"/>
              <a:sym typeface="Short St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5"/>
          <p:cNvSpPr/>
          <p:nvPr/>
        </p:nvSpPr>
        <p:spPr>
          <a:xfrm>
            <a:off x="-310000" y="1302525"/>
            <a:ext cx="5550900" cy="3522900"/>
          </a:xfrm>
          <a:prstGeom prst="roundRect">
            <a:avLst>
              <a:gd name="adj" fmla="val 16667"/>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5"/>
          <p:cNvSpPr/>
          <p:nvPr/>
        </p:nvSpPr>
        <p:spPr>
          <a:xfrm>
            <a:off x="-1295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Viga"/>
                <a:ea typeface="Viga"/>
                <a:cs typeface="Viga"/>
                <a:sym typeface="Viga"/>
              </a:rPr>
              <a:t>Plan</a:t>
            </a:r>
            <a:endParaRPr>
              <a:solidFill>
                <a:schemeClr val="lt1"/>
              </a:solidFill>
              <a:latin typeface="Viga"/>
              <a:ea typeface="Viga"/>
              <a:cs typeface="Viga"/>
              <a:sym typeface="Viga"/>
            </a:endParaRPr>
          </a:p>
        </p:txBody>
      </p:sp>
      <p:sp>
        <p:nvSpPr>
          <p:cNvPr id="681" name="Google Shape;681;p45"/>
          <p:cNvSpPr txBox="1">
            <a:spLocks noGrp="1"/>
          </p:cNvSpPr>
          <p:nvPr>
            <p:ph type="body" idx="1"/>
          </p:nvPr>
        </p:nvSpPr>
        <p:spPr>
          <a:xfrm>
            <a:off x="311700" y="1620750"/>
            <a:ext cx="8520600" cy="294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solidFill>
                  <a:schemeClr val="dk1"/>
                </a:solidFill>
                <a:latin typeface="Ubuntu"/>
                <a:ea typeface="Ubuntu"/>
                <a:cs typeface="Ubuntu"/>
                <a:sym typeface="Ubuntu"/>
              </a:rPr>
              <a:t>-Présentation de Scratch</a:t>
            </a:r>
            <a:endParaRPr sz="2400">
              <a:solidFill>
                <a:schemeClr val="dk1"/>
              </a:solidFill>
              <a:latin typeface="Ubuntu"/>
              <a:ea typeface="Ubuntu"/>
              <a:cs typeface="Ubuntu"/>
              <a:sym typeface="Ubuntu"/>
            </a:endParaRPr>
          </a:p>
          <a:p>
            <a:pPr marL="0" lvl="0" indent="0" algn="l" rtl="0">
              <a:spcBef>
                <a:spcPts val="1200"/>
              </a:spcBef>
              <a:spcAft>
                <a:spcPts val="0"/>
              </a:spcAft>
              <a:buNone/>
            </a:pPr>
            <a:r>
              <a:rPr lang="en" sz="2400">
                <a:solidFill>
                  <a:schemeClr val="dk1"/>
                </a:solidFill>
                <a:latin typeface="Ubuntu"/>
                <a:ea typeface="Ubuntu"/>
                <a:cs typeface="Ubuntu"/>
                <a:sym typeface="Ubuntu"/>
              </a:rPr>
              <a:t>-Pourquoi programmer?</a:t>
            </a:r>
            <a:endParaRPr sz="2400">
              <a:solidFill>
                <a:schemeClr val="dk1"/>
              </a:solidFill>
              <a:latin typeface="Ubuntu"/>
              <a:ea typeface="Ubuntu"/>
              <a:cs typeface="Ubuntu"/>
              <a:sym typeface="Ubuntu"/>
            </a:endParaRPr>
          </a:p>
          <a:p>
            <a:pPr marL="0" lvl="0" indent="0" algn="l" rtl="0">
              <a:spcBef>
                <a:spcPts val="1200"/>
              </a:spcBef>
              <a:spcAft>
                <a:spcPts val="0"/>
              </a:spcAft>
              <a:buNone/>
            </a:pPr>
            <a:r>
              <a:rPr lang="en" sz="2400">
                <a:solidFill>
                  <a:schemeClr val="dk1"/>
                </a:solidFill>
                <a:latin typeface="Ubuntu"/>
                <a:ea typeface="Ubuntu"/>
                <a:cs typeface="Ubuntu"/>
                <a:sym typeface="Ubuntu"/>
              </a:rPr>
              <a:t>-Exploration mains sur les touches </a:t>
            </a:r>
            <a:endParaRPr sz="2400">
              <a:solidFill>
                <a:schemeClr val="dk1"/>
              </a:solidFill>
              <a:latin typeface="Ubuntu"/>
              <a:ea typeface="Ubuntu"/>
              <a:cs typeface="Ubuntu"/>
              <a:sym typeface="Ubuntu"/>
            </a:endParaRPr>
          </a:p>
          <a:p>
            <a:pPr marL="0" lvl="0" indent="0" algn="l" rtl="0">
              <a:spcBef>
                <a:spcPts val="1200"/>
              </a:spcBef>
              <a:spcAft>
                <a:spcPts val="0"/>
              </a:spcAft>
              <a:buNone/>
            </a:pPr>
            <a:r>
              <a:rPr lang="en" sz="2400">
                <a:solidFill>
                  <a:schemeClr val="dk1"/>
                </a:solidFill>
                <a:latin typeface="Ubuntu"/>
                <a:ea typeface="Ubuntu"/>
                <a:cs typeface="Ubuntu"/>
                <a:sym typeface="Ubuntu"/>
              </a:rPr>
              <a:t>-Ressources</a:t>
            </a:r>
            <a:endParaRPr sz="2400">
              <a:solidFill>
                <a:schemeClr val="dk1"/>
              </a:solidFill>
              <a:latin typeface="Ubuntu"/>
              <a:ea typeface="Ubuntu"/>
              <a:cs typeface="Ubuntu"/>
              <a:sym typeface="Ubuntu"/>
            </a:endParaRPr>
          </a:p>
          <a:p>
            <a:pPr marL="0" lvl="0" indent="0" algn="l" rtl="0">
              <a:spcBef>
                <a:spcPts val="1200"/>
              </a:spcBef>
              <a:spcAft>
                <a:spcPts val="1200"/>
              </a:spcAft>
              <a:buNone/>
            </a:pPr>
            <a:r>
              <a:rPr lang="en" sz="2400">
                <a:solidFill>
                  <a:schemeClr val="dk1"/>
                </a:solidFill>
                <a:latin typeface="Ubuntu"/>
                <a:ea typeface="Ubuntu"/>
                <a:cs typeface="Ubuntu"/>
                <a:sym typeface="Ubuntu"/>
              </a:rPr>
              <a:t>-Badge</a:t>
            </a:r>
            <a:r>
              <a:rPr lang="en">
                <a:solidFill>
                  <a:schemeClr val="accent1"/>
                </a:solidFill>
                <a:latin typeface="Ubuntu"/>
                <a:ea typeface="Ubuntu"/>
                <a:cs typeface="Ubuntu"/>
                <a:sym typeface="Ubuntu"/>
              </a:rPr>
              <a:t> </a:t>
            </a:r>
            <a:endParaRPr>
              <a:latin typeface="Ubuntu"/>
              <a:ea typeface="Ubuntu"/>
              <a:cs typeface="Ubuntu"/>
              <a:sym typeface="Ubuntu"/>
            </a:endParaRPr>
          </a:p>
        </p:txBody>
      </p:sp>
      <p:sp>
        <p:nvSpPr>
          <p:cNvPr id="682" name="Google Shape;682;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chemeClr val="dk2"/>
                </a:solidFill>
                <a:latin typeface="Arial"/>
                <a:ea typeface="Arial"/>
                <a:cs typeface="Arial"/>
                <a:sym typeface="Arial"/>
              </a:rPr>
              <a:t>3</a:t>
            </a:fld>
            <a:endParaRPr sz="1000">
              <a:solidFill>
                <a:schemeClr val="dk2"/>
              </a:solidFill>
              <a:latin typeface="Arial"/>
              <a:ea typeface="Arial"/>
              <a:cs typeface="Arial"/>
              <a:sym typeface="Arial"/>
            </a:endParaRPr>
          </a:p>
        </p:txBody>
      </p:sp>
      <p:pic>
        <p:nvPicPr>
          <p:cNvPr id="683" name="Google Shape;683;p45"/>
          <p:cNvPicPr preferRelativeResize="0"/>
          <p:nvPr/>
        </p:nvPicPr>
        <p:blipFill>
          <a:blip r:embed="rId3">
            <a:alphaModFix/>
          </a:blip>
          <a:stretch>
            <a:fillRect/>
          </a:stretch>
        </p:blipFill>
        <p:spPr>
          <a:xfrm>
            <a:off x="5926775" y="1718425"/>
            <a:ext cx="2417149" cy="2417149"/>
          </a:xfrm>
          <a:prstGeom prst="rect">
            <a:avLst/>
          </a:prstGeom>
          <a:noFill/>
          <a:ln>
            <a:noFill/>
          </a:ln>
        </p:spPr>
      </p:pic>
      <p:sp>
        <p:nvSpPr>
          <p:cNvPr id="684" name="Google Shape;684;p45"/>
          <p:cNvSpPr txBox="1"/>
          <p:nvPr/>
        </p:nvSpPr>
        <p:spPr>
          <a:xfrm>
            <a:off x="7873050" y="4174000"/>
            <a:ext cx="59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dk2"/>
                </a:solidFill>
                <a:latin typeface="Ubuntu"/>
                <a:ea typeface="Ubuntu"/>
                <a:cs typeface="Ubuntu"/>
                <a:sym typeface="Ubuntu"/>
                <a:hlinkClick r:id="rId4">
                  <a:extLst>
                    <a:ext uri="{A12FA001-AC4F-418D-AE19-62706E023703}">
                      <ahyp:hlinkClr xmlns:ahyp="http://schemas.microsoft.com/office/drawing/2018/hyperlinkcolor" val="tx"/>
                    </a:ext>
                  </a:extLst>
                </a:hlinkClick>
              </a:rPr>
              <a:t>Source</a:t>
            </a:r>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8"/>
        <p:cNvGrpSpPr/>
        <p:nvPr/>
      </p:nvGrpSpPr>
      <p:grpSpPr>
        <a:xfrm>
          <a:off x="0" y="0"/>
          <a:ext cx="0" cy="0"/>
          <a:chOff x="0" y="0"/>
          <a:chExt cx="0" cy="0"/>
        </a:xfrm>
      </p:grpSpPr>
      <p:sp>
        <p:nvSpPr>
          <p:cNvPr id="689" name="Google Shape;689;p46"/>
          <p:cNvSpPr/>
          <p:nvPr/>
        </p:nvSpPr>
        <p:spPr>
          <a:xfrm>
            <a:off x="-1295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endParaRPr>
          </a:p>
        </p:txBody>
      </p:sp>
      <p:sp>
        <p:nvSpPr>
          <p:cNvPr id="690" name="Google Shape;690;p46"/>
          <p:cNvSpPr txBox="1">
            <a:spLocks noGrp="1"/>
          </p:cNvSpPr>
          <p:nvPr>
            <p:ph type="title"/>
          </p:nvPr>
        </p:nvSpPr>
        <p:spPr>
          <a:xfrm>
            <a:off x="170850" y="270775"/>
            <a:ext cx="8802300" cy="70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Viga"/>
                <a:ea typeface="Viga"/>
                <a:cs typeface="Viga"/>
                <a:sym typeface="Viga"/>
              </a:rPr>
              <a:t>📑 </a:t>
            </a:r>
            <a:r>
              <a:rPr lang="en" sz="2500">
                <a:solidFill>
                  <a:schemeClr val="lt1"/>
                </a:solidFill>
                <a:latin typeface="Viga"/>
                <a:ea typeface="Viga"/>
                <a:cs typeface="Viga"/>
                <a:sym typeface="Viga"/>
              </a:rPr>
              <a:t>Cadre de référence de la compétence numérique</a:t>
            </a:r>
            <a:endParaRPr sz="2500">
              <a:solidFill>
                <a:schemeClr val="lt1"/>
              </a:solidFill>
              <a:latin typeface="Viga"/>
              <a:ea typeface="Viga"/>
              <a:cs typeface="Viga"/>
              <a:sym typeface="Viga"/>
            </a:endParaRPr>
          </a:p>
        </p:txBody>
      </p:sp>
      <p:pic>
        <p:nvPicPr>
          <p:cNvPr id="691" name="Google Shape;691;p46"/>
          <p:cNvPicPr preferRelativeResize="0"/>
          <p:nvPr/>
        </p:nvPicPr>
        <p:blipFill>
          <a:blip r:embed="rId3">
            <a:alphaModFix/>
          </a:blip>
          <a:stretch>
            <a:fillRect/>
          </a:stretch>
        </p:blipFill>
        <p:spPr>
          <a:xfrm>
            <a:off x="157207" y="1131775"/>
            <a:ext cx="4274061" cy="3937373"/>
          </a:xfrm>
          <a:prstGeom prst="rect">
            <a:avLst/>
          </a:prstGeom>
          <a:noFill/>
          <a:ln>
            <a:noFill/>
          </a:ln>
          <a:effectLst>
            <a:outerShdw blurRad="57150" dist="19050" dir="5400000" algn="bl" rotWithShape="0">
              <a:srgbClr val="000000">
                <a:alpha val="50000"/>
              </a:srgbClr>
            </a:outerShdw>
          </a:effectLst>
        </p:spPr>
      </p:pic>
      <p:grpSp>
        <p:nvGrpSpPr>
          <p:cNvPr id="692" name="Google Shape;692;p46"/>
          <p:cNvGrpSpPr/>
          <p:nvPr/>
        </p:nvGrpSpPr>
        <p:grpSpPr>
          <a:xfrm>
            <a:off x="5193100" y="1488250"/>
            <a:ext cx="3324300" cy="3213000"/>
            <a:chOff x="4742875" y="1166475"/>
            <a:chExt cx="3324300" cy="3213000"/>
          </a:xfrm>
        </p:grpSpPr>
        <p:sp>
          <p:nvSpPr>
            <p:cNvPr id="693" name="Google Shape;693;p46"/>
            <p:cNvSpPr/>
            <p:nvPr/>
          </p:nvSpPr>
          <p:spPr>
            <a:xfrm>
              <a:off x="4742875" y="1166475"/>
              <a:ext cx="3324300" cy="32130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4" name="Google Shape;694;p46"/>
            <p:cNvPicPr preferRelativeResize="0"/>
            <p:nvPr/>
          </p:nvPicPr>
          <p:blipFill rotWithShape="1">
            <a:blip r:embed="rId4">
              <a:alphaModFix/>
            </a:blip>
            <a:srcRect r="24161" b="74378"/>
            <a:stretch/>
          </p:blipFill>
          <p:spPr>
            <a:xfrm>
              <a:off x="4864875" y="1220850"/>
              <a:ext cx="2583203" cy="708601"/>
            </a:xfrm>
            <a:prstGeom prst="rect">
              <a:avLst/>
            </a:prstGeom>
            <a:noFill/>
            <a:ln>
              <a:noFill/>
            </a:ln>
          </p:spPr>
        </p:pic>
        <p:pic>
          <p:nvPicPr>
            <p:cNvPr id="695" name="Google Shape;695;p46"/>
            <p:cNvPicPr preferRelativeResize="0"/>
            <p:nvPr/>
          </p:nvPicPr>
          <p:blipFill rotWithShape="1">
            <a:blip r:embed="rId5">
              <a:alphaModFix/>
            </a:blip>
            <a:srcRect r="6576" b="61836"/>
            <a:stretch/>
          </p:blipFill>
          <p:spPr>
            <a:xfrm>
              <a:off x="4864875" y="3478812"/>
              <a:ext cx="3023007" cy="659526"/>
            </a:xfrm>
            <a:prstGeom prst="rect">
              <a:avLst/>
            </a:prstGeom>
            <a:noFill/>
            <a:ln>
              <a:noFill/>
            </a:ln>
          </p:spPr>
        </p:pic>
        <p:pic>
          <p:nvPicPr>
            <p:cNvPr id="696" name="Google Shape;696;p46"/>
            <p:cNvPicPr preferRelativeResize="0"/>
            <p:nvPr/>
          </p:nvPicPr>
          <p:blipFill rotWithShape="1">
            <a:blip r:embed="rId6">
              <a:alphaModFix/>
            </a:blip>
            <a:srcRect t="1354" r="9624" b="58573"/>
            <a:stretch/>
          </p:blipFill>
          <p:spPr>
            <a:xfrm>
              <a:off x="4871738" y="2339342"/>
              <a:ext cx="3009278" cy="659549"/>
            </a:xfrm>
            <a:prstGeom prst="rect">
              <a:avLst/>
            </a:prstGeom>
            <a:noFill/>
            <a:ln>
              <a:noFill/>
            </a:ln>
          </p:spPr>
        </p:pic>
      </p:grpSp>
      <p:sp>
        <p:nvSpPr>
          <p:cNvPr id="697" name="Google Shape;697;p46"/>
          <p:cNvSpPr txBox="1"/>
          <p:nvPr/>
        </p:nvSpPr>
        <p:spPr>
          <a:xfrm>
            <a:off x="4096000" y="4693775"/>
            <a:ext cx="4497900" cy="332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5"/>
                </a:solidFill>
                <a:latin typeface="Ubuntu"/>
                <a:ea typeface="Ubuntu"/>
                <a:cs typeface="Ubuntu"/>
                <a:sym typeface="Ubuntu"/>
              </a:rPr>
              <a:t>🔗 </a:t>
            </a:r>
            <a:r>
              <a:rPr lang="en" u="sng">
                <a:solidFill>
                  <a:schemeClr val="hlink"/>
                </a:solidFill>
                <a:latin typeface="Ubuntu"/>
                <a:ea typeface="Ubuntu"/>
                <a:cs typeface="Ubuntu"/>
                <a:sym typeface="Ubuntu"/>
                <a:hlinkClick r:id="rId7"/>
              </a:rPr>
              <a:t>Cadre de référence de la compétence numérique</a:t>
            </a:r>
            <a:endParaRPr>
              <a:solidFill>
                <a:schemeClr val="dk1"/>
              </a:solidFill>
              <a:latin typeface="Ubuntu"/>
              <a:ea typeface="Ubuntu"/>
              <a:cs typeface="Ubuntu"/>
              <a:sym typeface="Ubuntu"/>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1"/>
        <p:cNvGrpSpPr/>
        <p:nvPr/>
      </p:nvGrpSpPr>
      <p:grpSpPr>
        <a:xfrm>
          <a:off x="0" y="0"/>
          <a:ext cx="0" cy="0"/>
          <a:chOff x="0" y="0"/>
          <a:chExt cx="0" cy="0"/>
        </a:xfrm>
      </p:grpSpPr>
      <p:sp>
        <p:nvSpPr>
          <p:cNvPr id="702" name="Google Shape;702;p47"/>
          <p:cNvSpPr/>
          <p:nvPr/>
        </p:nvSpPr>
        <p:spPr>
          <a:xfrm>
            <a:off x="-1295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7"/>
          <p:cNvSpPr txBox="1">
            <a:spLocks noGrp="1"/>
          </p:cNvSpPr>
          <p:nvPr>
            <p:ph type="title"/>
          </p:nvPr>
        </p:nvSpPr>
        <p:spPr>
          <a:xfrm>
            <a:off x="311753" y="277200"/>
            <a:ext cx="8528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Viga"/>
                <a:ea typeface="Viga"/>
                <a:cs typeface="Viga"/>
                <a:sym typeface="Viga"/>
              </a:rPr>
              <a:t>💡</a:t>
            </a:r>
            <a:r>
              <a:rPr lang="en" sz="2750">
                <a:solidFill>
                  <a:schemeClr val="lt1"/>
                </a:solidFill>
                <a:latin typeface="Viga"/>
                <a:ea typeface="Viga"/>
                <a:cs typeface="Viga"/>
                <a:sym typeface="Viga"/>
              </a:rPr>
              <a:t>Fondements de l’enseignement-apprentissage RIM</a:t>
            </a:r>
            <a:endParaRPr sz="2750">
              <a:solidFill>
                <a:schemeClr val="lt1"/>
              </a:solidFill>
              <a:latin typeface="Viga"/>
              <a:ea typeface="Viga"/>
              <a:cs typeface="Viga"/>
              <a:sym typeface="Viga"/>
            </a:endParaRPr>
          </a:p>
        </p:txBody>
      </p:sp>
      <p:sp>
        <p:nvSpPr>
          <p:cNvPr id="704" name="Google Shape;704;p47"/>
          <p:cNvSpPr txBox="1">
            <a:spLocks noGrp="1"/>
          </p:cNvSpPr>
          <p:nvPr>
            <p:ph type="body" idx="1"/>
          </p:nvPr>
        </p:nvSpPr>
        <p:spPr>
          <a:xfrm>
            <a:off x="576431" y="4734300"/>
            <a:ext cx="7657200" cy="409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000" u="sng">
                <a:solidFill>
                  <a:schemeClr val="hlink"/>
                </a:solidFill>
                <a:hlinkClick r:id="rId3"/>
              </a:rPr>
              <a:t>Source</a:t>
            </a:r>
            <a:r>
              <a:rPr lang="en" sz="1000">
                <a:solidFill>
                  <a:srgbClr val="434343"/>
                </a:solidFill>
              </a:rPr>
              <a:t>: </a:t>
            </a:r>
            <a:endParaRPr sz="1000">
              <a:solidFill>
                <a:srgbClr val="434343"/>
              </a:solidFill>
            </a:endParaRPr>
          </a:p>
        </p:txBody>
      </p:sp>
      <p:pic>
        <p:nvPicPr>
          <p:cNvPr id="705" name="Google Shape;705;p47"/>
          <p:cNvPicPr preferRelativeResize="0"/>
          <p:nvPr/>
        </p:nvPicPr>
        <p:blipFill>
          <a:blip r:embed="rId4">
            <a:alphaModFix/>
          </a:blip>
          <a:stretch>
            <a:fillRect/>
          </a:stretch>
        </p:blipFill>
        <p:spPr>
          <a:xfrm>
            <a:off x="6085484" y="1220118"/>
            <a:ext cx="2815104" cy="2600475"/>
          </a:xfrm>
          <a:prstGeom prst="rect">
            <a:avLst/>
          </a:prstGeom>
          <a:noFill/>
          <a:ln>
            <a:noFill/>
          </a:ln>
        </p:spPr>
      </p:pic>
      <p:sp>
        <p:nvSpPr>
          <p:cNvPr id="706" name="Google Shape;706;p47"/>
          <p:cNvSpPr txBox="1"/>
          <p:nvPr/>
        </p:nvSpPr>
        <p:spPr>
          <a:xfrm>
            <a:off x="499181" y="1185731"/>
            <a:ext cx="5586300" cy="2291700"/>
          </a:xfrm>
          <a:prstGeom prst="rect">
            <a:avLst/>
          </a:prstGeom>
          <a:noFill/>
          <a:ln>
            <a:noFill/>
          </a:ln>
        </p:spPr>
        <p:txBody>
          <a:bodyPr spcFirstLastPara="1" wrap="square" lIns="68575" tIns="68575" rIns="68575" bIns="68575" anchor="t" anchorCtr="0">
            <a:noAutofit/>
          </a:bodyPr>
          <a:lstStyle/>
          <a:p>
            <a:pPr marL="0" lvl="0" indent="0" algn="just" rtl="0">
              <a:spcBef>
                <a:spcPts val="0"/>
              </a:spcBef>
              <a:spcAft>
                <a:spcPts val="0"/>
              </a:spcAft>
              <a:buNone/>
            </a:pPr>
            <a:r>
              <a:rPr lang="en" sz="1600">
                <a:latin typeface="Ubuntu"/>
                <a:ea typeface="Ubuntu"/>
                <a:cs typeface="Ubuntu"/>
                <a:sym typeface="Ubuntu"/>
              </a:rPr>
              <a:t>“... les enseignants doivent aller bien au-delà d’une transmission de trucs, de techniques et de procédures vides de sens que l’élève doit mémoriser… Si la transmission de ces trucs, des ces techniques et de ces procédures n’est pas soutenue par une compréhension approfondie des concepts en jeu, elle permettra à l’élève de réussir immédiatement des exercices d’application, mais aura des contrecoups importants à moyen et à long terme.” (p.3)</a:t>
            </a:r>
            <a:endParaRPr sz="1600">
              <a:latin typeface="Ubuntu"/>
              <a:ea typeface="Ubuntu"/>
              <a:cs typeface="Ubuntu"/>
              <a:sym typeface="Ubuntu"/>
            </a:endParaRPr>
          </a:p>
        </p:txBody>
      </p:sp>
      <p:sp>
        <p:nvSpPr>
          <p:cNvPr id="707" name="Google Shape;707;p47"/>
          <p:cNvSpPr txBox="1"/>
          <p:nvPr/>
        </p:nvSpPr>
        <p:spPr>
          <a:xfrm>
            <a:off x="499181" y="3707100"/>
            <a:ext cx="6396300" cy="5205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rgbClr val="0B5394"/>
                </a:solidFill>
                <a:latin typeface="Viga"/>
                <a:ea typeface="Viga"/>
                <a:cs typeface="Viga"/>
                <a:sym typeface="Viga"/>
              </a:rPr>
              <a:t>Favoriser la réflexion chez l’élève tout en évitant de limiter leur créativité!</a:t>
            </a:r>
            <a:endParaRPr sz="1400">
              <a:solidFill>
                <a:srgbClr val="0B5394"/>
              </a:solidFill>
              <a:latin typeface="Viga"/>
              <a:ea typeface="Viga"/>
              <a:cs typeface="Viga"/>
              <a:sym typeface="Viga"/>
            </a:endParaRPr>
          </a:p>
        </p:txBody>
      </p:sp>
      <p:sp>
        <p:nvSpPr>
          <p:cNvPr id="708" name="Google Shape;708;p47"/>
          <p:cNvSpPr/>
          <p:nvPr/>
        </p:nvSpPr>
        <p:spPr>
          <a:xfrm>
            <a:off x="639500" y="4067550"/>
            <a:ext cx="1636200" cy="520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B5394"/>
                </a:solidFill>
              </a:rPr>
              <a:t>Pense</a:t>
            </a:r>
            <a:endParaRPr b="1">
              <a:solidFill>
                <a:srgbClr val="0B5394"/>
              </a:solidFill>
            </a:endParaRPr>
          </a:p>
        </p:txBody>
      </p:sp>
      <p:sp>
        <p:nvSpPr>
          <p:cNvPr id="709" name="Google Shape;709;p47"/>
          <p:cNvSpPr/>
          <p:nvPr/>
        </p:nvSpPr>
        <p:spPr>
          <a:xfrm>
            <a:off x="3382700" y="4067550"/>
            <a:ext cx="1636200" cy="520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B5394"/>
                </a:solidFill>
              </a:rPr>
              <a:t>Parle</a:t>
            </a:r>
            <a:endParaRPr b="1">
              <a:solidFill>
                <a:srgbClr val="0B5394"/>
              </a:solidFill>
            </a:endParaRPr>
          </a:p>
        </p:txBody>
      </p:sp>
      <p:sp>
        <p:nvSpPr>
          <p:cNvPr id="710" name="Google Shape;710;p47"/>
          <p:cNvSpPr/>
          <p:nvPr/>
        </p:nvSpPr>
        <p:spPr>
          <a:xfrm>
            <a:off x="6125900" y="4067550"/>
            <a:ext cx="1636200" cy="520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B5394"/>
                </a:solidFill>
              </a:rPr>
              <a:t>Partage</a:t>
            </a:r>
            <a:endParaRPr b="1">
              <a:solidFill>
                <a:srgbClr val="0B5394"/>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4"/>
        <p:cNvGrpSpPr/>
        <p:nvPr/>
      </p:nvGrpSpPr>
      <p:grpSpPr>
        <a:xfrm>
          <a:off x="0" y="0"/>
          <a:ext cx="0" cy="0"/>
          <a:chOff x="0" y="0"/>
          <a:chExt cx="0" cy="0"/>
        </a:xfrm>
      </p:grpSpPr>
      <p:sp>
        <p:nvSpPr>
          <p:cNvPr id="715" name="Google Shape;715;p48"/>
          <p:cNvSpPr/>
          <p:nvPr/>
        </p:nvSpPr>
        <p:spPr>
          <a:xfrm>
            <a:off x="-1295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8"/>
          <p:cNvSpPr txBox="1">
            <a:spLocks noGrp="1"/>
          </p:cNvSpPr>
          <p:nvPr>
            <p:ph type="title"/>
          </p:nvPr>
        </p:nvSpPr>
        <p:spPr>
          <a:xfrm>
            <a:off x="311740" y="277200"/>
            <a:ext cx="6748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Viga"/>
                <a:ea typeface="Viga"/>
                <a:cs typeface="Viga"/>
                <a:sym typeface="Viga"/>
              </a:rPr>
              <a:t>💡 L’engagement de l’élève</a:t>
            </a:r>
            <a:endParaRPr>
              <a:solidFill>
                <a:schemeClr val="lt1"/>
              </a:solidFill>
              <a:latin typeface="Viga"/>
              <a:ea typeface="Viga"/>
              <a:cs typeface="Viga"/>
              <a:sym typeface="Viga"/>
            </a:endParaRPr>
          </a:p>
        </p:txBody>
      </p:sp>
      <p:pic>
        <p:nvPicPr>
          <p:cNvPr id="717" name="Google Shape;717;p48"/>
          <p:cNvPicPr preferRelativeResize="0"/>
          <p:nvPr/>
        </p:nvPicPr>
        <p:blipFill>
          <a:blip r:embed="rId3">
            <a:alphaModFix/>
          </a:blip>
          <a:stretch>
            <a:fillRect/>
          </a:stretch>
        </p:blipFill>
        <p:spPr>
          <a:xfrm>
            <a:off x="879668" y="1108250"/>
            <a:ext cx="7323158" cy="4035250"/>
          </a:xfrm>
          <a:prstGeom prst="rect">
            <a:avLst/>
          </a:prstGeom>
          <a:noFill/>
          <a:ln>
            <a:noFill/>
          </a:ln>
        </p:spPr>
      </p:pic>
      <p:sp>
        <p:nvSpPr>
          <p:cNvPr id="718" name="Google Shape;718;p48"/>
          <p:cNvSpPr/>
          <p:nvPr/>
        </p:nvSpPr>
        <p:spPr>
          <a:xfrm>
            <a:off x="3629575" y="1221653"/>
            <a:ext cx="136500" cy="269100"/>
          </a:xfrm>
          <a:prstGeom prst="rect">
            <a:avLst/>
          </a:prstGeom>
          <a:solidFill>
            <a:srgbClr val="00FFFF"/>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00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49"/>
          <p:cNvSpPr txBox="1">
            <a:spLocks noGrp="1"/>
          </p:cNvSpPr>
          <p:nvPr>
            <p:ph type="title"/>
          </p:nvPr>
        </p:nvSpPr>
        <p:spPr>
          <a:xfrm>
            <a:off x="655325" y="379950"/>
            <a:ext cx="7356900" cy="582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 sz="2400">
                <a:latin typeface="Viga"/>
                <a:ea typeface="Viga"/>
                <a:cs typeface="Viga"/>
                <a:sym typeface="Viga"/>
              </a:rPr>
              <a:t>S’initier à la programmation Scratch</a:t>
            </a:r>
            <a:endParaRPr sz="2400">
              <a:latin typeface="Viga"/>
              <a:ea typeface="Viga"/>
              <a:cs typeface="Viga"/>
              <a:sym typeface="Viga"/>
            </a:endParaRPr>
          </a:p>
        </p:txBody>
      </p:sp>
      <p:sp>
        <p:nvSpPr>
          <p:cNvPr id="724" name="Google Shape;724;p49"/>
          <p:cNvSpPr txBox="1">
            <a:spLocks noGrp="1"/>
          </p:cNvSpPr>
          <p:nvPr>
            <p:ph type="body" idx="1"/>
          </p:nvPr>
        </p:nvSpPr>
        <p:spPr>
          <a:xfrm>
            <a:off x="270900" y="1312800"/>
            <a:ext cx="8725800" cy="3646800"/>
          </a:xfrm>
          <a:prstGeom prst="rect">
            <a:avLst/>
          </a:prstGeom>
          <a:noFill/>
          <a:ln>
            <a:noFill/>
          </a:ln>
        </p:spPr>
        <p:txBody>
          <a:bodyPr spcFirstLastPara="1" wrap="square" lIns="91425" tIns="91425" rIns="91425" bIns="91425" anchor="t" anchorCtr="0">
            <a:noAutofit/>
          </a:bodyPr>
          <a:lstStyle/>
          <a:p>
            <a:pPr marL="673100" lvl="0" indent="-355600" algn="l" rtl="0">
              <a:lnSpc>
                <a:spcPct val="115000"/>
              </a:lnSpc>
              <a:spcBef>
                <a:spcPts val="0"/>
              </a:spcBef>
              <a:spcAft>
                <a:spcPts val="0"/>
              </a:spcAft>
              <a:buClr>
                <a:srgbClr val="0069BF"/>
              </a:buClr>
              <a:buSzPts val="2000"/>
              <a:buFont typeface="Ubuntu"/>
              <a:buAutoNum type="arabicPeriod"/>
            </a:pPr>
            <a:r>
              <a:rPr lang="en" sz="2000">
                <a:solidFill>
                  <a:srgbClr val="0069BF"/>
                </a:solidFill>
                <a:latin typeface="Ubuntu"/>
                <a:ea typeface="Ubuntu"/>
                <a:cs typeface="Ubuntu"/>
                <a:sym typeface="Ubuntu"/>
              </a:rPr>
              <a:t>Scratch : </a:t>
            </a:r>
            <a:r>
              <a:rPr lang="en"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https://scratch.mit.edu/</a:t>
            </a:r>
            <a:endParaRPr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endParaRPr>
          </a:p>
          <a:p>
            <a:pPr marL="914400" lvl="0" indent="0" algn="l" rtl="0">
              <a:lnSpc>
                <a:spcPct val="115000"/>
              </a:lnSpc>
              <a:spcBef>
                <a:spcPts val="6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914400" lvl="0" indent="0" algn="l" rtl="0">
              <a:lnSpc>
                <a:spcPct val="115000"/>
              </a:lnSpc>
              <a:spcBef>
                <a:spcPts val="11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457200" lvl="0" indent="0" algn="l" rtl="0">
              <a:lnSpc>
                <a:spcPct val="115000"/>
              </a:lnSpc>
              <a:spcBef>
                <a:spcPts val="1100"/>
              </a:spcBef>
              <a:spcAft>
                <a:spcPts val="600"/>
              </a:spcAft>
              <a:buSzPts val="2500"/>
              <a:buNone/>
            </a:pPr>
            <a:endParaRPr sz="1800">
              <a:latin typeface="Ubuntu"/>
              <a:ea typeface="Ubuntu"/>
              <a:cs typeface="Ubuntu"/>
              <a:sym typeface="Ubuntu"/>
            </a:endParaRPr>
          </a:p>
        </p:txBody>
      </p:sp>
      <p:pic>
        <p:nvPicPr>
          <p:cNvPr id="725" name="Google Shape;725;p49"/>
          <p:cNvPicPr preferRelativeResize="0"/>
          <p:nvPr/>
        </p:nvPicPr>
        <p:blipFill rotWithShape="1">
          <a:blip r:embed="rId4">
            <a:alphaModFix/>
          </a:blip>
          <a:srcRect/>
          <a:stretch/>
        </p:blipFill>
        <p:spPr>
          <a:xfrm>
            <a:off x="8012248" y="204576"/>
            <a:ext cx="689156" cy="665686"/>
          </a:xfrm>
          <a:prstGeom prst="rect">
            <a:avLst/>
          </a:prstGeom>
          <a:noFill/>
          <a:ln>
            <a:noFill/>
          </a:ln>
        </p:spPr>
      </p:pic>
      <p:pic>
        <p:nvPicPr>
          <p:cNvPr id="726" name="Google Shape;726;p49"/>
          <p:cNvPicPr preferRelativeResize="0"/>
          <p:nvPr/>
        </p:nvPicPr>
        <p:blipFill rotWithShape="1">
          <a:blip r:embed="rId5">
            <a:alphaModFix/>
          </a:blip>
          <a:srcRect/>
          <a:stretch/>
        </p:blipFill>
        <p:spPr>
          <a:xfrm>
            <a:off x="0" y="22928"/>
            <a:ext cx="9144002" cy="5097644"/>
          </a:xfrm>
          <a:prstGeom prst="rect">
            <a:avLst/>
          </a:prstGeom>
          <a:noFill/>
          <a:ln>
            <a:noFill/>
          </a:ln>
        </p:spPr>
      </p:pic>
      <p:sp>
        <p:nvSpPr>
          <p:cNvPr id="727" name="Google Shape;727;p49"/>
          <p:cNvSpPr/>
          <p:nvPr/>
        </p:nvSpPr>
        <p:spPr>
          <a:xfrm>
            <a:off x="7507075" y="4595250"/>
            <a:ext cx="591000" cy="514200"/>
          </a:xfrm>
          <a:prstGeom prst="rightArrow">
            <a:avLst>
              <a:gd name="adj1" fmla="val 50000"/>
              <a:gd name="adj2" fmla="val 50000"/>
            </a:avLst>
          </a:prstGeom>
          <a:solidFill>
            <a:srgbClr val="FAA22A"/>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8" name="Google Shape;728;p49"/>
          <p:cNvCxnSpPr>
            <a:stCxn id="729" idx="3"/>
          </p:cNvCxnSpPr>
          <p:nvPr/>
        </p:nvCxnSpPr>
        <p:spPr>
          <a:xfrm>
            <a:off x="8474025" y="3678350"/>
            <a:ext cx="600" cy="600"/>
          </a:xfrm>
          <a:prstGeom prst="bentConnector2">
            <a:avLst/>
          </a:prstGeom>
          <a:noFill/>
          <a:ln w="9525" cap="flat" cmpd="sng">
            <a:solidFill>
              <a:schemeClr val="dk2"/>
            </a:solidFill>
            <a:prstDash val="solid"/>
            <a:round/>
            <a:headEnd type="none" w="med" len="med"/>
            <a:tailEnd type="none" w="med" len="med"/>
          </a:ln>
        </p:spPr>
      </p:cxnSp>
      <p:grpSp>
        <p:nvGrpSpPr>
          <p:cNvPr id="730" name="Google Shape;730;p49"/>
          <p:cNvGrpSpPr/>
          <p:nvPr/>
        </p:nvGrpSpPr>
        <p:grpSpPr>
          <a:xfrm>
            <a:off x="7157925" y="3478250"/>
            <a:ext cx="1986000" cy="1642618"/>
            <a:chOff x="7157925" y="3478250"/>
            <a:chExt cx="1986000" cy="1642618"/>
          </a:xfrm>
        </p:grpSpPr>
        <p:sp>
          <p:nvSpPr>
            <p:cNvPr id="731" name="Google Shape;731;p49"/>
            <p:cNvSpPr/>
            <p:nvPr/>
          </p:nvSpPr>
          <p:spPr>
            <a:xfrm>
              <a:off x="8702325" y="4691268"/>
              <a:ext cx="441600" cy="4296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txBox="1"/>
            <p:nvPr/>
          </p:nvSpPr>
          <p:spPr>
            <a:xfrm>
              <a:off x="7157925" y="3478250"/>
              <a:ext cx="1316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latin typeface="Ubuntu"/>
                  <a:ea typeface="Ubuntu"/>
                  <a:cs typeface="Ubuntu"/>
                  <a:sym typeface="Ubuntu"/>
                </a:rPr>
                <a:t>Arrière-plan</a:t>
              </a:r>
              <a:endParaRPr b="1">
                <a:latin typeface="Ubuntu"/>
                <a:ea typeface="Ubuntu"/>
                <a:cs typeface="Ubuntu"/>
                <a:sym typeface="Ubuntu"/>
              </a:endParaRPr>
            </a:p>
          </p:txBody>
        </p:sp>
        <p:cxnSp>
          <p:nvCxnSpPr>
            <p:cNvPr id="732" name="Google Shape;732;p49"/>
            <p:cNvCxnSpPr>
              <a:stCxn id="729" idx="3"/>
              <a:endCxn id="731" idx="0"/>
            </p:cNvCxnSpPr>
            <p:nvPr/>
          </p:nvCxnSpPr>
          <p:spPr>
            <a:xfrm>
              <a:off x="8474025" y="3678350"/>
              <a:ext cx="449100" cy="1012800"/>
            </a:xfrm>
            <a:prstGeom prst="bentConnector2">
              <a:avLst/>
            </a:prstGeom>
            <a:noFill/>
            <a:ln w="19050" cap="flat" cmpd="sng">
              <a:solidFill>
                <a:schemeClr val="dk1"/>
              </a:solidFill>
              <a:prstDash val="solid"/>
              <a:round/>
              <a:headEnd type="none" w="med" len="med"/>
              <a:tailEnd type="triangle" w="med" len="med"/>
            </a:ln>
          </p:spPr>
        </p:cxnSp>
      </p:grpSp>
      <p:grpSp>
        <p:nvGrpSpPr>
          <p:cNvPr id="733" name="Google Shape;733;p49"/>
          <p:cNvGrpSpPr/>
          <p:nvPr/>
        </p:nvGrpSpPr>
        <p:grpSpPr>
          <a:xfrm>
            <a:off x="6745075" y="3878450"/>
            <a:ext cx="1941650" cy="1242418"/>
            <a:chOff x="6745075" y="3878450"/>
            <a:chExt cx="1941650" cy="1242418"/>
          </a:xfrm>
        </p:grpSpPr>
        <p:sp>
          <p:nvSpPr>
            <p:cNvPr id="734" name="Google Shape;734;p49"/>
            <p:cNvSpPr/>
            <p:nvPr/>
          </p:nvSpPr>
          <p:spPr>
            <a:xfrm>
              <a:off x="8245125" y="4691268"/>
              <a:ext cx="441600" cy="4296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9"/>
            <p:cNvSpPr txBox="1"/>
            <p:nvPr/>
          </p:nvSpPr>
          <p:spPr>
            <a:xfrm>
              <a:off x="6745075" y="3878450"/>
              <a:ext cx="1316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latin typeface="Ubuntu"/>
                  <a:ea typeface="Ubuntu"/>
                  <a:cs typeface="Ubuntu"/>
                  <a:sym typeface="Ubuntu"/>
                </a:rPr>
                <a:t>Sprite</a:t>
              </a:r>
              <a:endParaRPr b="1">
                <a:latin typeface="Ubuntu"/>
                <a:ea typeface="Ubuntu"/>
                <a:cs typeface="Ubuntu"/>
                <a:sym typeface="Ubuntu"/>
              </a:endParaRPr>
            </a:p>
          </p:txBody>
        </p:sp>
        <p:cxnSp>
          <p:nvCxnSpPr>
            <p:cNvPr id="736" name="Google Shape;736;p49"/>
            <p:cNvCxnSpPr>
              <a:stCxn id="735" idx="3"/>
            </p:cNvCxnSpPr>
            <p:nvPr/>
          </p:nvCxnSpPr>
          <p:spPr>
            <a:xfrm>
              <a:off x="8061175" y="4078550"/>
              <a:ext cx="404700" cy="612600"/>
            </a:xfrm>
            <a:prstGeom prst="bentConnector2">
              <a:avLst/>
            </a:prstGeom>
            <a:noFill/>
            <a:ln w="19050" cap="flat" cmpd="sng">
              <a:solidFill>
                <a:schemeClr val="dk1"/>
              </a:solidFill>
              <a:prstDash val="solid"/>
              <a:round/>
              <a:headEnd type="none" w="med" len="med"/>
              <a:tailEnd type="triangle" w="med" len="med"/>
            </a:ln>
          </p:spPr>
        </p:cxnSp>
      </p:grpSp>
      <p:grpSp>
        <p:nvGrpSpPr>
          <p:cNvPr id="737" name="Google Shape;737;p49"/>
          <p:cNvGrpSpPr/>
          <p:nvPr/>
        </p:nvGrpSpPr>
        <p:grpSpPr>
          <a:xfrm>
            <a:off x="6499875" y="484225"/>
            <a:ext cx="2644200" cy="1973250"/>
            <a:chOff x="6499875" y="484225"/>
            <a:chExt cx="2644200" cy="1973250"/>
          </a:xfrm>
        </p:grpSpPr>
        <p:sp>
          <p:nvSpPr>
            <p:cNvPr id="738" name="Google Shape;738;p49"/>
            <p:cNvSpPr/>
            <p:nvPr/>
          </p:nvSpPr>
          <p:spPr>
            <a:xfrm>
              <a:off x="6499875" y="711775"/>
              <a:ext cx="2644200" cy="1745700"/>
            </a:xfrm>
            <a:prstGeom prst="roundRect">
              <a:avLst>
                <a:gd name="adj" fmla="val 16667"/>
              </a:avLst>
            </a:prstGeom>
            <a:noFill/>
            <a:ln w="381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9"/>
            <p:cNvSpPr/>
            <p:nvPr/>
          </p:nvSpPr>
          <p:spPr>
            <a:xfrm>
              <a:off x="6687986" y="484225"/>
              <a:ext cx="2301000" cy="4164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Ubuntu"/>
                  <a:ea typeface="Ubuntu"/>
                  <a:cs typeface="Ubuntu"/>
                  <a:sym typeface="Ubuntu"/>
                </a:rPr>
                <a:t>Scène d’animation</a:t>
              </a:r>
              <a:endParaRPr sz="1600">
                <a:latin typeface="Ubuntu"/>
                <a:ea typeface="Ubuntu"/>
                <a:cs typeface="Ubuntu"/>
                <a:sym typeface="Ubuntu"/>
              </a:endParaRPr>
            </a:p>
          </p:txBody>
        </p:sp>
      </p:grpSp>
      <p:grpSp>
        <p:nvGrpSpPr>
          <p:cNvPr id="740" name="Google Shape;740;p49"/>
          <p:cNvGrpSpPr/>
          <p:nvPr/>
        </p:nvGrpSpPr>
        <p:grpSpPr>
          <a:xfrm>
            <a:off x="-600" y="128875"/>
            <a:ext cx="1773900" cy="4907250"/>
            <a:chOff x="-600" y="128875"/>
            <a:chExt cx="1773900" cy="4907250"/>
          </a:xfrm>
        </p:grpSpPr>
        <p:sp>
          <p:nvSpPr>
            <p:cNvPr id="741" name="Google Shape;741;p49"/>
            <p:cNvSpPr/>
            <p:nvPr/>
          </p:nvSpPr>
          <p:spPr>
            <a:xfrm>
              <a:off x="14100" y="484225"/>
              <a:ext cx="1759200" cy="4551900"/>
            </a:xfrm>
            <a:prstGeom prst="roundRect">
              <a:avLst>
                <a:gd name="adj" fmla="val 16667"/>
              </a:avLst>
            </a:prstGeom>
            <a:noFill/>
            <a:ln w="381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9"/>
            <p:cNvSpPr/>
            <p:nvPr/>
          </p:nvSpPr>
          <p:spPr>
            <a:xfrm>
              <a:off x="-600" y="128875"/>
              <a:ext cx="1759200" cy="5829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Ubuntu"/>
                  <a:ea typeface="Ubuntu"/>
                  <a:cs typeface="Ubuntu"/>
                  <a:sym typeface="Ubuntu"/>
                </a:rPr>
                <a:t>Blocs de programmation</a:t>
              </a:r>
              <a:endParaRPr sz="1600">
                <a:latin typeface="Ubuntu"/>
                <a:ea typeface="Ubuntu"/>
                <a:cs typeface="Ubuntu"/>
                <a:sym typeface="Ubuntu"/>
              </a:endParaRPr>
            </a:p>
          </p:txBody>
        </p:sp>
      </p:grpSp>
      <p:sp>
        <p:nvSpPr>
          <p:cNvPr id="743" name="Google Shape;743;p49"/>
          <p:cNvSpPr/>
          <p:nvPr/>
        </p:nvSpPr>
        <p:spPr>
          <a:xfrm>
            <a:off x="1920425" y="3209625"/>
            <a:ext cx="4190100" cy="13296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000" b="1" u="sng">
                <a:solidFill>
                  <a:srgbClr val="FAA22A"/>
                </a:solidFill>
                <a:highlight>
                  <a:schemeClr val="lt1"/>
                </a:highlight>
                <a:latin typeface="Ubuntu"/>
                <a:ea typeface="Ubuntu"/>
                <a:cs typeface="Ubuntu"/>
                <a:sym typeface="Ubuntu"/>
                <a:hlinkClick r:id="rId6">
                  <a:extLst>
                    <a:ext uri="{A12FA001-AC4F-418D-AE19-62706E023703}">
                      <ahyp:hlinkClr xmlns:ahyp="http://schemas.microsoft.com/office/drawing/2018/hyperlinkcolor" val="tx"/>
                    </a:ext>
                  </a:extLst>
                </a:hlinkClick>
              </a:rPr>
              <a:t>www.scratch.mit.edu</a:t>
            </a:r>
            <a:endParaRPr>
              <a:solidFill>
                <a:schemeClr val="dk1"/>
              </a:solidFill>
              <a:latin typeface="Dosis"/>
              <a:ea typeface="Dosis"/>
              <a:cs typeface="Dosis"/>
              <a:sym typeface="Dosis"/>
            </a:endParaRPr>
          </a:p>
          <a:p>
            <a:pPr marL="0" lvl="0" indent="0" algn="l" rtl="0">
              <a:spcBef>
                <a:spcPts val="0"/>
              </a:spcBef>
              <a:spcAft>
                <a:spcPts val="0"/>
              </a:spcAft>
              <a:buNone/>
            </a:pPr>
            <a:endParaRPr/>
          </a:p>
        </p:txBody>
      </p:sp>
      <p:grpSp>
        <p:nvGrpSpPr>
          <p:cNvPr id="744" name="Google Shape;744;p49"/>
          <p:cNvGrpSpPr/>
          <p:nvPr/>
        </p:nvGrpSpPr>
        <p:grpSpPr>
          <a:xfrm>
            <a:off x="1920425" y="329213"/>
            <a:ext cx="4452300" cy="4438113"/>
            <a:chOff x="1920425" y="329213"/>
            <a:chExt cx="4452300" cy="4438113"/>
          </a:xfrm>
        </p:grpSpPr>
        <p:sp>
          <p:nvSpPr>
            <p:cNvPr id="745" name="Google Shape;745;p49"/>
            <p:cNvSpPr/>
            <p:nvPr/>
          </p:nvSpPr>
          <p:spPr>
            <a:xfrm>
              <a:off x="1920425" y="560425"/>
              <a:ext cx="4452300" cy="4206900"/>
            </a:xfrm>
            <a:prstGeom prst="roundRect">
              <a:avLst>
                <a:gd name="adj" fmla="val 16667"/>
              </a:avLst>
            </a:prstGeom>
            <a:noFill/>
            <a:ln w="381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9"/>
            <p:cNvSpPr/>
            <p:nvPr/>
          </p:nvSpPr>
          <p:spPr>
            <a:xfrm>
              <a:off x="2994875" y="329213"/>
              <a:ext cx="2041200" cy="4164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400"/>
                <a:buFont typeface="Arial"/>
                <a:buNone/>
              </a:pPr>
              <a:r>
                <a:rPr lang="en" sz="1600" b="1">
                  <a:solidFill>
                    <a:schemeClr val="dk1"/>
                  </a:solidFill>
                  <a:latin typeface="Ubuntu"/>
                  <a:ea typeface="Ubuntu"/>
                  <a:cs typeface="Ubuntu"/>
                  <a:sym typeface="Ubuntu"/>
                </a:rPr>
                <a:t>Script</a:t>
              </a:r>
              <a:endParaRPr sz="1600">
                <a:latin typeface="Ubuntu"/>
                <a:ea typeface="Ubuntu"/>
                <a:cs typeface="Ubuntu"/>
                <a:sym typeface="Ubuntu"/>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50"/>
          <p:cNvSpPr txBox="1">
            <a:spLocks noGrp="1"/>
          </p:cNvSpPr>
          <p:nvPr>
            <p:ph type="title"/>
          </p:nvPr>
        </p:nvSpPr>
        <p:spPr>
          <a:xfrm>
            <a:off x="655325" y="379950"/>
            <a:ext cx="7356900" cy="582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 sz="2400">
                <a:latin typeface="Viga"/>
                <a:ea typeface="Viga"/>
                <a:cs typeface="Viga"/>
                <a:sym typeface="Viga"/>
              </a:rPr>
              <a:t>S’initier à la programmation Scratch</a:t>
            </a:r>
            <a:endParaRPr sz="2400">
              <a:latin typeface="Viga"/>
              <a:ea typeface="Viga"/>
              <a:cs typeface="Viga"/>
              <a:sym typeface="Viga"/>
            </a:endParaRPr>
          </a:p>
        </p:txBody>
      </p:sp>
      <p:sp>
        <p:nvSpPr>
          <p:cNvPr id="752" name="Google Shape;752;p50"/>
          <p:cNvSpPr txBox="1">
            <a:spLocks noGrp="1"/>
          </p:cNvSpPr>
          <p:nvPr>
            <p:ph type="body" idx="1"/>
          </p:nvPr>
        </p:nvSpPr>
        <p:spPr>
          <a:xfrm>
            <a:off x="270900" y="1312800"/>
            <a:ext cx="8725800" cy="3646800"/>
          </a:xfrm>
          <a:prstGeom prst="rect">
            <a:avLst/>
          </a:prstGeom>
          <a:noFill/>
          <a:ln>
            <a:noFill/>
          </a:ln>
        </p:spPr>
        <p:txBody>
          <a:bodyPr spcFirstLastPara="1" wrap="square" lIns="91425" tIns="91425" rIns="91425" bIns="91425" anchor="t" anchorCtr="0">
            <a:noAutofit/>
          </a:bodyPr>
          <a:lstStyle/>
          <a:p>
            <a:pPr marL="673100" lvl="0" indent="-355600" algn="l" rtl="0">
              <a:lnSpc>
                <a:spcPct val="115000"/>
              </a:lnSpc>
              <a:spcBef>
                <a:spcPts val="0"/>
              </a:spcBef>
              <a:spcAft>
                <a:spcPts val="0"/>
              </a:spcAft>
              <a:buClr>
                <a:srgbClr val="0069BF"/>
              </a:buClr>
              <a:buSzPts val="2000"/>
              <a:buFont typeface="Ubuntu"/>
              <a:buAutoNum type="arabicPeriod"/>
            </a:pPr>
            <a:r>
              <a:rPr lang="en" sz="2000">
                <a:solidFill>
                  <a:srgbClr val="0069BF"/>
                </a:solidFill>
                <a:latin typeface="Ubuntu"/>
                <a:ea typeface="Ubuntu"/>
                <a:cs typeface="Ubuntu"/>
                <a:sym typeface="Ubuntu"/>
              </a:rPr>
              <a:t>Scratch : </a:t>
            </a:r>
            <a:r>
              <a:rPr lang="en"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https://scratch.mit.edu/</a:t>
            </a:r>
            <a:endParaRPr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endParaRPr>
          </a:p>
          <a:p>
            <a:pPr marL="914400" lvl="0" indent="0" algn="l" rtl="0">
              <a:lnSpc>
                <a:spcPct val="115000"/>
              </a:lnSpc>
              <a:spcBef>
                <a:spcPts val="6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914400" lvl="0" indent="0" algn="l" rtl="0">
              <a:lnSpc>
                <a:spcPct val="115000"/>
              </a:lnSpc>
              <a:spcBef>
                <a:spcPts val="11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457200" lvl="0" indent="0" algn="l" rtl="0">
              <a:lnSpc>
                <a:spcPct val="115000"/>
              </a:lnSpc>
              <a:spcBef>
                <a:spcPts val="1100"/>
              </a:spcBef>
              <a:spcAft>
                <a:spcPts val="600"/>
              </a:spcAft>
              <a:buSzPts val="2500"/>
              <a:buNone/>
            </a:pPr>
            <a:endParaRPr sz="1800">
              <a:latin typeface="Ubuntu"/>
              <a:ea typeface="Ubuntu"/>
              <a:cs typeface="Ubuntu"/>
              <a:sym typeface="Ubuntu"/>
            </a:endParaRPr>
          </a:p>
        </p:txBody>
      </p:sp>
      <p:pic>
        <p:nvPicPr>
          <p:cNvPr id="753" name="Google Shape;753;p50"/>
          <p:cNvPicPr preferRelativeResize="0"/>
          <p:nvPr/>
        </p:nvPicPr>
        <p:blipFill rotWithShape="1">
          <a:blip r:embed="rId4">
            <a:alphaModFix/>
          </a:blip>
          <a:srcRect/>
          <a:stretch/>
        </p:blipFill>
        <p:spPr>
          <a:xfrm>
            <a:off x="8012248" y="204576"/>
            <a:ext cx="689156" cy="665686"/>
          </a:xfrm>
          <a:prstGeom prst="rect">
            <a:avLst/>
          </a:prstGeom>
          <a:noFill/>
          <a:ln>
            <a:noFill/>
          </a:ln>
        </p:spPr>
      </p:pic>
      <p:pic>
        <p:nvPicPr>
          <p:cNvPr id="754" name="Google Shape;754;p50"/>
          <p:cNvPicPr preferRelativeResize="0"/>
          <p:nvPr/>
        </p:nvPicPr>
        <p:blipFill rotWithShape="1">
          <a:blip r:embed="rId5">
            <a:alphaModFix/>
          </a:blip>
          <a:srcRect/>
          <a:stretch/>
        </p:blipFill>
        <p:spPr>
          <a:xfrm>
            <a:off x="0" y="22928"/>
            <a:ext cx="9144002" cy="5097644"/>
          </a:xfrm>
          <a:prstGeom prst="rect">
            <a:avLst/>
          </a:prstGeom>
          <a:noFill/>
          <a:ln>
            <a:noFill/>
          </a:ln>
        </p:spPr>
      </p:pic>
      <p:sp>
        <p:nvSpPr>
          <p:cNvPr id="755" name="Google Shape;755;p50"/>
          <p:cNvSpPr/>
          <p:nvPr/>
        </p:nvSpPr>
        <p:spPr>
          <a:xfrm>
            <a:off x="1289225" y="1052650"/>
            <a:ext cx="591000" cy="514200"/>
          </a:xfrm>
          <a:prstGeom prst="rightArrow">
            <a:avLst>
              <a:gd name="adj1" fmla="val 50000"/>
              <a:gd name="adj2" fmla="val 50000"/>
            </a:avLst>
          </a:prstGeom>
          <a:solidFill>
            <a:srgbClr val="FAA22A"/>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 name="Google Shape;756;p50"/>
          <p:cNvGrpSpPr/>
          <p:nvPr/>
        </p:nvGrpSpPr>
        <p:grpSpPr>
          <a:xfrm>
            <a:off x="6177575" y="3478250"/>
            <a:ext cx="2966350" cy="1642618"/>
            <a:chOff x="6177575" y="3478250"/>
            <a:chExt cx="2966350" cy="1642618"/>
          </a:xfrm>
        </p:grpSpPr>
        <p:sp>
          <p:nvSpPr>
            <p:cNvPr id="757" name="Google Shape;757;p50"/>
            <p:cNvSpPr/>
            <p:nvPr/>
          </p:nvSpPr>
          <p:spPr>
            <a:xfrm>
              <a:off x="8702325" y="4691268"/>
              <a:ext cx="441600" cy="4296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0"/>
            <p:cNvSpPr txBox="1"/>
            <p:nvPr/>
          </p:nvSpPr>
          <p:spPr>
            <a:xfrm>
              <a:off x="6177575" y="3478250"/>
              <a:ext cx="22965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latin typeface="Ubuntu"/>
                  <a:ea typeface="Ubuntu"/>
                  <a:cs typeface="Ubuntu"/>
                  <a:sym typeface="Ubuntu"/>
                </a:rPr>
                <a:t>2. Choisir l’arrière-plan.</a:t>
              </a:r>
              <a:endParaRPr b="1">
                <a:latin typeface="Ubuntu"/>
                <a:ea typeface="Ubuntu"/>
                <a:cs typeface="Ubuntu"/>
                <a:sym typeface="Ubuntu"/>
              </a:endParaRPr>
            </a:p>
          </p:txBody>
        </p:sp>
        <p:cxnSp>
          <p:nvCxnSpPr>
            <p:cNvPr id="759" name="Google Shape;759;p50"/>
            <p:cNvCxnSpPr>
              <a:stCxn id="758" idx="3"/>
              <a:endCxn id="757" idx="0"/>
            </p:cNvCxnSpPr>
            <p:nvPr/>
          </p:nvCxnSpPr>
          <p:spPr>
            <a:xfrm>
              <a:off x="8474075" y="3678350"/>
              <a:ext cx="449100" cy="1012800"/>
            </a:xfrm>
            <a:prstGeom prst="bentConnector2">
              <a:avLst/>
            </a:prstGeom>
            <a:noFill/>
            <a:ln w="19050" cap="flat" cmpd="sng">
              <a:solidFill>
                <a:schemeClr val="dk1"/>
              </a:solidFill>
              <a:prstDash val="solid"/>
              <a:round/>
              <a:headEnd type="none" w="med" len="med"/>
              <a:tailEnd type="triangle" w="med" len="med"/>
            </a:ln>
          </p:spPr>
        </p:cxnSp>
      </p:grpSp>
      <p:grpSp>
        <p:nvGrpSpPr>
          <p:cNvPr id="760" name="Google Shape;760;p50"/>
          <p:cNvGrpSpPr/>
          <p:nvPr/>
        </p:nvGrpSpPr>
        <p:grpSpPr>
          <a:xfrm>
            <a:off x="5304650" y="3878450"/>
            <a:ext cx="3382075" cy="1242418"/>
            <a:chOff x="5304650" y="3878450"/>
            <a:chExt cx="3382075" cy="1242418"/>
          </a:xfrm>
        </p:grpSpPr>
        <p:sp>
          <p:nvSpPr>
            <p:cNvPr id="761" name="Google Shape;761;p50"/>
            <p:cNvSpPr/>
            <p:nvPr/>
          </p:nvSpPr>
          <p:spPr>
            <a:xfrm>
              <a:off x="8245125" y="4691268"/>
              <a:ext cx="441600" cy="4296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0"/>
            <p:cNvSpPr txBox="1"/>
            <p:nvPr/>
          </p:nvSpPr>
          <p:spPr>
            <a:xfrm>
              <a:off x="5304650" y="3878450"/>
              <a:ext cx="27567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latin typeface="Ubuntu"/>
                  <a:ea typeface="Ubuntu"/>
                  <a:cs typeface="Ubuntu"/>
                  <a:sym typeface="Ubuntu"/>
                </a:rPr>
                <a:t>1. Choisir le ou les sprite(s).</a:t>
              </a:r>
              <a:endParaRPr b="1">
                <a:latin typeface="Ubuntu"/>
                <a:ea typeface="Ubuntu"/>
                <a:cs typeface="Ubuntu"/>
                <a:sym typeface="Ubuntu"/>
              </a:endParaRPr>
            </a:p>
          </p:txBody>
        </p:sp>
        <p:cxnSp>
          <p:nvCxnSpPr>
            <p:cNvPr id="763" name="Google Shape;763;p50"/>
            <p:cNvCxnSpPr>
              <a:stCxn id="762" idx="3"/>
            </p:cNvCxnSpPr>
            <p:nvPr/>
          </p:nvCxnSpPr>
          <p:spPr>
            <a:xfrm>
              <a:off x="8061350" y="4078550"/>
              <a:ext cx="404700" cy="612600"/>
            </a:xfrm>
            <a:prstGeom prst="bentConnector2">
              <a:avLst/>
            </a:prstGeom>
            <a:noFill/>
            <a:ln w="19050" cap="flat" cmpd="sng">
              <a:solidFill>
                <a:schemeClr val="dk1"/>
              </a:solidFill>
              <a:prstDash val="solid"/>
              <a:round/>
              <a:headEnd type="none" w="med" len="med"/>
              <a:tailEnd type="triangle" w="med" len="med"/>
            </a:ln>
          </p:spPr>
        </p:cxnSp>
      </p:grpSp>
      <p:grpSp>
        <p:nvGrpSpPr>
          <p:cNvPr id="764" name="Google Shape;764;p50"/>
          <p:cNvGrpSpPr/>
          <p:nvPr/>
        </p:nvGrpSpPr>
        <p:grpSpPr>
          <a:xfrm>
            <a:off x="1504100" y="9050"/>
            <a:ext cx="2927575" cy="5013676"/>
            <a:chOff x="1504100" y="9050"/>
            <a:chExt cx="2927575" cy="5013676"/>
          </a:xfrm>
        </p:grpSpPr>
        <p:sp>
          <p:nvSpPr>
            <p:cNvPr id="765" name="Google Shape;765;p50"/>
            <p:cNvSpPr/>
            <p:nvPr/>
          </p:nvSpPr>
          <p:spPr>
            <a:xfrm>
              <a:off x="1504100" y="9050"/>
              <a:ext cx="595800" cy="2811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0"/>
            <p:cNvSpPr/>
            <p:nvPr/>
          </p:nvSpPr>
          <p:spPr>
            <a:xfrm>
              <a:off x="1683375" y="3062226"/>
              <a:ext cx="2748300" cy="19605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0"/>
            <p:cNvSpPr txBox="1"/>
            <p:nvPr/>
          </p:nvSpPr>
          <p:spPr>
            <a:xfrm>
              <a:off x="3265875" y="2662025"/>
              <a:ext cx="1165800" cy="4002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chemeClr val="dk1"/>
                  </a:solidFill>
                  <a:latin typeface="Ubuntu"/>
                  <a:ea typeface="Ubuntu"/>
                  <a:cs typeface="Ubuntu"/>
                  <a:sym typeface="Ubuntu"/>
                </a:rPr>
                <a:t>0. Tutoriels</a:t>
              </a:r>
              <a:endParaRPr/>
            </a:p>
          </p:txBody>
        </p:sp>
        <p:sp>
          <p:nvSpPr>
            <p:cNvPr id="768" name="Google Shape;768;p50"/>
            <p:cNvSpPr txBox="1"/>
            <p:nvPr/>
          </p:nvSpPr>
          <p:spPr>
            <a:xfrm>
              <a:off x="1683375" y="204575"/>
              <a:ext cx="1165800" cy="4002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chemeClr val="dk1"/>
                  </a:solidFill>
                  <a:latin typeface="Ubuntu"/>
                  <a:ea typeface="Ubuntu"/>
                  <a:cs typeface="Ubuntu"/>
                  <a:sym typeface="Ubuntu"/>
                </a:rPr>
                <a:t>0. Tutoriels</a:t>
              </a:r>
              <a:endParaRPr/>
            </a:p>
          </p:txBody>
        </p:sp>
      </p:grpSp>
      <p:sp>
        <p:nvSpPr>
          <p:cNvPr id="769" name="Google Shape;769;p50"/>
          <p:cNvSpPr txBox="1"/>
          <p:nvPr/>
        </p:nvSpPr>
        <p:spPr>
          <a:xfrm>
            <a:off x="1951950" y="1106368"/>
            <a:ext cx="22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Ubuntu"/>
                <a:ea typeface="Ubuntu"/>
                <a:cs typeface="Ubuntu"/>
                <a:sym typeface="Ubuntu"/>
              </a:rPr>
              <a:t>3. Déplacer les blocs ici.</a:t>
            </a:r>
            <a:endParaRPr/>
          </a:p>
        </p:txBody>
      </p:sp>
      <p:grpSp>
        <p:nvGrpSpPr>
          <p:cNvPr id="770" name="Google Shape;770;p50"/>
          <p:cNvGrpSpPr/>
          <p:nvPr/>
        </p:nvGrpSpPr>
        <p:grpSpPr>
          <a:xfrm>
            <a:off x="6343400" y="264125"/>
            <a:ext cx="2904541" cy="972475"/>
            <a:chOff x="6343400" y="264125"/>
            <a:chExt cx="2904541" cy="972475"/>
          </a:xfrm>
        </p:grpSpPr>
        <p:sp>
          <p:nvSpPr>
            <p:cNvPr id="771" name="Google Shape;771;p50"/>
            <p:cNvSpPr txBox="1"/>
            <p:nvPr/>
          </p:nvSpPr>
          <p:spPr>
            <a:xfrm>
              <a:off x="6819441" y="621000"/>
              <a:ext cx="2428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a:solidFill>
                    <a:schemeClr val="dk1"/>
                  </a:solidFill>
                  <a:latin typeface="Ubuntu"/>
                  <a:ea typeface="Ubuntu"/>
                  <a:cs typeface="Ubuntu"/>
                  <a:sym typeface="Ubuntu"/>
                </a:rPr>
                <a:t>4. Démarrer le programme avec le drapeau vert.</a:t>
              </a:r>
              <a:endParaRPr sz="1400" b="0" i="0" u="none" strike="noStrike" cap="none">
                <a:solidFill>
                  <a:srgbClr val="000000"/>
                </a:solidFill>
                <a:latin typeface="Dosis"/>
                <a:ea typeface="Dosis"/>
                <a:cs typeface="Dosis"/>
                <a:sym typeface="Dosis"/>
              </a:endParaRPr>
            </a:p>
          </p:txBody>
        </p:sp>
        <p:sp>
          <p:nvSpPr>
            <p:cNvPr id="772" name="Google Shape;772;p50"/>
            <p:cNvSpPr/>
            <p:nvPr/>
          </p:nvSpPr>
          <p:spPr>
            <a:xfrm>
              <a:off x="6343400" y="264125"/>
              <a:ext cx="411600" cy="281100"/>
            </a:xfrm>
            <a:prstGeom prst="roundRect">
              <a:avLst>
                <a:gd name="adj" fmla="val 16667"/>
              </a:avLst>
            </a:prstGeom>
            <a:noFill/>
            <a:ln w="76200" cap="flat" cmpd="sng">
              <a:solidFill>
                <a:srgbClr val="FAA2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3" name="Google Shape;773;p50"/>
            <p:cNvCxnSpPr/>
            <p:nvPr/>
          </p:nvCxnSpPr>
          <p:spPr>
            <a:xfrm rot="5400000" flipH="1">
              <a:off x="6556053" y="562775"/>
              <a:ext cx="307800" cy="272700"/>
            </a:xfrm>
            <a:prstGeom prst="bentConnector3">
              <a:avLst>
                <a:gd name="adj1" fmla="val -2104"/>
              </a:avLst>
            </a:prstGeom>
            <a:noFill/>
            <a:ln w="19050" cap="flat" cmpd="sng">
              <a:solidFill>
                <a:schemeClr val="dk1"/>
              </a:solidFill>
              <a:prstDash val="solid"/>
              <a:round/>
              <a:headEnd type="none" w="med" len="med"/>
              <a:tailEnd type="triangle" w="med" len="med"/>
            </a:ln>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51"/>
          <p:cNvSpPr/>
          <p:nvPr/>
        </p:nvSpPr>
        <p:spPr>
          <a:xfrm>
            <a:off x="-12950" y="0"/>
            <a:ext cx="9156900" cy="11271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1"/>
          <p:cNvSpPr txBox="1"/>
          <p:nvPr/>
        </p:nvSpPr>
        <p:spPr>
          <a:xfrm>
            <a:off x="170850" y="1127100"/>
            <a:ext cx="5086200" cy="6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accent5"/>
              </a:solidFill>
              <a:latin typeface="Viga"/>
              <a:ea typeface="Viga"/>
              <a:cs typeface="Viga"/>
              <a:sym typeface="Viga"/>
            </a:endParaRPr>
          </a:p>
        </p:txBody>
      </p:sp>
      <p:sp>
        <p:nvSpPr>
          <p:cNvPr id="780" name="Google Shape;780;p51"/>
          <p:cNvSpPr txBox="1">
            <a:spLocks noGrp="1"/>
          </p:cNvSpPr>
          <p:nvPr>
            <p:ph type="title" idx="4294967295"/>
          </p:nvPr>
        </p:nvSpPr>
        <p:spPr>
          <a:xfrm>
            <a:off x="170850" y="127350"/>
            <a:ext cx="77391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a:t>
            </a:r>
            <a:r>
              <a:rPr lang="en" sz="2400" b="1">
                <a:solidFill>
                  <a:schemeClr val="lt1"/>
                </a:solidFill>
                <a:latin typeface="Viga"/>
                <a:ea typeface="Viga"/>
                <a:cs typeface="Viga"/>
                <a:sym typeface="Viga"/>
              </a:rPr>
              <a:t>Construction et description des figures planes</a:t>
            </a:r>
            <a:endParaRPr sz="2400" b="1">
              <a:solidFill>
                <a:schemeClr val="lt1"/>
              </a:solidFill>
              <a:latin typeface="Viga"/>
              <a:ea typeface="Viga"/>
              <a:cs typeface="Viga"/>
              <a:sym typeface="Viga"/>
            </a:endParaRPr>
          </a:p>
          <a:p>
            <a:pPr marL="0" lvl="0" indent="0" algn="ctr" rtl="0">
              <a:spcBef>
                <a:spcPts val="0"/>
              </a:spcBef>
              <a:spcAft>
                <a:spcPts val="0"/>
              </a:spcAft>
              <a:buClr>
                <a:srgbClr val="3D4965"/>
              </a:buClr>
              <a:buSzPts val="1100"/>
              <a:buFont typeface="Arial"/>
              <a:buNone/>
            </a:pPr>
            <a:r>
              <a:rPr lang="en" sz="1200" b="1" u="sng">
                <a:solidFill>
                  <a:schemeClr val="lt1"/>
                </a:solidFill>
                <a:latin typeface="Viga"/>
                <a:ea typeface="Viga"/>
                <a:cs typeface="Viga"/>
                <a:sym typeface="Viga"/>
                <a:hlinkClick r:id="rId3">
                  <a:extLst>
                    <a:ext uri="{A12FA001-AC4F-418D-AE19-62706E023703}">
                      <ahyp:hlinkClr xmlns:ahyp="http://schemas.microsoft.com/office/drawing/2018/hyperlinkcolor" val="tx"/>
                    </a:ext>
                  </a:extLst>
                </a:hlinkClick>
              </a:rPr>
              <a:t>Programme Scratch : « carré »</a:t>
            </a:r>
            <a:endParaRPr sz="2500">
              <a:solidFill>
                <a:schemeClr val="lt1"/>
              </a:solidFill>
              <a:latin typeface="Viga"/>
              <a:ea typeface="Viga"/>
              <a:cs typeface="Viga"/>
              <a:sym typeface="Viga"/>
            </a:endParaRPr>
          </a:p>
        </p:txBody>
      </p:sp>
      <p:pic>
        <p:nvPicPr>
          <p:cNvPr id="781" name="Google Shape;781;p51"/>
          <p:cNvPicPr preferRelativeResize="0"/>
          <p:nvPr/>
        </p:nvPicPr>
        <p:blipFill>
          <a:blip r:embed="rId4">
            <a:alphaModFix/>
          </a:blip>
          <a:stretch>
            <a:fillRect/>
          </a:stretch>
        </p:blipFill>
        <p:spPr>
          <a:xfrm>
            <a:off x="439775" y="1358201"/>
            <a:ext cx="2650824" cy="2269349"/>
          </a:xfrm>
          <a:prstGeom prst="rect">
            <a:avLst/>
          </a:prstGeom>
          <a:noFill/>
          <a:ln>
            <a:noFill/>
          </a:ln>
        </p:spPr>
      </p:pic>
      <p:pic>
        <p:nvPicPr>
          <p:cNvPr id="782" name="Google Shape;782;p51"/>
          <p:cNvPicPr preferRelativeResize="0"/>
          <p:nvPr/>
        </p:nvPicPr>
        <p:blipFill>
          <a:blip r:embed="rId5">
            <a:alphaModFix/>
          </a:blip>
          <a:stretch>
            <a:fillRect/>
          </a:stretch>
        </p:blipFill>
        <p:spPr>
          <a:xfrm>
            <a:off x="3527375" y="1477819"/>
            <a:ext cx="2764825" cy="2095903"/>
          </a:xfrm>
          <a:prstGeom prst="rect">
            <a:avLst/>
          </a:prstGeom>
          <a:noFill/>
          <a:ln>
            <a:noFill/>
          </a:ln>
        </p:spPr>
      </p:pic>
      <p:pic>
        <p:nvPicPr>
          <p:cNvPr id="783" name="Google Shape;783;p51"/>
          <p:cNvPicPr preferRelativeResize="0"/>
          <p:nvPr/>
        </p:nvPicPr>
        <p:blipFill>
          <a:blip r:embed="rId6">
            <a:alphaModFix/>
          </a:blip>
          <a:stretch>
            <a:fillRect/>
          </a:stretch>
        </p:blipFill>
        <p:spPr>
          <a:xfrm>
            <a:off x="1022000" y="3723450"/>
            <a:ext cx="1408500" cy="861468"/>
          </a:xfrm>
          <a:prstGeom prst="rect">
            <a:avLst/>
          </a:prstGeom>
          <a:noFill/>
          <a:ln>
            <a:noFill/>
          </a:ln>
        </p:spPr>
      </p:pic>
      <p:pic>
        <p:nvPicPr>
          <p:cNvPr id="784" name="Google Shape;784;p51"/>
          <p:cNvPicPr preferRelativeResize="0"/>
          <p:nvPr/>
        </p:nvPicPr>
        <p:blipFill>
          <a:blip r:embed="rId7">
            <a:alphaModFix/>
          </a:blip>
          <a:stretch>
            <a:fillRect/>
          </a:stretch>
        </p:blipFill>
        <p:spPr>
          <a:xfrm>
            <a:off x="3090600" y="3870913"/>
            <a:ext cx="1597634" cy="861469"/>
          </a:xfrm>
          <a:prstGeom prst="rect">
            <a:avLst/>
          </a:prstGeom>
          <a:noFill/>
          <a:ln>
            <a:noFill/>
          </a:ln>
        </p:spPr>
      </p:pic>
      <p:pic>
        <p:nvPicPr>
          <p:cNvPr id="785" name="Google Shape;785;p51"/>
          <p:cNvPicPr preferRelativeResize="0"/>
          <p:nvPr/>
        </p:nvPicPr>
        <p:blipFill>
          <a:blip r:embed="rId8">
            <a:alphaModFix/>
          </a:blip>
          <a:stretch>
            <a:fillRect/>
          </a:stretch>
        </p:blipFill>
        <p:spPr>
          <a:xfrm>
            <a:off x="4969575" y="3533460"/>
            <a:ext cx="1729275" cy="1241450"/>
          </a:xfrm>
          <a:prstGeom prst="rect">
            <a:avLst/>
          </a:prstGeom>
          <a:noFill/>
          <a:ln>
            <a:noFill/>
          </a:ln>
        </p:spPr>
      </p:pic>
      <p:pic>
        <p:nvPicPr>
          <p:cNvPr id="786" name="Google Shape;786;p51"/>
          <p:cNvPicPr preferRelativeResize="0"/>
          <p:nvPr/>
        </p:nvPicPr>
        <p:blipFill>
          <a:blip r:embed="rId9">
            <a:alphaModFix/>
          </a:blip>
          <a:stretch>
            <a:fillRect/>
          </a:stretch>
        </p:blipFill>
        <p:spPr>
          <a:xfrm>
            <a:off x="8405626" y="177299"/>
            <a:ext cx="544274" cy="525750"/>
          </a:xfrm>
          <a:prstGeom prst="rect">
            <a:avLst/>
          </a:prstGeom>
          <a:noFill/>
          <a:ln>
            <a:noFill/>
          </a:ln>
        </p:spPr>
      </p:pic>
    </p:spTree>
  </p:cSld>
  <p:clrMapOvr>
    <a:masterClrMapping/>
  </p:clrMapOvr>
</p:sld>
</file>

<file path=ppt/theme/theme1.xml><?xml version="1.0" encoding="utf-8"?>
<a:theme xmlns:a="http://schemas.openxmlformats.org/drawingml/2006/main"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alkboard">
  <a:themeElements>
    <a:clrScheme name="Chalkboard">
      <a:dk1>
        <a:srgbClr val="FFFFFF"/>
      </a:dk1>
      <a:lt1>
        <a:srgbClr val="BF00FF"/>
      </a:lt1>
      <a:dk2>
        <a:srgbClr val="CBC8C2"/>
      </a:dk2>
      <a:lt2>
        <a:srgbClr val="51504D"/>
      </a:lt2>
      <a:accent1>
        <a:srgbClr val="71B0E2"/>
      </a:accent1>
      <a:accent2>
        <a:srgbClr val="A8E685"/>
      </a:accent2>
      <a:accent3>
        <a:srgbClr val="BF00FF"/>
      </a:accent3>
      <a:accent4>
        <a:srgbClr val="71B0E2"/>
      </a:accent4>
      <a:accent5>
        <a:srgbClr val="A8E685"/>
      </a:accent5>
      <a:accent6>
        <a:srgbClr val="BF00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809</Words>
  <Application>Microsoft Office PowerPoint</Application>
  <PresentationFormat>Affichage à l'écran (16:9)</PresentationFormat>
  <Paragraphs>149</Paragraphs>
  <Slides>21</Slides>
  <Notes>21</Notes>
  <HiddenSlides>0</HiddenSlides>
  <MMClips>0</MMClips>
  <ScaleCrop>false</ScaleCrop>
  <HeadingPairs>
    <vt:vector size="6" baseType="variant">
      <vt:variant>
        <vt:lpstr>Polices utilisées</vt:lpstr>
      </vt:variant>
      <vt:variant>
        <vt:i4>14</vt:i4>
      </vt:variant>
      <vt:variant>
        <vt:lpstr>Thème</vt:lpstr>
      </vt:variant>
      <vt:variant>
        <vt:i4>4</vt:i4>
      </vt:variant>
      <vt:variant>
        <vt:lpstr>Titres des diapositives</vt:lpstr>
      </vt:variant>
      <vt:variant>
        <vt:i4>21</vt:i4>
      </vt:variant>
    </vt:vector>
  </HeadingPairs>
  <TitlesOfParts>
    <vt:vector size="39" baseType="lpstr">
      <vt:lpstr>Roboto</vt:lpstr>
      <vt:lpstr>Ubuntu</vt:lpstr>
      <vt:lpstr>Permanent Marker</vt:lpstr>
      <vt:lpstr>Arial</vt:lpstr>
      <vt:lpstr>Oswald</vt:lpstr>
      <vt:lpstr>Century Gothic</vt:lpstr>
      <vt:lpstr>Cousine</vt:lpstr>
      <vt:lpstr>Comfortaa</vt:lpstr>
      <vt:lpstr>Dosis</vt:lpstr>
      <vt:lpstr>Merriweather</vt:lpstr>
      <vt:lpstr>Sniglet</vt:lpstr>
      <vt:lpstr>Viga</vt:lpstr>
      <vt:lpstr>Short Stack</vt:lpstr>
      <vt:lpstr>Trebuchet MS</vt:lpstr>
      <vt:lpstr>Friar template</vt:lpstr>
      <vt:lpstr>Simple Light</vt:lpstr>
      <vt:lpstr>Chalkboard</vt:lpstr>
      <vt:lpstr>Simple Light</vt:lpstr>
      <vt:lpstr>Atelier 405   Titre : Aborder des concepts de mathématique autrement grâce à la programmation avec Scratch   Animateur : Sonya Fiset </vt:lpstr>
      <vt:lpstr>Présentation PowerPoint</vt:lpstr>
      <vt:lpstr>Plan</vt:lpstr>
      <vt:lpstr>📑 Cadre de référence de la compétence numérique</vt:lpstr>
      <vt:lpstr>💡Fondements de l’enseignement-apprentissage RIM</vt:lpstr>
      <vt:lpstr>💡 L’engagement de l’élève</vt:lpstr>
      <vt:lpstr>S’initier à la programmation Scratch</vt:lpstr>
      <vt:lpstr>S’initier à la programmation Scratch</vt:lpstr>
      <vt:lpstr>📑 Construction et description des figures planes Programme Scratch : « carré »</vt:lpstr>
      <vt:lpstr>📑 Dessiner avec l’outil « stylo » (mathématique)</vt:lpstr>
      <vt:lpstr>📑Les bases - dessin géométrique</vt:lpstr>
      <vt:lpstr>📑Somme de nombres</vt:lpstr>
      <vt:lpstr>📑Somme de nombres</vt:lpstr>
      <vt:lpstr>📑Défis arithmétiques</vt:lpstr>
      <vt:lpstr>📑 Ressources</vt:lpstr>
      <vt:lpstr>Présentation PowerPoint</vt:lpstr>
      <vt:lpstr>Présentation PowerPoint</vt:lpstr>
      <vt:lpstr>📑 Badge « Découverte »</vt:lpstr>
      <vt:lpstr>MERCI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405   Titre : Aborder des concepts de mathématique autrement grâce à la programmation avec Scratch   Animateur : Sonya Fiset </dc:title>
  <dc:creator>Utilisateur</dc:creator>
  <cp:lastModifiedBy>Fiset Sonia</cp:lastModifiedBy>
  <cp:revision>1</cp:revision>
  <dcterms:modified xsi:type="dcterms:W3CDTF">2022-11-01T14:08:21Z</dcterms:modified>
</cp:coreProperties>
</file>